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theme/theme3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theme/theme4.xml" ContentType="application/vnd.openxmlformats-officedocument.theme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  <p:sldMasterId id="2147483681" r:id="rId2"/>
    <p:sldMasterId id="2147483694" r:id="rId3"/>
    <p:sldMasterId id="2147483732" r:id="rId4"/>
    <p:sldMasterId id="2147483752" r:id="rId5"/>
  </p:sldMasterIdLst>
  <p:notesMasterIdLst>
    <p:notesMasterId r:id="rId53"/>
  </p:notesMasterIdLst>
  <p:handoutMasterIdLst>
    <p:handoutMasterId r:id="rId54"/>
  </p:handoutMasterIdLst>
  <p:sldIdLst>
    <p:sldId id="340" r:id="rId6"/>
    <p:sldId id="352" r:id="rId7"/>
    <p:sldId id="347" r:id="rId8"/>
    <p:sldId id="342" r:id="rId9"/>
    <p:sldId id="343" r:id="rId10"/>
    <p:sldId id="355" r:id="rId11"/>
    <p:sldId id="356" r:id="rId12"/>
    <p:sldId id="357" r:id="rId13"/>
    <p:sldId id="353" r:id="rId14"/>
    <p:sldId id="322" r:id="rId15"/>
    <p:sldId id="331" r:id="rId16"/>
    <p:sldId id="319" r:id="rId17"/>
    <p:sldId id="320" r:id="rId18"/>
    <p:sldId id="321" r:id="rId19"/>
    <p:sldId id="354" r:id="rId20"/>
    <p:sldId id="306" r:id="rId21"/>
    <p:sldId id="307" r:id="rId22"/>
    <p:sldId id="308" r:id="rId23"/>
    <p:sldId id="309" r:id="rId24"/>
    <p:sldId id="310" r:id="rId25"/>
    <p:sldId id="311" r:id="rId26"/>
    <p:sldId id="312" r:id="rId27"/>
    <p:sldId id="313" r:id="rId28"/>
    <p:sldId id="316" r:id="rId29"/>
    <p:sldId id="314" r:id="rId30"/>
    <p:sldId id="315" r:id="rId31"/>
    <p:sldId id="317" r:id="rId32"/>
    <p:sldId id="326" r:id="rId33"/>
    <p:sldId id="333" r:id="rId34"/>
    <p:sldId id="335" r:id="rId35"/>
    <p:sldId id="259" r:id="rId36"/>
    <p:sldId id="351" r:id="rId37"/>
    <p:sldId id="350" r:id="rId38"/>
    <p:sldId id="257" r:id="rId39"/>
    <p:sldId id="295" r:id="rId40"/>
    <p:sldId id="296" r:id="rId41"/>
    <p:sldId id="297" r:id="rId42"/>
    <p:sldId id="298" r:id="rId43"/>
    <p:sldId id="299" r:id="rId44"/>
    <p:sldId id="300" r:id="rId45"/>
    <p:sldId id="261" r:id="rId46"/>
    <p:sldId id="301" r:id="rId47"/>
    <p:sldId id="302" r:id="rId48"/>
    <p:sldId id="303" r:id="rId49"/>
    <p:sldId id="304" r:id="rId50"/>
    <p:sldId id="348" r:id="rId51"/>
    <p:sldId id="334" r:id="rId52"/>
  </p:sldIdLst>
  <p:sldSz cx="9144000" cy="5143500" type="screen16x9"/>
  <p:notesSz cx="6858000" cy="9144000"/>
  <p:embeddedFontLst>
    <p:embeddedFont>
      <p:font typeface="Lexend" pitchFamily="2" charset="0"/>
      <p:bold r:id="rId55"/>
    </p:embeddedFont>
    <p:embeddedFont>
      <p:font typeface="Space Grotesk Light" panose="020B0604020202020204" charset="0"/>
      <p:regular r:id="rId56"/>
      <p:bold r:id="rId57"/>
    </p:embeddedFont>
    <p:embeddedFont>
      <p:font typeface="Calibri" panose="020F0502020204030204" pitchFamily="34" charset="0"/>
      <p:regular r:id="rId58"/>
      <p:bold r:id="rId59"/>
      <p:italic r:id="rId60"/>
      <p:boldItalic r:id="rId61"/>
    </p:embeddedFont>
    <p:embeddedFont>
      <p:font typeface="Shruti" panose="020B0604020202020204" charset="0"/>
      <p:regular r:id="rId62"/>
      <p:bold r:id="rId63"/>
    </p:embeddedFont>
    <p:embeddedFont>
      <p:font typeface="Arial Black" panose="020B0A04020102020204" pitchFamily="34" charset="0"/>
      <p:bold r:id="rId64"/>
    </p:embeddedFont>
    <p:embeddedFont>
      <p:font typeface="Aharoni" panose="020B0604020202020204" charset="-79"/>
      <p:bold r:id="rId65"/>
    </p:embeddedFont>
    <p:embeddedFont>
      <p:font typeface="Calibri Light" panose="020F0302020204030204" pitchFamily="34" charset="0"/>
      <p:regular r:id="rId66"/>
      <p:italic r:id="rId67"/>
    </p:embeddedFont>
    <p:embeddedFont>
      <p:font typeface="Century Gothic" panose="020B0502020202020204" pitchFamily="34" charset="0"/>
      <p:regular r:id="rId68"/>
      <p:bold r:id="rId69"/>
      <p:italic r:id="rId70"/>
      <p:boldItalic r:id="rId71"/>
    </p:embeddedFont>
    <p:embeddedFont>
      <p:font typeface="Wingdings 3" panose="05040102010807070707" pitchFamily="18" charset="2"/>
      <p:regular r:id="rId72"/>
    </p:embeddedFont>
    <p:embeddedFont>
      <p:font typeface="Garamond" panose="02020404030301010803" pitchFamily="18" charset="0"/>
      <p:regular r:id="rId73"/>
      <p:bold r:id="rId74"/>
      <p:italic r:id="rId7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B9BD5"/>
    <a:srgbClr val="ED7D31"/>
    <a:srgbClr val="2B6D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B71E8972-68E6-47C6-8168-9DFCAA21A1EE}">
  <a:tblStyle styleId="{B71E8972-68E6-47C6-8168-9DFCAA21A1E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38F8498-D9A7-4CEC-A156-9DC165E34A91}" styleName="Table_1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0" d="100"/>
          <a:sy n="100" d="100"/>
        </p:scale>
        <p:origin x="5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1.xml"/><Relationship Id="rId21" Type="http://schemas.openxmlformats.org/officeDocument/2006/relationships/slide" Target="slides/slide16.xml"/><Relationship Id="rId42" Type="http://schemas.openxmlformats.org/officeDocument/2006/relationships/slide" Target="slides/slide37.xml"/><Relationship Id="rId47" Type="http://schemas.openxmlformats.org/officeDocument/2006/relationships/slide" Target="slides/slide42.xml"/><Relationship Id="rId63" Type="http://schemas.openxmlformats.org/officeDocument/2006/relationships/font" Target="fonts/font9.fntdata"/><Relationship Id="rId68" Type="http://schemas.openxmlformats.org/officeDocument/2006/relationships/font" Target="fonts/font14.fntdata"/><Relationship Id="rId16" Type="http://schemas.openxmlformats.org/officeDocument/2006/relationships/slide" Target="slides/slide11.xml"/><Relationship Id="rId11" Type="http://schemas.openxmlformats.org/officeDocument/2006/relationships/slide" Target="slides/slide6.xml"/><Relationship Id="rId24" Type="http://schemas.openxmlformats.org/officeDocument/2006/relationships/slide" Target="slides/slide19.xml"/><Relationship Id="rId32" Type="http://schemas.openxmlformats.org/officeDocument/2006/relationships/slide" Target="slides/slide27.xml"/><Relationship Id="rId37" Type="http://schemas.openxmlformats.org/officeDocument/2006/relationships/slide" Target="slides/slide32.xml"/><Relationship Id="rId40" Type="http://schemas.openxmlformats.org/officeDocument/2006/relationships/slide" Target="slides/slide35.xml"/><Relationship Id="rId45" Type="http://schemas.openxmlformats.org/officeDocument/2006/relationships/slide" Target="slides/slide40.xml"/><Relationship Id="rId53" Type="http://schemas.openxmlformats.org/officeDocument/2006/relationships/notesMaster" Target="notesMasters/notesMaster1.xml"/><Relationship Id="rId58" Type="http://schemas.openxmlformats.org/officeDocument/2006/relationships/font" Target="fonts/font4.fntdata"/><Relationship Id="rId66" Type="http://schemas.openxmlformats.org/officeDocument/2006/relationships/font" Target="fonts/font12.fntdata"/><Relationship Id="rId74" Type="http://schemas.openxmlformats.org/officeDocument/2006/relationships/font" Target="fonts/font20.fntdata"/><Relationship Id="rId79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61" Type="http://schemas.openxmlformats.org/officeDocument/2006/relationships/font" Target="fonts/font7.fntdata"/><Relationship Id="rId19" Type="http://schemas.openxmlformats.org/officeDocument/2006/relationships/slide" Target="slides/slide14.xml"/><Relationship Id="rId14" Type="http://schemas.openxmlformats.org/officeDocument/2006/relationships/slide" Target="slides/slide9.xml"/><Relationship Id="rId22" Type="http://schemas.openxmlformats.org/officeDocument/2006/relationships/slide" Target="slides/slide17.xml"/><Relationship Id="rId27" Type="http://schemas.openxmlformats.org/officeDocument/2006/relationships/slide" Target="slides/slide22.xml"/><Relationship Id="rId30" Type="http://schemas.openxmlformats.org/officeDocument/2006/relationships/slide" Target="slides/slide25.xml"/><Relationship Id="rId35" Type="http://schemas.openxmlformats.org/officeDocument/2006/relationships/slide" Target="slides/slide30.xml"/><Relationship Id="rId43" Type="http://schemas.openxmlformats.org/officeDocument/2006/relationships/slide" Target="slides/slide38.xml"/><Relationship Id="rId48" Type="http://schemas.openxmlformats.org/officeDocument/2006/relationships/slide" Target="slides/slide43.xml"/><Relationship Id="rId56" Type="http://schemas.openxmlformats.org/officeDocument/2006/relationships/font" Target="fonts/font2.fntdata"/><Relationship Id="rId64" Type="http://schemas.openxmlformats.org/officeDocument/2006/relationships/font" Target="fonts/font10.fntdata"/><Relationship Id="rId69" Type="http://schemas.openxmlformats.org/officeDocument/2006/relationships/font" Target="fonts/font15.fntdata"/><Relationship Id="rId77" Type="http://schemas.openxmlformats.org/officeDocument/2006/relationships/viewProps" Target="viewProps.xml"/><Relationship Id="rId8" Type="http://schemas.openxmlformats.org/officeDocument/2006/relationships/slide" Target="slides/slide3.xml"/><Relationship Id="rId51" Type="http://schemas.openxmlformats.org/officeDocument/2006/relationships/slide" Target="slides/slide46.xml"/><Relationship Id="rId72" Type="http://schemas.openxmlformats.org/officeDocument/2006/relationships/font" Target="fonts/font18.fntdata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openxmlformats.org/officeDocument/2006/relationships/slide" Target="slides/slide20.xml"/><Relationship Id="rId33" Type="http://schemas.openxmlformats.org/officeDocument/2006/relationships/slide" Target="slides/slide28.xml"/><Relationship Id="rId38" Type="http://schemas.openxmlformats.org/officeDocument/2006/relationships/slide" Target="slides/slide33.xml"/><Relationship Id="rId46" Type="http://schemas.openxmlformats.org/officeDocument/2006/relationships/slide" Target="slides/slide41.xml"/><Relationship Id="rId59" Type="http://schemas.openxmlformats.org/officeDocument/2006/relationships/font" Target="fonts/font5.fntdata"/><Relationship Id="rId67" Type="http://schemas.openxmlformats.org/officeDocument/2006/relationships/font" Target="fonts/font13.fntdata"/><Relationship Id="rId20" Type="http://schemas.openxmlformats.org/officeDocument/2006/relationships/slide" Target="slides/slide15.xml"/><Relationship Id="rId41" Type="http://schemas.openxmlformats.org/officeDocument/2006/relationships/slide" Target="slides/slide36.xml"/><Relationship Id="rId54" Type="http://schemas.openxmlformats.org/officeDocument/2006/relationships/handoutMaster" Target="handoutMasters/handoutMaster1.xml"/><Relationship Id="rId62" Type="http://schemas.openxmlformats.org/officeDocument/2006/relationships/font" Target="fonts/font8.fntdata"/><Relationship Id="rId70" Type="http://schemas.openxmlformats.org/officeDocument/2006/relationships/font" Target="fonts/font16.fntdata"/><Relationship Id="rId75" Type="http://schemas.openxmlformats.org/officeDocument/2006/relationships/font" Target="fonts/font21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1.xml"/><Relationship Id="rId15" Type="http://schemas.openxmlformats.org/officeDocument/2006/relationships/slide" Target="slides/slide10.xml"/><Relationship Id="rId23" Type="http://schemas.openxmlformats.org/officeDocument/2006/relationships/slide" Target="slides/slide18.xml"/><Relationship Id="rId28" Type="http://schemas.openxmlformats.org/officeDocument/2006/relationships/slide" Target="slides/slide23.xml"/><Relationship Id="rId36" Type="http://schemas.openxmlformats.org/officeDocument/2006/relationships/slide" Target="slides/slide31.xml"/><Relationship Id="rId49" Type="http://schemas.openxmlformats.org/officeDocument/2006/relationships/slide" Target="slides/slide44.xml"/><Relationship Id="rId57" Type="http://schemas.openxmlformats.org/officeDocument/2006/relationships/font" Target="fonts/font3.fntdata"/><Relationship Id="rId10" Type="http://schemas.openxmlformats.org/officeDocument/2006/relationships/slide" Target="slides/slide5.xml"/><Relationship Id="rId31" Type="http://schemas.openxmlformats.org/officeDocument/2006/relationships/slide" Target="slides/slide26.xml"/><Relationship Id="rId44" Type="http://schemas.openxmlformats.org/officeDocument/2006/relationships/slide" Target="slides/slide39.xml"/><Relationship Id="rId52" Type="http://schemas.openxmlformats.org/officeDocument/2006/relationships/slide" Target="slides/slide47.xml"/><Relationship Id="rId60" Type="http://schemas.openxmlformats.org/officeDocument/2006/relationships/font" Target="fonts/font6.fntdata"/><Relationship Id="rId65" Type="http://schemas.openxmlformats.org/officeDocument/2006/relationships/font" Target="fonts/font11.fntdata"/><Relationship Id="rId73" Type="http://schemas.openxmlformats.org/officeDocument/2006/relationships/font" Target="fonts/font19.fntdata"/><Relationship Id="rId78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4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39" Type="http://schemas.openxmlformats.org/officeDocument/2006/relationships/slide" Target="slides/slide34.xml"/><Relationship Id="rId34" Type="http://schemas.openxmlformats.org/officeDocument/2006/relationships/slide" Target="slides/slide29.xml"/><Relationship Id="rId50" Type="http://schemas.openxmlformats.org/officeDocument/2006/relationships/slide" Target="slides/slide45.xml"/><Relationship Id="rId55" Type="http://schemas.openxmlformats.org/officeDocument/2006/relationships/font" Target="fonts/font1.fntdata"/><Relationship Id="rId76" Type="http://schemas.openxmlformats.org/officeDocument/2006/relationships/presProps" Target="presProps.xml"/><Relationship Id="rId7" Type="http://schemas.openxmlformats.org/officeDocument/2006/relationships/slide" Target="slides/slide2.xml"/><Relationship Id="rId71" Type="http://schemas.openxmlformats.org/officeDocument/2006/relationships/font" Target="fonts/font17.fntdata"/><Relationship Id="rId2" Type="http://schemas.openxmlformats.org/officeDocument/2006/relationships/slideMaster" Target="slideMasters/slideMaster2.xml"/><Relationship Id="rId29" Type="http://schemas.openxmlformats.org/officeDocument/2006/relationships/slide" Target="slides/slide2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1\BAHAN%20PERTEMUAN%20PEMUTAHIRAN%20DATA%2021-23%20OKT%202021\GRAFIK%20SPM%20IJUL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1\UMPAN%20BALIK%20LAPORAN\2021\REKAP%20data%20SPM%202019%20final%20sept%202020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file:///D:\2021\SPM%202021\REKAP%20SPM%202020%20UPDATE%2027%20september%202021.xls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'cap spm kab 2019-tw 2 2021 '!$C$3</c:f>
              <c:strCache>
                <c:ptCount val="1"/>
                <c:pt idx="0">
                  <c:v>2019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1"/>
              </a:solidFill>
              <a:ln>
                <a:noFill/>
              </a:ln>
              <a:effectLst/>
            </c:spPr>
          </c:dPt>
          <c:dLbls>
            <c:dLbl>
              <c:idx val="1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'cap spm kab 2019-tw 2 2021 '!$B$5:$B$17</c:f>
              <c:strCache>
                <c:ptCount val="13"/>
                <c:pt idx="0">
                  <c:v>Dumai</c:v>
                </c:pt>
                <c:pt idx="1">
                  <c:v>Siak</c:v>
                </c:pt>
                <c:pt idx="2">
                  <c:v>Meranti</c:v>
                </c:pt>
                <c:pt idx="3">
                  <c:v>Pelalawan</c:v>
                </c:pt>
                <c:pt idx="4">
                  <c:v>Pekanbaru</c:v>
                </c:pt>
                <c:pt idx="5">
                  <c:v>Inhu</c:v>
                </c:pt>
                <c:pt idx="6">
                  <c:v>Kampar</c:v>
                </c:pt>
                <c:pt idx="7">
                  <c:v>Kuansing</c:v>
                </c:pt>
                <c:pt idx="8">
                  <c:v>Rohil</c:v>
                </c:pt>
                <c:pt idx="9">
                  <c:v>Rohul</c:v>
                </c:pt>
                <c:pt idx="10">
                  <c:v>Bengkalis</c:v>
                </c:pt>
                <c:pt idx="11">
                  <c:v>Inhil</c:v>
                </c:pt>
                <c:pt idx="12">
                  <c:v>RIAU</c:v>
                </c:pt>
              </c:strCache>
            </c:strRef>
          </c:cat>
          <c:val>
            <c:numRef>
              <c:f>'cap spm kab 2019-tw 2 2021 '!$C$5:$C$17</c:f>
              <c:numCache>
                <c:formatCode>General</c:formatCode>
                <c:ptCount val="13"/>
                <c:pt idx="0">
                  <c:v>81</c:v>
                </c:pt>
                <c:pt idx="1">
                  <c:v>89</c:v>
                </c:pt>
                <c:pt idx="2">
                  <c:v>78</c:v>
                </c:pt>
                <c:pt idx="3">
                  <c:v>61</c:v>
                </c:pt>
                <c:pt idx="4">
                  <c:v>28</c:v>
                </c:pt>
                <c:pt idx="5">
                  <c:v>62</c:v>
                </c:pt>
                <c:pt idx="6">
                  <c:v>55</c:v>
                </c:pt>
                <c:pt idx="7">
                  <c:v>56</c:v>
                </c:pt>
                <c:pt idx="8">
                  <c:v>71</c:v>
                </c:pt>
                <c:pt idx="9">
                  <c:v>26</c:v>
                </c:pt>
                <c:pt idx="10">
                  <c:v>81</c:v>
                </c:pt>
                <c:pt idx="11">
                  <c:v>0</c:v>
                </c:pt>
                <c:pt idx="12">
                  <c:v>57</c:v>
                </c:pt>
              </c:numCache>
            </c:numRef>
          </c:val>
        </c:ser>
        <c:ser>
          <c:idx val="1"/>
          <c:order val="1"/>
          <c:tx>
            <c:strRef>
              <c:f>'cap spm kab 2019-tw 2 2021 '!$E$3</c:f>
              <c:strCache>
                <c:ptCount val="1"/>
                <c:pt idx="0">
                  <c:v>2020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Pt>
            <c:idx val="8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Lbls>
            <c:dLbl>
              <c:idx val="8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28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'cap spm kab 2019-tw 2 2021 '!$B$5:$B$17</c:f>
              <c:strCache>
                <c:ptCount val="13"/>
                <c:pt idx="0">
                  <c:v>Dumai</c:v>
                </c:pt>
                <c:pt idx="1">
                  <c:v>Siak</c:v>
                </c:pt>
                <c:pt idx="2">
                  <c:v>Meranti</c:v>
                </c:pt>
                <c:pt idx="3">
                  <c:v>Pelalawan</c:v>
                </c:pt>
                <c:pt idx="4">
                  <c:v>Pekanbaru</c:v>
                </c:pt>
                <c:pt idx="5">
                  <c:v>Inhu</c:v>
                </c:pt>
                <c:pt idx="6">
                  <c:v>Kampar</c:v>
                </c:pt>
                <c:pt idx="7">
                  <c:v>Kuansing</c:v>
                </c:pt>
                <c:pt idx="8">
                  <c:v>Rohil</c:v>
                </c:pt>
                <c:pt idx="9">
                  <c:v>Rohul</c:v>
                </c:pt>
                <c:pt idx="10">
                  <c:v>Bengkalis</c:v>
                </c:pt>
                <c:pt idx="11">
                  <c:v>Inhil</c:v>
                </c:pt>
                <c:pt idx="12">
                  <c:v>RIAU</c:v>
                </c:pt>
              </c:strCache>
            </c:strRef>
          </c:cat>
          <c:val>
            <c:numRef>
              <c:f>'cap spm kab 2019-tw 2 2021 '!$E$5:$E$17</c:f>
              <c:numCache>
                <c:formatCode>General</c:formatCode>
                <c:ptCount val="13"/>
                <c:pt idx="0">
                  <c:v>32</c:v>
                </c:pt>
                <c:pt idx="1">
                  <c:v>34</c:v>
                </c:pt>
                <c:pt idx="2">
                  <c:v>24</c:v>
                </c:pt>
                <c:pt idx="3">
                  <c:v>26</c:v>
                </c:pt>
                <c:pt idx="4">
                  <c:v>20</c:v>
                </c:pt>
                <c:pt idx="5">
                  <c:v>24</c:v>
                </c:pt>
                <c:pt idx="6">
                  <c:v>24</c:v>
                </c:pt>
                <c:pt idx="7">
                  <c:v>11</c:v>
                </c:pt>
                <c:pt idx="8">
                  <c:v>79</c:v>
                </c:pt>
                <c:pt idx="9">
                  <c:v>15</c:v>
                </c:pt>
                <c:pt idx="10">
                  <c:v>38</c:v>
                </c:pt>
                <c:pt idx="11">
                  <c:v>7</c:v>
                </c:pt>
                <c:pt idx="12" formatCode="0.0">
                  <c:v>28</c:v>
                </c:pt>
              </c:numCache>
            </c:numRef>
          </c:val>
        </c:ser>
        <c:ser>
          <c:idx val="2"/>
          <c:order val="2"/>
          <c:tx>
            <c:strRef>
              <c:f>'cap spm kab 2019-tw 2 2021 '!$G$3</c:f>
              <c:strCache>
                <c:ptCount val="1"/>
                <c:pt idx="0">
                  <c:v>tw 2 2021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dPt>
            <c:idx val="2"/>
            <c:invertIfNegative val="0"/>
            <c:bubble3D val="0"/>
            <c:spPr>
              <a:solidFill>
                <a:schemeClr val="bg1">
                  <a:lumMod val="65000"/>
                </a:schemeClr>
              </a:solidFill>
              <a:ln>
                <a:noFill/>
              </a:ln>
              <a:effectLst/>
            </c:spPr>
          </c:dPt>
          <c:dLbls>
            <c:dLbl>
              <c:idx val="2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2"/>
              <c:layout/>
              <c:tx>
                <c:rich>
                  <a:bodyPr/>
                  <a:lstStyle/>
                  <a:p>
                    <a:r>
                      <a:rPr lang="en-US" dirty="0" smtClean="0"/>
                      <a:t>21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'cap spm kab 2019-tw 2 2021 '!$B$5:$B$17</c:f>
              <c:strCache>
                <c:ptCount val="13"/>
                <c:pt idx="0">
                  <c:v>Dumai</c:v>
                </c:pt>
                <c:pt idx="1">
                  <c:v>Siak</c:v>
                </c:pt>
                <c:pt idx="2">
                  <c:v>Meranti</c:v>
                </c:pt>
                <c:pt idx="3">
                  <c:v>Pelalawan</c:v>
                </c:pt>
                <c:pt idx="4">
                  <c:v>Pekanbaru</c:v>
                </c:pt>
                <c:pt idx="5">
                  <c:v>Inhu</c:v>
                </c:pt>
                <c:pt idx="6">
                  <c:v>Kampar</c:v>
                </c:pt>
                <c:pt idx="7">
                  <c:v>Kuansing</c:v>
                </c:pt>
                <c:pt idx="8">
                  <c:v>Rohil</c:v>
                </c:pt>
                <c:pt idx="9">
                  <c:v>Rohul</c:v>
                </c:pt>
                <c:pt idx="10">
                  <c:v>Bengkalis</c:v>
                </c:pt>
                <c:pt idx="11">
                  <c:v>Inhil</c:v>
                </c:pt>
                <c:pt idx="12">
                  <c:v>RIAU</c:v>
                </c:pt>
              </c:strCache>
            </c:strRef>
          </c:cat>
          <c:val>
            <c:numRef>
              <c:f>'cap spm kab 2019-tw 2 2021 '!$G$5:$G$17</c:f>
              <c:numCache>
                <c:formatCode>General</c:formatCode>
                <c:ptCount val="13"/>
                <c:pt idx="0">
                  <c:v>35</c:v>
                </c:pt>
                <c:pt idx="1">
                  <c:v>0</c:v>
                </c:pt>
                <c:pt idx="2">
                  <c:v>40</c:v>
                </c:pt>
                <c:pt idx="3">
                  <c:v>34</c:v>
                </c:pt>
                <c:pt idx="4">
                  <c:v>26</c:v>
                </c:pt>
                <c:pt idx="5">
                  <c:v>34</c:v>
                </c:pt>
                <c:pt idx="6">
                  <c:v>37</c:v>
                </c:pt>
                <c:pt idx="7">
                  <c:v>0</c:v>
                </c:pt>
                <c:pt idx="8">
                  <c:v>17</c:v>
                </c:pt>
                <c:pt idx="9">
                  <c:v>16</c:v>
                </c:pt>
                <c:pt idx="10">
                  <c:v>14</c:v>
                </c:pt>
                <c:pt idx="11">
                  <c:v>0</c:v>
                </c:pt>
                <c:pt idx="12" formatCode="0.0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8664496"/>
        <c:axId val="338665584"/>
      </c:barChart>
      <c:catAx>
        <c:axId val="338664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8665584"/>
        <c:crosses val="autoZero"/>
        <c:auto val="1"/>
        <c:lblAlgn val="ctr"/>
        <c:lblOffset val="100"/>
        <c:noMultiLvlLbl val="0"/>
      </c:catAx>
      <c:valAx>
        <c:axId val="3386655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8664496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lt1"/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gradFill rotWithShape="1">
      <a:gsLst>
        <a:gs pos="0">
          <a:schemeClr val="accent6">
            <a:satMod val="103000"/>
            <a:lumMod val="102000"/>
            <a:tint val="94000"/>
          </a:schemeClr>
        </a:gs>
        <a:gs pos="50000">
          <a:schemeClr val="accent6">
            <a:satMod val="110000"/>
            <a:lumMod val="100000"/>
            <a:shade val="100000"/>
          </a:schemeClr>
        </a:gs>
        <a:gs pos="100000">
          <a:schemeClr val="accent6">
            <a:lumMod val="99000"/>
            <a:satMod val="120000"/>
            <a:shade val="78000"/>
          </a:schemeClr>
        </a:gs>
      </a:gsLst>
      <a:lin ang="5400000" scaled="0"/>
    </a:gradFill>
    <a:ln w="6350" cap="flat" cmpd="sng" algn="ctr">
      <a:solidFill>
        <a:schemeClr val="accent6"/>
      </a:solidFill>
      <a:prstDash val="solid"/>
      <a:miter lim="800000"/>
    </a:ln>
    <a:effectLst/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Sheet3!$C$2:$C$3</c:f>
              <c:strCache>
                <c:ptCount val="2"/>
                <c:pt idx="0">
                  <c:v> REALISASI KEGIATAN</c:v>
                </c:pt>
                <c:pt idx="1">
                  <c:v> (%)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Sheet3!$B$4:$B$17</c:f>
              <c:strCache>
                <c:ptCount val="14"/>
                <c:pt idx="0">
                  <c:v>Dumai</c:v>
                </c:pt>
                <c:pt idx="1">
                  <c:v>Siak</c:v>
                </c:pt>
                <c:pt idx="2">
                  <c:v>Meranti</c:v>
                </c:pt>
                <c:pt idx="3">
                  <c:v>Pelalawan</c:v>
                </c:pt>
                <c:pt idx="4">
                  <c:v>Pekanbaru</c:v>
                </c:pt>
                <c:pt idx="5">
                  <c:v>Inhu</c:v>
                </c:pt>
                <c:pt idx="6">
                  <c:v>Kampar</c:v>
                </c:pt>
                <c:pt idx="7">
                  <c:v>Kuansing</c:v>
                </c:pt>
                <c:pt idx="8">
                  <c:v>Rohil</c:v>
                </c:pt>
                <c:pt idx="9">
                  <c:v>Rohul</c:v>
                </c:pt>
                <c:pt idx="10">
                  <c:v>Bengkalis</c:v>
                </c:pt>
                <c:pt idx="11">
                  <c:v>Inhil</c:v>
                </c:pt>
                <c:pt idx="13">
                  <c:v>Riau</c:v>
                </c:pt>
              </c:strCache>
            </c:strRef>
          </c:cat>
          <c:val>
            <c:numRef>
              <c:f>Sheet3!$C$4:$C$17</c:f>
              <c:numCache>
                <c:formatCode>General</c:formatCode>
                <c:ptCount val="14"/>
                <c:pt idx="0">
                  <c:v>32</c:v>
                </c:pt>
                <c:pt idx="1">
                  <c:v>34</c:v>
                </c:pt>
                <c:pt idx="2">
                  <c:v>24</c:v>
                </c:pt>
                <c:pt idx="3">
                  <c:v>26</c:v>
                </c:pt>
                <c:pt idx="4">
                  <c:v>20</c:v>
                </c:pt>
                <c:pt idx="5">
                  <c:v>24</c:v>
                </c:pt>
                <c:pt idx="6">
                  <c:v>24</c:v>
                </c:pt>
                <c:pt idx="7">
                  <c:v>11</c:v>
                </c:pt>
                <c:pt idx="8">
                  <c:v>79</c:v>
                </c:pt>
                <c:pt idx="9">
                  <c:v>15</c:v>
                </c:pt>
                <c:pt idx="10">
                  <c:v>38</c:v>
                </c:pt>
                <c:pt idx="11">
                  <c:v>7</c:v>
                </c:pt>
                <c:pt idx="13">
                  <c:v>28</c:v>
                </c:pt>
              </c:numCache>
            </c:numRef>
          </c:val>
        </c:ser>
        <c:ser>
          <c:idx val="1"/>
          <c:order val="1"/>
          <c:tx>
            <c:strRef>
              <c:f>Sheet3!$D$2:$D$3</c:f>
              <c:strCache>
                <c:ptCount val="2"/>
                <c:pt idx="0">
                  <c:v>REALISASI KEUANGAN</c:v>
                </c:pt>
                <c:pt idx="1">
                  <c:v>(%)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dLbl>
              <c:idx val="13"/>
              <c:layout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900" b="0" i="0" u="none" strike="noStrike" kern="1200" baseline="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Sheet3!$B$4:$B$17</c:f>
              <c:strCache>
                <c:ptCount val="14"/>
                <c:pt idx="0">
                  <c:v>Dumai</c:v>
                </c:pt>
                <c:pt idx="1">
                  <c:v>Siak</c:v>
                </c:pt>
                <c:pt idx="2">
                  <c:v>Meranti</c:v>
                </c:pt>
                <c:pt idx="3">
                  <c:v>Pelalawan</c:v>
                </c:pt>
                <c:pt idx="4">
                  <c:v>Pekanbaru</c:v>
                </c:pt>
                <c:pt idx="5">
                  <c:v>Inhu</c:v>
                </c:pt>
                <c:pt idx="6">
                  <c:v>Kampar</c:v>
                </c:pt>
                <c:pt idx="7">
                  <c:v>Kuansing</c:v>
                </c:pt>
                <c:pt idx="8">
                  <c:v>Rohil</c:v>
                </c:pt>
                <c:pt idx="9">
                  <c:v>Rohul</c:v>
                </c:pt>
                <c:pt idx="10">
                  <c:v>Bengkalis</c:v>
                </c:pt>
                <c:pt idx="11">
                  <c:v>Inhil</c:v>
                </c:pt>
                <c:pt idx="13">
                  <c:v>Riau</c:v>
                </c:pt>
              </c:strCache>
            </c:strRef>
          </c:cat>
          <c:val>
            <c:numRef>
              <c:f>Sheet3!$D$4:$D$17</c:f>
              <c:numCache>
                <c:formatCode>General</c:formatCode>
                <c:ptCount val="14"/>
                <c:pt idx="0">
                  <c:v>36</c:v>
                </c:pt>
                <c:pt idx="1">
                  <c:v>0</c:v>
                </c:pt>
                <c:pt idx="2">
                  <c:v>21</c:v>
                </c:pt>
                <c:pt idx="3">
                  <c:v>0</c:v>
                </c:pt>
                <c:pt idx="4">
                  <c:v>2</c:v>
                </c:pt>
                <c:pt idx="5">
                  <c:v>60</c:v>
                </c:pt>
                <c:pt idx="6">
                  <c:v>84</c:v>
                </c:pt>
                <c:pt idx="7">
                  <c:v>0</c:v>
                </c:pt>
                <c:pt idx="8">
                  <c:v>84</c:v>
                </c:pt>
                <c:pt idx="9">
                  <c:v>38</c:v>
                </c:pt>
                <c:pt idx="10">
                  <c:v>78</c:v>
                </c:pt>
                <c:pt idx="11">
                  <c:v>0</c:v>
                </c:pt>
                <c:pt idx="13">
                  <c:v>51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8671024"/>
        <c:axId val="338674832"/>
      </c:barChart>
      <c:catAx>
        <c:axId val="33867102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8674832"/>
        <c:crosses val="autoZero"/>
        <c:auto val="1"/>
        <c:lblAlgn val="ctr"/>
        <c:lblOffset val="100"/>
        <c:noMultiLvlLbl val="0"/>
      </c:catAx>
      <c:valAx>
        <c:axId val="33867483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8671024"/>
        <c:crosses val="autoZero"/>
        <c:crossBetween val="between"/>
      </c:valAx>
      <c:spPr>
        <a:solidFill>
          <a:schemeClr val="bg1"/>
        </a:solidFill>
        <a:ln>
          <a:noFill/>
        </a:ln>
        <a:effectLst/>
      </c:spPr>
    </c:plotArea>
    <c:plotVisOnly val="1"/>
    <c:dispBlanksAs val="gap"/>
    <c:showDLblsOverMax val="0"/>
  </c:chart>
  <c:spPr>
    <a:gradFill rotWithShape="1">
      <a:gsLst>
        <a:gs pos="0">
          <a:schemeClr val="accent6">
            <a:satMod val="103000"/>
            <a:lumMod val="102000"/>
            <a:tint val="94000"/>
          </a:schemeClr>
        </a:gs>
        <a:gs pos="50000">
          <a:schemeClr val="accent6">
            <a:satMod val="110000"/>
            <a:lumMod val="100000"/>
            <a:shade val="100000"/>
          </a:schemeClr>
        </a:gs>
        <a:gs pos="100000">
          <a:schemeClr val="accent6">
            <a:lumMod val="99000"/>
            <a:satMod val="120000"/>
            <a:shade val="78000"/>
          </a:schemeClr>
        </a:gs>
      </a:gsLst>
      <a:lin ang="5400000" scaled="0"/>
    </a:gradFill>
    <a:ln>
      <a:noFill/>
    </a:ln>
    <a:effectLst>
      <a:outerShdw blurRad="57150" dist="19050" dir="5400000" algn="ctr" rotWithShape="0">
        <a:srgbClr val="000000">
          <a:alpha val="63000"/>
        </a:srgbClr>
      </a:outerShdw>
    </a:effectLst>
  </c:spPr>
  <c:txPr>
    <a:bodyPr/>
    <a:lstStyle/>
    <a:p>
      <a:pPr>
        <a:defRPr>
          <a:solidFill>
            <a:schemeClr val="lt1"/>
          </a:solidFill>
          <a:latin typeface="+mn-lt"/>
          <a:ea typeface="+mn-ea"/>
          <a:cs typeface="+mn-cs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2.9212866608506773E-2"/>
          <c:y val="1.6988267854242099E-2"/>
          <c:w val="0.95049972713837949"/>
          <c:h val="0.74624612125444556"/>
        </c:manualLayout>
      </c:layout>
      <c:barChart>
        <c:barDir val="col"/>
        <c:grouping val="clustered"/>
        <c:varyColors val="0"/>
        <c:ser>
          <c:idx val="0"/>
          <c:order val="0"/>
          <c:tx>
            <c:strRef>
              <c:f>Sheet6!$C$21</c:f>
              <c:strCache>
                <c:ptCount val="1"/>
                <c:pt idx="0">
                  <c:v> CAPAIAN PROGRAM</c:v>
                </c:pt>
              </c:strCache>
            </c:strRef>
          </c:tx>
          <c:spPr>
            <a:gradFill>
              <a:gsLst>
                <a:gs pos="90000">
                  <a:schemeClr val="bg1"/>
                </a:gs>
                <a:gs pos="44000">
                  <a:srgbClr val="FFC000"/>
                </a:gs>
              </a:gsLst>
              <a:lin ang="5400000" scaled="1"/>
            </a:gradFill>
            <a:ln>
              <a:solidFill>
                <a:schemeClr val="tx1"/>
              </a:solidFill>
            </a:ln>
            <a:effectLst>
              <a:outerShdw blurRad="50800" dist="50800" dir="5400000" sx="156000" sy="156000" algn="ctr" rotWithShape="0">
                <a:srgbClr val="000000">
                  <a:alpha val="0"/>
                </a:srgbClr>
              </a:outerShdw>
            </a:effectLst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Sheet6!$B$22:$B$34</c:f>
              <c:strCache>
                <c:ptCount val="13"/>
                <c:pt idx="0">
                  <c:v>Dumai</c:v>
                </c:pt>
                <c:pt idx="1">
                  <c:v>Siak</c:v>
                </c:pt>
                <c:pt idx="2">
                  <c:v>Meranti</c:v>
                </c:pt>
                <c:pt idx="3">
                  <c:v>Pelalawan</c:v>
                </c:pt>
                <c:pt idx="4">
                  <c:v>Pekanbaru</c:v>
                </c:pt>
                <c:pt idx="5">
                  <c:v>Inhu</c:v>
                </c:pt>
                <c:pt idx="6">
                  <c:v>Kampar</c:v>
                </c:pt>
                <c:pt idx="7">
                  <c:v>Kuansing</c:v>
                </c:pt>
                <c:pt idx="8">
                  <c:v>Rohil</c:v>
                </c:pt>
                <c:pt idx="9">
                  <c:v>Rohul</c:v>
                </c:pt>
                <c:pt idx="10">
                  <c:v>Bengkalis</c:v>
                </c:pt>
                <c:pt idx="11">
                  <c:v>Inhil</c:v>
                </c:pt>
                <c:pt idx="12">
                  <c:v>RIAU</c:v>
                </c:pt>
              </c:strCache>
            </c:strRef>
          </c:cat>
          <c:val>
            <c:numRef>
              <c:f>Sheet6!$C$22:$C$34</c:f>
              <c:numCache>
                <c:formatCode>_-* #,##0_-;\-* #,##0_-;_-* "-"_-;_-@_-</c:formatCode>
                <c:ptCount val="13"/>
                <c:pt idx="0">
                  <c:v>35</c:v>
                </c:pt>
                <c:pt idx="1">
                  <c:v>0</c:v>
                </c:pt>
                <c:pt idx="2">
                  <c:v>39.833333333333336</c:v>
                </c:pt>
                <c:pt idx="3">
                  <c:v>33.666666666666664</c:v>
                </c:pt>
                <c:pt idx="4">
                  <c:v>26.5</c:v>
                </c:pt>
                <c:pt idx="5">
                  <c:v>33.5</c:v>
                </c:pt>
                <c:pt idx="6">
                  <c:v>36.583333333333336</c:v>
                </c:pt>
                <c:pt idx="7">
                  <c:v>0</c:v>
                </c:pt>
                <c:pt idx="8">
                  <c:v>17</c:v>
                </c:pt>
                <c:pt idx="9">
                  <c:v>16.333333333333332</c:v>
                </c:pt>
                <c:pt idx="10">
                  <c:v>13.75</c:v>
                </c:pt>
                <c:pt idx="11">
                  <c:v>0</c:v>
                </c:pt>
                <c:pt idx="12">
                  <c:v>23.333333333333332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510F-4476-8039-88C4FA2087C4}"/>
            </c:ext>
          </c:extLst>
        </c:ser>
        <c:ser>
          <c:idx val="1"/>
          <c:order val="1"/>
          <c:tx>
            <c:strRef>
              <c:f>Sheet6!$D$21</c:f>
              <c:strCache>
                <c:ptCount val="1"/>
                <c:pt idx="0">
                  <c:v>CAPAIAN KEUANGAN</c:v>
                </c:pt>
              </c:strCache>
            </c:strRef>
          </c:tx>
          <c:spPr>
            <a:gradFill>
              <a:gsLst>
                <a:gs pos="74000">
                  <a:srgbClr val="FF0000"/>
                </a:gs>
                <a:gs pos="98000">
                  <a:schemeClr val="bg1"/>
                </a:gs>
              </a:gsLst>
              <a:lin ang="5400000" scaled="1"/>
            </a:gradFill>
            <a:ln>
              <a:solidFill>
                <a:schemeClr val="tx1"/>
              </a:solidFill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400" b="1" i="0" u="none" strike="noStrike" kern="1200" baseline="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Sheet6!$B$22:$B$34</c:f>
              <c:strCache>
                <c:ptCount val="13"/>
                <c:pt idx="0">
                  <c:v>Dumai</c:v>
                </c:pt>
                <c:pt idx="1">
                  <c:v>Siak</c:v>
                </c:pt>
                <c:pt idx="2">
                  <c:v>Meranti</c:v>
                </c:pt>
                <c:pt idx="3">
                  <c:v>Pelalawan</c:v>
                </c:pt>
                <c:pt idx="4">
                  <c:v>Pekanbaru</c:v>
                </c:pt>
                <c:pt idx="5">
                  <c:v>Inhu</c:v>
                </c:pt>
                <c:pt idx="6">
                  <c:v>Kampar</c:v>
                </c:pt>
                <c:pt idx="7">
                  <c:v>Kuansing</c:v>
                </c:pt>
                <c:pt idx="8">
                  <c:v>Rohil</c:v>
                </c:pt>
                <c:pt idx="9">
                  <c:v>Rohul</c:v>
                </c:pt>
                <c:pt idx="10">
                  <c:v>Bengkalis</c:v>
                </c:pt>
                <c:pt idx="11">
                  <c:v>Inhil</c:v>
                </c:pt>
                <c:pt idx="12">
                  <c:v>RIAU</c:v>
                </c:pt>
              </c:strCache>
            </c:strRef>
          </c:cat>
          <c:val>
            <c:numRef>
              <c:f>Sheet6!$D$22:$D$34</c:f>
              <c:numCache>
                <c:formatCode>_-* #,##0_-;\-* #,##0_-;_-* "-"_-;_-@_-</c:formatCode>
                <c:ptCount val="13"/>
                <c:pt idx="0">
                  <c:v>18.083333333333332</c:v>
                </c:pt>
                <c:pt idx="1">
                  <c:v>0</c:v>
                </c:pt>
                <c:pt idx="2">
                  <c:v>0</c:v>
                </c:pt>
                <c:pt idx="3">
                  <c:v>12.5</c:v>
                </c:pt>
                <c:pt idx="4">
                  <c:v>0</c:v>
                </c:pt>
                <c:pt idx="5">
                  <c:v>30.916666666666668</c:v>
                </c:pt>
                <c:pt idx="6">
                  <c:v>12.5</c:v>
                </c:pt>
                <c:pt idx="7">
                  <c:v>0</c:v>
                </c:pt>
                <c:pt idx="8">
                  <c:v>0</c:v>
                </c:pt>
                <c:pt idx="9">
                  <c:v>0</c:v>
                </c:pt>
                <c:pt idx="10">
                  <c:v>11.5</c:v>
                </c:pt>
                <c:pt idx="11">
                  <c:v>0</c:v>
                </c:pt>
                <c:pt idx="12">
                  <c:v>10.25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510F-4476-8039-88C4FA2087C4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38669936"/>
        <c:axId val="338674288"/>
      </c:barChart>
      <c:catAx>
        <c:axId val="33866993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2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8674288"/>
        <c:crosses val="autoZero"/>
        <c:auto val="1"/>
        <c:lblAlgn val="ctr"/>
        <c:lblOffset val="100"/>
        <c:noMultiLvlLbl val="0"/>
      </c:catAx>
      <c:valAx>
        <c:axId val="33867428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_-* #,##0_-;\-* #,##0_-;_-* &quot;-&quot;_-;_-@_-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1" i="0" u="none" strike="noStrike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338669936"/>
        <c:crosses val="autoZero"/>
        <c:crossBetween val="between"/>
      </c:valAx>
      <c:spPr>
        <a:gradFill>
          <a:gsLst>
            <a:gs pos="0">
              <a:schemeClr val="bg1"/>
            </a:gs>
            <a:gs pos="43000">
              <a:schemeClr val="accent2">
                <a:lumMod val="20000"/>
                <a:lumOff val="80000"/>
              </a:schemeClr>
            </a:gs>
          </a:gsLst>
          <a:lin ang="5400000" scaled="1"/>
        </a:gradFill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A732B75-6424-42B2-A256-2B5062D3D214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d-ID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B5BA39-C231-4B84-AE3E-D4BB291049D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3979855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6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175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4272246467"/>
      </p:ext>
    </p:extLst>
  </p:cSld>
  <p:clrMap bg1="lt1" tx1="dk1" bg2="dk2" tx2="lt2" accent1="accent1" accent2="accent2" accent3="accent3" accent4="accent4" accent5="accent5" accent6="accent6" hlink="hlink" folHlink="folHlink"/>
  <p:hf sldNum="0" hdr="0" ftr="0" dt="0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7774068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7476691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53430623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8355946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1076449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7980573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4249507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0133409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520487553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09" name="Google Shape;909;p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660450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272667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10799151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6593286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04344248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g35f391192_02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7" name="Google Shape;897;g35f391192_02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09417315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41792405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08123223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9" name="Google Shape;879;g3606f1c2d_3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0" name="Google Shape;880;g3606f1c2d_3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0234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TITLE_1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3" name="Google Shape;113;p3"/>
          <p:cNvGrpSpPr/>
          <p:nvPr/>
        </p:nvGrpSpPr>
        <p:grpSpPr>
          <a:xfrm>
            <a:off x="-1" y="50550"/>
            <a:ext cx="10370867" cy="5287714"/>
            <a:chOff x="-1" y="50550"/>
            <a:chExt cx="10370867" cy="5287714"/>
          </a:xfrm>
        </p:grpSpPr>
        <p:sp>
          <p:nvSpPr>
            <p:cNvPr id="114" name="Google Shape;114;p3"/>
            <p:cNvSpPr/>
            <p:nvPr/>
          </p:nvSpPr>
          <p:spPr>
            <a:xfrm>
              <a:off x="8" y="2753964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5" name="Google Shape;115;p3"/>
            <p:cNvSpPr/>
            <p:nvPr/>
          </p:nvSpPr>
          <p:spPr>
            <a:xfrm>
              <a:off x="2934697" y="3638722"/>
              <a:ext cx="2412605" cy="1105172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6" name="Google Shape;116;p3"/>
            <p:cNvSpPr/>
            <p:nvPr/>
          </p:nvSpPr>
          <p:spPr>
            <a:xfrm>
              <a:off x="4121250" y="3038789"/>
              <a:ext cx="2282313" cy="777338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7" name="Google Shape;117;p3"/>
            <p:cNvSpPr/>
            <p:nvPr/>
          </p:nvSpPr>
          <p:spPr>
            <a:xfrm>
              <a:off x="4436987" y="3517239"/>
              <a:ext cx="3817064" cy="1638977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8" name="Google Shape;118;p3"/>
            <p:cNvSpPr/>
            <p:nvPr/>
          </p:nvSpPr>
          <p:spPr>
            <a:xfrm>
              <a:off x="545777" y="4126981"/>
              <a:ext cx="2700819" cy="1029253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19" name="Google Shape;119;p3"/>
            <p:cNvSpPr/>
            <p:nvPr/>
          </p:nvSpPr>
          <p:spPr>
            <a:xfrm flipH="1">
              <a:off x="-1" y="3517248"/>
              <a:ext cx="1483687" cy="67965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0" name="Google Shape;120;p3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21" name="Google Shape;121;p3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122" name="Google Shape;122;p3"/>
            <p:cNvGrpSpPr/>
            <p:nvPr/>
          </p:nvGrpSpPr>
          <p:grpSpPr>
            <a:xfrm>
              <a:off x="352648" y="1966851"/>
              <a:ext cx="408036" cy="3176572"/>
              <a:chOff x="967895" y="415018"/>
              <a:chExt cx="628714" cy="4895318"/>
            </a:xfrm>
          </p:grpSpPr>
          <p:sp>
            <p:nvSpPr>
              <p:cNvPr id="123" name="Google Shape;123;p3"/>
              <p:cNvSpPr/>
              <p:nvPr/>
            </p:nvSpPr>
            <p:spPr>
              <a:xfrm>
                <a:off x="1207111" y="963637"/>
                <a:ext cx="150300" cy="43467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24" name="Google Shape;124;p3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125" name="Google Shape;125;p3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6" name="Google Shape;126;p3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7" name="Google Shape;127;p3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8" name="Google Shape;128;p3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29" name="Google Shape;129;p3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0" name="Google Shape;130;p3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1" name="Google Shape;131;p3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2" name="Google Shape;132;p3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33" name="Google Shape;133;p3"/>
            <p:cNvGrpSpPr/>
            <p:nvPr/>
          </p:nvGrpSpPr>
          <p:grpSpPr>
            <a:xfrm>
              <a:off x="1127772" y="2922213"/>
              <a:ext cx="300714" cy="2221192"/>
              <a:chOff x="967895" y="415018"/>
              <a:chExt cx="628714" cy="4643930"/>
            </a:xfrm>
          </p:grpSpPr>
          <p:sp>
            <p:nvSpPr>
              <p:cNvPr id="134" name="Google Shape;134;p3"/>
              <p:cNvSpPr/>
              <p:nvPr/>
            </p:nvSpPr>
            <p:spPr>
              <a:xfrm>
                <a:off x="1207134" y="963649"/>
                <a:ext cx="150300" cy="40953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35" name="Google Shape;135;p3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136" name="Google Shape;136;p3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7" name="Google Shape;137;p3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8" name="Google Shape;138;p3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39" name="Google Shape;139;p3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0" name="Google Shape;140;p3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1" name="Google Shape;141;p3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2" name="Google Shape;142;p3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3" name="Google Shape;143;p3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44" name="Google Shape;144;p3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145" name="Google Shape;145;p3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46" name="Google Shape;146;p3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147" name="Google Shape;147;p3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8" name="Google Shape;148;p3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49" name="Google Shape;149;p3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0" name="Google Shape;150;p3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1" name="Google Shape;151;p3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2" name="Google Shape;152;p3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3" name="Google Shape;153;p3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4" name="Google Shape;154;p3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55" name="Google Shape;155;p3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156" name="Google Shape;156;p3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57" name="Google Shape;157;p3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158" name="Google Shape;158;p3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59" name="Google Shape;159;p3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0" name="Google Shape;160;p3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1" name="Google Shape;161;p3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2" name="Google Shape;162;p3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3" name="Google Shape;163;p3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4" name="Google Shape;164;p3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65" name="Google Shape;165;p3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66" name="Google Shape;166;p3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167" name="Google Shape;167;p3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168" name="Google Shape;168;p3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169" name="Google Shape;169;p3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0" name="Google Shape;170;p3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1" name="Google Shape;171;p3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2" name="Google Shape;172;p3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3" name="Google Shape;173;p3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4" name="Google Shape;174;p3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5" name="Google Shape;175;p3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176" name="Google Shape;176;p3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177" name="Google Shape;177;p3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178" name="Google Shape;178;p3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79" name="Google Shape;179;p3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0" name="Google Shape;180;p3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1" name="Google Shape;181;p3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2" name="Google Shape;182;p3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3" name="Google Shape;183;p3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4" name="Google Shape;184;p3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5" name="Google Shape;185;p3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6" name="Google Shape;186;p3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7" name="Google Shape;187;p3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8" name="Google Shape;188;p3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89" name="Google Shape;189;p3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90" name="Google Shape;190;p3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91" name="Google Shape;191;p3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2" name="Google Shape;192;p3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3" name="Google Shape;193;p3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4" name="Google Shape;194;p3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5" name="Google Shape;195;p3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96" name="Google Shape;196;p3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97" name="Google Shape;197;p3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98" name="Google Shape;198;p3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199" name="Google Shape;199;p3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0" name="Google Shape;200;p3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1" name="Google Shape;201;p3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2" name="Google Shape;202;p3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3" name="Google Shape;203;p3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4" name="Google Shape;204;p3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5" name="Google Shape;205;p3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206" name="Google Shape;206;p3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7" name="Google Shape;207;p3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8" name="Google Shape;208;p3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09" name="Google Shape;209;p3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210" name="Google Shape;210;p3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rgbClr val="EAD1DC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211" name="Google Shape;211;p3"/>
          <p:cNvSpPr txBox="1">
            <a:spLocks noGrp="1"/>
          </p:cNvSpPr>
          <p:nvPr>
            <p:ph type="ctrTitle"/>
          </p:nvPr>
        </p:nvSpPr>
        <p:spPr>
          <a:xfrm>
            <a:off x="1632600" y="1673063"/>
            <a:ext cx="5878800" cy="1303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12" name="Google Shape;212;p3"/>
          <p:cNvSpPr txBox="1">
            <a:spLocks noGrp="1"/>
          </p:cNvSpPr>
          <p:nvPr>
            <p:ph type="subTitle" idx="1"/>
          </p:nvPr>
        </p:nvSpPr>
        <p:spPr>
          <a:xfrm>
            <a:off x="1632600" y="3073838"/>
            <a:ext cx="5878800" cy="39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800"/>
              </a:spcBef>
              <a:spcAft>
                <a:spcPts val="80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2376905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6720300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11151183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1711366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DAAC-F204-4CE0-9349-DA7DE3AABF75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592DA-0D33-4A76-8844-06414CF4FF4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705496713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6702547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76195824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66216" y="1085850"/>
            <a:ext cx="6619244" cy="2497186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66216" y="3583035"/>
            <a:ext cx="6619244" cy="646065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DAAC-F204-4CE0-9349-DA7DE3AABF75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592DA-0D33-4A76-8844-06414CF4FF4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6162408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DAAC-F204-4CE0-9349-DA7DE3AABF75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592DA-0D33-4A76-8844-06414CF4FF4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084034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2146300"/>
            <a:ext cx="6619243" cy="1436735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3583036"/>
            <a:ext cx="6619244" cy="645300"/>
          </a:xfrm>
        </p:spPr>
        <p:txBody>
          <a:bodyPr anchor="t"/>
          <a:lstStyle>
            <a:lvl1pPr marL="0" indent="0" algn="l">
              <a:buNone/>
              <a:defRPr sz="15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91908487"/>
      </p:ext>
    </p:extLst>
  </p:cSld>
  <p:clrMapOvr>
    <a:masterClrMapping/>
  </p:clrMapOvr>
  <p:hf hdr="0" ft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5" name="Google Shape;315;p5"/>
          <p:cNvGrpSpPr/>
          <p:nvPr/>
        </p:nvGrpSpPr>
        <p:grpSpPr>
          <a:xfrm>
            <a:off x="104275" y="50550"/>
            <a:ext cx="10266591" cy="5287714"/>
            <a:chOff x="104275" y="50550"/>
            <a:chExt cx="10266591" cy="5287714"/>
          </a:xfrm>
        </p:grpSpPr>
        <p:sp>
          <p:nvSpPr>
            <p:cNvPr id="316" name="Google Shape;316;p5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7" name="Google Shape;317;p5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8" name="Google Shape;318;p5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19" name="Google Shape;319;p5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0" name="Google Shape;320;p5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1" name="Google Shape;321;p5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2" name="Google Shape;322;p5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3" name="Google Shape;323;p5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324" name="Google Shape;324;p5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325" name="Google Shape;325;p5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26" name="Google Shape;326;p5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327" name="Google Shape;327;p5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8" name="Google Shape;328;p5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29" name="Google Shape;329;p5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0" name="Google Shape;330;p5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1" name="Google Shape;331;p5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2" name="Google Shape;332;p5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3" name="Google Shape;333;p5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4" name="Google Shape;334;p5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335" name="Google Shape;335;p5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336" name="Google Shape;336;p5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37" name="Google Shape;337;p5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338" name="Google Shape;338;p5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39" name="Google Shape;339;p5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0" name="Google Shape;340;p5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1" name="Google Shape;341;p5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2" name="Google Shape;342;p5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3" name="Google Shape;343;p5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4" name="Google Shape;344;p5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45" name="Google Shape;345;p5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346" name="Google Shape;346;p5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347" name="Google Shape;347;p5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348" name="Google Shape;348;p5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349" name="Google Shape;349;p5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0" name="Google Shape;350;p5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1" name="Google Shape;351;p5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2" name="Google Shape;352;p5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3" name="Google Shape;353;p5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4" name="Google Shape;354;p5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5" name="Google Shape;355;p5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356" name="Google Shape;356;p5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357" name="Google Shape;357;p5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358" name="Google Shape;358;p5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59" name="Google Shape;359;p5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0" name="Google Shape;360;p5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1" name="Google Shape;361;p5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2" name="Google Shape;362;p5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3" name="Google Shape;363;p5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4" name="Google Shape;364;p5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5" name="Google Shape;365;p5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6" name="Google Shape;366;p5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7" name="Google Shape;367;p5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8" name="Google Shape;368;p5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69" name="Google Shape;369;p5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0" name="Google Shape;370;p5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1" name="Google Shape;371;p5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2" name="Google Shape;372;p5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3" name="Google Shape;373;p5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4" name="Google Shape;374;p5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5" name="Google Shape;375;p5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76" name="Google Shape;376;p5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7" name="Google Shape;377;p5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8" name="Google Shape;378;p5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79" name="Google Shape;379;p5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0" name="Google Shape;380;p5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1" name="Google Shape;381;p5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2" name="Google Shape;382;p5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3" name="Google Shape;383;p5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4" name="Google Shape;384;p5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5" name="Google Shape;385;p5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6" name="Google Shape;386;p5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7" name="Google Shape;387;p5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8" name="Google Shape;388;p5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89" name="Google Shape;389;p5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390" name="Google Shape;390;p5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391" name="Google Shape;391;p5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5"/>
          <p:cNvSpPr txBox="1">
            <a:spLocks noGrp="1"/>
          </p:cNvSpPr>
          <p:nvPr>
            <p:ph type="body" idx="1"/>
          </p:nvPr>
        </p:nvSpPr>
        <p:spPr>
          <a:xfrm>
            <a:off x="855300" y="1553825"/>
            <a:ext cx="6240900" cy="283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0"/>
              </a:spcBef>
              <a:spcAft>
                <a:spcPts val="0"/>
              </a:spcAft>
              <a:buSzPts val="2200"/>
              <a:buChar char="➢"/>
              <a:defRPr/>
            </a:lvl1pPr>
            <a:lvl2pPr marL="914400" lvl="1" indent="-368300" rtl="0">
              <a:spcBef>
                <a:spcPts val="800"/>
              </a:spcBef>
              <a:spcAft>
                <a:spcPts val="0"/>
              </a:spcAft>
              <a:buSzPts val="2200"/>
              <a:buChar char="▻"/>
              <a:defRPr/>
            </a:lvl2pPr>
            <a:lvl3pPr marL="1371600" lvl="2" indent="-368300" rtl="0">
              <a:spcBef>
                <a:spcPts val="800"/>
              </a:spcBef>
              <a:spcAft>
                <a:spcPts val="0"/>
              </a:spcAft>
              <a:buSzPts val="2200"/>
              <a:buChar char="■"/>
              <a:defRPr/>
            </a:lvl3pPr>
            <a:lvl4pPr marL="1828800" lvl="3" indent="-368300" rtl="0">
              <a:spcBef>
                <a:spcPts val="80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 rtl="0">
              <a:spcBef>
                <a:spcPts val="80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80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80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80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800"/>
              </a:spcBef>
              <a:spcAft>
                <a:spcPts val="80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393" name="Google Shape;393;p5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7485" y="1545432"/>
            <a:ext cx="3297254" cy="3146822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40870" y="1542069"/>
            <a:ext cx="3297256" cy="3150184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206485303"/>
      </p:ext>
    </p:extLst>
  </p:cSld>
  <p:clrMapOvr>
    <a:masterClrMapping/>
  </p:clrMapOvr>
  <p:hf hdr="0" ftr="0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5" y="1428750"/>
            <a:ext cx="329725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7485" y="1885950"/>
            <a:ext cx="3297254" cy="2806304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240872" y="1428750"/>
            <a:ext cx="329725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240872" y="1885950"/>
            <a:ext cx="3297254" cy="2806304"/>
          </a:xfrm>
        </p:spPr>
        <p:txBody>
          <a:bodyPr>
            <a:normAutofit/>
          </a:bodyPr>
          <a:lstStyle>
            <a:lvl1pPr>
              <a:defRPr sz="1350"/>
            </a:lvl1pPr>
            <a:lvl2pPr>
              <a:defRPr sz="1200"/>
            </a:lvl2pPr>
            <a:lvl3pPr>
              <a:defRPr sz="1050"/>
            </a:lvl3pPr>
            <a:lvl4pPr>
              <a:defRPr sz="900"/>
            </a:lvl4pPr>
            <a:lvl5pPr>
              <a:defRPr sz="900"/>
            </a:lvl5pPr>
            <a:lvl6pPr>
              <a:defRPr sz="900"/>
            </a:lvl6pPr>
            <a:lvl7pPr>
              <a:defRPr sz="900"/>
            </a:lvl7pPr>
            <a:lvl8pPr>
              <a:defRPr sz="900"/>
            </a:lvl8pPr>
            <a:lvl9pPr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228846099"/>
      </p:ext>
    </p:extLst>
  </p:cSld>
  <p:clrMapOvr>
    <a:masterClrMapping/>
  </p:clrMapOvr>
  <p:hf hdr="0" ftr="0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73570109"/>
      </p:ext>
    </p:extLst>
  </p:cSld>
  <p:clrMapOvr>
    <a:masterClrMapping/>
  </p:clrMapOvr>
  <p:hf hdr="0" ftr="0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422136950"/>
      </p:ext>
    </p:extLst>
  </p:cSld>
  <p:clrMapOvr>
    <a:masterClrMapping/>
  </p:clrMapOvr>
  <p:hf hdr="0" ftr="0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5" y="1085850"/>
            <a:ext cx="2550798" cy="1085850"/>
          </a:xfrm>
        </p:spPr>
        <p:txBody>
          <a:bodyPr anchor="b"/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88462" y="1085850"/>
            <a:ext cx="3896998" cy="3429000"/>
          </a:xfrm>
        </p:spPr>
        <p:txBody>
          <a:bodyPr anchor="ctr">
            <a:normAutofit/>
          </a:bodyPr>
          <a:lstStyle>
            <a:lvl1pPr>
              <a:defRPr sz="1500"/>
            </a:lvl1pPr>
            <a:lvl2pPr>
              <a:defRPr sz="1350"/>
            </a:lvl2pPr>
            <a:lvl3pPr>
              <a:defRPr sz="1200"/>
            </a:lvl3pPr>
            <a:lvl4pPr>
              <a:defRPr sz="1050"/>
            </a:lvl4pPr>
            <a:lvl5pPr>
              <a:defRPr sz="1050"/>
            </a:lvl5pPr>
            <a:lvl6pPr>
              <a:defRPr sz="1050"/>
            </a:lvl6pPr>
            <a:lvl7pPr>
              <a:defRPr sz="1050"/>
            </a:lvl7pPr>
            <a:lvl8pPr>
              <a:defRPr sz="1050"/>
            </a:lvl8pPr>
            <a:lvl9pPr>
              <a:defRPr sz="105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5" y="2346961"/>
            <a:ext cx="2550797" cy="2171699"/>
          </a:xfrm>
        </p:spPr>
        <p:txBody>
          <a:bodyPr/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75131459"/>
      </p:ext>
    </p:extLst>
  </p:cSld>
  <p:clrMapOvr>
    <a:masterClrMapping/>
  </p:clrMapOvr>
  <p:hf hdr="0" ft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5430" y="1390644"/>
            <a:ext cx="3819680" cy="1181106"/>
          </a:xfrm>
        </p:spPr>
        <p:txBody>
          <a:bodyPr anchor="b">
            <a:normAutofit/>
          </a:bodyPr>
          <a:lstStyle>
            <a:lvl1pPr algn="l">
              <a:defRPr sz="27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212160" y="857250"/>
            <a:ext cx="2400300" cy="3429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2743200"/>
            <a:ext cx="3813734" cy="1028700"/>
          </a:xfrm>
        </p:spPr>
        <p:txBody>
          <a:bodyPr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DAAC-F204-4CE0-9349-DA7DE3AABF75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592DA-0D33-4A76-8844-06414CF4FF4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50166822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7" y="3600440"/>
            <a:ext cx="6619243" cy="425054"/>
          </a:xfrm>
        </p:spPr>
        <p:txBody>
          <a:bodyPr anchor="b">
            <a:normAutofit/>
          </a:bodyPr>
          <a:lstStyle>
            <a:lvl1pPr algn="l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66216" y="514350"/>
            <a:ext cx="6619244" cy="27305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7" y="4025494"/>
            <a:ext cx="6619242" cy="370284"/>
          </a:xfrm>
        </p:spPr>
        <p:txBody>
          <a:bodyPr>
            <a:normAutofit/>
          </a:bodyPr>
          <a:lstStyle>
            <a:lvl1pPr marL="0" indent="0">
              <a:buNone/>
              <a:defRPr sz="9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88735463"/>
      </p:ext>
    </p:extLst>
  </p:cSld>
  <p:clrMapOvr>
    <a:masterClrMapping/>
  </p:clrMapOvr>
  <p:hf hdr="0" ft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1085850"/>
            <a:ext cx="6619244" cy="148590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2743200"/>
            <a:ext cx="6619244" cy="177165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91647951"/>
      </p:ext>
    </p:extLst>
  </p:cSld>
  <p:clrMapOvr>
    <a:masterClrMapping/>
  </p:clrMapOvr>
  <p:hf hdr="0" ftr="0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1101" y="1085850"/>
            <a:ext cx="5999486" cy="1742531"/>
          </a:xfrm>
        </p:spPr>
        <p:txBody>
          <a:bodyPr/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447800" y="2828380"/>
            <a:ext cx="5459737" cy="256631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05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marL="0" lvl="0" indent="0"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866216" y="3262993"/>
            <a:ext cx="6619244" cy="1257300"/>
          </a:xfrm>
        </p:spPr>
        <p:txBody>
          <a:bodyPr anchor="ctr">
            <a:normAutofit/>
          </a:bodyPr>
          <a:lstStyle>
            <a:lvl1pPr marL="0" indent="0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12" name="TextBox 11"/>
          <p:cNvSpPr txBox="1"/>
          <p:nvPr/>
        </p:nvSpPr>
        <p:spPr>
          <a:xfrm>
            <a:off x="673721" y="728440"/>
            <a:ext cx="601434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997868" y="1960341"/>
            <a:ext cx="601434" cy="15004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sz="9150" dirty="0"/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111334194"/>
      </p:ext>
    </p:extLst>
  </p:cSld>
  <p:clrMapOvr>
    <a:masterClrMapping/>
  </p:clrMapOvr>
  <p:hf hdr="0" ftr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66216" y="2343151"/>
            <a:ext cx="6619245" cy="1239885"/>
          </a:xfrm>
        </p:spPr>
        <p:txBody>
          <a:bodyPr anchor="b"/>
          <a:lstStyle>
            <a:lvl1pPr algn="l">
              <a:defRPr sz="3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66216" y="3583036"/>
            <a:ext cx="6619244" cy="645300"/>
          </a:xfrm>
        </p:spPr>
        <p:txBody>
          <a:bodyPr anchor="t"/>
          <a:lstStyle>
            <a:lvl1pPr marL="0" indent="0" algn="l">
              <a:buNone/>
              <a:defRPr sz="15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029552156"/>
      </p:ext>
    </p:extLst>
  </p:cSld>
  <p:clrMapOvr>
    <a:masterClrMapping/>
  </p:clrMapOvr>
  <p:hf hdr="0" ft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3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5" name="Google Shape;395;p6"/>
          <p:cNvGrpSpPr/>
          <p:nvPr/>
        </p:nvGrpSpPr>
        <p:grpSpPr>
          <a:xfrm>
            <a:off x="104275" y="50550"/>
            <a:ext cx="10266591" cy="5287714"/>
            <a:chOff x="104275" y="50550"/>
            <a:chExt cx="10266591" cy="5287714"/>
          </a:xfrm>
        </p:grpSpPr>
        <p:sp>
          <p:nvSpPr>
            <p:cNvPr id="396" name="Google Shape;396;p6"/>
            <p:cNvSpPr/>
            <p:nvPr/>
          </p:nvSpPr>
          <p:spPr>
            <a:xfrm>
              <a:off x="2444298" y="3856703"/>
              <a:ext cx="2558390" cy="1098526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7" name="Google Shape;397;p6"/>
            <p:cNvSpPr/>
            <p:nvPr/>
          </p:nvSpPr>
          <p:spPr>
            <a:xfrm>
              <a:off x="5295333" y="4495140"/>
              <a:ext cx="1449771" cy="493781"/>
            </a:xfrm>
            <a:custGeom>
              <a:avLst/>
              <a:gdLst/>
              <a:ahLst/>
              <a:cxnLst/>
              <a:rect l="l" t="t" r="r" b="b"/>
              <a:pathLst>
                <a:path w="2870834" h="977784" extrusionOk="0">
                  <a:moveTo>
                    <a:pt x="2870835" y="977785"/>
                  </a:moveTo>
                  <a:cubicBezTo>
                    <a:pt x="2845943" y="605751"/>
                    <a:pt x="2524252" y="324312"/>
                    <a:pt x="2152206" y="349172"/>
                  </a:cubicBezTo>
                  <a:cubicBezTo>
                    <a:pt x="2121916" y="351192"/>
                    <a:pt x="2091817" y="355256"/>
                    <a:pt x="2062099" y="361326"/>
                  </a:cubicBezTo>
                  <a:cubicBezTo>
                    <a:pt x="1974025" y="87578"/>
                    <a:pt x="1680655" y="-62923"/>
                    <a:pt x="1406906" y="25176"/>
                  </a:cubicBezTo>
                  <a:cubicBezTo>
                    <a:pt x="1329372" y="50126"/>
                    <a:pt x="1258760" y="92925"/>
                    <a:pt x="1200785" y="150125"/>
                  </a:cubicBezTo>
                  <a:cubicBezTo>
                    <a:pt x="925068" y="68357"/>
                    <a:pt x="635318" y="225570"/>
                    <a:pt x="553530" y="501274"/>
                  </a:cubicBezTo>
                  <a:cubicBezTo>
                    <a:pt x="543623" y="534656"/>
                    <a:pt x="537084" y="568952"/>
                    <a:pt x="534035" y="603643"/>
                  </a:cubicBezTo>
                  <a:cubicBezTo>
                    <a:pt x="325882" y="529640"/>
                    <a:pt x="97092" y="638409"/>
                    <a:pt x="23114" y="846587"/>
                  </a:cubicBezTo>
                  <a:cubicBezTo>
                    <a:pt x="8128" y="888726"/>
                    <a:pt x="318" y="933068"/>
                    <a:pt x="0" y="97778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8" name="Google Shape;398;p6"/>
            <p:cNvSpPr/>
            <p:nvPr/>
          </p:nvSpPr>
          <p:spPr>
            <a:xfrm>
              <a:off x="4159304" y="3962484"/>
              <a:ext cx="1535294" cy="70329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99" name="Google Shape;399;p6"/>
            <p:cNvSpPr/>
            <p:nvPr/>
          </p:nvSpPr>
          <p:spPr>
            <a:xfrm>
              <a:off x="4832518" y="3687079"/>
              <a:ext cx="3420308" cy="1468618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0" name="Google Shape;400;p6"/>
            <p:cNvSpPr/>
            <p:nvPr/>
          </p:nvSpPr>
          <p:spPr>
            <a:xfrm>
              <a:off x="2867782" y="4501768"/>
              <a:ext cx="1717868" cy="654661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1" name="Google Shape;401;p6"/>
            <p:cNvSpPr/>
            <p:nvPr/>
          </p:nvSpPr>
          <p:spPr>
            <a:xfrm flipH="1">
              <a:off x="2057325" y="4709438"/>
              <a:ext cx="941819" cy="431431"/>
            </a:xfrm>
            <a:custGeom>
              <a:avLst/>
              <a:gdLst/>
              <a:ahLst/>
              <a:cxnLst/>
              <a:rect l="l" t="t" r="r" b="b"/>
              <a:pathLst>
                <a:path w="2580326" h="1182002" extrusionOk="0">
                  <a:moveTo>
                    <a:pt x="2518156" y="1182003"/>
                  </a:moveTo>
                  <a:cubicBezTo>
                    <a:pt x="2695257" y="740671"/>
                    <a:pt x="2481072" y="239313"/>
                    <a:pt x="2039747" y="62186"/>
                  </a:cubicBezTo>
                  <a:cubicBezTo>
                    <a:pt x="1598422" y="-114941"/>
                    <a:pt x="1097089" y="99239"/>
                    <a:pt x="919925" y="540570"/>
                  </a:cubicBezTo>
                  <a:cubicBezTo>
                    <a:pt x="906018" y="575279"/>
                    <a:pt x="894397" y="610858"/>
                    <a:pt x="885063" y="647079"/>
                  </a:cubicBezTo>
                  <a:cubicBezTo>
                    <a:pt x="557213" y="511557"/>
                    <a:pt x="181546" y="667475"/>
                    <a:pt x="46038" y="995338"/>
                  </a:cubicBezTo>
                  <a:cubicBezTo>
                    <a:pt x="21399" y="1054901"/>
                    <a:pt x="5905" y="1117823"/>
                    <a:pt x="0" y="1182003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2" name="Google Shape;402;p6"/>
            <p:cNvSpPr/>
            <p:nvPr/>
          </p:nvSpPr>
          <p:spPr>
            <a:xfrm>
              <a:off x="6498024" y="3944922"/>
              <a:ext cx="3656211" cy="1393342"/>
            </a:xfrm>
            <a:custGeom>
              <a:avLst/>
              <a:gdLst/>
              <a:ahLst/>
              <a:cxnLst/>
              <a:rect l="l" t="t" r="r" b="b"/>
              <a:pathLst>
                <a:path w="3674584" h="1400344" extrusionOk="0">
                  <a:moveTo>
                    <a:pt x="3674585" y="1400345"/>
                  </a:moveTo>
                  <a:cubicBezTo>
                    <a:pt x="3663789" y="1096548"/>
                    <a:pt x="3408773" y="859033"/>
                    <a:pt x="3104926" y="869834"/>
                  </a:cubicBezTo>
                  <a:cubicBezTo>
                    <a:pt x="3067460" y="871168"/>
                    <a:pt x="3030250" y="876324"/>
                    <a:pt x="2993801" y="885233"/>
                  </a:cubicBezTo>
                  <a:cubicBezTo>
                    <a:pt x="2942556" y="347585"/>
                    <a:pt x="2465220" y="-46744"/>
                    <a:pt x="1927572" y="4475"/>
                  </a:cubicBezTo>
                  <a:cubicBezTo>
                    <a:pt x="1581262" y="37463"/>
                    <a:pt x="1278551" y="251947"/>
                    <a:pt x="1132616" y="567733"/>
                  </a:cubicBezTo>
                  <a:cubicBezTo>
                    <a:pt x="771282" y="359332"/>
                    <a:pt x="309421" y="483310"/>
                    <a:pt x="101020" y="844637"/>
                  </a:cubicBezTo>
                  <a:cubicBezTo>
                    <a:pt x="4055" y="1012760"/>
                    <a:pt x="-24469" y="1211756"/>
                    <a:pt x="21366" y="1400345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403" name="Google Shape;403;p6"/>
            <p:cNvSpPr/>
            <p:nvPr/>
          </p:nvSpPr>
          <p:spPr>
            <a:xfrm flipH="1">
              <a:off x="6348583" y="2926377"/>
              <a:ext cx="4022282" cy="1727094"/>
            </a:xfrm>
            <a:custGeom>
              <a:avLst/>
              <a:gdLst/>
              <a:ahLst/>
              <a:cxnLst/>
              <a:rect l="l" t="t" r="r" b="b"/>
              <a:pathLst>
                <a:path w="5472493" h="2349788" extrusionOk="0">
                  <a:moveTo>
                    <a:pt x="5436617" y="2349535"/>
                  </a:moveTo>
                  <a:cubicBezTo>
                    <a:pt x="5460493" y="2251739"/>
                    <a:pt x="5472557" y="2151434"/>
                    <a:pt x="5472494" y="2050767"/>
                  </a:cubicBezTo>
                  <a:cubicBezTo>
                    <a:pt x="5472494" y="1357538"/>
                    <a:pt x="4910519" y="795563"/>
                    <a:pt x="4217290" y="795563"/>
                  </a:cubicBezTo>
                  <a:cubicBezTo>
                    <a:pt x="4134930" y="795556"/>
                    <a:pt x="4052761" y="803596"/>
                    <a:pt x="3971989" y="819566"/>
                  </a:cubicBezTo>
                  <a:cubicBezTo>
                    <a:pt x="3864356" y="269832"/>
                    <a:pt x="3331401" y="-88551"/>
                    <a:pt x="2781681" y="19095"/>
                  </a:cubicBezTo>
                  <a:cubicBezTo>
                    <a:pt x="2480437" y="78083"/>
                    <a:pt x="2222119" y="270325"/>
                    <a:pt x="2079118" y="541944"/>
                  </a:cubicBezTo>
                  <a:cubicBezTo>
                    <a:pt x="1556068" y="340890"/>
                    <a:pt x="969017" y="601932"/>
                    <a:pt x="767963" y="1125007"/>
                  </a:cubicBezTo>
                  <a:cubicBezTo>
                    <a:pt x="723354" y="1241066"/>
                    <a:pt x="700456" y="1364332"/>
                    <a:pt x="700405" y="1488665"/>
                  </a:cubicBezTo>
                  <a:cubicBezTo>
                    <a:pt x="700405" y="1512097"/>
                    <a:pt x="701294" y="1535274"/>
                    <a:pt x="702818" y="1558515"/>
                  </a:cubicBezTo>
                  <a:cubicBezTo>
                    <a:pt x="367094" y="1509627"/>
                    <a:pt x="55302" y="1742157"/>
                    <a:pt x="6414" y="2077882"/>
                  </a:cubicBezTo>
                  <a:cubicBezTo>
                    <a:pt x="2153" y="2107136"/>
                    <a:pt x="7" y="2136651"/>
                    <a:pt x="0" y="2166211"/>
                  </a:cubicBezTo>
                  <a:cubicBezTo>
                    <a:pt x="-63" y="2228466"/>
                    <a:pt x="9360" y="2290372"/>
                    <a:pt x="27940" y="2349789"/>
                  </a:cubicBezTo>
                  <a:close/>
                </a:path>
              </a:pathLst>
            </a:custGeom>
            <a:gradFill>
              <a:gsLst>
                <a:gs pos="0">
                  <a:srgbClr val="FFFFFF">
                    <a:alpha val="50588"/>
                  </a:srgbClr>
                </a:gs>
                <a:gs pos="100000">
                  <a:srgbClr val="FFFFFF">
                    <a:alpha val="0"/>
                  </a:srgbClr>
                </a:gs>
              </a:gsLst>
              <a:lin ang="5400012" scaled="0"/>
            </a:gra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 sz="18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grpSp>
          <p:nvGrpSpPr>
            <p:cNvPr id="404" name="Google Shape;404;p6"/>
            <p:cNvGrpSpPr/>
            <p:nvPr/>
          </p:nvGrpSpPr>
          <p:grpSpPr>
            <a:xfrm>
              <a:off x="7817748" y="1079748"/>
              <a:ext cx="408036" cy="4063663"/>
              <a:chOff x="967895" y="415018"/>
              <a:chExt cx="628714" cy="6262387"/>
            </a:xfrm>
          </p:grpSpPr>
          <p:sp>
            <p:nvSpPr>
              <p:cNvPr id="405" name="Google Shape;405;p6"/>
              <p:cNvSpPr/>
              <p:nvPr/>
            </p:nvSpPr>
            <p:spPr>
              <a:xfrm>
                <a:off x="1207111" y="963605"/>
                <a:ext cx="150300" cy="57138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06" name="Google Shape;406;p6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407" name="Google Shape;407;p6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8" name="Google Shape;408;p6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09" name="Google Shape;409;p6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0" name="Google Shape;410;p6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1" name="Google Shape;411;p6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2" name="Google Shape;412;p6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3" name="Google Shape;413;p6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4" name="Google Shape;414;p6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415" name="Google Shape;415;p6"/>
            <p:cNvGrpSpPr/>
            <p:nvPr/>
          </p:nvGrpSpPr>
          <p:grpSpPr>
            <a:xfrm>
              <a:off x="7200036" y="3718572"/>
              <a:ext cx="284493" cy="1424795"/>
              <a:chOff x="967895" y="415018"/>
              <a:chExt cx="628714" cy="3148718"/>
            </a:xfrm>
          </p:grpSpPr>
          <p:sp>
            <p:nvSpPr>
              <p:cNvPr id="416" name="Google Shape;416;p6"/>
              <p:cNvSpPr/>
              <p:nvPr/>
            </p:nvSpPr>
            <p:spPr>
              <a:xfrm>
                <a:off x="1207096" y="963636"/>
                <a:ext cx="150300" cy="26001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17" name="Google Shape;417;p6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418" name="Google Shape;418;p6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19" name="Google Shape;419;p6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0" name="Google Shape;420;p6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1" name="Google Shape;421;p6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2" name="Google Shape;422;p6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3" name="Google Shape;423;p6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4" name="Google Shape;424;p6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25" name="Google Shape;425;p6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426" name="Google Shape;426;p6"/>
            <p:cNvGrpSpPr/>
            <p:nvPr/>
          </p:nvGrpSpPr>
          <p:grpSpPr>
            <a:xfrm>
              <a:off x="8299552" y="3133869"/>
              <a:ext cx="333219" cy="2017814"/>
              <a:chOff x="967895" y="415018"/>
              <a:chExt cx="628714" cy="3807196"/>
            </a:xfrm>
          </p:grpSpPr>
          <p:sp>
            <p:nvSpPr>
              <p:cNvPr id="427" name="Google Shape;427;p6"/>
              <p:cNvSpPr/>
              <p:nvPr/>
            </p:nvSpPr>
            <p:spPr>
              <a:xfrm>
                <a:off x="1207136" y="963615"/>
                <a:ext cx="150300" cy="3258600"/>
              </a:xfrm>
              <a:prstGeom prst="trapezoid">
                <a:avLst>
                  <a:gd name="adj" fmla="val 25183"/>
                </a:avLst>
              </a:prstGeom>
              <a:gradFill>
                <a:gsLst>
                  <a:gs pos="0">
                    <a:srgbClr val="FFFFFF">
                      <a:alpha val="50588"/>
                      <a:alpha val="16200"/>
                    </a:srgbClr>
                  </a:gs>
                  <a:gs pos="100000">
                    <a:srgbClr val="FFFFFF">
                      <a:alpha val="0"/>
                      <a:alpha val="16200"/>
                    </a:srgbClr>
                  </a:gs>
                </a:gsLst>
                <a:lin ang="5400700" scaled="0"/>
              </a:gra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428" name="Google Shape;428;p6"/>
              <p:cNvGrpSpPr/>
              <p:nvPr/>
            </p:nvGrpSpPr>
            <p:grpSpPr>
              <a:xfrm>
                <a:off x="967895" y="415018"/>
                <a:ext cx="628714" cy="801374"/>
                <a:chOff x="1774126" y="766200"/>
                <a:chExt cx="1582467" cy="2017050"/>
              </a:xfrm>
            </p:grpSpPr>
            <p:sp>
              <p:nvSpPr>
                <p:cNvPr id="429" name="Google Shape;429;p6"/>
                <p:cNvSpPr/>
                <p:nvPr/>
              </p:nvSpPr>
              <p:spPr>
                <a:xfrm>
                  <a:off x="2394628" y="2579744"/>
                  <a:ext cx="341579" cy="20350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273811" h="163131" extrusionOk="0">
                      <a:moveTo>
                        <a:pt x="20002" y="0"/>
                      </a:moveTo>
                      <a:lnTo>
                        <a:pt x="0" y="120967"/>
                      </a:lnTo>
                      <a:cubicBezTo>
                        <a:pt x="0" y="120967"/>
                        <a:pt x="34798" y="163132"/>
                        <a:pt x="136906" y="163132"/>
                      </a:cubicBezTo>
                      <a:cubicBezTo>
                        <a:pt x="239014" y="163132"/>
                        <a:pt x="273812" y="120967"/>
                        <a:pt x="273812" y="120967"/>
                      </a:cubicBezTo>
                      <a:lnTo>
                        <a:pt x="25381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A7AFCB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0" name="Google Shape;430;p6"/>
                <p:cNvSpPr/>
                <p:nvPr/>
              </p:nvSpPr>
              <p:spPr>
                <a:xfrm>
                  <a:off x="1774126" y="1886912"/>
                  <a:ext cx="638562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73" h="674116" extrusionOk="0">
                      <a:moveTo>
                        <a:pt x="436626" y="414528"/>
                      </a:moveTo>
                      <a:lnTo>
                        <a:pt x="0" y="674116"/>
                      </a:lnTo>
                      <a:cubicBezTo>
                        <a:pt x="0" y="674116"/>
                        <a:pt x="55118" y="297752"/>
                        <a:pt x="230759" y="183261"/>
                      </a:cubicBezTo>
                      <a:lnTo>
                        <a:pt x="511873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00000">
                      <a:srgbClr val="566185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1" name="Google Shape;431;p6"/>
                <p:cNvSpPr/>
                <p:nvPr/>
              </p:nvSpPr>
              <p:spPr>
                <a:xfrm>
                  <a:off x="2718110" y="1886912"/>
                  <a:ext cx="638483" cy="84096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11810" h="674116" extrusionOk="0">
                      <a:moveTo>
                        <a:pt x="75248" y="414528"/>
                      </a:moveTo>
                      <a:lnTo>
                        <a:pt x="511810" y="674116"/>
                      </a:lnTo>
                      <a:cubicBezTo>
                        <a:pt x="511810" y="674116"/>
                        <a:pt x="456755" y="297752"/>
                        <a:pt x="281114" y="183261"/>
                      </a:cubicBezTo>
                      <a:lnTo>
                        <a:pt x="0" y="0"/>
                      </a:ln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2" name="Google Shape;432;p6"/>
                <p:cNvSpPr/>
                <p:nvPr/>
              </p:nvSpPr>
              <p:spPr>
                <a:xfrm>
                  <a:off x="2187286" y="766200"/>
                  <a:ext cx="756210" cy="1882078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06180" h="1508680" extrusionOk="0">
                      <a:moveTo>
                        <a:pt x="366146" y="30147"/>
                      </a:moveTo>
                      <a:cubicBezTo>
                        <a:pt x="336237" y="-10049"/>
                        <a:pt x="269943" y="-10049"/>
                        <a:pt x="239971" y="30147"/>
                      </a:cubicBezTo>
                      <a:cubicBezTo>
                        <a:pt x="140276" y="164005"/>
                        <a:pt x="-38095" y="453882"/>
                        <a:pt x="7244" y="765794"/>
                      </a:cubicBezTo>
                      <a:lnTo>
                        <a:pt x="84968" y="1391460"/>
                      </a:lnTo>
                      <a:cubicBezTo>
                        <a:pt x="84968" y="1391460"/>
                        <a:pt x="140403" y="1508681"/>
                        <a:pt x="303090" y="1508681"/>
                      </a:cubicBezTo>
                      <a:cubicBezTo>
                        <a:pt x="465777" y="1508681"/>
                        <a:pt x="521213" y="1391460"/>
                        <a:pt x="521213" y="1391460"/>
                      </a:cubicBezTo>
                      <a:lnTo>
                        <a:pt x="598937" y="765794"/>
                      </a:lnTo>
                      <a:cubicBezTo>
                        <a:pt x="644276" y="453882"/>
                        <a:pt x="465904" y="164005"/>
                        <a:pt x="366146" y="30147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808CAD"/>
                    </a:gs>
                    <a:gs pos="16000">
                      <a:srgbClr val="808CAD"/>
                    </a:gs>
                    <a:gs pos="50000">
                      <a:srgbClr val="A7AFCB"/>
                    </a:gs>
                    <a:gs pos="85000">
                      <a:srgbClr val="808CAD"/>
                    </a:gs>
                    <a:gs pos="100000">
                      <a:srgbClr val="808CAD"/>
                    </a:gs>
                  </a:gsLst>
                  <a:lin ang="0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3" name="Google Shape;433;p6"/>
                <p:cNvSpPr/>
                <p:nvPr/>
              </p:nvSpPr>
              <p:spPr>
                <a:xfrm>
                  <a:off x="2568529" y="766497"/>
                  <a:ext cx="375239" cy="1881623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00793" h="1508315" extrusionOk="0">
                      <a:moveTo>
                        <a:pt x="60579" y="29909"/>
                      </a:moveTo>
                      <a:cubicBezTo>
                        <a:pt x="46025" y="11195"/>
                        <a:pt x="23705" y="178"/>
                        <a:pt x="0" y="0"/>
                      </a:cubicBezTo>
                      <a:lnTo>
                        <a:pt x="0" y="1508316"/>
                      </a:lnTo>
                      <a:cubicBezTo>
                        <a:pt x="160718" y="1507109"/>
                        <a:pt x="215900" y="1391222"/>
                        <a:pt x="215900" y="1391222"/>
                      </a:cubicBezTo>
                      <a:lnTo>
                        <a:pt x="293624" y="765556"/>
                      </a:lnTo>
                      <a:cubicBezTo>
                        <a:pt x="338709" y="453644"/>
                        <a:pt x="160338" y="163766"/>
                        <a:pt x="60579" y="29909"/>
                      </a:cubicBezTo>
                      <a:close/>
                    </a:path>
                  </a:pathLst>
                </a:custGeom>
                <a:solidFill>
                  <a:srgbClr val="FFFFFF">
                    <a:alpha val="16200"/>
                  </a:srgbClr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4" name="Google Shape;434;p6"/>
                <p:cNvSpPr/>
                <p:nvPr/>
              </p:nvSpPr>
              <p:spPr>
                <a:xfrm>
                  <a:off x="2353668" y="1074766"/>
                  <a:ext cx="423489" cy="184811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339470" h="148145" extrusionOk="0">
                      <a:moveTo>
                        <a:pt x="169736" y="78295"/>
                      </a:moveTo>
                      <a:cubicBezTo>
                        <a:pt x="233236" y="78295"/>
                        <a:pt x="292036" y="104457"/>
                        <a:pt x="339471" y="148145"/>
                      </a:cubicBezTo>
                      <a:cubicBezTo>
                        <a:pt x="301752" y="58610"/>
                        <a:pt x="239839" y="0"/>
                        <a:pt x="169736" y="0"/>
                      </a:cubicBezTo>
                      <a:cubicBezTo>
                        <a:pt x="99632" y="0"/>
                        <a:pt x="37719" y="58610"/>
                        <a:pt x="0" y="148145"/>
                      </a:cubicBezTo>
                      <a:cubicBezTo>
                        <a:pt x="47371" y="104457"/>
                        <a:pt x="106045" y="78295"/>
                        <a:pt x="169736" y="78295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5" name="Google Shape;435;p6"/>
                <p:cNvSpPr/>
                <p:nvPr/>
              </p:nvSpPr>
              <p:spPr>
                <a:xfrm>
                  <a:off x="2568529" y="1074924"/>
                  <a:ext cx="208654" cy="184732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167258" h="148082" extrusionOk="0">
                      <a:moveTo>
                        <a:pt x="0" y="78232"/>
                      </a:moveTo>
                      <a:cubicBezTo>
                        <a:pt x="62738" y="78867"/>
                        <a:pt x="120650" y="104839"/>
                        <a:pt x="167259" y="148082"/>
                      </a:cubicBezTo>
                      <a:cubicBezTo>
                        <a:pt x="129985" y="59563"/>
                        <a:pt x="69088" y="1333"/>
                        <a:pt x="0" y="0"/>
                      </a:cubicBezTo>
                      <a:close/>
                    </a:path>
                  </a:pathLst>
                </a:custGeom>
                <a:solidFill>
                  <a:schemeClr val="lt1"/>
                </a:soli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  <p:sp>
              <p:nvSpPr>
                <p:cNvPr id="436" name="Google Shape;436;p6"/>
                <p:cNvSpPr/>
                <p:nvPr/>
              </p:nvSpPr>
              <p:spPr>
                <a:xfrm>
                  <a:off x="2513864" y="1953303"/>
                  <a:ext cx="103138" cy="765386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82676" h="613536" extrusionOk="0">
                      <a:moveTo>
                        <a:pt x="82677" y="414782"/>
                      </a:moveTo>
                      <a:cubicBezTo>
                        <a:pt x="82677" y="584200"/>
                        <a:pt x="41339" y="613537"/>
                        <a:pt x="41339" y="613537"/>
                      </a:cubicBezTo>
                      <a:cubicBezTo>
                        <a:pt x="41339" y="613537"/>
                        <a:pt x="0" y="584200"/>
                        <a:pt x="0" y="414782"/>
                      </a:cubicBezTo>
                      <a:cubicBezTo>
                        <a:pt x="0" y="245364"/>
                        <a:pt x="41339" y="0"/>
                        <a:pt x="41339" y="0"/>
                      </a:cubicBezTo>
                      <a:cubicBezTo>
                        <a:pt x="41339" y="0"/>
                        <a:pt x="82677" y="245364"/>
                        <a:pt x="82677" y="414782"/>
                      </a:cubicBezTo>
                      <a:close/>
                    </a:path>
                  </a:pathLst>
                </a:custGeom>
                <a:gradFill>
                  <a:gsLst>
                    <a:gs pos="0">
                      <a:srgbClr val="566185"/>
                    </a:gs>
                    <a:gs pos="100000">
                      <a:srgbClr val="808CAD"/>
                    </a:gs>
                  </a:gsLst>
                  <a:lin ang="5400012" scaled="0"/>
                </a:gradFill>
                <a:ln>
                  <a:noFill/>
                </a:ln>
              </p:spPr>
              <p:txBody>
                <a:bodyPr spcFirstLastPara="1" wrap="square" lIns="91425" tIns="45700" rIns="91425" bIns="45700" anchor="ctr" anchorCtr="0">
                  <a:noAutofit/>
                </a:bodyPr>
                <a:lstStyle/>
                <a:p>
                  <a:pPr marL="0" marR="0" lvl="0" indent="0" algn="l" rtl="0"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endParaRPr sz="180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  <a:sym typeface="Calibri"/>
                  </a:endParaRPr>
                </a:p>
              </p:txBody>
            </p:sp>
          </p:grpSp>
        </p:grpSp>
        <p:grpSp>
          <p:nvGrpSpPr>
            <p:cNvPr id="437" name="Google Shape;437;p6"/>
            <p:cNvGrpSpPr/>
            <p:nvPr/>
          </p:nvGrpSpPr>
          <p:grpSpPr>
            <a:xfrm>
              <a:off x="104275" y="50550"/>
              <a:ext cx="8948150" cy="772675"/>
              <a:chOff x="104275" y="50550"/>
              <a:chExt cx="8948150" cy="772675"/>
            </a:xfrm>
          </p:grpSpPr>
          <p:sp>
            <p:nvSpPr>
              <p:cNvPr id="438" name="Google Shape;438;p6"/>
              <p:cNvSpPr/>
              <p:nvPr/>
            </p:nvSpPr>
            <p:spPr>
              <a:xfrm>
                <a:off x="86948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39" name="Google Shape;439;p6"/>
              <p:cNvSpPr/>
              <p:nvPr/>
            </p:nvSpPr>
            <p:spPr>
              <a:xfrm>
                <a:off x="5156375" y="146713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0" name="Google Shape;440;p6"/>
              <p:cNvSpPr/>
              <p:nvPr/>
            </p:nvSpPr>
            <p:spPr>
              <a:xfrm>
                <a:off x="7219963" y="349471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1" name="Google Shape;441;p6"/>
              <p:cNvSpPr/>
              <p:nvPr/>
            </p:nvSpPr>
            <p:spPr>
              <a:xfrm>
                <a:off x="7252363" y="114324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2" name="Google Shape;442;p6"/>
              <p:cNvSpPr/>
              <p:nvPr/>
            </p:nvSpPr>
            <p:spPr>
              <a:xfrm>
                <a:off x="7998675" y="22635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3" name="Google Shape;443;p6"/>
              <p:cNvSpPr/>
              <p:nvPr/>
            </p:nvSpPr>
            <p:spPr>
              <a:xfrm>
                <a:off x="6352675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4" name="Google Shape;444;p6"/>
              <p:cNvSpPr/>
              <p:nvPr/>
            </p:nvSpPr>
            <p:spPr>
              <a:xfrm>
                <a:off x="373670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5" name="Google Shape;445;p6"/>
              <p:cNvSpPr/>
              <p:nvPr/>
            </p:nvSpPr>
            <p:spPr>
              <a:xfrm>
                <a:off x="2805625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6" name="Google Shape;446;p6"/>
              <p:cNvSpPr/>
              <p:nvPr/>
            </p:nvSpPr>
            <p:spPr>
              <a:xfrm>
                <a:off x="1913750" y="30070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7" name="Google Shape;447;p6"/>
              <p:cNvSpPr/>
              <p:nvPr/>
            </p:nvSpPr>
            <p:spPr>
              <a:xfrm>
                <a:off x="3266675" y="1143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8" name="Google Shape;448;p6"/>
              <p:cNvSpPr/>
              <p:nvPr/>
            </p:nvSpPr>
            <p:spPr>
              <a:xfrm>
                <a:off x="262050" y="1143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49" name="Google Shape;449;p6"/>
              <p:cNvSpPr/>
              <p:nvPr/>
            </p:nvSpPr>
            <p:spPr>
              <a:xfrm>
                <a:off x="1279125" y="2208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0" name="Google Shape;450;p6"/>
              <p:cNvSpPr/>
              <p:nvPr/>
            </p:nvSpPr>
            <p:spPr>
              <a:xfrm>
                <a:off x="10551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1" name="Google Shape;451;p6"/>
              <p:cNvSpPr/>
              <p:nvPr/>
            </p:nvSpPr>
            <p:spPr>
              <a:xfrm>
                <a:off x="872350" y="3523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2" name="Google Shape;452;p6"/>
              <p:cNvSpPr/>
              <p:nvPr/>
            </p:nvSpPr>
            <p:spPr>
              <a:xfrm>
                <a:off x="7014788" y="2609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3" name="Google Shape;453;p6"/>
              <p:cNvSpPr/>
              <p:nvPr/>
            </p:nvSpPr>
            <p:spPr>
              <a:xfrm>
                <a:off x="8777500" y="31995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4" name="Google Shape;454;p6"/>
              <p:cNvSpPr/>
              <p:nvPr/>
            </p:nvSpPr>
            <p:spPr>
              <a:xfrm>
                <a:off x="4467225" y="191303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5" name="Google Shape;455;p6"/>
              <p:cNvSpPr/>
              <p:nvPr/>
            </p:nvSpPr>
            <p:spPr>
              <a:xfrm>
                <a:off x="2601875" y="196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56" name="Google Shape;456;p6"/>
              <p:cNvSpPr/>
              <p:nvPr/>
            </p:nvSpPr>
            <p:spPr>
              <a:xfrm>
                <a:off x="5288025" y="226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7" name="Google Shape;457;p6"/>
              <p:cNvSpPr/>
              <p:nvPr/>
            </p:nvSpPr>
            <p:spPr>
              <a:xfrm>
                <a:off x="5948425" y="3818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8" name="Google Shape;458;p6"/>
              <p:cNvSpPr/>
              <p:nvPr/>
            </p:nvSpPr>
            <p:spPr>
              <a:xfrm>
                <a:off x="9020025" y="4142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59" name="Google Shape;459;p6"/>
              <p:cNvSpPr/>
              <p:nvPr/>
            </p:nvSpPr>
            <p:spPr>
              <a:xfrm>
                <a:off x="1588200" y="505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0" name="Google Shape;460;p6"/>
              <p:cNvSpPr/>
              <p:nvPr/>
            </p:nvSpPr>
            <p:spPr>
              <a:xfrm>
                <a:off x="3636675" y="472350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1" name="Google Shape;461;p6"/>
              <p:cNvSpPr/>
              <p:nvPr/>
            </p:nvSpPr>
            <p:spPr>
              <a:xfrm>
                <a:off x="104275" y="3494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2" name="Google Shape;462;p6"/>
              <p:cNvSpPr/>
              <p:nvPr/>
            </p:nvSpPr>
            <p:spPr>
              <a:xfrm>
                <a:off x="4558675" y="300700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3" name="Google Shape;463;p6"/>
              <p:cNvSpPr/>
              <p:nvPr/>
            </p:nvSpPr>
            <p:spPr>
              <a:xfrm>
                <a:off x="6054325" y="29042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4" name="Google Shape;464;p6"/>
              <p:cNvSpPr/>
              <p:nvPr/>
            </p:nvSpPr>
            <p:spPr>
              <a:xfrm>
                <a:off x="8181475" y="2904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5" name="Google Shape;465;p6"/>
              <p:cNvSpPr/>
              <p:nvPr/>
            </p:nvSpPr>
            <p:spPr>
              <a:xfrm>
                <a:off x="6024800" y="442828"/>
                <a:ext cx="91443" cy="91443"/>
              </a:xfrm>
              <a:custGeom>
                <a:avLst/>
                <a:gdLst/>
                <a:ahLst/>
                <a:cxnLst/>
                <a:rect l="l" t="t" r="r" b="b"/>
                <a:pathLst>
                  <a:path w="2771" h="2771" extrusionOk="0">
                    <a:moveTo>
                      <a:pt x="1372" y="0"/>
                    </a:moveTo>
                    <a:lnTo>
                      <a:pt x="1260" y="1259"/>
                    </a:lnTo>
                    <a:lnTo>
                      <a:pt x="1" y="1399"/>
                    </a:lnTo>
                    <a:lnTo>
                      <a:pt x="1260" y="1511"/>
                    </a:lnTo>
                    <a:lnTo>
                      <a:pt x="1372" y="2770"/>
                    </a:lnTo>
                    <a:lnTo>
                      <a:pt x="1511" y="1511"/>
                    </a:lnTo>
                    <a:lnTo>
                      <a:pt x="2770" y="1399"/>
                    </a:lnTo>
                    <a:lnTo>
                      <a:pt x="1511" y="1259"/>
                    </a:lnTo>
                    <a:lnTo>
                      <a:pt x="1372" y="0"/>
                    </a:ln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466" name="Google Shape;466;p6"/>
              <p:cNvSpPr/>
              <p:nvPr/>
            </p:nvSpPr>
            <p:spPr>
              <a:xfrm>
                <a:off x="2292625" y="631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7" name="Google Shape;467;p6"/>
              <p:cNvSpPr/>
              <p:nvPr/>
            </p:nvSpPr>
            <p:spPr>
              <a:xfrm>
                <a:off x="546440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8" name="Google Shape;468;p6"/>
              <p:cNvSpPr/>
              <p:nvPr/>
            </p:nvSpPr>
            <p:spPr>
              <a:xfrm>
                <a:off x="294450" y="71997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69" name="Google Shape;469;p6"/>
              <p:cNvSpPr/>
              <p:nvPr/>
            </p:nvSpPr>
            <p:spPr>
              <a:xfrm>
                <a:off x="7822650" y="631975"/>
                <a:ext cx="32400" cy="32400"/>
              </a:xfrm>
              <a:prstGeom prst="ellipse">
                <a:avLst/>
              </a:prstGeom>
              <a:solidFill>
                <a:schemeClr val="lt1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  <p:sp>
            <p:nvSpPr>
              <p:cNvPr id="470" name="Google Shape;470;p6"/>
              <p:cNvSpPr/>
              <p:nvPr/>
            </p:nvSpPr>
            <p:spPr>
              <a:xfrm>
                <a:off x="8583225" y="790825"/>
                <a:ext cx="32400" cy="32400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l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rPr lang="en"/>
                  <a:t>  </a:t>
                </a:r>
                <a:endParaRPr/>
              </a:p>
            </p:txBody>
          </p:sp>
        </p:grpSp>
      </p:grpSp>
      <p:sp>
        <p:nvSpPr>
          <p:cNvPr id="471" name="Google Shape;471;p6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472" name="Google Shape;472;p6"/>
          <p:cNvSpPr txBox="1">
            <a:spLocks noGrp="1"/>
          </p:cNvSpPr>
          <p:nvPr>
            <p:ph type="body" idx="1"/>
          </p:nvPr>
        </p:nvSpPr>
        <p:spPr>
          <a:xfrm>
            <a:off x="855300" y="1553825"/>
            <a:ext cx="2932500" cy="293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➢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73" name="Google Shape;473;p6"/>
          <p:cNvSpPr txBox="1">
            <a:spLocks noGrp="1"/>
          </p:cNvSpPr>
          <p:nvPr>
            <p:ph type="body" idx="2"/>
          </p:nvPr>
        </p:nvSpPr>
        <p:spPr>
          <a:xfrm>
            <a:off x="4199271" y="1553825"/>
            <a:ext cx="2932500" cy="29358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55600" rtl="0">
              <a:spcBef>
                <a:spcPts val="0"/>
              </a:spcBef>
              <a:spcAft>
                <a:spcPts val="0"/>
              </a:spcAft>
              <a:buSzPts val="2000"/>
              <a:buChar char="➢"/>
              <a:defRPr sz="2000"/>
            </a:lvl1pPr>
            <a:lvl2pPr marL="914400" lvl="1" indent="-355600" rtl="0">
              <a:spcBef>
                <a:spcPts val="800"/>
              </a:spcBef>
              <a:spcAft>
                <a:spcPts val="0"/>
              </a:spcAft>
              <a:buSzPts val="2000"/>
              <a:buChar char="▻"/>
              <a:defRPr sz="2000"/>
            </a:lvl2pPr>
            <a:lvl3pPr marL="1371600" lvl="2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3pPr>
            <a:lvl4pPr marL="1828800" lvl="3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4pPr>
            <a:lvl5pPr marL="2286000" lvl="4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5pPr>
            <a:lvl6pPr marL="2743200" lvl="5" indent="-355600" rtl="0">
              <a:spcBef>
                <a:spcPts val="800"/>
              </a:spcBef>
              <a:spcAft>
                <a:spcPts val="0"/>
              </a:spcAft>
              <a:buSzPts val="2000"/>
              <a:buChar char="■"/>
              <a:defRPr sz="2000"/>
            </a:lvl6pPr>
            <a:lvl7pPr marL="3200400" lvl="6" indent="-355600" rtl="0">
              <a:spcBef>
                <a:spcPts val="800"/>
              </a:spcBef>
              <a:spcAft>
                <a:spcPts val="0"/>
              </a:spcAft>
              <a:buSzPts val="2000"/>
              <a:buChar char="●"/>
              <a:defRPr sz="2000"/>
            </a:lvl7pPr>
            <a:lvl8pPr marL="3657600" lvl="7" indent="-355600" rtl="0">
              <a:spcBef>
                <a:spcPts val="800"/>
              </a:spcBef>
              <a:spcAft>
                <a:spcPts val="0"/>
              </a:spcAft>
              <a:buSzPts val="2000"/>
              <a:buChar char="○"/>
              <a:defRPr sz="2000"/>
            </a:lvl8pPr>
            <a:lvl9pPr marL="4114800" lvl="8" indent="-355600" rtl="0">
              <a:spcBef>
                <a:spcPts val="800"/>
              </a:spcBef>
              <a:spcAft>
                <a:spcPts val="800"/>
              </a:spcAft>
              <a:buSzPts val="2000"/>
              <a:buChar char="■"/>
              <a:defRPr sz="2000"/>
            </a:lvl9pPr>
          </a:lstStyle>
          <a:p>
            <a:endParaRPr/>
          </a:p>
        </p:txBody>
      </p:sp>
      <p:sp>
        <p:nvSpPr>
          <p:cNvPr id="474" name="Google Shape;474;p6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4710" y="1485900"/>
            <a:ext cx="2210150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489347" y="2000250"/>
            <a:ext cx="2195513" cy="269200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2745" y="1485900"/>
            <a:ext cx="2202181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2904829" y="2000250"/>
            <a:ext cx="2210096" cy="269200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1485900"/>
            <a:ext cx="2199085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5343525" y="2000250"/>
            <a:ext cx="2199085" cy="2692004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2794607" y="1600200"/>
            <a:ext cx="0" cy="29718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5221670" y="1600200"/>
            <a:ext cx="0" cy="297516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033306198"/>
      </p:ext>
    </p:extLst>
  </p:cSld>
  <p:clrMapOvr>
    <a:masterClrMapping/>
  </p:clrMapOvr>
  <p:hf hdr="0" ftr="0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3 Picture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315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347" y="3188212"/>
            <a:ext cx="2205038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489347" y="1657350"/>
            <a:ext cx="2205038" cy="1143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489347" y="3620409"/>
            <a:ext cx="2205038" cy="49439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2917032" y="3188212"/>
            <a:ext cx="2197894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2917031" y="1657350"/>
            <a:ext cx="2197894" cy="1143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2916016" y="3620408"/>
            <a:ext cx="2200805" cy="49439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5343525" y="3188212"/>
            <a:ext cx="2199085" cy="432197"/>
          </a:xfrm>
        </p:spPr>
        <p:txBody>
          <a:bodyPr anchor="b">
            <a:noAutofit/>
          </a:bodyPr>
          <a:lstStyle>
            <a:lvl1pPr marL="0" indent="0">
              <a:buNone/>
              <a:defRPr sz="18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5343525" y="1657350"/>
            <a:ext cx="2199085" cy="1143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5343432" y="3620406"/>
            <a:ext cx="2201998" cy="494392"/>
          </a:xfrm>
        </p:spPr>
        <p:txBody>
          <a:bodyPr anchor="t">
            <a:normAutofit/>
          </a:bodyPr>
          <a:lstStyle>
            <a:lvl1pPr marL="0" indent="0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2794607" y="1600200"/>
            <a:ext cx="0" cy="29718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5221670" y="1600200"/>
            <a:ext cx="0" cy="297516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91946403"/>
      </p:ext>
    </p:extLst>
  </p:cSld>
  <p:clrMapOvr>
    <a:masterClrMapping/>
  </p:clrMapOvr>
  <p:hf hdr="0" ftr="0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041013631"/>
      </p:ext>
    </p:extLst>
  </p:cSld>
  <p:clrMapOvr>
    <a:masterClrMapping/>
  </p:clrMapOvr>
  <p:hf hdr="0" ftr="0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228159" y="322660"/>
            <a:ext cx="1314451" cy="4369594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89348" y="665561"/>
            <a:ext cx="5567362" cy="402669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83506114"/>
      </p:ext>
    </p:extLst>
  </p:cSld>
  <p:clrMapOvr>
    <a:masterClrMapping/>
  </p:clrMapOvr>
  <p:hf hdr="0" ftr="0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"/>
          <p:cNvSpPr txBox="1">
            <a:spLocks noGrp="1"/>
          </p:cNvSpPr>
          <p:nvPr>
            <p:ph type="ctrTitle"/>
          </p:nvPr>
        </p:nvSpPr>
        <p:spPr>
          <a:xfrm>
            <a:off x="1632600" y="1673063"/>
            <a:ext cx="5878800" cy="1303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12" name="Google Shape;212;p3"/>
          <p:cNvSpPr txBox="1">
            <a:spLocks noGrp="1"/>
          </p:cNvSpPr>
          <p:nvPr>
            <p:ph type="subTitle" idx="1"/>
          </p:nvPr>
        </p:nvSpPr>
        <p:spPr>
          <a:xfrm>
            <a:off x="1632600" y="3073838"/>
            <a:ext cx="5878800" cy="39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800"/>
              </a:spcBef>
              <a:spcAft>
                <a:spcPts val="80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184391558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67" y="69575"/>
            <a:ext cx="447086" cy="576297"/>
          </a:xfrm>
          <a:prstGeom prst="rect">
            <a:avLst/>
          </a:prstGeom>
        </p:spPr>
      </p:pic>
      <p:sp>
        <p:nvSpPr>
          <p:cNvPr id="8" name="Rectangle 7"/>
          <p:cNvSpPr/>
          <p:nvPr userDrawn="1"/>
        </p:nvSpPr>
        <p:spPr>
          <a:xfrm>
            <a:off x="0" y="5054047"/>
            <a:ext cx="9144000" cy="89453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50"/>
          </a:p>
        </p:txBody>
      </p:sp>
    </p:spTree>
    <p:extLst>
      <p:ext uri="{BB962C8B-B14F-4D97-AF65-F5344CB8AC3E}">
        <p14:creationId xmlns:p14="http://schemas.microsoft.com/office/powerpoint/2010/main" val="4087229288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2700" y="0"/>
            <a:ext cx="9173370" cy="5142161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019299" y="1403349"/>
            <a:ext cx="5111752" cy="1136650"/>
          </a:xfrm>
        </p:spPr>
        <p:txBody>
          <a:bodyPr anchor="b">
            <a:noAutofit/>
          </a:bodyPr>
          <a:lstStyle>
            <a:lvl1pPr algn="ctr">
              <a:defRPr sz="405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19299" y="2743198"/>
            <a:ext cx="5111752" cy="990602"/>
          </a:xfrm>
        </p:spPr>
        <p:txBody>
          <a:bodyPr anchor="t">
            <a:normAutofit/>
          </a:bodyPr>
          <a:lstStyle>
            <a:lvl1pPr marL="0" indent="0" algn="ctr">
              <a:buNone/>
              <a:defRPr sz="1575">
                <a:solidFill>
                  <a:schemeClr val="tx1"/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5987425" y="3778247"/>
            <a:ext cx="673100" cy="209550"/>
          </a:xfr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019298" y="3778247"/>
            <a:ext cx="3910976" cy="20955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17676" y="3778247"/>
            <a:ext cx="413375" cy="209550"/>
          </a:xfrm>
        </p:spPr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5" name="Straight Connector 14"/>
          <p:cNvCxnSpPr/>
          <p:nvPr/>
        </p:nvCxnSpPr>
        <p:spPr>
          <a:xfrm>
            <a:off x="2019299" y="2641598"/>
            <a:ext cx="5111751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2208572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DAAC-F204-4CE0-9349-DA7DE3AABF75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592DA-0D33-4A76-8844-06414CF4FF4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3516218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11302" y="1314454"/>
            <a:ext cx="6119016" cy="1366886"/>
          </a:xfrm>
        </p:spPr>
        <p:txBody>
          <a:bodyPr anchor="b">
            <a:normAutofit/>
          </a:bodyPr>
          <a:lstStyle>
            <a:lvl1pPr algn="ctr">
              <a:defRPr sz="33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11300" y="2884539"/>
            <a:ext cx="6119018" cy="71591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6" name="Straight Connector 15"/>
          <p:cNvCxnSpPr/>
          <p:nvPr/>
        </p:nvCxnSpPr>
        <p:spPr>
          <a:xfrm>
            <a:off x="1509542" y="2782939"/>
            <a:ext cx="6122535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4336802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73836" y="1920240"/>
            <a:ext cx="3538728" cy="248259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36008" y="1920240"/>
            <a:ext cx="3538728" cy="2482596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617796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446520" y="4767263"/>
            <a:ext cx="2183130" cy="273844"/>
          </a:xfrm>
          <a:prstGeom prst="rect">
            <a:avLst/>
          </a:prstGeom>
        </p:spPr>
        <p:txBody>
          <a:bodyPr/>
          <a:lstStyle/>
          <a:p>
            <a:fld id="{C8F0DAAC-F204-4CE0-9349-DA7DE3AABF75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514350" y="4766884"/>
            <a:ext cx="5829300" cy="273844"/>
          </a:xfrm>
          <a:prstGeom prst="rect">
            <a:avLst/>
          </a:prstGeom>
        </p:spPr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592DA-0D33-4A76-8844-06414CF4FF4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344717284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1993900"/>
            <a:ext cx="3538728" cy="432197"/>
          </a:xfrm>
        </p:spPr>
        <p:txBody>
          <a:bodyPr anchor="b">
            <a:noAutofit/>
          </a:bodyPr>
          <a:lstStyle>
            <a:lvl1pPr marL="0" indent="0">
              <a:spcBef>
                <a:spcPts val="504"/>
              </a:spcBef>
              <a:spcAft>
                <a:spcPts val="450"/>
              </a:spcAft>
              <a:buNone/>
              <a:defRPr sz="21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71550" y="2432447"/>
            <a:ext cx="3538728" cy="1974454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35503" y="1993900"/>
            <a:ext cx="3538728" cy="432197"/>
          </a:xfrm>
        </p:spPr>
        <p:txBody>
          <a:bodyPr anchor="b">
            <a:noAutofit/>
          </a:bodyPr>
          <a:lstStyle>
            <a:lvl1pPr marL="0" indent="0">
              <a:spcBef>
                <a:spcPts val="504"/>
              </a:spcBef>
              <a:spcAft>
                <a:spcPts val="450"/>
              </a:spcAft>
              <a:buNone/>
              <a:defRPr sz="2100" b="0">
                <a:solidFill>
                  <a:schemeClr val="accent1"/>
                </a:solidFill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35503" y="2432447"/>
            <a:ext cx="3538728" cy="1974454"/>
          </a:xfrm>
        </p:spPr>
        <p:txBody>
          <a:bodyPr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8" name="Straight Connector 17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748743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7814569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7530365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0359" y="1041401"/>
            <a:ext cx="2788841" cy="1028700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064001" y="736599"/>
            <a:ext cx="4102100" cy="3670301"/>
          </a:xfrm>
        </p:spPr>
        <p:txBody>
          <a:bodyPr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0359" y="2273299"/>
            <a:ext cx="2788841" cy="1828803"/>
          </a:xfrm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6" name="Straight Connector 15"/>
          <p:cNvCxnSpPr/>
          <p:nvPr/>
        </p:nvCxnSpPr>
        <p:spPr>
          <a:xfrm>
            <a:off x="1047127" y="2184400"/>
            <a:ext cx="26358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3090646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49" y="1412874"/>
            <a:ext cx="4681362" cy="1028700"/>
          </a:xfrm>
        </p:spPr>
        <p:txBody>
          <a:bodyPr anchor="b">
            <a:normAutofit/>
          </a:bodyPr>
          <a:lstStyle>
            <a:lvl1pPr algn="ctr">
              <a:defRPr sz="21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71124" y="781050"/>
            <a:ext cx="2297510" cy="35814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49" y="2441574"/>
            <a:ext cx="4681362" cy="1371600"/>
          </a:xfrm>
        </p:spPr>
        <p:txBody>
          <a:bodyPr anchor="t">
            <a:normAutofit/>
          </a:bodyPr>
          <a:lstStyle>
            <a:lvl1pPr marL="0" indent="0" algn="ctr">
              <a:buNone/>
              <a:defRPr sz="13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80042803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ic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3611561"/>
            <a:ext cx="7207250" cy="425054"/>
          </a:xfrm>
        </p:spPr>
        <p:txBody>
          <a:bodyPr anchor="b">
            <a:normAutofit/>
          </a:bodyPr>
          <a:lstStyle>
            <a:lvl1pPr algn="ctr">
              <a:defRPr sz="18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81070" y="781050"/>
            <a:ext cx="7579479" cy="2501902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200"/>
            </a:lvl1pPr>
            <a:lvl2pPr marL="342900" indent="0">
              <a:buNone/>
              <a:defRPr sz="1200"/>
            </a:lvl2pPr>
            <a:lvl3pPr marL="685800" indent="0">
              <a:buNone/>
              <a:defRPr sz="1200"/>
            </a:lvl3pPr>
            <a:lvl4pPr marL="1028700" indent="0">
              <a:buNone/>
              <a:defRPr sz="1200"/>
            </a:lvl4pPr>
            <a:lvl5pPr marL="1371600" indent="0">
              <a:buNone/>
              <a:defRPr sz="1200"/>
            </a:lvl5pPr>
            <a:lvl6pPr marL="1714500" indent="0">
              <a:buNone/>
              <a:defRPr sz="1200"/>
            </a:lvl6pPr>
            <a:lvl7pPr marL="2057400" indent="0">
              <a:buNone/>
              <a:defRPr sz="1200"/>
            </a:lvl7pPr>
            <a:lvl8pPr marL="2400300" indent="0">
              <a:buNone/>
              <a:defRPr sz="1200"/>
            </a:lvl8pPr>
            <a:lvl9pPr marL="2743200" indent="0">
              <a:buNone/>
              <a:defRPr sz="12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71551" y="4036615"/>
            <a:ext cx="7207250" cy="370284"/>
          </a:xfrm>
        </p:spPr>
        <p:txBody>
          <a:bodyPr>
            <a:normAutofit/>
          </a:bodyPr>
          <a:lstStyle>
            <a:lvl1pPr marL="0" indent="0" algn="ctr">
              <a:buNone/>
              <a:defRPr sz="105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801265136"/>
      </p:ext>
    </p:extLst>
  </p:cSld>
  <p:clrMapOvr>
    <a:masterClrMapping/>
  </p:clrMapOvr>
  <p:hf hdr="0" ftr="0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7901" y="736599"/>
            <a:ext cx="7194549" cy="2216151"/>
          </a:xfrm>
        </p:spPr>
        <p:txBody>
          <a:bodyPr anchor="ctr">
            <a:normAutofit/>
          </a:bodyPr>
          <a:lstStyle>
            <a:lvl1pPr algn="ctr">
              <a:defRPr sz="2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7901" y="3257550"/>
            <a:ext cx="7194549" cy="1149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47127" y="3105149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84144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736599"/>
            <a:ext cx="6972299" cy="1778001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256109" y="2514600"/>
            <a:ext cx="6629402" cy="43815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1500"/>
            </a:lvl1pPr>
            <a:lvl2pPr marL="342900" indent="0">
              <a:buFontTx/>
              <a:buNone/>
              <a:defRPr/>
            </a:lvl2pPr>
            <a:lvl3pPr marL="685800" indent="0">
              <a:buFontTx/>
              <a:buNone/>
              <a:defRPr/>
            </a:lvl3pPr>
            <a:lvl4pPr marL="1028700" indent="0">
              <a:buFontTx/>
              <a:buNone/>
              <a:defRPr/>
            </a:lvl4pPr>
            <a:lvl5pPr marL="1371600" indent="0">
              <a:buFontTx/>
              <a:buNone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257550"/>
            <a:ext cx="7207250" cy="1149350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14" name="TextBox 13"/>
          <p:cNvSpPr txBox="1"/>
          <p:nvPr/>
        </p:nvSpPr>
        <p:spPr>
          <a:xfrm>
            <a:off x="646510" y="65997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950200" y="2120903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047127" y="3105149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515006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2" y="2481436"/>
            <a:ext cx="7207251" cy="1101600"/>
          </a:xfrm>
        </p:spPr>
        <p:txBody>
          <a:bodyPr anchor="b">
            <a:normAutofit/>
          </a:bodyPr>
          <a:lstStyle>
            <a:lvl1pPr algn="l">
              <a:defRPr sz="2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583036"/>
            <a:ext cx="7207251" cy="645300"/>
          </a:xfrm>
        </p:spPr>
        <p:txBody>
          <a:bodyPr anchor="t">
            <a:normAutofit/>
          </a:bodyPr>
          <a:lstStyle>
            <a:lvl1pPr marL="0" indent="0" algn="l">
              <a:buNone/>
              <a:defRPr sz="15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9843283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84660" y="736599"/>
            <a:ext cx="6972299" cy="1682751"/>
          </a:xfrm>
        </p:spPr>
        <p:txBody>
          <a:bodyPr anchor="ctr">
            <a:normAutofit/>
          </a:bodyPr>
          <a:lstStyle>
            <a:lvl1pPr algn="ctr">
              <a:defRPr sz="2400" b="0" cap="none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971551" y="2729484"/>
            <a:ext cx="7207251" cy="66522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3397250"/>
            <a:ext cx="7207251" cy="100965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sp>
        <p:nvSpPr>
          <p:cNvPr id="12" name="TextBox 11"/>
          <p:cNvSpPr txBox="1"/>
          <p:nvPr/>
        </p:nvSpPr>
        <p:spPr>
          <a:xfrm>
            <a:off x="646510" y="659971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/>
            <a:r>
              <a:rPr lang="en-US" sz="6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50200" y="1949446"/>
            <a:ext cx="457200" cy="438582"/>
          </a:xfrm>
          <a:prstGeom prst="rect">
            <a:avLst/>
          </a:prstGeom>
        </p:spPr>
        <p:txBody>
          <a:bodyPr vert="horz" lIns="68580" tIns="34290" rIns="68580" bIns="34290" rtlCol="0" anchor="ctr">
            <a:noAutofit/>
          </a:bodyPr>
          <a:lstStyle/>
          <a:p>
            <a:pPr lvl="0" algn="r"/>
            <a:r>
              <a:rPr lang="en-US" sz="6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047127" y="257175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5411385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77320815"/>
      </p:ext>
    </p:extLst>
  </p:cSld>
  <p:clrMapOvr>
    <a:masterClrMapping/>
  </p:clrMapOvr>
  <p:hf hdr="0" ftr="0"/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551" y="736599"/>
            <a:ext cx="7207250" cy="1682751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971551" y="2722626"/>
            <a:ext cx="7207251" cy="630936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10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0" y="3352800"/>
            <a:ext cx="7207253" cy="1054100"/>
          </a:xfrm>
        </p:spPr>
        <p:txBody>
          <a:bodyPr anchor="t">
            <a:normAutofit/>
          </a:bodyPr>
          <a:lstStyle>
            <a:lvl1pPr marL="0" indent="0" algn="l">
              <a:buNone/>
              <a:defRPr sz="1350">
                <a:solidFill>
                  <a:schemeClr val="tx1"/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5" name="Straight Connector 14"/>
          <p:cNvCxnSpPr/>
          <p:nvPr/>
        </p:nvCxnSpPr>
        <p:spPr>
          <a:xfrm>
            <a:off x="1047127" y="257175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8662380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4" name="Straight Connector 13"/>
          <p:cNvCxnSpPr/>
          <p:nvPr/>
        </p:nvCxnSpPr>
        <p:spPr>
          <a:xfrm>
            <a:off x="1047127" y="1816100"/>
            <a:ext cx="7055474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81050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49518" y="736599"/>
            <a:ext cx="1418171" cy="367030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71549" y="736599"/>
            <a:ext cx="5574769" cy="3670301"/>
          </a:xfrm>
        </p:spPr>
        <p:txBody>
          <a:bodyPr vert="eaVert" anchor="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cxnSp>
        <p:nvCxnSpPr>
          <p:cNvPr id="14" name="Straight Connector 13"/>
          <p:cNvCxnSpPr/>
          <p:nvPr/>
        </p:nvCxnSpPr>
        <p:spPr>
          <a:xfrm>
            <a:off x="6647918" y="742950"/>
            <a:ext cx="0" cy="36576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81060017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1" name="Google Shape;211;p3"/>
          <p:cNvSpPr txBox="1">
            <a:spLocks noGrp="1"/>
          </p:cNvSpPr>
          <p:nvPr>
            <p:ph type="ctrTitle"/>
          </p:nvPr>
        </p:nvSpPr>
        <p:spPr>
          <a:xfrm>
            <a:off x="1632600" y="1673063"/>
            <a:ext cx="5878800" cy="13038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212" name="Google Shape;212;p3"/>
          <p:cNvSpPr txBox="1">
            <a:spLocks noGrp="1"/>
          </p:cNvSpPr>
          <p:nvPr>
            <p:ph type="subTitle" idx="1"/>
          </p:nvPr>
        </p:nvSpPr>
        <p:spPr>
          <a:xfrm>
            <a:off x="1632600" y="3073838"/>
            <a:ext cx="5878800" cy="3966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2200"/>
              <a:buNone/>
              <a:defRPr sz="2200"/>
            </a:lvl1pPr>
            <a:lvl2pPr lvl="1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 rtl="0">
              <a:spcBef>
                <a:spcPts val="80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 rtl="0">
              <a:spcBef>
                <a:spcPts val="800"/>
              </a:spcBef>
              <a:spcAft>
                <a:spcPts val="800"/>
              </a:spcAft>
              <a:buSzPts val="2800"/>
              <a:buNone/>
              <a:defRPr sz="28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1877344173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5"/>
          <p:cNvSpPr txBox="1">
            <a:spLocks noGrp="1"/>
          </p:cNvSpPr>
          <p:nvPr>
            <p:ph type="body" idx="1"/>
          </p:nvPr>
        </p:nvSpPr>
        <p:spPr>
          <a:xfrm>
            <a:off x="855300" y="1553825"/>
            <a:ext cx="6240900" cy="283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0"/>
              </a:spcBef>
              <a:spcAft>
                <a:spcPts val="0"/>
              </a:spcAft>
              <a:buSzPts val="2200"/>
              <a:buChar char="➢"/>
              <a:defRPr/>
            </a:lvl1pPr>
            <a:lvl2pPr marL="914400" lvl="1" indent="-368300" rtl="0">
              <a:spcBef>
                <a:spcPts val="800"/>
              </a:spcBef>
              <a:spcAft>
                <a:spcPts val="0"/>
              </a:spcAft>
              <a:buSzPts val="2200"/>
              <a:buChar char="▻"/>
              <a:defRPr/>
            </a:lvl2pPr>
            <a:lvl3pPr marL="1371600" lvl="2" indent="-368300" rtl="0">
              <a:spcBef>
                <a:spcPts val="800"/>
              </a:spcBef>
              <a:spcAft>
                <a:spcPts val="0"/>
              </a:spcAft>
              <a:buSzPts val="2200"/>
              <a:buChar char="■"/>
              <a:defRPr/>
            </a:lvl3pPr>
            <a:lvl4pPr marL="1828800" lvl="3" indent="-368300" rtl="0">
              <a:spcBef>
                <a:spcPts val="80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 rtl="0">
              <a:spcBef>
                <a:spcPts val="80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80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80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80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800"/>
              </a:spcBef>
              <a:spcAft>
                <a:spcPts val="80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393" name="Google Shape;393;p5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61433013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179641113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DAAC-F204-4CE0-9349-DA7DE3AABF75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592DA-0D33-4A76-8844-06414CF4FF4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61832058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6923265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712588-04B1-427B-82EE-E8DB90309F08}" type="datetimeFigureOut">
              <a:rPr lang="en-US" smtClean="0"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9928324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21289216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 smtClean="0"/>
              <a:t>Click to edit Master subtitle style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DAAC-F204-4CE0-9349-DA7DE3AABF75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592DA-0D33-4A76-8844-06414CF4FF4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281774385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48986190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25658911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A54C80-263E-416B-A8E0-580EDEADCBDC}" type="datetimeFigureOut">
              <a:rPr lang="en-US" smtClean="0"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73076606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id-ID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60763455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C6B4A9-1611-4792-9094-5F34BCA07E0B}" type="datetimeFigureOut">
              <a:rPr lang="en-US" smtClean="0"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97125685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32688086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1" name="Google Shape;391;p5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1pPr>
            <a:lvl2pPr lvl="1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SzPts val="3200"/>
              <a:buNone/>
              <a:defRPr/>
            </a:lvl9pPr>
          </a:lstStyle>
          <a:p>
            <a:endParaRPr/>
          </a:p>
        </p:txBody>
      </p:sp>
      <p:sp>
        <p:nvSpPr>
          <p:cNvPr id="392" name="Google Shape;392;p5"/>
          <p:cNvSpPr txBox="1">
            <a:spLocks noGrp="1"/>
          </p:cNvSpPr>
          <p:nvPr>
            <p:ph type="body" idx="1"/>
          </p:nvPr>
        </p:nvSpPr>
        <p:spPr>
          <a:xfrm>
            <a:off x="855300" y="1553825"/>
            <a:ext cx="6240900" cy="2834100"/>
          </a:xfrm>
          <a:prstGeom prst="rect">
            <a:avLst/>
          </a:prstGeom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spcBef>
                <a:spcPts val="0"/>
              </a:spcBef>
              <a:spcAft>
                <a:spcPts val="0"/>
              </a:spcAft>
              <a:buSzPts val="2200"/>
              <a:buChar char="➢"/>
              <a:defRPr/>
            </a:lvl1pPr>
            <a:lvl2pPr marL="914400" lvl="1" indent="-368300" rtl="0">
              <a:spcBef>
                <a:spcPts val="800"/>
              </a:spcBef>
              <a:spcAft>
                <a:spcPts val="0"/>
              </a:spcAft>
              <a:buSzPts val="2200"/>
              <a:buChar char="▻"/>
              <a:defRPr/>
            </a:lvl2pPr>
            <a:lvl3pPr marL="1371600" lvl="2" indent="-368300" rtl="0">
              <a:spcBef>
                <a:spcPts val="800"/>
              </a:spcBef>
              <a:spcAft>
                <a:spcPts val="0"/>
              </a:spcAft>
              <a:buSzPts val="2200"/>
              <a:buChar char="■"/>
              <a:defRPr/>
            </a:lvl3pPr>
            <a:lvl4pPr marL="1828800" lvl="3" indent="-368300" rtl="0">
              <a:spcBef>
                <a:spcPts val="800"/>
              </a:spcBef>
              <a:spcAft>
                <a:spcPts val="0"/>
              </a:spcAft>
              <a:buSzPts val="2200"/>
              <a:buChar char="●"/>
              <a:defRPr/>
            </a:lvl4pPr>
            <a:lvl5pPr marL="2286000" lvl="4" indent="-368300" rtl="0">
              <a:spcBef>
                <a:spcPts val="800"/>
              </a:spcBef>
              <a:spcAft>
                <a:spcPts val="0"/>
              </a:spcAft>
              <a:buSzPts val="2200"/>
              <a:buChar char="○"/>
              <a:defRPr/>
            </a:lvl5pPr>
            <a:lvl6pPr marL="2743200" lvl="5" indent="-368300" rtl="0">
              <a:spcBef>
                <a:spcPts val="800"/>
              </a:spcBef>
              <a:spcAft>
                <a:spcPts val="0"/>
              </a:spcAft>
              <a:buSzPts val="2200"/>
              <a:buChar char="■"/>
              <a:defRPr/>
            </a:lvl6pPr>
            <a:lvl7pPr marL="3200400" lvl="6" indent="-368300" rtl="0">
              <a:spcBef>
                <a:spcPts val="800"/>
              </a:spcBef>
              <a:spcAft>
                <a:spcPts val="0"/>
              </a:spcAft>
              <a:buSzPts val="2200"/>
              <a:buChar char="●"/>
              <a:defRPr/>
            </a:lvl7pPr>
            <a:lvl8pPr marL="3657600" lvl="7" indent="-368300" rtl="0">
              <a:spcBef>
                <a:spcPts val="800"/>
              </a:spcBef>
              <a:spcAft>
                <a:spcPts val="0"/>
              </a:spcAft>
              <a:buSzPts val="2200"/>
              <a:buChar char="○"/>
              <a:defRPr/>
            </a:lvl8pPr>
            <a:lvl9pPr marL="4114800" lvl="8" indent="-368300" rtl="0">
              <a:spcBef>
                <a:spcPts val="800"/>
              </a:spcBef>
              <a:spcAft>
                <a:spcPts val="800"/>
              </a:spcAft>
              <a:buSzPts val="2200"/>
              <a:buChar char="■"/>
              <a:defRPr/>
            </a:lvl9pPr>
          </a:lstStyle>
          <a:p>
            <a:endParaRPr/>
          </a:p>
        </p:txBody>
      </p:sp>
      <p:sp>
        <p:nvSpPr>
          <p:cNvPr id="393" name="Google Shape;393;p5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076109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F0DAAC-F204-4CE0-9349-DA7DE3AABF75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6C592DA-0D33-4A76-8844-06414CF4FF4F}" type="slidenum">
              <a:rPr lang="id-ID" smtClean="0"/>
              <a:t>‹#›</a:t>
            </a:fld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98126804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27552538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10/22/2021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44363349"/>
      </p:ext>
    </p:extLst>
  </p:cSld>
  <p:clrMapOvr>
    <a:masterClrMapping/>
  </p:clrMapOvr>
  <p:timing>
    <p:tnLst>
      <p:par>
        <p:cTn id="1" dur="indefinite" restart="never" nodeType="tmRoot"/>
      </p:par>
    </p:tnLst>
  </p:timing>
  <p:hf hdr="0" ftr="0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3.xml"/><Relationship Id="rId3" Type="http://schemas.openxmlformats.org/officeDocument/2006/relationships/slideLayout" Target="../slideLayouts/slideLayout8.xml"/><Relationship Id="rId7" Type="http://schemas.openxmlformats.org/officeDocument/2006/relationships/slideLayout" Target="../slideLayouts/slideLayout12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7.xml"/><Relationship Id="rId1" Type="http://schemas.openxmlformats.org/officeDocument/2006/relationships/slideLayout" Target="../slideLayouts/slideLayout6.xml"/><Relationship Id="rId6" Type="http://schemas.openxmlformats.org/officeDocument/2006/relationships/slideLayout" Target="../slideLayouts/slideLayout11.xml"/><Relationship Id="rId11" Type="http://schemas.openxmlformats.org/officeDocument/2006/relationships/slideLayout" Target="../slideLayouts/slideLayout16.xml"/><Relationship Id="rId5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15.xml"/><Relationship Id="rId4" Type="http://schemas.openxmlformats.org/officeDocument/2006/relationships/slideLayout" Target="../slideLayouts/slideLayout9.xml"/><Relationship Id="rId9" Type="http://schemas.openxmlformats.org/officeDocument/2006/relationships/slideLayout" Target="../slideLayouts/slideLayout14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13" Type="http://schemas.openxmlformats.org/officeDocument/2006/relationships/slideLayout" Target="../slideLayouts/slideLayout29.xml"/><Relationship Id="rId18" Type="http://schemas.openxmlformats.org/officeDocument/2006/relationships/slideLayout" Target="../slideLayouts/slideLayout34.xml"/><Relationship Id="rId3" Type="http://schemas.openxmlformats.org/officeDocument/2006/relationships/slideLayout" Target="../slideLayouts/slideLayout19.xml"/><Relationship Id="rId21" Type="http://schemas.openxmlformats.org/officeDocument/2006/relationships/image" Target="../media/image2.png"/><Relationship Id="rId7" Type="http://schemas.openxmlformats.org/officeDocument/2006/relationships/slideLayout" Target="../slideLayouts/slideLayout23.xml"/><Relationship Id="rId12" Type="http://schemas.openxmlformats.org/officeDocument/2006/relationships/slideLayout" Target="../slideLayouts/slideLayout28.xml"/><Relationship Id="rId17" Type="http://schemas.openxmlformats.org/officeDocument/2006/relationships/slideLayout" Target="../slideLayouts/slideLayout33.xml"/><Relationship Id="rId2" Type="http://schemas.openxmlformats.org/officeDocument/2006/relationships/slideLayout" Target="../slideLayouts/slideLayout18.xml"/><Relationship Id="rId16" Type="http://schemas.openxmlformats.org/officeDocument/2006/relationships/slideLayout" Target="../slideLayouts/slideLayout32.xml"/><Relationship Id="rId20" Type="http://schemas.openxmlformats.org/officeDocument/2006/relationships/theme" Target="../theme/theme3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24" Type="http://schemas.openxmlformats.org/officeDocument/2006/relationships/image" Target="../media/image5.png"/><Relationship Id="rId5" Type="http://schemas.openxmlformats.org/officeDocument/2006/relationships/slideLayout" Target="../slideLayouts/slideLayout21.xml"/><Relationship Id="rId15" Type="http://schemas.openxmlformats.org/officeDocument/2006/relationships/slideLayout" Target="../slideLayouts/slideLayout31.xml"/><Relationship Id="rId23" Type="http://schemas.openxmlformats.org/officeDocument/2006/relationships/image" Target="../media/image4.png"/><Relationship Id="rId10" Type="http://schemas.openxmlformats.org/officeDocument/2006/relationships/slideLayout" Target="../slideLayouts/slideLayout26.xml"/><Relationship Id="rId19" Type="http://schemas.openxmlformats.org/officeDocument/2006/relationships/slideLayout" Target="../slideLayouts/slideLayout35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Relationship Id="rId14" Type="http://schemas.openxmlformats.org/officeDocument/2006/relationships/slideLayout" Target="../slideLayouts/slideLayout30.xml"/><Relationship Id="rId22" Type="http://schemas.openxmlformats.org/officeDocument/2006/relationships/image" Target="../media/image3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3.xml"/><Relationship Id="rId13" Type="http://schemas.openxmlformats.org/officeDocument/2006/relationships/slideLayout" Target="../slideLayouts/slideLayout48.xml"/><Relationship Id="rId18" Type="http://schemas.openxmlformats.org/officeDocument/2006/relationships/slideLayout" Target="../slideLayouts/slideLayout53.xml"/><Relationship Id="rId3" Type="http://schemas.openxmlformats.org/officeDocument/2006/relationships/slideLayout" Target="../slideLayouts/slideLayout38.xml"/><Relationship Id="rId21" Type="http://schemas.openxmlformats.org/officeDocument/2006/relationships/image" Target="../media/image9.png"/><Relationship Id="rId7" Type="http://schemas.openxmlformats.org/officeDocument/2006/relationships/slideLayout" Target="../slideLayouts/slideLayout42.xml"/><Relationship Id="rId12" Type="http://schemas.openxmlformats.org/officeDocument/2006/relationships/slideLayout" Target="../slideLayouts/slideLayout47.xml"/><Relationship Id="rId17" Type="http://schemas.openxmlformats.org/officeDocument/2006/relationships/slideLayout" Target="../slideLayouts/slideLayout52.xml"/><Relationship Id="rId2" Type="http://schemas.openxmlformats.org/officeDocument/2006/relationships/slideLayout" Target="../slideLayouts/slideLayout37.xml"/><Relationship Id="rId16" Type="http://schemas.openxmlformats.org/officeDocument/2006/relationships/slideLayout" Target="../slideLayouts/slideLayout51.xml"/><Relationship Id="rId20" Type="http://schemas.openxmlformats.org/officeDocument/2006/relationships/theme" Target="../theme/theme4.xml"/><Relationship Id="rId1" Type="http://schemas.openxmlformats.org/officeDocument/2006/relationships/slideLayout" Target="../slideLayouts/slideLayout36.xml"/><Relationship Id="rId6" Type="http://schemas.openxmlformats.org/officeDocument/2006/relationships/slideLayout" Target="../slideLayouts/slideLayout41.xml"/><Relationship Id="rId11" Type="http://schemas.openxmlformats.org/officeDocument/2006/relationships/slideLayout" Target="../slideLayouts/slideLayout46.xml"/><Relationship Id="rId5" Type="http://schemas.openxmlformats.org/officeDocument/2006/relationships/slideLayout" Target="../slideLayouts/slideLayout40.xml"/><Relationship Id="rId15" Type="http://schemas.openxmlformats.org/officeDocument/2006/relationships/slideLayout" Target="../slideLayouts/slideLayout50.xml"/><Relationship Id="rId10" Type="http://schemas.openxmlformats.org/officeDocument/2006/relationships/slideLayout" Target="../slideLayouts/slideLayout45.xml"/><Relationship Id="rId19" Type="http://schemas.openxmlformats.org/officeDocument/2006/relationships/slideLayout" Target="../slideLayouts/slideLayout54.xml"/><Relationship Id="rId4" Type="http://schemas.openxmlformats.org/officeDocument/2006/relationships/slideLayout" Target="../slideLayouts/slideLayout39.xml"/><Relationship Id="rId9" Type="http://schemas.openxmlformats.org/officeDocument/2006/relationships/slideLayout" Target="../slideLayouts/slideLayout44.xml"/><Relationship Id="rId14" Type="http://schemas.openxmlformats.org/officeDocument/2006/relationships/slideLayout" Target="../slideLayouts/slideLayout49.xml"/><Relationship Id="rId22" Type="http://schemas.openxmlformats.org/officeDocument/2006/relationships/image" Target="../media/image10.png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2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7.xml"/><Relationship Id="rId7" Type="http://schemas.openxmlformats.org/officeDocument/2006/relationships/slideLayout" Target="../slideLayouts/slideLayout61.xml"/><Relationship Id="rId12" Type="http://schemas.openxmlformats.org/officeDocument/2006/relationships/slideLayout" Target="../slideLayouts/slideLayout66.xml"/><Relationship Id="rId2" Type="http://schemas.openxmlformats.org/officeDocument/2006/relationships/slideLayout" Target="../slideLayouts/slideLayout56.xml"/><Relationship Id="rId1" Type="http://schemas.openxmlformats.org/officeDocument/2006/relationships/slideLayout" Target="../slideLayouts/slideLayout55.xml"/><Relationship Id="rId6" Type="http://schemas.openxmlformats.org/officeDocument/2006/relationships/slideLayout" Target="../slideLayouts/slideLayout60.xml"/><Relationship Id="rId11" Type="http://schemas.openxmlformats.org/officeDocument/2006/relationships/slideLayout" Target="../slideLayouts/slideLayout65.xml"/><Relationship Id="rId5" Type="http://schemas.openxmlformats.org/officeDocument/2006/relationships/slideLayout" Target="../slideLayouts/slideLayout59.xml"/><Relationship Id="rId10" Type="http://schemas.openxmlformats.org/officeDocument/2006/relationships/slideLayout" Target="../slideLayouts/slideLayout64.xml"/><Relationship Id="rId4" Type="http://schemas.openxmlformats.org/officeDocument/2006/relationships/slideLayout" Target="../slideLayouts/slideLayout58.xml"/><Relationship Id="rId9" Type="http://schemas.openxmlformats.org/officeDocument/2006/relationships/slideLayout" Target="../slideLayouts/slideLayout6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100000">
              <a:schemeClr val="accent3"/>
            </a:gs>
          </a:gsLst>
          <a:lin ang="5400012" scaled="0"/>
          <a:tileRect/>
        </a:gra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55300" y="836000"/>
            <a:ext cx="6240900" cy="396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b" anchorCtr="0">
            <a:noAutofit/>
          </a:bodyPr>
          <a:lstStyle>
            <a:lvl1pPr lvl="0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1pPr>
            <a:lvl2pPr lvl="1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2pPr>
            <a:lvl3pPr lvl="2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3pPr>
            <a:lvl4pPr lvl="3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4pPr>
            <a:lvl5pPr lvl="4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5pPr>
            <a:lvl6pPr lvl="5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6pPr>
            <a:lvl7pPr lvl="6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7pPr>
            <a:lvl8pPr lvl="7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8pPr>
            <a:lvl9pPr lvl="8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pace Grotesk Light"/>
              <a:buNone/>
              <a:defRPr sz="3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55300" y="1553825"/>
            <a:ext cx="6240900" cy="2834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t" anchorCtr="0">
            <a:noAutofit/>
          </a:bodyPr>
          <a:lstStyle>
            <a:lvl1pPr marL="457200" lvl="0" indent="-36830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Space Grotesk Light"/>
              <a:buChar char="➢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1pPr>
            <a:lvl2pPr marL="914400" lvl="1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accent1"/>
              </a:buClr>
              <a:buSzPts val="2200"/>
              <a:buFont typeface="Space Grotesk Light"/>
              <a:buChar char="▻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2pPr>
            <a:lvl3pPr marL="1371600" lvl="2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■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3pPr>
            <a:lvl4pPr marL="1828800" lvl="3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●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4pPr>
            <a:lvl5pPr marL="2286000" lvl="4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○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5pPr>
            <a:lvl6pPr marL="2743200" lvl="5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■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6pPr>
            <a:lvl7pPr marL="3200400" lvl="6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●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7pPr>
            <a:lvl8pPr marL="3657600" lvl="7" indent="-368300" rtl="0">
              <a:lnSpc>
                <a:spcPct val="115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2200"/>
              <a:buFont typeface="Space Grotesk Light"/>
              <a:buChar char="○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8pPr>
            <a:lvl9pPr marL="4114800" lvl="8" indent="-368300" rtl="0">
              <a:lnSpc>
                <a:spcPct val="115000"/>
              </a:lnSpc>
              <a:spcBef>
                <a:spcPts val="800"/>
              </a:spcBef>
              <a:spcAft>
                <a:spcPts val="800"/>
              </a:spcAft>
              <a:buClr>
                <a:schemeClr val="dk1"/>
              </a:buClr>
              <a:buSzPts val="2200"/>
              <a:buFont typeface="Space Grotesk Light"/>
              <a:buChar char="■"/>
              <a:defRPr sz="2200">
                <a:solidFill>
                  <a:schemeClr val="dk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>
            <a:lvl1pPr lvl="0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1pPr>
            <a:lvl2pPr lvl="1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2pPr>
            <a:lvl3pPr lvl="2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3pPr>
            <a:lvl4pPr lvl="3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4pPr>
            <a:lvl5pPr lvl="4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5pPr>
            <a:lvl6pPr lvl="5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6pPr>
            <a:lvl7pPr lvl="6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7pPr>
            <a:lvl8pPr lvl="7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8pPr>
            <a:lvl9pPr lvl="8" algn="ctr" rtl="0">
              <a:buNone/>
              <a:defRPr sz="1300">
                <a:solidFill>
                  <a:schemeClr val="accent1"/>
                </a:solidFill>
                <a:latin typeface="Space Grotesk Light"/>
                <a:ea typeface="Space Grotesk Light"/>
                <a:cs typeface="Space Grotesk Light"/>
                <a:sym typeface="Space Grotesk Light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61" r:id="rId4"/>
    <p:sldLayoutId id="2147483765" r:id="rId5"/>
  </p:sldLayoutIdLst>
  <p:transition>
    <p:fade thruBlk="1"/>
  </p:transition>
  <p:hf hdr="0" ftr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7E179D-B724-4447-A586-210F531364B2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531065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  <p:sldLayoutId id="2147483685" r:id="rId4"/>
    <p:sldLayoutId id="2147483686" r:id="rId5"/>
    <p:sldLayoutId id="2147483687" r:id="rId6"/>
    <p:sldLayoutId id="2147483688" r:id="rId7"/>
    <p:sldLayoutId id="2147483689" r:id="rId8"/>
    <p:sldLayoutId id="2147483690" r:id="rId9"/>
    <p:sldLayoutId id="2147483691" r:id="rId10"/>
    <p:sldLayoutId id="2147483692" r:id="rId11"/>
  </p:sldLayoutIdLst>
  <p:transition>
    <p:fade thruBlk="1"/>
  </p:transition>
  <p:timing>
    <p:tnLst>
      <p:par>
        <p:cTn id="1" dur="indefinite" restart="never" nodeType="tmRoot"/>
      </p:par>
    </p:tnLst>
  </p:timing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002264"/>
            <a:ext cx="3027759" cy="31412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169261"/>
            <a:ext cx="1141809" cy="1774090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6456759" y="1257300"/>
            <a:ext cx="2114550" cy="211455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5999560" y="1"/>
            <a:ext cx="1202540" cy="85605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6454408" y="4572000"/>
            <a:ext cx="745301" cy="5715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7828359" y="0"/>
            <a:ext cx="514350" cy="8572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4584" y="339538"/>
            <a:ext cx="7053542" cy="105039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7484" y="1539689"/>
            <a:ext cx="6709906" cy="31466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7616730" y="1343026"/>
            <a:ext cx="742949" cy="2285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6713680" y="2418973"/>
            <a:ext cx="2894846" cy="2286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825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7764406" y="221797"/>
            <a:ext cx="628649" cy="57576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1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00310955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  <p:sldLayoutId id="2147483711" r:id="rId17"/>
    <p:sldLayoutId id="2147483712" r:id="rId18"/>
    <p:sldLayoutId id="2147483713" r:id="rId19"/>
  </p:sldLayoutIdLst>
  <p:transition>
    <p:fade thruBlk="1"/>
  </p:transition>
  <p:timing>
    <p:tnLst>
      <p:par>
        <p:cTn id="1" dur="indefinite" restart="never" nodeType="tmRoot"/>
      </p:par>
    </p:tnLst>
  </p:timing>
  <p:hf hdr="0" ftr="0"/>
  <p:txStyles>
    <p:titleStyle>
      <a:lvl1pPr algn="l" defTabSz="342900" rtl="0" eaLnBrk="1" latinLnBrk="0" hangingPunct="1">
        <a:spcBef>
          <a:spcPct val="0"/>
        </a:spcBef>
        <a:buNone/>
        <a:defRPr sz="315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57175" indent="-257175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5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557213" indent="-214313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35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8572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2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2001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15430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187950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2288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25717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2914650" indent="-171450" algn="l" defTabSz="342900" rtl="0" eaLnBrk="1" latinLnBrk="0" hangingPunct="1">
        <a:spcBef>
          <a:spcPts val="75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05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1802" y="0"/>
            <a:ext cx="9172472" cy="5142161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2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71552" y="736600"/>
            <a:ext cx="7200897" cy="977900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71551" y="1917699"/>
            <a:ext cx="7200897" cy="248920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08126" y="4476750"/>
            <a:ext cx="1200150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B61BEF0D-F0BB-DE4B-95CE-6DB70DBA9567}" type="datetimeFigureOut">
              <a:rPr lang="en-US" dirty="0"/>
              <a:pPr/>
              <a:t>10/22/2021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71551" y="4476750"/>
            <a:ext cx="5479425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65426" y="4476750"/>
            <a:ext cx="407023" cy="2095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75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6577309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  <p:sldLayoutId id="2147483744" r:id="rId12"/>
    <p:sldLayoutId id="2147483745" r:id="rId13"/>
    <p:sldLayoutId id="2147483746" r:id="rId14"/>
    <p:sldLayoutId id="2147483747" r:id="rId15"/>
    <p:sldLayoutId id="2147483748" r:id="rId16"/>
    <p:sldLayoutId id="2147483749" r:id="rId17"/>
    <p:sldLayoutId id="2147483750" r:id="rId18"/>
    <p:sldLayoutId id="2147483751" r:id="rId19"/>
  </p:sldLayoutIdLst>
  <p:transition>
    <p:fade thruBlk="1"/>
  </p:transition>
  <p:timing>
    <p:tnLst>
      <p:par>
        <p:cTn id="1" dur="indefinite" restart="never" nodeType="tmRoot"/>
      </p:par>
    </p:tnLst>
  </p:timing>
  <p:hf hdr="0" ftr="0"/>
  <p:txStyles>
    <p:titleStyle>
      <a:lvl1pPr algn="ctr" defTabSz="342900" rtl="0" eaLnBrk="1" latinLnBrk="0" hangingPunct="1">
        <a:spcBef>
          <a:spcPct val="0"/>
        </a:spcBef>
        <a:buNone/>
        <a:defRPr sz="33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143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5572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5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900113" indent="-214313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3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1572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2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1500188" indent="-128588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18859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2288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25717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2914650" indent="-171450" algn="l" defTabSz="342900" rtl="0" eaLnBrk="1" latinLnBrk="0" hangingPunct="1">
        <a:spcBef>
          <a:spcPct val="20000"/>
        </a:spcBef>
        <a:spcAft>
          <a:spcPts val="450"/>
        </a:spcAft>
        <a:buClr>
          <a:schemeClr val="accent1"/>
        </a:buClr>
        <a:buSzPct val="115000"/>
        <a:buFont typeface="Arial"/>
        <a:buChar char="•"/>
        <a:defRPr sz="105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3429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id-ID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id-ID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8D0683-ADA6-4E5A-B2CC-85595F072670}" type="datetimeFigureOut">
              <a:rPr lang="id-ID" smtClean="0"/>
              <a:t>22/10/2021</a:t>
            </a:fld>
            <a:endParaRPr lang="id-ID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d-ID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575203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ransition>
    <p:fade thruBlk="1"/>
  </p:transition>
  <p:timing>
    <p:tnLst>
      <p:par>
        <p:cTn id="1" dur="indefinite" restart="never" nodeType="tmRoot"/>
      </p:par>
    </p:tnLst>
  </p:timing>
  <p:hf hdr="0" ftr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d-ID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e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1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Relationship Id="rId5" Type="http://schemas.openxmlformats.org/officeDocument/2006/relationships/chart" Target="../charts/chart2.xml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53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19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png"/><Relationship Id="rId4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4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474978" y="727556"/>
            <a:ext cx="7337831" cy="1103011"/>
          </a:xfrm>
        </p:spPr>
        <p:txBody>
          <a:bodyPr/>
          <a:lstStyle/>
          <a:p>
            <a:pPr algn="l"/>
            <a:r>
              <a:rPr lang="id-ID" sz="3700" b="1" dirty="0" smtClean="0">
                <a:solidFill>
                  <a:srgbClr val="002060"/>
                </a:solidFill>
              </a:rPr>
              <a:t>REVIEW LAPORAN  DATA RUTIN </a:t>
            </a:r>
          </a:p>
          <a:p>
            <a:pPr algn="l"/>
            <a:r>
              <a:rPr lang="id-ID" sz="3700" b="1" dirty="0" smtClean="0">
                <a:solidFill>
                  <a:srgbClr val="002060"/>
                </a:solidFill>
              </a:rPr>
              <a:t>TH 2020 -</a:t>
            </a:r>
            <a:r>
              <a:rPr lang="id-ID" sz="3700" b="1" smtClean="0">
                <a:solidFill>
                  <a:srgbClr val="002060"/>
                </a:solidFill>
              </a:rPr>
              <a:t>2021 </a:t>
            </a:r>
            <a:endParaRPr lang="id-ID" sz="3700" b="1" dirty="0" smtClean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sp>
        <p:nvSpPr>
          <p:cNvPr id="6" name="Subtitle 2"/>
          <p:cNvSpPr txBox="1">
            <a:spLocks/>
          </p:cNvSpPr>
          <p:nvPr/>
        </p:nvSpPr>
        <p:spPr>
          <a:xfrm>
            <a:off x="1474978" y="2093593"/>
            <a:ext cx="3254006" cy="495081"/>
          </a:xfrm>
          <a:prstGeom prst="rect">
            <a:avLst/>
          </a:prstGeom>
        </p:spPr>
        <p:txBody>
          <a:bodyPr spcFirstLastPara="1" vert="horz" wrap="square" lIns="0" tIns="0" rIns="0" bIns="0" rtlCol="0" anchor="t" anchorCtr="0">
            <a:noAutofit/>
          </a:bodyPr>
          <a:lstStyle>
            <a:lvl1pPr marL="257175" lvl="0" indent="-257175" algn="ctr" defTabSz="342900" rtl="0" eaLnBrk="1" latinLnBrk="0" hangingPunct="1">
              <a:spcBef>
                <a:spcPts val="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2200"/>
              <a:buFont typeface="Wingdings 3" charset="2"/>
              <a:buNone/>
              <a:defRPr sz="22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  <a:lvl2pPr marL="557213" lvl="1" indent="-214313" algn="ctr" defTabSz="342900" rtl="0" eaLnBrk="1" latinLnBrk="0" hangingPunct="1">
              <a:spcBef>
                <a:spcPts val="8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2800"/>
              <a:buFont typeface="Wingdings 3" charset="2"/>
              <a:buNone/>
              <a:defRPr sz="2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2pPr>
            <a:lvl3pPr marL="857250" lvl="2" indent="-171450" algn="ctr" defTabSz="342900" rtl="0" eaLnBrk="1" latinLnBrk="0" hangingPunct="1">
              <a:spcBef>
                <a:spcPts val="8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2800"/>
              <a:buFont typeface="Wingdings 3" charset="2"/>
              <a:buNone/>
              <a:defRPr sz="2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3pPr>
            <a:lvl4pPr marL="1200150" lvl="3" indent="-171450" algn="ctr" defTabSz="342900" rtl="0" eaLnBrk="1" latinLnBrk="0" hangingPunct="1">
              <a:spcBef>
                <a:spcPts val="8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2800"/>
              <a:buFont typeface="Wingdings 3" charset="2"/>
              <a:buNone/>
              <a:defRPr sz="2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4pPr>
            <a:lvl5pPr marL="1543050" lvl="4" indent="-171450" algn="ctr" defTabSz="342900" rtl="0" eaLnBrk="1" latinLnBrk="0" hangingPunct="1">
              <a:spcBef>
                <a:spcPts val="8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2800"/>
              <a:buFont typeface="Wingdings 3" charset="2"/>
              <a:buNone/>
              <a:defRPr sz="2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5pPr>
            <a:lvl6pPr marL="1879500" lvl="5" indent="-171450" algn="ctr" defTabSz="342900" rtl="0" eaLnBrk="1" latinLnBrk="0" hangingPunct="1">
              <a:spcBef>
                <a:spcPts val="8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2800"/>
              <a:buFont typeface="Wingdings 3" charset="2"/>
              <a:buNone/>
              <a:defRPr sz="2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6pPr>
            <a:lvl7pPr marL="2228850" lvl="6" indent="-171450" algn="ctr" defTabSz="342900" rtl="0" eaLnBrk="1" latinLnBrk="0" hangingPunct="1">
              <a:spcBef>
                <a:spcPts val="8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2800"/>
              <a:buFont typeface="Wingdings 3" charset="2"/>
              <a:buNone/>
              <a:defRPr sz="2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7pPr>
            <a:lvl8pPr marL="2571750" lvl="7" indent="-171450" algn="ctr" defTabSz="342900" rtl="0" eaLnBrk="1" latinLnBrk="0" hangingPunct="1">
              <a:spcBef>
                <a:spcPts val="800"/>
              </a:spcBef>
              <a:spcAft>
                <a:spcPts val="0"/>
              </a:spcAft>
              <a:buClr>
                <a:schemeClr val="bg2">
                  <a:lumMod val="40000"/>
                  <a:lumOff val="60000"/>
                </a:schemeClr>
              </a:buClr>
              <a:buSzPts val="2800"/>
              <a:buFont typeface="Wingdings 3" charset="2"/>
              <a:buNone/>
              <a:defRPr sz="2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8pPr>
            <a:lvl9pPr marL="2914650" lvl="8" indent="-171450" algn="ctr" defTabSz="342900" rtl="0" eaLnBrk="1" latinLnBrk="0" hangingPunct="1">
              <a:spcBef>
                <a:spcPts val="800"/>
              </a:spcBef>
              <a:spcAft>
                <a:spcPts val="800"/>
              </a:spcAft>
              <a:buClr>
                <a:schemeClr val="bg2">
                  <a:lumMod val="40000"/>
                  <a:lumOff val="60000"/>
                </a:schemeClr>
              </a:buClr>
              <a:buSzPts val="2800"/>
              <a:buFont typeface="Wingdings 3" charset="2"/>
              <a:buNone/>
              <a:defRPr sz="2800" b="0" i="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9pPr>
          </a:lstStyle>
          <a:p>
            <a:pPr algn="l"/>
            <a:r>
              <a:rPr lang="en-US" sz="3500" b="1" smtClean="0">
                <a:solidFill>
                  <a:srgbClr val="2B6D39"/>
                </a:solidFill>
              </a:rPr>
              <a:t>PROVINSI RIAU</a:t>
            </a:r>
            <a:endParaRPr lang="id-ID" sz="3500" b="1" dirty="0" smtClean="0">
              <a:solidFill>
                <a:srgbClr val="2B6D39"/>
              </a:solidFill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164" y="4794725"/>
            <a:ext cx="4998262" cy="34877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09443" y="2927525"/>
            <a:ext cx="2305049" cy="15283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75406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sp>
        <p:nvSpPr>
          <p:cNvPr id="4" name="Content Placeholder 3"/>
          <p:cNvSpPr>
            <a:spLocks noGrp="1"/>
          </p:cNvSpPr>
          <p:nvPr>
            <p:ph idx="1"/>
          </p:nvPr>
        </p:nvSpPr>
        <p:spPr>
          <a:xfrm>
            <a:off x="310101" y="414359"/>
            <a:ext cx="8523798" cy="4645502"/>
          </a:xfrm>
          <a:prstGeom prst="rect">
            <a:avLst/>
          </a:prstGeom>
          <a:solidFill>
            <a:schemeClr val="bg1"/>
          </a:soli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342900" indent="-342900" algn="just">
              <a:buClrTx/>
              <a:buSzPct val="100000"/>
              <a:buAutoNum type="arabicPeriod"/>
            </a:pP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Upaya Sinergis  Indikator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SPM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esehatan Provinsi dan Kabupaten/kota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ari Bappeda Provinsi Riau</a:t>
            </a:r>
          </a:p>
          <a:p>
            <a:pPr marL="0" indent="0" algn="just">
              <a:buClrTx/>
              <a:buSzPct val="100000"/>
              <a:buNone/>
            </a:pP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     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alam 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d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okumen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Rencana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Kerja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Pemerintah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(RKP)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dan R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PJMD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 Tahun 2019-2024</a:t>
            </a:r>
            <a:r>
              <a:rPr lang="id-ID" sz="1400" smtClean="0">
                <a:solidFill>
                  <a:schemeClr val="tx1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. </a:t>
            </a:r>
            <a:endParaRPr lang="en-US" sz="1400" smtClean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0" indent="0" algn="just">
              <a:buClrTx/>
              <a:buSzPct val="100000"/>
              <a:buNone/>
            </a:pPr>
            <a:endParaRPr lang="id-ID" sz="1400" dirty="0" smtClean="0">
              <a:solidFill>
                <a:schemeClr val="tx1"/>
              </a:solidFill>
              <a:latin typeface="Arial" panose="020B0604020202020204" pitchFamily="34" charset="0"/>
              <a:ea typeface="Times New Roman" panose="02020603050405020304" pitchFamily="18" charset="0"/>
              <a:cs typeface="Arial" panose="020B0604020202020204" pitchFamily="34" charset="0"/>
            </a:endParaRPr>
          </a:p>
          <a:p>
            <a:pPr marL="342900" indent="-342900" algn="just">
              <a:buClrTx/>
              <a:buSzPct val="100000"/>
              <a:buAutoNum type="arabicPeriod" startAt="2"/>
            </a:pP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Gubernur Riau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entang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embentukan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im Sekretaris Bersama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</a:t>
            </a:r>
            <a:r>
              <a:rPr lang="en-US" sz="1400" dirty="0" err="1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Ti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ngkat </a:t>
            </a:r>
            <a:r>
              <a:rPr lang="id-ID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Pemerintah </a:t>
            </a:r>
            <a:r>
              <a:rPr lang="id-ID" sz="1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Daerah       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Provinsi 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Riau </a:t>
            </a:r>
            <a:r>
              <a:rPr lang="id-ID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 </a:t>
            </a:r>
            <a:r>
              <a:rPr lang="id-ID" sz="1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2020</a:t>
            </a:r>
            <a:endParaRPr lang="en-US" sz="140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Tx/>
              <a:buSzPct val="100000"/>
              <a:buAutoNum type="arabicPeriod" startAt="2"/>
            </a:pPr>
            <a:endParaRPr lang="id-ID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Tx/>
              <a:buSzPct val="100000"/>
              <a:buAutoNum type="arabicPeriod" startAt="3"/>
            </a:pP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Kadinkes Provinsi Riau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entang Tim Penerapan S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PM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Internal Dinas Kesehatan Provinsi Riau Th </a:t>
            </a:r>
            <a:endParaRPr lang="id-ID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Tx/>
              <a:buSzPct val="100000"/>
              <a:buNone/>
            </a:pP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     </a:t>
            </a:r>
            <a:r>
              <a:rPr lang="id-ID" sz="1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2019.</a:t>
            </a:r>
            <a:endParaRPr lang="en-US" sz="140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0" indent="0" algn="just">
              <a:buClrTx/>
              <a:buSzPct val="100000"/>
              <a:buNone/>
            </a:pPr>
            <a:endParaRPr lang="id-ID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Tx/>
              <a:buSzPct val="100000"/>
              <a:buAutoNum type="arabicPeriod" startAt="4"/>
            </a:pP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Penyusunan 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Perencanaan Costing S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PM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elah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ilakukan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  5 (Lima) Kabupaten/Kota Kuantan Singingi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, Pekanbaru, Pelalawan, Rokan hulu dan </a:t>
            </a:r>
            <a:r>
              <a:rPr lang="id-ID" sz="1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Rokan Hilir</a:t>
            </a:r>
            <a:endParaRPr lang="en-US" sz="140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Tx/>
              <a:buSzPct val="100000"/>
              <a:buAutoNum type="arabicPeriod" startAt="4"/>
            </a:pPr>
            <a:endParaRPr lang="id-ID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Tx/>
              <a:buSzPct val="100000"/>
              <a:buFont typeface="Space Grotesk Light"/>
              <a:buAutoNum type="arabicPeriod" startAt="4"/>
            </a:pP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Monitoring  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Dan Evaluasi  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capaian  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Indikator Implementasi S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PM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ilakukan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ecara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</a:t>
            </a:r>
            <a:r>
              <a:rPr lang="id-ID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utin, </a:t>
            </a:r>
            <a:r>
              <a:rPr lang="en-US" sz="14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id-ID" sz="1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erkelanjutan</a:t>
            </a:r>
            <a:r>
              <a:rPr lang="id-ID" sz="140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  <a:endParaRPr lang="en-US" sz="140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Tx/>
              <a:buSzPct val="100000"/>
              <a:buFont typeface="Space Grotesk Light"/>
              <a:buAutoNum type="arabicPeriod" startAt="4"/>
            </a:pPr>
            <a:endParaRPr lang="id-ID" sz="1400" dirty="0" smtClean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buClrTx/>
              <a:buSzPct val="100000"/>
              <a:buAutoNum type="arabicPeriod" startAt="6"/>
            </a:pP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Koordinasi Pelaksanaan Kegiatan dan mengidentifikasi hambatan / kendala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engan Rencana Tindak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anjut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er </a:t>
            </a:r>
            <a:r>
              <a:rPr lang="en-US" sz="1400" dirty="0" err="1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ndikator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ecara terpadu LPLS </a:t>
            </a:r>
            <a:r>
              <a:rPr lang="en-US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y</a:t>
            </a:r>
            <a:r>
              <a:rPr lang="id-ID" sz="1400" dirty="0" smtClean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ang terintegrasi didalam Dokumen Perencanaan Pembangunan Daerah (RENBANGDA) dengan BPBD, Dinas PMD-Dukcapil , BPS, Diskominfotik Provinsi Riau)</a:t>
            </a:r>
          </a:p>
          <a:p>
            <a:pPr marL="0" indent="0" algn="just">
              <a:buClrTx/>
              <a:buSzPct val="100000"/>
              <a:buNone/>
            </a:pPr>
            <a:endParaRPr lang="id-ID" sz="1050" dirty="0">
              <a:cs typeface="Shruti" panose="020B0502040204020203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16F4FE19-A348-4EED-88AB-828E7C8C0CA5}"/>
              </a:ext>
            </a:extLst>
          </p:cNvPr>
          <p:cNvSpPr/>
          <p:nvPr/>
        </p:nvSpPr>
        <p:spPr>
          <a:xfrm>
            <a:off x="1403824" y="-111247"/>
            <a:ext cx="3195677" cy="607859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id-ID" sz="35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2B6D39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ea typeface="Adobe Gothic Std B" panose="020B0800000000000000" pitchFamily="34" charset="-128"/>
                <a:cs typeface="Arial" panose="020B0604020202020204" pitchFamily="34" charset="0"/>
              </a:rPr>
              <a:t>DUKUNGAN</a:t>
            </a:r>
            <a:endParaRPr lang="en-US" sz="3500" b="1" dirty="0">
              <a:ln w="9525">
                <a:solidFill>
                  <a:schemeClr val="bg1"/>
                </a:solidFill>
                <a:prstDash val="solid"/>
              </a:ln>
              <a:solidFill>
                <a:srgbClr val="2B6D39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49941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743923"/>
          </a:xfrm>
        </p:spPr>
        <p:txBody>
          <a:bodyPr>
            <a:normAutofit/>
          </a:bodyPr>
          <a:lstStyle/>
          <a:p>
            <a:pPr algn="ctr"/>
            <a:r>
              <a:rPr lang="id-ID" sz="2000" b="1" dirty="0" smtClean="0">
                <a:solidFill>
                  <a:srgbClr val="2B6D39"/>
                </a:solidFill>
                <a:latin typeface="Lexend" pitchFamily="2" charset="0"/>
              </a:rPr>
              <a:t>REALISASI CAPAIAN SPM KABUPATEN/KOTA          </a:t>
            </a:r>
            <a:br>
              <a:rPr lang="id-ID" sz="2000" b="1" dirty="0" smtClean="0">
                <a:solidFill>
                  <a:srgbClr val="2B6D39"/>
                </a:solidFill>
                <a:latin typeface="Lexend" pitchFamily="2" charset="0"/>
              </a:rPr>
            </a:br>
            <a:r>
              <a:rPr lang="id-ID" sz="2000" b="1" dirty="0" smtClean="0">
                <a:solidFill>
                  <a:srgbClr val="2B6D39"/>
                </a:solidFill>
                <a:latin typeface="Lexend" pitchFamily="2" charset="0"/>
              </a:rPr>
              <a:t>TH 2019-TW 2 TH 2021</a:t>
            </a:r>
            <a:endParaRPr lang="id-ID" sz="2000" b="1" dirty="0">
              <a:solidFill>
                <a:srgbClr val="2B6D39"/>
              </a:solidFill>
              <a:latin typeface="Lexend" pitchFamily="2" charset="0"/>
            </a:endParaRPr>
          </a:p>
        </p:txBody>
      </p:sp>
      <p:graphicFrame>
        <p:nvGraphicFramePr>
          <p:cNvPr id="6" name="Content Placeholder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81810220"/>
              </p:ext>
            </p:extLst>
          </p:nvPr>
        </p:nvGraphicFramePr>
        <p:xfrm>
          <a:off x="628650" y="982177"/>
          <a:ext cx="7886700" cy="35518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865913" y="4534021"/>
            <a:ext cx="3291840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100" dirty="0" smtClean="0"/>
              <a:t>Sumber : Aplikasi Komdat.kemkes.go.id:8080</a:t>
            </a:r>
            <a:endParaRPr lang="id-ID" sz="1100" dirty="0"/>
          </a:p>
        </p:txBody>
      </p:sp>
    </p:spTree>
    <p:extLst>
      <p:ext uri="{BB962C8B-B14F-4D97-AF65-F5344CB8AC3E}">
        <p14:creationId xmlns:p14="http://schemas.microsoft.com/office/powerpoint/2010/main" val="307435243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3A4AC19F-CE36-4E87-B223-6B1792E32095}"/>
              </a:ext>
            </a:extLst>
          </p:cNvPr>
          <p:cNvSpPr/>
          <p:nvPr/>
        </p:nvSpPr>
        <p:spPr>
          <a:xfrm>
            <a:off x="1793503" y="371274"/>
            <a:ext cx="5242122" cy="530915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5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  <a:cs typeface="Arial" panose="020B0604020202020204" pitchFamily="34" charset="0"/>
              </a:rPr>
              <a:t>RATA-RATA CAPAIAN REALISASI LAPORAN SPM KABUPATEN/KOTA SE-PROVINSI RIAU 2020</a:t>
            </a:r>
          </a:p>
        </p:txBody>
      </p:sp>
      <p:graphicFrame>
        <p:nvGraphicFramePr>
          <p:cNvPr id="8" name="Chart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46261345"/>
              </p:ext>
            </p:extLst>
          </p:nvPr>
        </p:nvGraphicFramePr>
        <p:xfrm>
          <a:off x="306126" y="1590260"/>
          <a:ext cx="8531748" cy="322027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TextBox 6"/>
          <p:cNvSpPr txBox="1"/>
          <p:nvPr/>
        </p:nvSpPr>
        <p:spPr>
          <a:xfrm>
            <a:off x="1272210" y="4805986"/>
            <a:ext cx="3291840" cy="2452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id-ID" sz="1100" dirty="0" smtClean="0"/>
              <a:t>Sumber : Aplikasi Komdat.kemkes.go.id:8080</a:t>
            </a:r>
            <a:endParaRPr lang="id-ID" sz="1100" dirty="0"/>
          </a:p>
        </p:txBody>
      </p:sp>
      <p:sp>
        <p:nvSpPr>
          <p:cNvPr id="15" name="Pentagon 13">
            <a:extLst>
              <a:ext uri="{FF2B5EF4-FFF2-40B4-BE49-F238E27FC236}">
                <a16:creationId xmlns:a16="http://schemas.microsoft.com/office/drawing/2014/main" xmlns="" id="{86C46EC5-56E4-43D6-B8E3-5E023A242EF2}"/>
              </a:ext>
            </a:extLst>
          </p:cNvPr>
          <p:cNvSpPr/>
          <p:nvPr/>
        </p:nvSpPr>
        <p:spPr>
          <a:xfrm>
            <a:off x="4920008" y="930393"/>
            <a:ext cx="2026872" cy="613452"/>
          </a:xfrm>
          <a:prstGeom prst="homePlate">
            <a:avLst/>
          </a:prstGeom>
          <a:solidFill>
            <a:srgbClr val="ED7D3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Pentagon 13">
            <a:extLst>
              <a:ext uri="{FF2B5EF4-FFF2-40B4-BE49-F238E27FC236}">
                <a16:creationId xmlns:a16="http://schemas.microsoft.com/office/drawing/2014/main" xmlns="" id="{86C46EC5-56E4-43D6-B8E3-5E023A242EF2}"/>
              </a:ext>
            </a:extLst>
          </p:cNvPr>
          <p:cNvSpPr/>
          <p:nvPr/>
        </p:nvSpPr>
        <p:spPr>
          <a:xfrm>
            <a:off x="1893800" y="917770"/>
            <a:ext cx="2026872" cy="613452"/>
          </a:xfrm>
          <a:prstGeom prst="homePlate">
            <a:avLst/>
          </a:prstGeom>
          <a:solidFill>
            <a:srgbClr val="5B9BD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id-ID" sz="1200" b="1" dirty="0">
              <a:solidFill>
                <a:schemeClr val="tx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Pentagon 9"/>
          <p:cNvSpPr/>
          <p:nvPr/>
        </p:nvSpPr>
        <p:spPr>
          <a:xfrm>
            <a:off x="5008754" y="1007881"/>
            <a:ext cx="2033728" cy="467532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b="1" dirty="0">
                <a:solidFill>
                  <a:schemeClr val="bg1"/>
                </a:solidFill>
              </a:rPr>
              <a:t>REAL</a:t>
            </a:r>
            <a:r>
              <a:rPr lang="en-US" b="1" dirty="0">
                <a:solidFill>
                  <a:schemeClr val="bg1"/>
                </a:solidFill>
              </a:rPr>
              <a:t>ISASI</a:t>
            </a:r>
            <a:r>
              <a:rPr lang="id-ID" b="1" dirty="0">
                <a:solidFill>
                  <a:schemeClr val="bg1"/>
                </a:solidFill>
              </a:rPr>
              <a:t> </a:t>
            </a:r>
            <a:r>
              <a:rPr lang="id-ID" b="1" dirty="0" smtClean="0">
                <a:solidFill>
                  <a:schemeClr val="bg1"/>
                </a:solidFill>
              </a:rPr>
              <a:t>KEUANGAN </a:t>
            </a:r>
            <a:r>
              <a:rPr lang="id-ID" b="1" dirty="0">
                <a:solidFill>
                  <a:schemeClr val="bg1"/>
                </a:solidFill>
              </a:rPr>
              <a:t>8 KAB/KOTA (66,67%) </a:t>
            </a:r>
          </a:p>
        </p:txBody>
      </p:sp>
      <p:sp>
        <p:nvSpPr>
          <p:cNvPr id="9" name="Pentagon 8"/>
          <p:cNvSpPr/>
          <p:nvPr/>
        </p:nvSpPr>
        <p:spPr>
          <a:xfrm>
            <a:off x="1952709" y="1056796"/>
            <a:ext cx="2028026" cy="555857"/>
          </a:xfrm>
          <a:prstGeom prst="homePlat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b="1" smtClean="0">
                <a:solidFill>
                  <a:schemeClr val="bg1"/>
                </a:solidFill>
              </a:rPr>
              <a:t>REAL</a:t>
            </a:r>
            <a:r>
              <a:rPr lang="en-US" b="1" smtClean="0">
                <a:solidFill>
                  <a:schemeClr val="bg1"/>
                </a:solidFill>
              </a:rPr>
              <a:t>ISASI</a:t>
            </a:r>
            <a:r>
              <a:rPr lang="id-ID" b="1" smtClean="0">
                <a:solidFill>
                  <a:schemeClr val="bg1"/>
                </a:solidFill>
              </a:rPr>
              <a:t> PROGRAM  12 KAB/KOTA (100%)</a:t>
            </a:r>
            <a:endParaRPr lang="id-ID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15363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xmlns="" id="{F18C9709-2A70-4C28-963C-B56D38AA970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33261866"/>
              </p:ext>
            </p:extLst>
          </p:nvPr>
        </p:nvGraphicFramePr>
        <p:xfrm>
          <a:off x="407228" y="1695714"/>
          <a:ext cx="8502650" cy="32879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Pentagon 12">
            <a:extLst>
              <a:ext uri="{FF2B5EF4-FFF2-40B4-BE49-F238E27FC236}">
                <a16:creationId xmlns:a16="http://schemas.microsoft.com/office/drawing/2014/main" xmlns="" id="{06B246A9-E5CD-4849-94C1-D9FBB6440489}"/>
              </a:ext>
            </a:extLst>
          </p:cNvPr>
          <p:cNvSpPr/>
          <p:nvPr/>
        </p:nvSpPr>
        <p:spPr>
          <a:xfrm>
            <a:off x="2587190" y="1158593"/>
            <a:ext cx="2006582" cy="469172"/>
          </a:xfrm>
          <a:prstGeom prst="homePlate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ISASI</a:t>
            </a:r>
            <a:r>
              <a:rPr lang="id-ID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PROGRAM 10 KAB/KOTA (83%)</a:t>
            </a:r>
          </a:p>
        </p:txBody>
      </p:sp>
      <p:sp>
        <p:nvSpPr>
          <p:cNvPr id="6" name="Pentagon 13">
            <a:extLst>
              <a:ext uri="{FF2B5EF4-FFF2-40B4-BE49-F238E27FC236}">
                <a16:creationId xmlns:a16="http://schemas.microsoft.com/office/drawing/2014/main" xmlns="" id="{86C46EC5-56E4-43D6-B8E3-5E023A242EF2}"/>
              </a:ext>
            </a:extLst>
          </p:cNvPr>
          <p:cNvSpPr/>
          <p:nvPr/>
        </p:nvSpPr>
        <p:spPr>
          <a:xfrm>
            <a:off x="4765814" y="1158592"/>
            <a:ext cx="2026872" cy="613452"/>
          </a:xfrm>
          <a:prstGeom prst="homePlat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id-ID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REAL</a:t>
            </a:r>
            <a:r>
              <a:rPr lang="en-US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ISASI</a:t>
            </a:r>
            <a:r>
              <a:rPr lang="id-ID" sz="1200" b="1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ANGGARAN 6 KAB/KOTA (50%) </a:t>
            </a:r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xmlns="" id="{CBE8D76D-7CC7-409B-B80E-6CB91BD82AD3}"/>
              </a:ext>
            </a:extLst>
          </p:cNvPr>
          <p:cNvGrpSpPr/>
          <p:nvPr/>
        </p:nvGrpSpPr>
        <p:grpSpPr>
          <a:xfrm>
            <a:off x="2587191" y="763616"/>
            <a:ext cx="3952141" cy="333274"/>
            <a:chOff x="876601" y="1943653"/>
            <a:chExt cx="1403896" cy="448852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xmlns="" id="{C84017D7-0E73-4B39-903B-22FF23EECD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601" y="1943653"/>
              <a:ext cx="1388804" cy="448852"/>
            </a:xfrm>
            <a:prstGeom prst="rect">
              <a:avLst/>
            </a:prstGeom>
            <a:solidFill>
              <a:srgbClr val="053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8">
                <a:defRPr/>
              </a:pPr>
              <a:endParaRPr lang="en-US" sz="1350">
                <a:latin typeface="Montserrat Medium" panose="00000600000000000000" pitchFamily="2" charset="0"/>
                <a:cs typeface="Arial"/>
              </a:endParaRP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940C10AF-44CF-47D5-853F-8072EBA1C4EC}"/>
                </a:ext>
              </a:extLst>
            </p:cNvPr>
            <p:cNvSpPr/>
            <p:nvPr/>
          </p:nvSpPr>
          <p:spPr>
            <a:xfrm>
              <a:off x="891693" y="1994940"/>
              <a:ext cx="1388804" cy="348190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8">
                <a:lnSpc>
                  <a:spcPct val="80000"/>
                </a:lnSpc>
                <a:defRPr/>
              </a:pPr>
              <a:r>
                <a:rPr lang="en-US" sz="1350" dirty="0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350" dirty="0" err="1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Menyampaikan</a:t>
              </a:r>
              <a:r>
                <a:rPr lang="en-US" sz="1350" dirty="0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350" dirty="0" err="1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Laporan</a:t>
              </a:r>
              <a:r>
                <a:rPr lang="id-ID" sz="1350" dirty="0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 83%  </a:t>
              </a:r>
              <a:endParaRPr lang="en-US" sz="1350" dirty="0">
                <a:solidFill>
                  <a:srgbClr val="FFFFFF"/>
                </a:solidFill>
                <a:latin typeface="Montserrat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29D9165F-8657-4355-AD5C-998DC867D956}"/>
              </a:ext>
            </a:extLst>
          </p:cNvPr>
          <p:cNvSpPr/>
          <p:nvPr/>
        </p:nvSpPr>
        <p:spPr>
          <a:xfrm>
            <a:off x="212483" y="140368"/>
            <a:ext cx="7101944" cy="623248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id-ID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RATA-RATA CAPAIAN SPM KABUPATEN/KOTA </a:t>
            </a:r>
            <a:endParaRPr lang="en-US" sz="1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SE-PROVINSI RIAU </a:t>
            </a:r>
            <a:r>
              <a:rPr lang="id-ID" sz="1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I</a:t>
            </a:r>
            <a:r>
              <a:rPr lang="en-US" sz="1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-</a:t>
            </a:r>
            <a:r>
              <a:rPr lang="id-ID" sz="1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II</a:t>
            </a:r>
            <a:r>
              <a:rPr lang="en-US" sz="1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</a:t>
            </a:r>
            <a:r>
              <a:rPr lang="id-ID" sz="1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Th.</a:t>
            </a:r>
            <a:r>
              <a:rPr lang="en-US" sz="1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2021</a:t>
            </a:r>
            <a:r>
              <a:rPr lang="id-ID" sz="18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 Black" panose="020B0A04020102020204" pitchFamily="34" charset="0"/>
              </a:rPr>
              <a:t> (up date 14 Okt 2021)</a:t>
            </a:r>
            <a:endParaRPr lang="en-US" sz="1800" b="1" dirty="0">
              <a:ln w="9525">
                <a:solidFill>
                  <a:schemeClr val="bg1"/>
                </a:solidFill>
                <a:prstDash val="solid"/>
              </a:ln>
              <a:solidFill>
                <a:srgbClr val="0070C0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Arial Black" panose="020B0A04020102020204" pitchFamily="34" charset="0"/>
            </a:endParaRPr>
          </a:p>
        </p:txBody>
      </p:sp>
      <p:pic>
        <p:nvPicPr>
          <p:cNvPr id="10" name="Picture 1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87994" y="77273"/>
            <a:ext cx="606120" cy="588003"/>
          </a:xfrm>
          <a:prstGeom prst="rect">
            <a:avLst/>
          </a:prstGeom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4" b="9968"/>
          <a:stretch/>
        </p:blipFill>
        <p:spPr>
          <a:xfrm>
            <a:off x="7314427" y="94165"/>
            <a:ext cx="1064426" cy="52863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212483" y="4881890"/>
            <a:ext cx="3028393" cy="26161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id-ID" sz="1100" dirty="0"/>
              <a:t>Sumber : Aplikasi Komdat.kemkes.go.id:8080</a:t>
            </a:r>
          </a:p>
        </p:txBody>
      </p:sp>
    </p:spTree>
    <p:extLst>
      <p:ext uri="{BB962C8B-B14F-4D97-AF65-F5344CB8AC3E}">
        <p14:creationId xmlns:p14="http://schemas.microsoft.com/office/powerpoint/2010/main" val="1026128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xmlns="" id="{9316D64D-63D3-4C81-9F40-DE9781DCB22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941"/>
          <a:stretch/>
        </p:blipFill>
        <p:spPr>
          <a:xfrm>
            <a:off x="0" y="804331"/>
            <a:ext cx="9144000" cy="4339169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xmlns="" id="{BF1272B8-33EF-465F-9F6D-AD0AABA70CBC}"/>
              </a:ext>
            </a:extLst>
          </p:cNvPr>
          <p:cNvSpPr/>
          <p:nvPr/>
        </p:nvSpPr>
        <p:spPr>
          <a:xfrm>
            <a:off x="797520" y="159102"/>
            <a:ext cx="6365832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PRESENTASE CAPAIAN KEGIATAN SPM </a:t>
            </a:r>
          </a:p>
          <a:p>
            <a:pPr algn="ctr"/>
            <a:r>
              <a:rPr lang="en-US" sz="18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KABUPATEN/KOTA TW 1-2 PROVINSI RIAU TAHUN 2021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xmlns="" id="{86ADDCB2-9EB3-424C-9D90-2AD4623F2167}"/>
              </a:ext>
            </a:extLst>
          </p:cNvPr>
          <p:cNvGrpSpPr/>
          <p:nvPr/>
        </p:nvGrpSpPr>
        <p:grpSpPr>
          <a:xfrm>
            <a:off x="1800054" y="804331"/>
            <a:ext cx="4923690" cy="650231"/>
            <a:chOff x="876601" y="2406365"/>
            <a:chExt cx="1663311" cy="875728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xmlns="" id="{1B709336-4387-4527-8477-0A76D290BE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76601" y="2406365"/>
              <a:ext cx="1663311" cy="683598"/>
            </a:xfrm>
            <a:prstGeom prst="rect">
              <a:avLst/>
            </a:prstGeom>
            <a:solidFill>
              <a:srgbClr val="05396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68580" tIns="34290" rIns="68580" bIns="34290"/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8">
                <a:defRPr/>
              </a:pPr>
              <a:endParaRPr lang="en-US" sz="1350">
                <a:latin typeface="Montserrat Medium" panose="00000600000000000000" pitchFamily="2" charset="0"/>
                <a:cs typeface="Arial"/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xmlns="" id="{02104A15-2B9F-4989-B090-DE0903C866FD}"/>
                </a:ext>
              </a:extLst>
            </p:cNvPr>
            <p:cNvSpPr/>
            <p:nvPr/>
          </p:nvSpPr>
          <p:spPr>
            <a:xfrm>
              <a:off x="908816" y="2472241"/>
              <a:ext cx="1598881" cy="809852"/>
            </a:xfrm>
            <a:prstGeom prst="rect">
              <a:avLst/>
            </a:prstGeom>
          </p:spPr>
          <p:txBody>
            <a:bodyPr wrap="square">
              <a:spAutoFit/>
            </a:bodyPr>
            <a:lstStyle>
              <a:lvl1pPr marL="0" indent="0">
                <a:defRPr sz="1100"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latin typeface="+mn-lt"/>
                  <a:ea typeface="+mn-ea"/>
                  <a:cs typeface="+mn-cs"/>
                </a:defRPr>
              </a:lvl9pPr>
            </a:lstStyle>
            <a:p>
              <a:pPr algn="ctr" defTabSz="914378">
                <a:lnSpc>
                  <a:spcPct val="80000"/>
                </a:lnSpc>
                <a:defRPr/>
              </a:pPr>
              <a:r>
                <a:rPr lang="en-US" sz="1350" dirty="0" err="1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Sudah</a:t>
              </a:r>
              <a:r>
                <a:rPr lang="en-US" sz="1350" dirty="0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350" dirty="0" err="1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Menyampaikan</a:t>
              </a:r>
              <a:r>
                <a:rPr lang="en-US" sz="1350" dirty="0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lang="en-US" sz="1350" dirty="0" err="1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Laporan</a:t>
              </a:r>
              <a:r>
                <a:rPr lang="id-ID" sz="1350" dirty="0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 10 Kab/kota (83</a:t>
              </a:r>
              <a:r>
                <a:rPr lang="id-ID" sz="1350" dirty="0" smtClean="0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%)</a:t>
              </a:r>
            </a:p>
            <a:p>
              <a:pPr algn="ctr" defTabSz="914378">
                <a:lnSpc>
                  <a:spcPct val="80000"/>
                </a:lnSpc>
                <a:defRPr/>
              </a:pPr>
              <a:r>
                <a:rPr lang="id-ID" sz="1350" dirty="0" smtClean="0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RATA-RATA CAPAIAN 23%</a:t>
              </a:r>
            </a:p>
            <a:p>
              <a:pPr algn="ctr" defTabSz="914378">
                <a:lnSpc>
                  <a:spcPct val="80000"/>
                </a:lnSpc>
                <a:defRPr/>
              </a:pPr>
              <a:r>
                <a:rPr lang="id-ID" sz="1350" dirty="0" smtClean="0">
                  <a:solidFill>
                    <a:srgbClr val="FFFFFF"/>
                  </a:solidFill>
                  <a:latin typeface="Montserrat Medium" panose="00000600000000000000" pitchFamily="2" charset="0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lang="en-US" sz="1350" dirty="0">
                <a:solidFill>
                  <a:srgbClr val="FFFFFF"/>
                </a:solidFill>
                <a:latin typeface="Montserrat Medium" panose="00000600000000000000" pitchFamily="2" charset="0"/>
                <a:ea typeface="Calibri" panose="020F0502020204030204" pitchFamily="34" charset="0"/>
                <a:cs typeface="Times New Roman" panose="02020603050405020304" pitchFamily="18" charset="0"/>
              </a:endParaRPr>
            </a:p>
          </p:txBody>
        </p:sp>
      </p:grpSp>
      <p:pic>
        <p:nvPicPr>
          <p:cNvPr id="11" name="Picture 1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87994" y="77273"/>
            <a:ext cx="606120" cy="588003"/>
          </a:xfrm>
          <a:prstGeom prst="rect">
            <a:avLst/>
          </a:prstGeom>
          <a:effectLst/>
        </p:spPr>
      </p:pic>
      <p:pic>
        <p:nvPicPr>
          <p:cNvPr id="13" name="Picture 12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4" b="9968"/>
          <a:stretch/>
        </p:blipFill>
        <p:spPr>
          <a:xfrm>
            <a:off x="7314427" y="94165"/>
            <a:ext cx="1064426" cy="528638"/>
          </a:xfrm>
          <a:prstGeom prst="rect">
            <a:avLst/>
          </a:prstGeom>
        </p:spPr>
      </p:pic>
      <p:sp>
        <p:nvSpPr>
          <p:cNvPr id="12" name="Rectangle 11"/>
          <p:cNvSpPr/>
          <p:nvPr/>
        </p:nvSpPr>
        <p:spPr>
          <a:xfrm>
            <a:off x="140921" y="4822414"/>
            <a:ext cx="3028393" cy="261610"/>
          </a:xfrm>
          <a:prstGeom prst="rect">
            <a:avLst/>
          </a:prstGeom>
        </p:spPr>
        <p:txBody>
          <a:bodyPr wrap="none">
            <a:spAutoFit/>
          </a:bodyPr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id-ID" sz="1100" dirty="0"/>
              <a:t>Sumber : Aplikasi Komdat.kemkes.go.id:8080</a:t>
            </a:r>
          </a:p>
        </p:txBody>
      </p:sp>
    </p:spTree>
    <p:extLst>
      <p:ext uri="{BB962C8B-B14F-4D97-AF65-F5344CB8AC3E}">
        <p14:creationId xmlns:p14="http://schemas.microsoft.com/office/powerpoint/2010/main" val="24784542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19" y="643"/>
            <a:ext cx="8369364" cy="5142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543730" y="933811"/>
            <a:ext cx="7600270" cy="2290651"/>
          </a:xfrm>
        </p:spPr>
        <p:txBody>
          <a:bodyPr/>
          <a:lstStyle/>
          <a:p>
            <a:pPr algn="l"/>
            <a:r>
              <a:rPr lang="en-US" sz="4500" b="1" smtClean="0">
                <a:ln>
                  <a:solidFill>
                    <a:srgbClr val="002060"/>
                  </a:solidFill>
                </a:ln>
                <a:cs typeface="Calibri" panose="020F0502020204030204" pitchFamily="34" charset="0"/>
              </a:rPr>
              <a:t>CAPAIAN SPM KAB / KOTA</a:t>
            </a:r>
          </a:p>
          <a:p>
            <a:pPr algn="l"/>
            <a:r>
              <a:rPr lang="en-US" sz="4500" b="1" smtClean="0">
                <a:ln>
                  <a:solidFill>
                    <a:srgbClr val="002060"/>
                  </a:solidFill>
                </a:ln>
                <a:cs typeface="Calibri" panose="020F0502020204030204" pitchFamily="34" charset="0"/>
              </a:rPr>
              <a:t>TAHUN 2020</a:t>
            </a:r>
            <a:endParaRPr lang="id-ID" sz="4500" b="1" dirty="0" smtClean="0">
              <a:ln>
                <a:solidFill>
                  <a:srgbClr val="002060"/>
                </a:solidFill>
              </a:ln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164" y="4835975"/>
            <a:ext cx="4998262" cy="34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929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37" y="509457"/>
            <a:ext cx="8619213" cy="437264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75693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8" r="2304"/>
          <a:stretch/>
        </p:blipFill>
        <p:spPr>
          <a:xfrm>
            <a:off x="270345" y="441002"/>
            <a:ext cx="8627166" cy="414047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067749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78" r="2216"/>
          <a:stretch/>
        </p:blipFill>
        <p:spPr>
          <a:xfrm>
            <a:off x="294198" y="313866"/>
            <a:ext cx="8579458" cy="42581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87900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7" r="3686"/>
          <a:stretch/>
        </p:blipFill>
        <p:spPr>
          <a:xfrm>
            <a:off x="262394" y="436111"/>
            <a:ext cx="8651018" cy="4250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87815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19" y="643"/>
            <a:ext cx="8369364" cy="5142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543730" y="933812"/>
            <a:ext cx="6417738" cy="1582508"/>
          </a:xfrm>
        </p:spPr>
        <p:txBody>
          <a:bodyPr/>
          <a:lstStyle/>
          <a:p>
            <a:pPr algn="l"/>
            <a:r>
              <a:rPr lang="en-US" sz="5000" b="1" smtClean="0">
                <a:ln>
                  <a:solidFill>
                    <a:srgbClr val="002060"/>
                  </a:solidFill>
                </a:ln>
                <a:cs typeface="Calibri" panose="020F0502020204030204" pitchFamily="34" charset="0"/>
              </a:rPr>
              <a:t>1. DATA PRIORITAS</a:t>
            </a:r>
            <a:endParaRPr lang="id-ID" sz="5000" b="1" dirty="0" smtClean="0">
              <a:ln>
                <a:solidFill>
                  <a:srgbClr val="002060"/>
                </a:solidFill>
              </a:ln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164" y="4835975"/>
            <a:ext cx="4998262" cy="34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21065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" t="-632" r="3401" b="632"/>
          <a:stretch/>
        </p:blipFill>
        <p:spPr>
          <a:xfrm>
            <a:off x="294198" y="370098"/>
            <a:ext cx="8515847" cy="425569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1909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40" r="3814"/>
          <a:stretch/>
        </p:blipFill>
        <p:spPr>
          <a:xfrm>
            <a:off x="278296" y="426333"/>
            <a:ext cx="8563554" cy="415911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3495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2" r="2882"/>
          <a:stretch/>
        </p:blipFill>
        <p:spPr>
          <a:xfrm>
            <a:off x="333955" y="330369"/>
            <a:ext cx="8603311" cy="43962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12608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91" r="2976"/>
          <a:stretch/>
        </p:blipFill>
        <p:spPr>
          <a:xfrm>
            <a:off x="294199" y="430000"/>
            <a:ext cx="8579458" cy="431283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719449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51" r="4408"/>
          <a:stretch/>
        </p:blipFill>
        <p:spPr>
          <a:xfrm>
            <a:off x="357810" y="489902"/>
            <a:ext cx="8460188" cy="4158808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19396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93" r="3843"/>
          <a:stretch/>
        </p:blipFill>
        <p:spPr>
          <a:xfrm>
            <a:off x="665630" y="413496"/>
            <a:ext cx="8311393" cy="438985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366437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17" r="4314"/>
          <a:stretch/>
        </p:blipFill>
        <p:spPr>
          <a:xfrm>
            <a:off x="685800" y="403410"/>
            <a:ext cx="8140148" cy="439993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084681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2">
                <a:lumMod val="20000"/>
                <a:lumOff val="80000"/>
              </a:schemeClr>
            </a:gs>
            <a:gs pos="100000">
              <a:srgbClr val="92D050"/>
            </a:gs>
          </a:gsLst>
          <a:lin ang="5400012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95" r="2994"/>
          <a:stretch/>
        </p:blipFill>
        <p:spPr>
          <a:xfrm>
            <a:off x="571500" y="456283"/>
            <a:ext cx="8270350" cy="433758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362561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85331" y="1287710"/>
            <a:ext cx="7773339" cy="2745093"/>
          </a:xfrm>
        </p:spPr>
        <p:txBody>
          <a:bodyPr>
            <a:normAutofit fontScale="77500" lnSpcReduction="20000"/>
          </a:bodyPr>
          <a:lstStyle/>
          <a:p>
            <a:pPr marL="342900" indent="-342900" algn="just">
              <a:spcAft>
                <a:spcPts val="750"/>
              </a:spcAft>
              <a:buAutoNum type="arabicPeriod"/>
            </a:pP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Pelaporan  S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PM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Kabupaten / Kota  Per Triwulan 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ering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idak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epat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w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aktu , 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idak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engkap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ering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ilakukan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v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erifikasi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lang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u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ntuk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erubahan 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ata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y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ang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t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elah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iinput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 Aplikasi </a:t>
            </a:r>
            <a:r>
              <a:rPr lang="id-ID" sz="1800" u="sng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komdat.kemkes.go.</a:t>
            </a:r>
            <a:r>
              <a:rPr lang="id-ID" sz="18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id</a:t>
            </a:r>
            <a:r>
              <a:rPr lang="en-US" sz="1800" dirty="0">
                <a:solidFill>
                  <a:srgbClr val="0070C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engan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onfirmasi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nline 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 Pus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at Data dan </a:t>
            </a:r>
            <a:r>
              <a:rPr lang="en-US" sz="1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Informasi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(</a:t>
            </a:r>
            <a:r>
              <a:rPr lang="en-US" sz="1800" dirty="0" err="1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Pusdatin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</a:t>
            </a:r>
            <a:r>
              <a:rPr lang="id-ID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Kemenkes R</a:t>
            </a:r>
            <a:r>
              <a:rPr lang="en-US" sz="1800" dirty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I)</a:t>
            </a:r>
            <a:endParaRPr lang="id-ID" sz="1800" dirty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750"/>
              </a:spcAft>
              <a:buAutoNum type="arabicPeriod" startAt="2"/>
            </a:pPr>
            <a:r>
              <a:rPr lang="id-ID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Belum </a:t>
            </a:r>
            <a:r>
              <a:rPr lang="en-US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</a:t>
            </a:r>
            <a:r>
              <a:rPr lang="id-ID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emua Kabupaten/Kota </a:t>
            </a:r>
            <a:r>
              <a:rPr lang="en-US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m</a:t>
            </a:r>
            <a:r>
              <a:rPr lang="id-ID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elakukan </a:t>
            </a:r>
            <a:r>
              <a:rPr lang="en-US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k</a:t>
            </a:r>
            <a:r>
              <a:rPr lang="id-ID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egiatan </a:t>
            </a:r>
            <a:r>
              <a:rPr lang="en-US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id-ID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emetaan </a:t>
            </a:r>
            <a:r>
              <a:rPr lang="en-US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</a:t>
            </a:r>
            <a:r>
              <a:rPr lang="id-ID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embiayaan /  </a:t>
            </a:r>
            <a:r>
              <a:rPr lang="en-US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</a:t>
            </a:r>
            <a:r>
              <a:rPr lang="id-ID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osting S</a:t>
            </a:r>
            <a:r>
              <a:rPr lang="en-US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PM</a:t>
            </a:r>
            <a:endParaRPr lang="id-ID" sz="1800" dirty="0" smtClean="0"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750"/>
              </a:spcAft>
              <a:buAutoNum type="arabicPeriod" startAt="2"/>
            </a:pPr>
            <a:r>
              <a:rPr lang="id-ID" sz="1800" dirty="0" smtClean="0"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Di</a:t>
            </a:r>
            <a:r>
              <a:rPr lang="id-ID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perlukan </a:t>
            </a:r>
            <a:r>
              <a:rPr lang="id-ID" sz="1800" dirty="0">
                <a:latin typeface="Arial" panose="020B0604020202020204" pitchFamily="34" charset="0"/>
                <a:cs typeface="Arial" panose="020B0604020202020204" pitchFamily="34" charset="0"/>
              </a:rPr>
              <a:t>Konsistensi </a:t>
            </a:r>
            <a:r>
              <a:rPr lang="id-ID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Rencana anggaran implementasi SPM melalui Costing yang telah disusun dan disepakati bersama, yang dikoordinasi oleh Sub Bagian  Perencanaan / Bina Program</a:t>
            </a:r>
          </a:p>
          <a:p>
            <a:pPr marL="342900" indent="-342900" algn="just">
              <a:spcAft>
                <a:spcPts val="750"/>
              </a:spcAft>
              <a:buFont typeface="Space Grotesk Light"/>
              <a:buAutoNum type="arabicPeriod" startAt="2"/>
            </a:pPr>
            <a:r>
              <a:rPr lang="id-ID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Alokasi anggaran untuk Implementasi SPM mayoritas masih menggunakan dana </a:t>
            </a:r>
            <a:r>
              <a:rPr lang="id-ID" sz="1800" dirty="0">
                <a:latin typeface="Arial" panose="020B0604020202020204" pitchFamily="34" charset="0"/>
                <a:cs typeface="Arial" panose="020B0604020202020204" pitchFamily="34" charset="0"/>
              </a:rPr>
              <a:t>D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AK</a:t>
            </a:r>
            <a:r>
              <a:rPr lang="id-ID" sz="1800" dirty="0">
                <a:latin typeface="Arial" panose="020B0604020202020204" pitchFamily="34" charset="0"/>
                <a:cs typeface="Arial" panose="020B0604020202020204" pitchFamily="34" charset="0"/>
              </a:rPr>
              <a:t> (Dana Alokasi Khusus</a:t>
            </a:r>
            <a:r>
              <a:rPr lang="id-ID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) </a:t>
            </a:r>
            <a:endParaRPr lang="id-ID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342900" indent="-342900" algn="just">
              <a:spcAft>
                <a:spcPts val="750"/>
              </a:spcAft>
              <a:buAutoNum type="arabicPeriod" startAt="2"/>
            </a:pPr>
            <a:r>
              <a:rPr lang="id-ID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Belum 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id-ID" sz="1800" dirty="0">
                <a:latin typeface="Arial" panose="020B0604020202020204" pitchFamily="34" charset="0"/>
                <a:cs typeface="Arial" panose="020B0604020202020204" pitchFamily="34" charset="0"/>
              </a:rPr>
              <a:t>da 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K</a:t>
            </a:r>
            <a:r>
              <a:rPr lang="id-ID" sz="1800" dirty="0">
                <a:latin typeface="Arial" panose="020B0604020202020204" pitchFamily="34" charset="0"/>
                <a:cs typeface="Arial" panose="020B0604020202020204" pitchFamily="34" charset="0"/>
              </a:rPr>
              <a:t> Penetapan Data Sasaran </a:t>
            </a:r>
            <a:r>
              <a:rPr lang="id-ID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tahunan S</a:t>
            </a:r>
            <a:r>
              <a:rPr lang="en-US" sz="1800" dirty="0">
                <a:latin typeface="Arial" panose="020B0604020202020204" pitchFamily="34" charset="0"/>
                <a:cs typeface="Arial" panose="020B0604020202020204" pitchFamily="34" charset="0"/>
              </a:rPr>
              <a:t>PM</a:t>
            </a:r>
            <a:r>
              <a:rPr lang="id-ID" sz="1800" dirty="0">
                <a:latin typeface="Arial" panose="020B0604020202020204" pitchFamily="34" charset="0"/>
                <a:cs typeface="Arial" panose="020B0604020202020204" pitchFamily="34" charset="0"/>
              </a:rPr>
              <a:t> Bidang Kesehatan </a:t>
            </a:r>
            <a:r>
              <a:rPr lang="id-ID" sz="1800" dirty="0" smtClean="0">
                <a:latin typeface="Arial" panose="020B0604020202020204" pitchFamily="34" charset="0"/>
                <a:cs typeface="Arial" panose="020B0604020202020204" pitchFamily="34" charset="0"/>
              </a:rPr>
              <a:t>dari Pejabat daerah   </a:t>
            </a:r>
            <a:endParaRPr lang="id-ID" sz="1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id-ID" dirty="0">
              <a:latin typeface="Arial Black" panose="020B0A04020102020204" pitchFamily="34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5B74D454-9EE3-4F67-A456-8BAB0024D502}"/>
              </a:ext>
            </a:extLst>
          </p:cNvPr>
          <p:cNvSpPr/>
          <p:nvPr/>
        </p:nvSpPr>
        <p:spPr>
          <a:xfrm>
            <a:off x="894252" y="533617"/>
            <a:ext cx="3546484" cy="577081"/>
          </a:xfrm>
          <a:prstGeom prst="rect">
            <a:avLst/>
          </a:prstGeom>
          <a:noFill/>
        </p:spPr>
        <p:txBody>
          <a:bodyPr wrap="none" lIns="68580" tIns="34290" rIns="68580" bIns="34290">
            <a:spAutoFit/>
          </a:bodyPr>
          <a:lstStyle/>
          <a:p>
            <a:pPr algn="ctr"/>
            <a:r>
              <a:rPr lang="id-ID" sz="3300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Aharoni" panose="02010803020104030203" pitchFamily="2" charset="-79"/>
                <a:ea typeface="Adobe Gothic Std B" panose="020B0800000000000000" pitchFamily="34" charset="-128"/>
                <a:cs typeface="Aharoni" panose="02010803020104030203" pitchFamily="2" charset="-79"/>
              </a:rPr>
              <a:t>PERMASALAHAN</a:t>
            </a:r>
            <a:endParaRPr lang="en-US" sz="33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pic>
        <p:nvPicPr>
          <p:cNvPr id="4" name="Picture 16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8287994" y="77273"/>
            <a:ext cx="606120" cy="588003"/>
          </a:xfrm>
          <a:prstGeom prst="rect">
            <a:avLst/>
          </a:prstGeom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4" b="9968"/>
          <a:stretch/>
        </p:blipFill>
        <p:spPr>
          <a:xfrm>
            <a:off x="7314427" y="94165"/>
            <a:ext cx="1064426" cy="52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9232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1202" y="613363"/>
            <a:ext cx="6240900" cy="396300"/>
          </a:xfrm>
        </p:spPr>
        <p:txBody>
          <a:bodyPr/>
          <a:lstStyle/>
          <a:p>
            <a:r>
              <a:rPr lang="id-ID" dirty="0" smtClean="0">
                <a:solidFill>
                  <a:schemeClr val="accent2">
                    <a:lumMod val="75000"/>
                  </a:schemeClr>
                </a:solidFill>
              </a:rPr>
              <a:t>KESIMPULAN: </a:t>
            </a:r>
            <a:r>
              <a:rPr lang="id-ID" sz="1600" dirty="0" smtClean="0"/>
              <a:t>(SPM 2020)</a:t>
            </a:r>
            <a:endParaRPr lang="id-ID" sz="1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04225" y="1232300"/>
            <a:ext cx="8002453" cy="2834100"/>
          </a:xfrm>
        </p:spPr>
        <p:txBody>
          <a:bodyPr/>
          <a:lstStyle/>
          <a:p>
            <a:r>
              <a:rPr lang="id-ID" dirty="0" smtClean="0"/>
              <a:t>Terjadi penurunan capaian realisasi SPM kabupaten /kota pada tahun 2020 (28%) dibandingkan th 2019 57%</a:t>
            </a:r>
          </a:p>
          <a:p>
            <a:r>
              <a:rPr lang="id-ID" dirty="0" smtClean="0"/>
              <a:t>Realisasi Capaian Program (28%) lebih rendah dibandingkan realisasi keuangan (51%) </a:t>
            </a:r>
          </a:p>
          <a:p>
            <a:r>
              <a:rPr lang="id-ID" dirty="0" smtClean="0"/>
              <a:t>Kabupaten/kota yang tidak mengalokasikan anggaran SPM  yaitu Inhil, Kuansing, Pelalawan dan Siak</a:t>
            </a:r>
          </a:p>
        </p:txBody>
      </p:sp>
    </p:spTree>
    <p:extLst>
      <p:ext uri="{BB962C8B-B14F-4D97-AF65-F5344CB8AC3E}">
        <p14:creationId xmlns:p14="http://schemas.microsoft.com/office/powerpoint/2010/main" val="28350959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9138" y="211972"/>
            <a:ext cx="8705724" cy="47790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59614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55299" y="659957"/>
            <a:ext cx="7962697" cy="3727967"/>
          </a:xfrm>
        </p:spPr>
        <p:txBody>
          <a:bodyPr/>
          <a:lstStyle/>
          <a:p>
            <a:r>
              <a:rPr lang="id-ID" sz="2400" dirty="0"/>
              <a:t>Indikator Capaian SPM yang </a:t>
            </a:r>
            <a:r>
              <a:rPr lang="id-ID" sz="2400" dirty="0" smtClean="0"/>
              <a:t>rendah pada pelayanan kesehatan :</a:t>
            </a:r>
            <a:endParaRPr lang="id-ID" sz="2400" dirty="0"/>
          </a:p>
          <a:p>
            <a:pPr marL="88900" indent="0">
              <a:buNone/>
            </a:pPr>
            <a:r>
              <a:rPr lang="id-ID" dirty="0"/>
              <a:t>     1. </a:t>
            </a:r>
            <a:r>
              <a:rPr lang="id-ID" dirty="0" smtClean="0"/>
              <a:t> Balita </a:t>
            </a:r>
            <a:r>
              <a:rPr lang="id-ID" dirty="0"/>
              <a:t>47%</a:t>
            </a:r>
          </a:p>
          <a:p>
            <a:pPr marL="88900" indent="0">
              <a:buNone/>
            </a:pPr>
            <a:r>
              <a:rPr lang="id-ID" dirty="0"/>
              <a:t>     2. </a:t>
            </a:r>
            <a:r>
              <a:rPr lang="id-ID" dirty="0" smtClean="0"/>
              <a:t> Usia </a:t>
            </a:r>
            <a:r>
              <a:rPr lang="id-ID" dirty="0"/>
              <a:t>Pendidikan 21</a:t>
            </a:r>
            <a:r>
              <a:rPr lang="id-ID" dirty="0" smtClean="0"/>
              <a:t>%</a:t>
            </a:r>
          </a:p>
          <a:p>
            <a:pPr marL="88900" indent="0">
              <a:buNone/>
            </a:pPr>
            <a:r>
              <a:rPr lang="id-ID" dirty="0"/>
              <a:t> </a:t>
            </a:r>
            <a:r>
              <a:rPr lang="id-ID" dirty="0" smtClean="0"/>
              <a:t>    3.  Usia produktif 22%</a:t>
            </a:r>
          </a:p>
          <a:p>
            <a:pPr marL="88900" indent="0">
              <a:buNone/>
            </a:pPr>
            <a:r>
              <a:rPr lang="id-ID" dirty="0"/>
              <a:t> </a:t>
            </a:r>
            <a:r>
              <a:rPr lang="id-ID" dirty="0" smtClean="0"/>
              <a:t>    4.  Usia lanjut 41%</a:t>
            </a:r>
          </a:p>
          <a:p>
            <a:pPr marL="88900" indent="0">
              <a:buNone/>
            </a:pPr>
            <a:r>
              <a:rPr lang="id-ID" dirty="0" smtClean="0"/>
              <a:t>     5.  Hipertensi 20%</a:t>
            </a:r>
          </a:p>
          <a:p>
            <a:pPr marL="88900" indent="0">
              <a:buNone/>
            </a:pPr>
            <a:r>
              <a:rPr lang="id-ID" dirty="0" smtClean="0"/>
              <a:t>     6.  TB 32%</a:t>
            </a:r>
          </a:p>
          <a:p>
            <a:pPr marL="88900" indent="0">
              <a:buNone/>
            </a:pPr>
            <a:r>
              <a:rPr lang="id-ID" dirty="0" smtClean="0"/>
              <a:t>     7.  HIV 24%</a:t>
            </a: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417751014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20364" y="1066618"/>
            <a:ext cx="6106347" cy="396600"/>
          </a:xfrm>
        </p:spPr>
        <p:txBody>
          <a:bodyPr/>
          <a:lstStyle/>
          <a:p>
            <a:r>
              <a:rPr lang="id-ID" sz="2800" b="1" dirty="0" smtClean="0">
                <a:solidFill>
                  <a:schemeClr val="tx1"/>
                </a:solidFill>
              </a:rPr>
              <a:t>CAPAIAN SPM KABUPATEN/KOTA TAHUN 2021</a:t>
            </a:r>
          </a:p>
        </p:txBody>
      </p:sp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3445439"/>
              </p:ext>
            </p:extLst>
          </p:nvPr>
        </p:nvGraphicFramePr>
        <p:xfrm>
          <a:off x="254938" y="785613"/>
          <a:ext cx="8722084" cy="3770483"/>
        </p:xfrm>
        <a:graphic>
          <a:graphicData uri="http://schemas.openxmlformats.org/drawingml/2006/table">
            <a:tbl>
              <a:tblPr>
                <a:tableStyleId>{B71E8972-68E6-47C6-8168-9DFCAA21A1EE}</a:tableStyleId>
              </a:tblPr>
              <a:tblGrid>
                <a:gridCol w="395159"/>
                <a:gridCol w="1486108"/>
                <a:gridCol w="703482"/>
                <a:gridCol w="650722"/>
                <a:gridCol w="676328"/>
                <a:gridCol w="584863"/>
                <a:gridCol w="584863"/>
                <a:gridCol w="576387"/>
                <a:gridCol w="578505"/>
                <a:gridCol w="553076"/>
                <a:gridCol w="633835"/>
                <a:gridCol w="1298756"/>
              </a:tblGrid>
              <a:tr h="158724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 dirty="0">
                          <a:effectLst/>
                        </a:rPr>
                        <a:t>NO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 dirty="0">
                          <a:effectLst/>
                        </a:rPr>
                        <a:t>KABUPATEN/KOTA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 dirty="0">
                          <a:effectLst/>
                        </a:rPr>
                        <a:t>SASARAN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 TW 1 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TW 2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 TW 3 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TW 4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>
                          <a:effectLst/>
                        </a:rPr>
                        <a:t>KETERANGAN</a:t>
                      </a:r>
                      <a:endParaRPr lang="id-ID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</a:tr>
              <a:tr h="311398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 dirty="0">
                          <a:effectLst/>
                        </a:rPr>
                        <a:t> Realisasi kegiatan 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>
                          <a:effectLst/>
                        </a:rPr>
                        <a:t> Realisasi Anggaran 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>
                          <a:effectLst/>
                        </a:rPr>
                        <a:t> Realisasi kegiatan 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>
                          <a:effectLst/>
                        </a:rPr>
                        <a:t> Realisasi Anggaran 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>
                          <a:effectLst/>
                        </a:rPr>
                        <a:t> Realisasi kegiatan 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>
                          <a:effectLst/>
                        </a:rPr>
                        <a:t> Realisasi Anggaran 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>
                          <a:effectLst/>
                        </a:rPr>
                        <a:t> Realisasi kegiatan 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u="none" strike="noStrike" dirty="0">
                          <a:effectLst/>
                        </a:rPr>
                        <a:t> Realisasi Anggaran 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</a:tr>
              <a:tr h="310822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DUMAI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19-Mar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19-Mar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1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1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165637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SIAK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08-Feb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20-Sep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20-Sep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20-Sep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20-Sep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</a:tr>
              <a:tr h="158724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3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KEPULAUAN MERANTI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24 Agst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25 Agst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25 Agst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158724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4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PELALAWAN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02-Jun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10-Jun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10-Jun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23 Agst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23 Agst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1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belum lengkap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158724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5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PEKANBARU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03-Mei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02-Sep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158724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6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INDRAGIRI HULU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29-Apr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05-Mei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05-Mei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15-Sep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15-Sep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158724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7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KAMPAR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30-Jul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10 Agst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10 Agst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10 Agst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10 Agst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310822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8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KUANTAN SINGINGI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belum melakukan penginputan</a:t>
                      </a:r>
                      <a:endParaRPr lang="id-ID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310822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9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ROKAN HILIR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20-Jun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310822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ROKAN HULU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22-Apr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23-Apr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06-Okt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158724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BENGKALIS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28-Mei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12-Jul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12-Jul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310822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12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INDRAGIRI HILIR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1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0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belum melakukan penginputan</a:t>
                      </a:r>
                      <a:endParaRPr lang="id-ID" sz="9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158724"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158724"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b="1" u="none" strike="noStrike" dirty="0">
                          <a:effectLst/>
                        </a:rPr>
                        <a:t>JUMLAH</a:t>
                      </a:r>
                      <a:endParaRPr lang="id-ID" sz="900" b="1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11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10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7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8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7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0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2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  <a:tr h="310822"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>
                          <a:effectLst/>
                        </a:rPr>
                        <a:t> </a:t>
                      </a:r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id-ID" sz="900" b="1" u="none" strike="noStrike" dirty="0">
                          <a:solidFill>
                            <a:srgbClr val="0070C0"/>
                          </a:solidFill>
                          <a:effectLst/>
                        </a:rPr>
                        <a:t>KABUPATEN/KOTA YG MELAPOR (%)</a:t>
                      </a:r>
                      <a:endParaRPr lang="id-ID" sz="900" b="1" i="0" u="none" strike="noStrike" dirty="0">
                        <a:solidFill>
                          <a:srgbClr val="0070C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                92 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             83 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              58 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               67 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                58 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                  - 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b="1" u="none" strike="noStrike" dirty="0">
                          <a:effectLst/>
                        </a:rPr>
                        <a:t>                17 </a:t>
                      </a:r>
                      <a:endParaRPr lang="id-ID" sz="900" b="1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                  - </a:t>
                      </a:r>
                      <a:endParaRPr lang="id-ID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id-ID" sz="900" u="none" strike="noStrike">
                          <a:effectLst/>
                        </a:rPr>
                        <a:t>                 - </a:t>
                      </a:r>
                      <a:endParaRPr lang="id-ID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id-ID" sz="900" u="none" strike="noStrike" dirty="0">
                          <a:effectLst/>
                        </a:rPr>
                        <a:t> </a:t>
                      </a:r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975" marR="5975" marT="5975" marB="0" anchor="b"/>
                </a:tc>
              </a:tr>
            </a:tbl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1550505" y="262393"/>
            <a:ext cx="62656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b="1" dirty="0" smtClean="0"/>
              <a:t>ABSENSI LAPORAN SPM KABUPATEN/KOTA TW 1-3 TH 2021</a:t>
            </a:r>
          </a:p>
          <a:p>
            <a:pPr algn="ctr"/>
            <a:r>
              <a:rPr lang="id-ID" b="1" dirty="0" smtClean="0"/>
              <a:t>UP DATE 14 OKTOBER 2021</a:t>
            </a:r>
            <a:endParaRPr lang="id-ID" b="1" dirty="0"/>
          </a:p>
        </p:txBody>
      </p:sp>
      <p:sp>
        <p:nvSpPr>
          <p:cNvPr id="2" name="Rectangle 1"/>
          <p:cNvSpPr/>
          <p:nvPr/>
        </p:nvSpPr>
        <p:spPr>
          <a:xfrm>
            <a:off x="184324" y="4691935"/>
            <a:ext cx="3028393" cy="2616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d-ID" sz="1100" dirty="0"/>
              <a:t>Sumber : Aplikasi Komdat.kemkes.go.id:8080</a:t>
            </a:r>
          </a:p>
        </p:txBody>
      </p:sp>
    </p:spTree>
    <p:extLst>
      <p:ext uri="{BB962C8B-B14F-4D97-AF65-F5344CB8AC3E}">
        <p14:creationId xmlns:p14="http://schemas.microsoft.com/office/powerpoint/2010/main" val="20922230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d-ID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4763" y="176212"/>
            <a:ext cx="9153525" cy="4791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70313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3" r="3163"/>
          <a:stretch/>
        </p:blipFill>
        <p:spPr>
          <a:xfrm>
            <a:off x="349622" y="557438"/>
            <a:ext cx="8314798" cy="439822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2" r="2612"/>
          <a:stretch/>
        </p:blipFill>
        <p:spPr>
          <a:xfrm>
            <a:off x="248771" y="490817"/>
            <a:ext cx="8498776" cy="4209071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112096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4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36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95" r="2725"/>
          <a:stretch/>
        </p:blipFill>
        <p:spPr>
          <a:xfrm>
            <a:off x="376517" y="504264"/>
            <a:ext cx="8281507" cy="436187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403739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4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37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0" r="3724"/>
          <a:stretch/>
        </p:blipFill>
        <p:spPr>
          <a:xfrm>
            <a:off x="221877" y="450477"/>
            <a:ext cx="8372204" cy="445403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53700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4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38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36" t="166" r="3457" b="-166"/>
          <a:stretch/>
        </p:blipFill>
        <p:spPr>
          <a:xfrm>
            <a:off x="154642" y="349623"/>
            <a:ext cx="8560933" cy="441420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1080671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4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39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4" r="3404"/>
          <a:stretch/>
        </p:blipFill>
        <p:spPr>
          <a:xfrm>
            <a:off x="208428" y="369793"/>
            <a:ext cx="8698979" cy="462125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0898682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</a:t>
            </a:fld>
            <a:endParaRPr lang="en"/>
          </a:p>
        </p:txBody>
      </p:sp>
      <p:pic>
        <p:nvPicPr>
          <p:cNvPr id="7" name="Picture 6"/>
          <p:cNvPicPr/>
          <p:nvPr/>
        </p:nvPicPr>
        <p:blipFill>
          <a:blip r:embed="rId5"/>
          <a:stretch>
            <a:fillRect/>
          </a:stretch>
        </p:blipFill>
        <p:spPr>
          <a:xfrm>
            <a:off x="465152" y="180594"/>
            <a:ext cx="8213697" cy="4782312"/>
          </a:xfrm>
          <a:prstGeom prst="rect">
            <a:avLst/>
          </a:prstGeom>
        </p:spPr>
      </p:pic>
      <p:sp>
        <p:nvSpPr>
          <p:cNvPr id="8" name="Rounded Rectangular Callout 7"/>
          <p:cNvSpPr/>
          <p:nvPr/>
        </p:nvSpPr>
        <p:spPr>
          <a:xfrm>
            <a:off x="2822713" y="914401"/>
            <a:ext cx="2289976" cy="659958"/>
          </a:xfrm>
          <a:prstGeom prst="wedgeRoundRectCallout">
            <a:avLst>
              <a:gd name="adj1" fmla="val -45210"/>
              <a:gd name="adj2" fmla="val 129762"/>
              <a:gd name="adj3" fmla="val 16667"/>
            </a:avLst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9" name="TextBox 8"/>
          <p:cNvSpPr txBox="1"/>
          <p:nvPr/>
        </p:nvSpPr>
        <p:spPr>
          <a:xfrm>
            <a:off x="2981739" y="1007833"/>
            <a:ext cx="186461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d-ID" sz="1200" dirty="0" smtClean="0"/>
              <a:t>Belum diajukan permintaan utk verifikasi</a:t>
            </a:r>
            <a:endParaRPr lang="id-ID" sz="1200" dirty="0"/>
          </a:p>
        </p:txBody>
      </p:sp>
    </p:spTree>
    <p:extLst>
      <p:ext uri="{BB962C8B-B14F-4D97-AF65-F5344CB8AC3E}">
        <p14:creationId xmlns:p14="http://schemas.microsoft.com/office/powerpoint/2010/main" val="119277916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6" name="Google Shape;886;p14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40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56" r="2722"/>
          <a:stretch/>
        </p:blipFill>
        <p:spPr>
          <a:xfrm>
            <a:off x="233757" y="302863"/>
            <a:ext cx="8520184" cy="46881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0393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8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41</a:t>
            </a:fld>
            <a:endParaRPr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86" r="3323"/>
          <a:stretch/>
        </p:blipFill>
        <p:spPr>
          <a:xfrm>
            <a:off x="254381" y="260653"/>
            <a:ext cx="8589082" cy="4669434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8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42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34" r="4034"/>
          <a:stretch/>
        </p:blipFill>
        <p:spPr>
          <a:xfrm>
            <a:off x="398761" y="228582"/>
            <a:ext cx="8438308" cy="4829393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7037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8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43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2" r="3822"/>
          <a:stretch/>
        </p:blipFill>
        <p:spPr>
          <a:xfrm>
            <a:off x="248771" y="275664"/>
            <a:ext cx="8588298" cy="4715387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7291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8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44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38" r="3893"/>
          <a:stretch/>
        </p:blipFill>
        <p:spPr>
          <a:xfrm>
            <a:off x="208428" y="262217"/>
            <a:ext cx="8667007" cy="466787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648174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3" name="Google Shape;913;p18"/>
          <p:cNvSpPr txBox="1">
            <a:spLocks noGrp="1"/>
          </p:cNvSpPr>
          <p:nvPr>
            <p:ph type="sldNum" idx="12"/>
          </p:nvPr>
        </p:nvSpPr>
        <p:spPr>
          <a:xfrm>
            <a:off x="4297650" y="4597451"/>
            <a:ext cx="548700" cy="393600"/>
          </a:xfrm>
          <a:prstGeom prst="rect">
            <a:avLst/>
          </a:prstGeom>
        </p:spPr>
        <p:txBody>
          <a:bodyPr spcFirstLastPara="1" wrap="square" lIns="0" tIns="0" rIns="0" bIns="0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45</a:t>
            </a:fld>
            <a:endParaRPr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4" r="2754"/>
          <a:stretch/>
        </p:blipFill>
        <p:spPr>
          <a:xfrm>
            <a:off x="282387" y="242046"/>
            <a:ext cx="8561076" cy="474900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247521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9614" y="191945"/>
            <a:ext cx="6240900" cy="396300"/>
          </a:xfrm>
        </p:spPr>
        <p:txBody>
          <a:bodyPr/>
          <a:lstStyle/>
          <a:p>
            <a:r>
              <a:rPr lang="id-ID" dirty="0" smtClean="0"/>
              <a:t>Kesimpulan :</a:t>
            </a:r>
            <a:endParaRPr lang="id-ID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9614" y="683660"/>
            <a:ext cx="8142136" cy="2834100"/>
          </a:xfrm>
        </p:spPr>
        <p:txBody>
          <a:bodyPr/>
          <a:lstStyle/>
          <a:p>
            <a:pPr marL="8890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1.   Semester 1 th 2021 rata-rata capaian 12 indikator SPM</a:t>
            </a:r>
          </a:p>
          <a:p>
            <a:pPr marL="88900" indent="0">
              <a:buNone/>
            </a:pPr>
            <a:r>
              <a:rPr lang="id-ID" dirty="0">
                <a:solidFill>
                  <a:schemeClr val="tx1"/>
                </a:solidFill>
              </a:rPr>
              <a:t> </a:t>
            </a:r>
            <a:r>
              <a:rPr lang="id-ID" dirty="0" smtClean="0">
                <a:solidFill>
                  <a:schemeClr val="tx1"/>
                </a:solidFill>
              </a:rPr>
              <a:t>     Kabupaten/kota 23% </a:t>
            </a:r>
          </a:p>
          <a:p>
            <a:pPr marL="546100" indent="-457200">
              <a:buAutoNum type="arabicPeriod" startAt="2"/>
            </a:pPr>
            <a:r>
              <a:rPr lang="id-ID" dirty="0" smtClean="0">
                <a:solidFill>
                  <a:schemeClr val="tx1"/>
                </a:solidFill>
              </a:rPr>
              <a:t>Kabupaten Kuantan Singingi dan Siak belum membuat </a:t>
            </a:r>
          </a:p>
          <a:p>
            <a:pPr marL="88900" indent="0">
              <a:buNone/>
            </a:pPr>
            <a:r>
              <a:rPr lang="id-ID" dirty="0" smtClean="0">
                <a:solidFill>
                  <a:schemeClr val="tx1"/>
                </a:solidFill>
              </a:rPr>
              <a:t>       laporan dari bulan Jan – September 2021</a:t>
            </a:r>
          </a:p>
          <a:p>
            <a:pPr marL="546100" indent="-457200">
              <a:buAutoNum type="arabicPeriod" startAt="3"/>
            </a:pPr>
            <a:r>
              <a:rPr lang="id-ID" sz="2400" dirty="0" smtClean="0">
                <a:solidFill>
                  <a:schemeClr val="tx1"/>
                </a:solidFill>
              </a:rPr>
              <a:t>Indikator </a:t>
            </a:r>
            <a:r>
              <a:rPr lang="id-ID" sz="2400" dirty="0">
                <a:solidFill>
                  <a:schemeClr val="tx1"/>
                </a:solidFill>
              </a:rPr>
              <a:t>Capaian SPM yang rendah pada </a:t>
            </a:r>
            <a:endParaRPr lang="id-ID" sz="2400" dirty="0" smtClean="0">
              <a:solidFill>
                <a:schemeClr val="tx1"/>
              </a:solidFill>
            </a:endParaRPr>
          </a:p>
          <a:p>
            <a:pPr marL="88900" indent="0">
              <a:buNone/>
            </a:pPr>
            <a:r>
              <a:rPr lang="id-ID" sz="2400" dirty="0">
                <a:solidFill>
                  <a:schemeClr val="tx1"/>
                </a:solidFill>
              </a:rPr>
              <a:t> </a:t>
            </a:r>
            <a:r>
              <a:rPr lang="id-ID" sz="2400" dirty="0" smtClean="0">
                <a:solidFill>
                  <a:schemeClr val="tx1"/>
                </a:solidFill>
              </a:rPr>
              <a:t>     pelayanan  </a:t>
            </a:r>
            <a:r>
              <a:rPr lang="id-ID" sz="2400" dirty="0">
                <a:solidFill>
                  <a:schemeClr val="tx1"/>
                </a:solidFill>
              </a:rPr>
              <a:t>kesehatan :</a:t>
            </a:r>
          </a:p>
          <a:p>
            <a:pPr marL="88900" indent="0">
              <a:buNone/>
            </a:pPr>
            <a:r>
              <a:rPr lang="id-ID" dirty="0">
                <a:solidFill>
                  <a:schemeClr val="tx1"/>
                </a:solidFill>
              </a:rPr>
              <a:t>     </a:t>
            </a:r>
            <a:r>
              <a:rPr lang="id-ID" dirty="0" smtClean="0">
                <a:solidFill>
                  <a:schemeClr val="tx1"/>
                </a:solidFill>
              </a:rPr>
              <a:t>  -  </a:t>
            </a:r>
            <a:r>
              <a:rPr lang="id-ID" dirty="0">
                <a:solidFill>
                  <a:schemeClr val="tx1"/>
                </a:solidFill>
              </a:rPr>
              <a:t>Usia Pendidikan 3%</a:t>
            </a:r>
          </a:p>
          <a:p>
            <a:pPr marL="88900" indent="0">
              <a:buNone/>
            </a:pPr>
            <a:r>
              <a:rPr lang="id-ID" dirty="0">
                <a:solidFill>
                  <a:schemeClr val="tx1"/>
                </a:solidFill>
              </a:rPr>
              <a:t>     </a:t>
            </a:r>
            <a:r>
              <a:rPr lang="id-ID" dirty="0" smtClean="0">
                <a:solidFill>
                  <a:schemeClr val="tx1"/>
                </a:solidFill>
              </a:rPr>
              <a:t>  -  </a:t>
            </a:r>
            <a:r>
              <a:rPr lang="id-ID" dirty="0">
                <a:solidFill>
                  <a:schemeClr val="tx1"/>
                </a:solidFill>
              </a:rPr>
              <a:t>Usia produktif 9%</a:t>
            </a:r>
          </a:p>
          <a:p>
            <a:pPr marL="88900" indent="0">
              <a:buNone/>
            </a:pPr>
            <a:r>
              <a:rPr lang="id-ID" dirty="0">
                <a:solidFill>
                  <a:schemeClr val="tx1"/>
                </a:solidFill>
              </a:rPr>
              <a:t>     </a:t>
            </a:r>
            <a:r>
              <a:rPr lang="id-ID" dirty="0" smtClean="0">
                <a:solidFill>
                  <a:schemeClr val="tx1"/>
                </a:solidFill>
              </a:rPr>
              <a:t>  -  </a:t>
            </a:r>
            <a:r>
              <a:rPr lang="id-ID" dirty="0">
                <a:solidFill>
                  <a:schemeClr val="tx1"/>
                </a:solidFill>
              </a:rPr>
              <a:t>Hipertensi 7%</a:t>
            </a:r>
          </a:p>
          <a:p>
            <a:pPr marL="88900" indent="0">
              <a:buNone/>
            </a:pPr>
            <a:endParaRPr lang="id-ID" dirty="0" smtClean="0">
              <a:solidFill>
                <a:schemeClr val="tx1"/>
              </a:solidFill>
            </a:endParaRPr>
          </a:p>
          <a:p>
            <a:pPr marL="88900" indent="0">
              <a:buNone/>
            </a:pPr>
            <a:endParaRPr lang="id-ID" dirty="0"/>
          </a:p>
        </p:txBody>
      </p:sp>
    </p:spTree>
    <p:extLst>
      <p:ext uri="{BB962C8B-B14F-4D97-AF65-F5344CB8AC3E}">
        <p14:creationId xmlns:p14="http://schemas.microsoft.com/office/powerpoint/2010/main" val="146291545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803" r="65302" b="46297"/>
          <a:stretch>
            <a:fillRect/>
          </a:stretch>
        </p:blipFill>
        <p:spPr bwMode="auto">
          <a:xfrm>
            <a:off x="1915795" y="928178"/>
            <a:ext cx="5930845" cy="3840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2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87994" y="77273"/>
            <a:ext cx="606120" cy="588003"/>
          </a:xfrm>
          <a:prstGeom prst="rect">
            <a:avLst/>
          </a:prstGeom>
          <a:effectLst/>
        </p:spPr>
      </p:pic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344" b="9968"/>
          <a:stretch/>
        </p:blipFill>
        <p:spPr>
          <a:xfrm>
            <a:off x="7314427" y="94165"/>
            <a:ext cx="1064426" cy="5286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28703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sp>
        <p:nvSpPr>
          <p:cNvPr id="4" name="Slide Number Placeholder 3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21056" y="180594"/>
            <a:ext cx="8501888" cy="4782312"/>
          </a:xfrm>
          <a:prstGeom prst="rect">
            <a:avLst/>
          </a:prstGeom>
        </p:spPr>
      </p:pic>
      <p:sp>
        <p:nvSpPr>
          <p:cNvPr id="10" name="Down Arrow 9"/>
          <p:cNvSpPr/>
          <p:nvPr/>
        </p:nvSpPr>
        <p:spPr>
          <a:xfrm>
            <a:off x="8205746" y="1240404"/>
            <a:ext cx="461176" cy="485030"/>
          </a:xfrm>
          <a:prstGeom prst="down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371197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SG" dirty="0"/>
              <a:t>3. PROFIL KESEHATAN </a:t>
            </a:r>
            <a:r>
              <a:rPr lang="id-ID" dirty="0"/>
              <a:t>2020</a:t>
            </a:r>
            <a:endParaRPr lang="en-SG" dirty="0"/>
          </a:p>
        </p:txBody>
      </p:sp>
      <p:sp>
        <p:nvSpPr>
          <p:cNvPr id="4" name="Subtit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d-ID"/>
          </a:p>
        </p:txBody>
      </p:sp>
    </p:spTree>
    <p:extLst>
      <p:ext uri="{BB962C8B-B14F-4D97-AF65-F5344CB8AC3E}">
        <p14:creationId xmlns:p14="http://schemas.microsoft.com/office/powerpoint/2010/main" val="1406289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85900" y="205978"/>
            <a:ext cx="6172200" cy="421556"/>
          </a:xfrm>
        </p:spPr>
        <p:txBody>
          <a:bodyPr>
            <a:normAutofit/>
          </a:bodyPr>
          <a:lstStyle/>
          <a:p>
            <a:r>
              <a:rPr lang="id-ID" sz="1800" dirty="0"/>
              <a:t>REKAP ABSENSI   PROFIL  KABUPATEN/KOTA TH.2020 </a:t>
            </a:r>
            <a:r>
              <a:rPr lang="id-ID" sz="1800" dirty="0">
                <a:solidFill>
                  <a:srgbClr val="FF0000"/>
                </a:solidFill>
              </a:rPr>
              <a:t>ok </a:t>
            </a:r>
          </a:p>
        </p:txBody>
      </p:sp>
      <p:graphicFrame>
        <p:nvGraphicFramePr>
          <p:cNvPr id="6" name="Table 5"/>
          <p:cNvGraphicFramePr>
            <a:graphicFrameLocks noGrp="1"/>
          </p:cNvGraphicFramePr>
          <p:nvPr/>
        </p:nvGraphicFramePr>
        <p:xfrm>
          <a:off x="1485899" y="843557"/>
          <a:ext cx="6172202" cy="3720371"/>
        </p:xfrm>
        <a:graphic>
          <a:graphicData uri="http://schemas.openxmlformats.org/drawingml/2006/table">
            <a:tbl>
              <a:tblPr/>
              <a:tblGrid>
                <a:gridCol w="54781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47414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8220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242138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972108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2113993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195809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d-ID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NO.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gridSpan="2">
                  <a:txBody>
                    <a:bodyPr/>
                    <a:lstStyle/>
                    <a:p>
                      <a:pPr algn="ctr" fontAlgn="ctr"/>
                      <a:r>
                        <a:rPr lang="id-ID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KABUPATEN/KOTA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 hMerge="1">
                  <a:txBody>
                    <a:bodyPr/>
                    <a:lstStyle/>
                    <a:p>
                      <a:pPr algn="ctr" fontAlgn="ctr"/>
                      <a:endParaRPr lang="id-ID" sz="900" b="1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id-ID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ABSENSI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id-ID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KETERANGAN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5809"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gridSpan="2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SOFTCOPY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HARDCOPY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Kuansing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Draf</a:t>
                      </a:r>
                      <a:r>
                        <a:rPr lang="id-ID" sz="9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/ </a:t>
                      </a:r>
                      <a:r>
                        <a:rPr lang="id-ID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Belum</a:t>
                      </a:r>
                      <a:r>
                        <a:rPr lang="id-ID" sz="9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selesai</a:t>
                      </a:r>
                      <a:endParaRPr lang="id-ID" sz="9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2.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Indragiri Hulu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hardcopy belum diterima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3.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Indragiri Hilir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Draf / Belum</a:t>
                      </a:r>
                      <a:r>
                        <a:rPr lang="id-ID" sz="9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selesai</a:t>
                      </a:r>
                      <a:endParaRPr lang="id-ID" sz="9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4.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Pelalawan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Lengkap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Siak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Belum</a:t>
                      </a:r>
                      <a:r>
                        <a:rPr lang="id-ID" sz="900" b="1" i="0" u="none" strike="noStrike" baseline="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 selesai/draf</a:t>
                      </a:r>
                      <a:endParaRPr lang="id-ID" sz="900" b="1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6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Kampar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lengkap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7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Rokan Hulu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hardcopy belum diterima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8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Bengkalis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hardcopy belum diterima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09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Rokan Hilir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hardcopy belum diterima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0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Pekanbaru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hardcopy belum diterima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1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Dumai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lengkap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2"/>
                  </a:ext>
                </a:extLst>
              </a:tr>
              <a:tr h="195809"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Kep.Meranti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 fontAlgn="ctr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7313" marR="7313" marT="731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0" i="0" u="none" strike="noStrike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</a:rPr>
                        <a:t>hardcopy belum diterima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3"/>
                  </a:ext>
                </a:extLst>
              </a:tr>
              <a:tr h="195809">
                <a:tc gridSpan="3"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jumlah 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id-ID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id-ID" sz="900" b="1" i="0" u="none" strike="noStrike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5485" marR="5485" marT="548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4"/>
                  </a:ext>
                </a:extLst>
              </a:tr>
              <a:tr h="195809">
                <a:tc gridSpan="2">
                  <a:txBody>
                    <a:bodyPr/>
                    <a:lstStyle/>
                    <a:p>
                      <a:pPr algn="ctr" fontAlgn="b"/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6"/>
                  </a:ext>
                </a:extLst>
              </a:tr>
              <a:tr h="195809">
                <a:tc gridSpan="3">
                  <a:txBody>
                    <a:bodyPr/>
                    <a:lstStyle/>
                    <a:p>
                      <a:pPr algn="l" fontAlgn="b"/>
                      <a:r>
                        <a:rPr lang="id-ID" sz="9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Keterangan :</a:t>
                      </a: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7"/>
                  </a:ext>
                </a:extLst>
              </a:tr>
              <a:tr h="195809">
                <a:tc gridSpan="3">
                  <a:txBody>
                    <a:bodyPr/>
                    <a:lstStyle/>
                    <a:p>
                      <a:pPr algn="l" fontAlgn="b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  = Belum diterima</a:t>
                      </a: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8"/>
                  </a:ext>
                </a:extLst>
              </a:tr>
              <a:tr h="195809">
                <a:tc gridSpan="3">
                  <a:txBody>
                    <a:bodyPr/>
                    <a:lstStyle/>
                    <a:p>
                      <a:pPr algn="l" fontAlgn="b"/>
                      <a:r>
                        <a:rPr lang="id-ID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  = Sudah diterima</a:t>
                      </a: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id-ID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id-ID" sz="9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5485" marR="5485" marT="548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xmlns="" val="1001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306351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SG"/>
              <a:t>Komponen Profil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SG"/>
              <a:t>Narasi</a:t>
            </a:r>
          </a:p>
          <a:p>
            <a:r>
              <a:rPr lang="en-SG"/>
              <a:t>Lampiran </a:t>
            </a:r>
          </a:p>
          <a:p>
            <a:pPr>
              <a:buNone/>
            </a:pPr>
            <a:r>
              <a:rPr lang="en-SG"/>
              <a:t>    tabel ( 76 tabel )</a:t>
            </a:r>
          </a:p>
          <a:p>
            <a:pPr>
              <a:buNone/>
            </a:pPr>
            <a:r>
              <a:rPr lang="en-SG"/>
              <a:t>    tabel tambahan</a:t>
            </a:r>
          </a:p>
        </p:txBody>
      </p:sp>
    </p:spTree>
    <p:extLst>
      <p:ext uri="{BB962C8B-B14F-4D97-AF65-F5344CB8AC3E}">
        <p14:creationId xmlns:p14="http://schemas.microsoft.com/office/powerpoint/2010/main" val="116231692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019" y="643"/>
            <a:ext cx="8369364" cy="514285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43"/>
            <a:ext cx="9144000" cy="5142857"/>
          </a:xfrm>
          <a:prstGeom prst="rect">
            <a:avLst/>
          </a:prstGeom>
        </p:spPr>
      </p:pic>
      <p:sp>
        <p:nvSpPr>
          <p:cNvPr id="4" name="Subtitle 2"/>
          <p:cNvSpPr>
            <a:spLocks noGrp="1"/>
          </p:cNvSpPr>
          <p:nvPr>
            <p:ph type="subTitle" idx="1"/>
          </p:nvPr>
        </p:nvSpPr>
        <p:spPr>
          <a:xfrm>
            <a:off x="1543730" y="933812"/>
            <a:ext cx="7242760" cy="1582508"/>
          </a:xfrm>
        </p:spPr>
        <p:txBody>
          <a:bodyPr/>
          <a:lstStyle/>
          <a:p>
            <a:pPr algn="l"/>
            <a:r>
              <a:rPr lang="en-US" sz="5000" b="1" smtClean="0">
                <a:ln>
                  <a:solidFill>
                    <a:srgbClr val="002060"/>
                  </a:solidFill>
                </a:ln>
                <a:cs typeface="Calibri" panose="020F0502020204030204" pitchFamily="34" charset="0"/>
              </a:rPr>
              <a:t>2. STANDAR</a:t>
            </a:r>
          </a:p>
          <a:p>
            <a:pPr algn="l"/>
            <a:r>
              <a:rPr lang="en-US" sz="5000" b="1" smtClean="0">
                <a:ln>
                  <a:solidFill>
                    <a:srgbClr val="002060"/>
                  </a:solidFill>
                </a:ln>
                <a:cs typeface="Calibri" panose="020F0502020204030204" pitchFamily="34" charset="0"/>
              </a:rPr>
              <a:t>PELAYANAN MINIMAL</a:t>
            </a:r>
            <a:endParaRPr lang="id-ID" sz="5000" b="1" dirty="0" smtClean="0">
              <a:ln>
                <a:solidFill>
                  <a:srgbClr val="002060"/>
                </a:solidFill>
              </a:ln>
              <a:cs typeface="Calibri" panose="020F0502020204030204" pitchFamily="34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92296" y="76685"/>
            <a:ext cx="546481" cy="387845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49353" y="-117434"/>
            <a:ext cx="726913" cy="72691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23164" y="4835975"/>
            <a:ext cx="4998262" cy="348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0628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theme1.xml><?xml version="1.0" encoding="utf-8"?>
<a:theme xmlns:a="http://schemas.openxmlformats.org/drawingml/2006/main" name="Bianca template">
  <a:themeElements>
    <a:clrScheme name="Custom 347">
      <a:dk1>
        <a:srgbClr val="192D49"/>
      </a:dk1>
      <a:lt1>
        <a:srgbClr val="FFFFFF"/>
      </a:lt1>
      <a:dk2>
        <a:srgbClr val="9199A0"/>
      </a:dk2>
      <a:lt2>
        <a:srgbClr val="E0E8F0"/>
      </a:lt2>
      <a:accent1>
        <a:srgbClr val="5B87C8"/>
      </a:accent1>
      <a:accent2>
        <a:srgbClr val="9DC0EA"/>
      </a:accent2>
      <a:accent3>
        <a:srgbClr val="C5E0FE"/>
      </a:accent3>
      <a:accent4>
        <a:srgbClr val="F8DB51"/>
      </a:accent4>
      <a:accent5>
        <a:srgbClr val="F7A479"/>
      </a:accent5>
      <a:accent6>
        <a:srgbClr val="F37474"/>
      </a:accent6>
      <a:hlink>
        <a:srgbClr val="224C8A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Ion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4.xml><?xml version="1.0" encoding="utf-8"?>
<a:theme xmlns:a="http://schemas.openxmlformats.org/drawingml/2006/main" name="Organic">
  <a:themeElements>
    <a:clrScheme name="Organic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c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c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5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539</TotalTime>
  <Words>986</Words>
  <Application>Microsoft Office PowerPoint</Application>
  <PresentationFormat>On-screen Show (16:9)</PresentationFormat>
  <Paragraphs>367</Paragraphs>
  <Slides>47</Slides>
  <Notes>18</Notes>
  <HiddenSlides>0</HiddenSlides>
  <MMClips>0</MMClips>
  <ScaleCrop>false</ScaleCrop>
  <HeadingPairs>
    <vt:vector size="6" baseType="variant">
      <vt:variant>
        <vt:lpstr>Fonts Used</vt:lpstr>
      </vt:variant>
      <vt:variant>
        <vt:i4>14</vt:i4>
      </vt:variant>
      <vt:variant>
        <vt:lpstr>Theme</vt:lpstr>
      </vt:variant>
      <vt:variant>
        <vt:i4>5</vt:i4>
      </vt:variant>
      <vt:variant>
        <vt:lpstr>Slide Titles</vt:lpstr>
      </vt:variant>
      <vt:variant>
        <vt:i4>47</vt:i4>
      </vt:variant>
    </vt:vector>
  </HeadingPairs>
  <TitlesOfParts>
    <vt:vector size="66" baseType="lpstr">
      <vt:lpstr>Arial</vt:lpstr>
      <vt:lpstr>Lexend</vt:lpstr>
      <vt:lpstr>Space Grotesk Light</vt:lpstr>
      <vt:lpstr>Calibri</vt:lpstr>
      <vt:lpstr>Shruti</vt:lpstr>
      <vt:lpstr>Arial Black</vt:lpstr>
      <vt:lpstr>Aharoni</vt:lpstr>
      <vt:lpstr>Times New Roman</vt:lpstr>
      <vt:lpstr>Calibri Light</vt:lpstr>
      <vt:lpstr>Century Gothic</vt:lpstr>
      <vt:lpstr>Adobe Gothic Std B</vt:lpstr>
      <vt:lpstr>Wingdings 3</vt:lpstr>
      <vt:lpstr>Montserrat Medium</vt:lpstr>
      <vt:lpstr>Garamond</vt:lpstr>
      <vt:lpstr>Bianca template</vt:lpstr>
      <vt:lpstr>Office Theme</vt:lpstr>
      <vt:lpstr>Ion</vt:lpstr>
      <vt:lpstr>Organic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PROFIL KESEHATAN 2020</vt:lpstr>
      <vt:lpstr>REKAP ABSENSI   PROFIL  KABUPATEN/KOTA TH.2020 ok </vt:lpstr>
      <vt:lpstr>Komponen Profil</vt:lpstr>
      <vt:lpstr>PowerPoint Presentation</vt:lpstr>
      <vt:lpstr>PowerPoint Presentation</vt:lpstr>
      <vt:lpstr>REALISASI CAPAIAN SPM KABUPATEN/KOTA           TH 2019-TW 2 TH 2021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KESIMPULAN: (SPM 2020)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Kesimpulan :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DATIN</dc:creator>
  <cp:lastModifiedBy>ACER</cp:lastModifiedBy>
  <cp:revision>55</cp:revision>
  <dcterms:modified xsi:type="dcterms:W3CDTF">2021-10-22T01:31:30Z</dcterms:modified>
</cp:coreProperties>
</file>