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6" r:id="rId4"/>
    <p:sldMasterId id="2147483687"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Lst>
  <p:sldSz cy="5143500" cx="9144000"/>
  <p:notesSz cx="6858000" cy="9144000"/>
  <p:embeddedFontLst>
    <p:embeddedFont>
      <p:font typeface="Anton"/>
      <p:regular r:id="rId44"/>
    </p:embeddedFont>
    <p:embeddedFont>
      <p:font typeface="Fira Sans Extra Condensed Medium"/>
      <p:regular r:id="rId45"/>
      <p:bold r:id="rId46"/>
      <p:italic r:id="rId47"/>
      <p:boldItalic r:id="rId48"/>
    </p:embeddedFont>
    <p:embeddedFont>
      <p:font typeface="Vidaloka"/>
      <p:regular r:id="rId49"/>
    </p:embeddedFont>
    <p:embeddedFont>
      <p:font typeface="Unica One"/>
      <p:regular r:id="rId50"/>
    </p:embeddedFont>
    <p:embeddedFont>
      <p:font typeface="Reem Kufi"/>
      <p:regular r:id="rId51"/>
      <p:bold r:id="rId52"/>
    </p:embeddedFont>
    <p:embeddedFont>
      <p:font typeface="Overlock"/>
      <p:regular r:id="rId53"/>
      <p:bold r:id="rId54"/>
      <p:italic r:id="rId55"/>
      <p:boldItalic r:id="rId56"/>
    </p:embeddedFont>
    <p:embeddedFont>
      <p:font typeface="Playfair Display"/>
      <p:regular r:id="rId57"/>
      <p:bold r:id="rId58"/>
      <p:italic r:id="rId59"/>
      <p:boldItalic r:id="rId60"/>
    </p:embeddedFont>
    <p:embeddedFont>
      <p:font typeface="Montserrat"/>
      <p:regular r:id="rId61"/>
      <p:bold r:id="rId62"/>
      <p:italic r:id="rId63"/>
      <p:boldItalic r:id="rId64"/>
    </p:embeddedFont>
    <p:embeddedFont>
      <p:font typeface="Paytone One"/>
      <p:regular r:id="rId65"/>
    </p:embeddedFont>
    <p:embeddedFont>
      <p:font typeface="Arial Narrow"/>
      <p:regular r:id="rId66"/>
      <p:bold r:id="rId67"/>
      <p:italic r:id="rId68"/>
      <p:boldItalic r:id="rId69"/>
    </p:embeddedFont>
    <p:embeddedFont>
      <p:font typeface="Russo One"/>
      <p:regular r:id="rId70"/>
    </p:embeddedFont>
    <p:embeddedFont>
      <p:font typeface="Arial Black"/>
      <p:regular r:id="rId71"/>
    </p:embeddedFont>
    <p:embeddedFont>
      <p:font typeface="Gill Sans"/>
      <p:regular r:id="rId72"/>
      <p:bold r:id="rId73"/>
    </p:embeddedFont>
    <p:embeddedFont>
      <p:font typeface="Source Sans Pro"/>
      <p:regular r:id="rId74"/>
      <p:bold r:id="rId75"/>
      <p:italic r:id="rId76"/>
      <p:boldItalic r:id="rId7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font" Target="fonts/Anton-regular.fntdata"/><Relationship Id="rId43" Type="http://schemas.openxmlformats.org/officeDocument/2006/relationships/slide" Target="slides/slide37.xml"/><Relationship Id="rId46" Type="http://schemas.openxmlformats.org/officeDocument/2006/relationships/font" Target="fonts/FiraSansExtraCondensedMedium-bold.fntdata"/><Relationship Id="rId45" Type="http://schemas.openxmlformats.org/officeDocument/2006/relationships/font" Target="fonts/FiraSansExtraCondensedMedium-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font" Target="fonts/FiraSansExtraCondensedMedium-boldItalic.fntdata"/><Relationship Id="rId47" Type="http://schemas.openxmlformats.org/officeDocument/2006/relationships/font" Target="fonts/FiraSansExtraCondensedMedium-italic.fntdata"/><Relationship Id="rId49" Type="http://schemas.openxmlformats.org/officeDocument/2006/relationships/font" Target="fonts/Vidaloka-regular.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font" Target="fonts/GillSans-bold.fntdata"/><Relationship Id="rId72" Type="http://schemas.openxmlformats.org/officeDocument/2006/relationships/font" Target="fonts/GillSans-regular.fntdata"/><Relationship Id="rId31" Type="http://schemas.openxmlformats.org/officeDocument/2006/relationships/slide" Target="slides/slide25.xml"/><Relationship Id="rId75" Type="http://schemas.openxmlformats.org/officeDocument/2006/relationships/font" Target="fonts/SourceSansPro-bold.fntdata"/><Relationship Id="rId30" Type="http://schemas.openxmlformats.org/officeDocument/2006/relationships/slide" Target="slides/slide24.xml"/><Relationship Id="rId74" Type="http://schemas.openxmlformats.org/officeDocument/2006/relationships/font" Target="fonts/SourceSansPro-regular.fntdata"/><Relationship Id="rId33" Type="http://schemas.openxmlformats.org/officeDocument/2006/relationships/slide" Target="slides/slide27.xml"/><Relationship Id="rId77" Type="http://schemas.openxmlformats.org/officeDocument/2006/relationships/font" Target="fonts/SourceSansPro-boldItalic.fntdata"/><Relationship Id="rId32" Type="http://schemas.openxmlformats.org/officeDocument/2006/relationships/slide" Target="slides/slide26.xml"/><Relationship Id="rId76" Type="http://schemas.openxmlformats.org/officeDocument/2006/relationships/font" Target="fonts/SourceSansPro-italic.fntdata"/><Relationship Id="rId35" Type="http://schemas.openxmlformats.org/officeDocument/2006/relationships/slide" Target="slides/slide29.xml"/><Relationship Id="rId34" Type="http://schemas.openxmlformats.org/officeDocument/2006/relationships/slide" Target="slides/slide28.xml"/><Relationship Id="rId71" Type="http://schemas.openxmlformats.org/officeDocument/2006/relationships/font" Target="fonts/ArialBlack-regular.fntdata"/><Relationship Id="rId70" Type="http://schemas.openxmlformats.org/officeDocument/2006/relationships/font" Target="fonts/RussoOne-regular.fntdata"/><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font" Target="fonts/Montserrat-bold.fntdata"/><Relationship Id="rId61" Type="http://schemas.openxmlformats.org/officeDocument/2006/relationships/font" Target="fonts/Montserrat-regular.fntdata"/><Relationship Id="rId20" Type="http://schemas.openxmlformats.org/officeDocument/2006/relationships/slide" Target="slides/slide14.xml"/><Relationship Id="rId64" Type="http://schemas.openxmlformats.org/officeDocument/2006/relationships/font" Target="fonts/Montserrat-boldItalic.fntdata"/><Relationship Id="rId63" Type="http://schemas.openxmlformats.org/officeDocument/2006/relationships/font" Target="fonts/Montserrat-italic.fntdata"/><Relationship Id="rId22" Type="http://schemas.openxmlformats.org/officeDocument/2006/relationships/slide" Target="slides/slide16.xml"/><Relationship Id="rId66" Type="http://schemas.openxmlformats.org/officeDocument/2006/relationships/font" Target="fonts/ArialNarrow-regular.fntdata"/><Relationship Id="rId21" Type="http://schemas.openxmlformats.org/officeDocument/2006/relationships/slide" Target="slides/slide15.xml"/><Relationship Id="rId65" Type="http://schemas.openxmlformats.org/officeDocument/2006/relationships/font" Target="fonts/PaytoneOne-regular.fntdata"/><Relationship Id="rId24" Type="http://schemas.openxmlformats.org/officeDocument/2006/relationships/slide" Target="slides/slide18.xml"/><Relationship Id="rId68" Type="http://schemas.openxmlformats.org/officeDocument/2006/relationships/font" Target="fonts/ArialNarrow-italic.fntdata"/><Relationship Id="rId23" Type="http://schemas.openxmlformats.org/officeDocument/2006/relationships/slide" Target="slides/slide17.xml"/><Relationship Id="rId67" Type="http://schemas.openxmlformats.org/officeDocument/2006/relationships/font" Target="fonts/ArialNarrow-bold.fntdata"/><Relationship Id="rId60" Type="http://schemas.openxmlformats.org/officeDocument/2006/relationships/font" Target="fonts/PlayfairDisplay-boldItalic.fntdata"/><Relationship Id="rId26" Type="http://schemas.openxmlformats.org/officeDocument/2006/relationships/slide" Target="slides/slide20.xml"/><Relationship Id="rId25" Type="http://schemas.openxmlformats.org/officeDocument/2006/relationships/slide" Target="slides/slide19.xml"/><Relationship Id="rId69" Type="http://schemas.openxmlformats.org/officeDocument/2006/relationships/font" Target="fonts/ArialNarrow-boldItalic.fntdata"/><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font" Target="fonts/ReemKufi-regular.fntdata"/><Relationship Id="rId50" Type="http://schemas.openxmlformats.org/officeDocument/2006/relationships/font" Target="fonts/UnicaOne-regular.fntdata"/><Relationship Id="rId53" Type="http://schemas.openxmlformats.org/officeDocument/2006/relationships/font" Target="fonts/Overlock-regular.fntdata"/><Relationship Id="rId52" Type="http://schemas.openxmlformats.org/officeDocument/2006/relationships/font" Target="fonts/ReemKufi-bold.fntdata"/><Relationship Id="rId11" Type="http://schemas.openxmlformats.org/officeDocument/2006/relationships/slide" Target="slides/slide5.xml"/><Relationship Id="rId55" Type="http://schemas.openxmlformats.org/officeDocument/2006/relationships/font" Target="fonts/Overlock-italic.fntdata"/><Relationship Id="rId10" Type="http://schemas.openxmlformats.org/officeDocument/2006/relationships/slide" Target="slides/slide4.xml"/><Relationship Id="rId54" Type="http://schemas.openxmlformats.org/officeDocument/2006/relationships/font" Target="fonts/Overlock-bold.fntdata"/><Relationship Id="rId13" Type="http://schemas.openxmlformats.org/officeDocument/2006/relationships/slide" Target="slides/slide7.xml"/><Relationship Id="rId57" Type="http://schemas.openxmlformats.org/officeDocument/2006/relationships/font" Target="fonts/PlayfairDisplay-regular.fntdata"/><Relationship Id="rId12" Type="http://schemas.openxmlformats.org/officeDocument/2006/relationships/slide" Target="slides/slide6.xml"/><Relationship Id="rId56" Type="http://schemas.openxmlformats.org/officeDocument/2006/relationships/font" Target="fonts/Overlock-boldItalic.fntdata"/><Relationship Id="rId15" Type="http://schemas.openxmlformats.org/officeDocument/2006/relationships/slide" Target="slides/slide9.xml"/><Relationship Id="rId59" Type="http://schemas.openxmlformats.org/officeDocument/2006/relationships/font" Target="fonts/PlayfairDisplay-italic.fntdata"/><Relationship Id="rId14" Type="http://schemas.openxmlformats.org/officeDocument/2006/relationships/slide" Target="slides/slide8.xml"/><Relationship Id="rId58" Type="http://schemas.openxmlformats.org/officeDocument/2006/relationships/font" Target="fonts/PlayfairDisplay-bold.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3" name="Shape 513"/>
        <p:cNvGrpSpPr/>
        <p:nvPr/>
      </p:nvGrpSpPr>
      <p:grpSpPr>
        <a:xfrm>
          <a:off x="0" y="0"/>
          <a:ext cx="0" cy="0"/>
          <a:chOff x="0" y="0"/>
          <a:chExt cx="0" cy="0"/>
        </a:xfrm>
      </p:grpSpPr>
      <p:sp>
        <p:nvSpPr>
          <p:cNvPr id="514" name="Google Shape;514;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5" name="Google Shape;515;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a:t>Berdasarkan permendagri 100 Tahun 2018 Tentang Penerapan SPM, peran pemerintah daerah provinsi dan kab/kota adalah sebagai berikut:</a:t>
            </a:r>
            <a:endParaRPr/>
          </a:p>
          <a:p>
            <a:pPr indent="-228594" lvl="0" marL="228594" rtl="0" algn="l">
              <a:lnSpc>
                <a:spcPct val="100000"/>
              </a:lnSpc>
              <a:spcBef>
                <a:spcPts val="0"/>
              </a:spcBef>
              <a:spcAft>
                <a:spcPts val="0"/>
              </a:spcAft>
              <a:buClr>
                <a:srgbClr val="000000"/>
              </a:buClr>
              <a:buSzPts val="1100"/>
              <a:buFont typeface="Arial"/>
              <a:buChar char="•"/>
            </a:pPr>
            <a:r>
              <a:rPr lang="en-US" sz="1200">
                <a:solidFill>
                  <a:srgbClr val="000000"/>
                </a:solidFill>
                <a:latin typeface="Arial"/>
                <a:ea typeface="Arial"/>
                <a:cs typeface="Arial"/>
                <a:sym typeface="Arial"/>
              </a:rPr>
              <a:t>Menyusun rencana aksi penerapan SPM</a:t>
            </a:r>
            <a:endParaRPr/>
          </a:p>
          <a:p>
            <a:pPr indent="-228594" lvl="0" marL="228594" rtl="0" algn="l">
              <a:lnSpc>
                <a:spcPct val="100000"/>
              </a:lnSpc>
              <a:spcBef>
                <a:spcPts val="0"/>
              </a:spcBef>
              <a:spcAft>
                <a:spcPts val="0"/>
              </a:spcAft>
              <a:buClr>
                <a:srgbClr val="000000"/>
              </a:buClr>
              <a:buSzPts val="1100"/>
              <a:buFont typeface="Arial"/>
              <a:buChar char="•"/>
            </a:pPr>
            <a:r>
              <a:rPr lang="en-US" sz="1200">
                <a:solidFill>
                  <a:srgbClr val="000000"/>
                </a:solidFill>
                <a:latin typeface="Arial"/>
                <a:ea typeface="Arial"/>
                <a:cs typeface="Arial"/>
                <a:sym typeface="Arial"/>
              </a:rPr>
              <a:t>Melakukan koordinasi dengan kementerian/lembaga pemerintah non kementerian dalam sosialisasi Standar Teknis dan Penerapan SPM di daerah Prov/Kab/Kota (</a:t>
            </a:r>
            <a:r>
              <a:rPr b="1" lang="en-US" sz="1200">
                <a:solidFill>
                  <a:srgbClr val="000000"/>
                </a:solidFill>
                <a:latin typeface="Arial"/>
                <a:ea typeface="Arial"/>
                <a:cs typeface="Arial"/>
                <a:sym typeface="Arial"/>
              </a:rPr>
              <a:t>Khusus Provinsi</a:t>
            </a:r>
            <a:r>
              <a:rPr lang="en-US" sz="1200">
                <a:solidFill>
                  <a:srgbClr val="000000"/>
                </a:solidFill>
                <a:latin typeface="Arial"/>
                <a:ea typeface="Arial"/>
                <a:cs typeface="Arial"/>
                <a:sym typeface="Arial"/>
              </a:rPr>
              <a:t>)</a:t>
            </a:r>
            <a:endParaRPr/>
          </a:p>
          <a:p>
            <a:pPr indent="-228594" lvl="0" marL="228594" rtl="0" algn="l">
              <a:lnSpc>
                <a:spcPct val="100000"/>
              </a:lnSpc>
              <a:spcBef>
                <a:spcPts val="0"/>
              </a:spcBef>
              <a:spcAft>
                <a:spcPts val="0"/>
              </a:spcAft>
              <a:buClr>
                <a:srgbClr val="000000"/>
              </a:buClr>
              <a:buSzPts val="1100"/>
              <a:buFont typeface="Arial"/>
              <a:buChar char="•"/>
            </a:pPr>
            <a:r>
              <a:rPr lang="en-US" sz="1200">
                <a:solidFill>
                  <a:srgbClr val="000000"/>
                </a:solidFill>
                <a:latin typeface="Arial"/>
                <a:ea typeface="Arial"/>
                <a:cs typeface="Arial"/>
                <a:sym typeface="Arial"/>
              </a:rPr>
              <a:t>Melakukan sosialisasi penerapan SPM kepada perwakilan masyarakat sebagai penerima manfaat</a:t>
            </a:r>
            <a:endParaRPr sz="1200">
              <a:solidFill>
                <a:srgbClr val="000000"/>
              </a:solidFill>
              <a:latin typeface="Arial"/>
              <a:ea typeface="Arial"/>
              <a:cs typeface="Arial"/>
              <a:sym typeface="Arial"/>
            </a:endParaRPr>
          </a:p>
          <a:p>
            <a:pPr indent="-228594" lvl="0" marL="228594" rtl="0" algn="l">
              <a:lnSpc>
                <a:spcPct val="100000"/>
              </a:lnSpc>
              <a:spcBef>
                <a:spcPts val="0"/>
              </a:spcBef>
              <a:spcAft>
                <a:spcPts val="0"/>
              </a:spcAft>
              <a:buClr>
                <a:srgbClr val="000000"/>
              </a:buClr>
              <a:buSzPts val="1100"/>
              <a:buFont typeface="Arial"/>
              <a:buChar char="•"/>
            </a:pPr>
            <a:r>
              <a:rPr lang="en-US" sz="1200">
                <a:solidFill>
                  <a:srgbClr val="000000"/>
                </a:solidFill>
                <a:latin typeface="Arial"/>
                <a:ea typeface="Arial"/>
                <a:cs typeface="Arial"/>
                <a:sym typeface="Arial"/>
              </a:rPr>
              <a:t>Menerima dan menindaklanjuti pengaduan masyarakat terkait penerapan SPM</a:t>
            </a:r>
            <a:endParaRPr/>
          </a:p>
          <a:p>
            <a:pPr indent="-228594" lvl="0" marL="228594" rtl="0" algn="l">
              <a:lnSpc>
                <a:spcPct val="100000"/>
              </a:lnSpc>
              <a:spcBef>
                <a:spcPts val="0"/>
              </a:spcBef>
              <a:spcAft>
                <a:spcPts val="0"/>
              </a:spcAft>
              <a:buClr>
                <a:srgbClr val="000000"/>
              </a:buClr>
              <a:buSzPts val="1100"/>
              <a:buFont typeface="Arial"/>
              <a:buChar char="•"/>
            </a:pPr>
            <a:r>
              <a:rPr lang="en-US" sz="1200">
                <a:solidFill>
                  <a:srgbClr val="000000"/>
                </a:solidFill>
                <a:latin typeface="Arial"/>
                <a:ea typeface="Arial"/>
                <a:cs typeface="Arial"/>
                <a:sym typeface="Arial"/>
              </a:rPr>
              <a:t>Melakukan koordinasi dengan Perangkat Daerah Pengampu SPM (</a:t>
            </a:r>
            <a:r>
              <a:rPr b="1" lang="en-US" sz="1200">
                <a:solidFill>
                  <a:srgbClr val="000000"/>
                </a:solidFill>
                <a:latin typeface="Arial"/>
                <a:ea typeface="Arial"/>
                <a:cs typeface="Arial"/>
                <a:sym typeface="Arial"/>
              </a:rPr>
              <a:t>Khusus Kab/Kota</a:t>
            </a:r>
            <a:r>
              <a:rPr lang="en-US" sz="1200">
                <a:solidFill>
                  <a:srgbClr val="000000"/>
                </a:solidFill>
                <a:latin typeface="Arial"/>
                <a:ea typeface="Arial"/>
                <a:cs typeface="Arial"/>
                <a:sym typeface="Arial"/>
              </a:rPr>
              <a:t>)</a:t>
            </a:r>
            <a:endParaRPr/>
          </a:p>
          <a:p>
            <a:pPr indent="0" lvl="0" marL="0" rtl="0" algn="l">
              <a:lnSpc>
                <a:spcPct val="100000"/>
              </a:lnSpc>
              <a:spcBef>
                <a:spcPts val="0"/>
              </a:spcBef>
              <a:spcAft>
                <a:spcPts val="0"/>
              </a:spcAft>
              <a:buSzPts val="1100"/>
              <a:buNone/>
            </a:pPr>
            <a:r>
              <a:t/>
            </a:r>
            <a:endParaRPr/>
          </a:p>
          <a:p>
            <a:pPr indent="-457189" lvl="0" marL="457189" rtl="0" algn="l">
              <a:lnSpc>
                <a:spcPct val="100000"/>
              </a:lnSpc>
              <a:spcBef>
                <a:spcPts val="0"/>
              </a:spcBef>
              <a:spcAft>
                <a:spcPts val="0"/>
              </a:spcAft>
              <a:buClr>
                <a:srgbClr val="000000"/>
              </a:buClr>
              <a:buSzPts val="1100"/>
              <a:buChar char="●"/>
            </a:pPr>
            <a:r>
              <a:rPr lang="en-US" sz="1467">
                <a:solidFill>
                  <a:srgbClr val="000000"/>
                </a:solidFill>
                <a:latin typeface="Arial"/>
                <a:ea typeface="Arial"/>
                <a:cs typeface="Arial"/>
                <a:sym typeface="Arial"/>
              </a:rPr>
              <a:t>Mengkoordinasikan :</a:t>
            </a:r>
            <a:endParaRPr/>
          </a:p>
          <a:p>
            <a:pPr indent="-342891" lvl="1" marL="450839" rtl="0" algn="l">
              <a:lnSpc>
                <a:spcPct val="100000"/>
              </a:lnSpc>
              <a:spcBef>
                <a:spcPts val="0"/>
              </a:spcBef>
              <a:spcAft>
                <a:spcPts val="0"/>
              </a:spcAft>
              <a:buClr>
                <a:srgbClr val="000000"/>
              </a:buClr>
              <a:buSzPts val="1100"/>
              <a:buFont typeface="Noto Sans Symbols"/>
              <a:buChar char="▪"/>
            </a:pPr>
            <a:r>
              <a:rPr lang="en-US" sz="1467">
                <a:solidFill>
                  <a:srgbClr val="000000"/>
                </a:solidFill>
                <a:latin typeface="Arial"/>
                <a:ea typeface="Arial"/>
                <a:cs typeface="Arial"/>
                <a:sym typeface="Arial"/>
              </a:rPr>
              <a:t>Pendataan, pemutakhiran dan sinkronisasi terhadap data secara periodik</a:t>
            </a:r>
            <a:endParaRPr sz="1467">
              <a:solidFill>
                <a:srgbClr val="000000"/>
              </a:solidFill>
              <a:latin typeface="Arial"/>
              <a:ea typeface="Arial"/>
              <a:cs typeface="Arial"/>
              <a:sym typeface="Arial"/>
            </a:endParaRPr>
          </a:p>
          <a:p>
            <a:pPr indent="-342891" lvl="1" marL="450839" rtl="0" algn="l">
              <a:lnSpc>
                <a:spcPct val="100000"/>
              </a:lnSpc>
              <a:spcBef>
                <a:spcPts val="0"/>
              </a:spcBef>
              <a:spcAft>
                <a:spcPts val="0"/>
              </a:spcAft>
              <a:buClr>
                <a:srgbClr val="000000"/>
              </a:buClr>
              <a:buSzPts val="1100"/>
              <a:buFont typeface="Noto Sans Symbols"/>
              <a:buChar char="▪"/>
            </a:pPr>
            <a:r>
              <a:rPr lang="en-US" sz="1467">
                <a:solidFill>
                  <a:srgbClr val="000000"/>
                </a:solidFill>
                <a:latin typeface="Arial"/>
                <a:ea typeface="Arial"/>
                <a:cs typeface="Arial"/>
                <a:sym typeface="Arial"/>
              </a:rPr>
              <a:t>Integrasi SPM ke dalam dokumen perencanaan  dan penganggaran daerah</a:t>
            </a:r>
            <a:endParaRPr sz="1467">
              <a:solidFill>
                <a:srgbClr val="000000"/>
              </a:solidFill>
              <a:latin typeface="Arial"/>
              <a:ea typeface="Arial"/>
              <a:cs typeface="Arial"/>
              <a:sym typeface="Arial"/>
            </a:endParaRPr>
          </a:p>
          <a:p>
            <a:pPr indent="-342891" lvl="1" marL="450839" rtl="0" algn="l">
              <a:lnSpc>
                <a:spcPct val="100000"/>
              </a:lnSpc>
              <a:spcBef>
                <a:spcPts val="0"/>
              </a:spcBef>
              <a:spcAft>
                <a:spcPts val="0"/>
              </a:spcAft>
              <a:buClr>
                <a:srgbClr val="000000"/>
              </a:buClr>
              <a:buSzPts val="1100"/>
              <a:buFont typeface="Noto Sans Symbols"/>
              <a:buChar char="▪"/>
            </a:pPr>
            <a:r>
              <a:rPr lang="en-US" sz="1467">
                <a:solidFill>
                  <a:srgbClr val="000000"/>
                </a:solidFill>
                <a:latin typeface="Arial"/>
                <a:ea typeface="Arial"/>
                <a:cs typeface="Arial"/>
                <a:sym typeface="Arial"/>
              </a:rPr>
              <a:t>Perumusan strategi pembinaan teknis penerapan SPM di Prov/Kab/Kota</a:t>
            </a:r>
            <a:endParaRPr/>
          </a:p>
          <a:p>
            <a:pPr indent="-342891" lvl="1" marL="450839" rtl="0" algn="l">
              <a:lnSpc>
                <a:spcPct val="100000"/>
              </a:lnSpc>
              <a:spcBef>
                <a:spcPts val="0"/>
              </a:spcBef>
              <a:spcAft>
                <a:spcPts val="0"/>
              </a:spcAft>
              <a:buClr>
                <a:srgbClr val="000000"/>
              </a:buClr>
              <a:buSzPts val="1100"/>
              <a:buFont typeface="Noto Sans Symbols"/>
              <a:buChar char="▪"/>
            </a:pPr>
            <a:r>
              <a:rPr lang="en-US" sz="1467">
                <a:solidFill>
                  <a:srgbClr val="000000"/>
                </a:solidFill>
                <a:latin typeface="Arial"/>
                <a:ea typeface="Arial"/>
                <a:cs typeface="Arial"/>
                <a:sym typeface="Arial"/>
              </a:rPr>
              <a:t>Pemantauan dan evaluasi SPM di daerah Prov/Kab/kota</a:t>
            </a:r>
            <a:endParaRPr sz="1467">
              <a:solidFill>
                <a:srgbClr val="000000"/>
              </a:solidFill>
              <a:latin typeface="Arial"/>
              <a:ea typeface="Arial"/>
              <a:cs typeface="Arial"/>
              <a:sym typeface="Arial"/>
            </a:endParaRPr>
          </a:p>
          <a:p>
            <a:pPr indent="-342891" lvl="1" marL="450839" rtl="0" algn="l">
              <a:lnSpc>
                <a:spcPct val="100000"/>
              </a:lnSpc>
              <a:spcBef>
                <a:spcPts val="0"/>
              </a:spcBef>
              <a:spcAft>
                <a:spcPts val="0"/>
              </a:spcAft>
              <a:buClr>
                <a:srgbClr val="000000"/>
              </a:buClr>
              <a:buSzPts val="1100"/>
              <a:buFont typeface="Noto Sans Symbols"/>
              <a:buChar char="▪"/>
            </a:pPr>
            <a:r>
              <a:rPr lang="en-US" sz="1467">
                <a:solidFill>
                  <a:srgbClr val="000000"/>
                </a:solidFill>
                <a:latin typeface="Arial"/>
                <a:ea typeface="Arial"/>
                <a:cs typeface="Arial"/>
                <a:sym typeface="Arial"/>
              </a:rPr>
              <a:t>Pencapaian berdasarkan laporan penyelenggaraan pemda Prov/Kab/kota</a:t>
            </a:r>
            <a:endParaRPr sz="1467">
              <a:solidFill>
                <a:srgbClr val="000000"/>
              </a:solidFill>
              <a:latin typeface="Arial"/>
              <a:ea typeface="Arial"/>
              <a:cs typeface="Arial"/>
              <a:sym typeface="Arial"/>
            </a:endParaRPr>
          </a:p>
          <a:p>
            <a:pPr indent="0" lvl="0" marL="0" rtl="0" algn="l">
              <a:lnSpc>
                <a:spcPct val="100000"/>
              </a:lnSpc>
              <a:spcBef>
                <a:spcPts val="0"/>
              </a:spcBef>
              <a:spcAft>
                <a:spcPts val="0"/>
              </a:spcAft>
              <a:buSzPts val="1100"/>
              <a:buNone/>
            </a:pPr>
            <a:r>
              <a:t/>
            </a:r>
            <a:endParaRPr/>
          </a:p>
          <a:p>
            <a:pPr indent="-457189" lvl="0" marL="457189" rtl="0" algn="l">
              <a:lnSpc>
                <a:spcPct val="100000"/>
              </a:lnSpc>
              <a:spcBef>
                <a:spcPts val="0"/>
              </a:spcBef>
              <a:spcAft>
                <a:spcPts val="0"/>
              </a:spcAft>
              <a:buClr>
                <a:srgbClr val="000000"/>
              </a:buClr>
              <a:buSzPts val="1100"/>
              <a:buChar char="●"/>
            </a:pPr>
            <a:r>
              <a:rPr lang="en-US" sz="1467">
                <a:solidFill>
                  <a:srgbClr val="000000"/>
                </a:solidFill>
                <a:latin typeface="Arial"/>
                <a:ea typeface="Arial"/>
                <a:cs typeface="Arial"/>
                <a:sym typeface="Arial"/>
              </a:rPr>
              <a:t>Mengkonsolidasikan :</a:t>
            </a:r>
            <a:endParaRPr/>
          </a:p>
          <a:p>
            <a:pPr indent="-342891" lvl="1" marL="450839" rtl="0" algn="l">
              <a:lnSpc>
                <a:spcPct val="100000"/>
              </a:lnSpc>
              <a:spcBef>
                <a:spcPts val="0"/>
              </a:spcBef>
              <a:spcAft>
                <a:spcPts val="0"/>
              </a:spcAft>
              <a:buClr>
                <a:srgbClr val="000000"/>
              </a:buClr>
              <a:buSzPts val="1100"/>
              <a:buFont typeface="Noto Sans Symbols"/>
              <a:buChar char="▪"/>
            </a:pPr>
            <a:r>
              <a:rPr lang="en-US" sz="1467">
                <a:solidFill>
                  <a:srgbClr val="000000"/>
                </a:solidFill>
                <a:latin typeface="Arial"/>
                <a:ea typeface="Arial"/>
                <a:cs typeface="Arial"/>
                <a:sym typeface="Arial"/>
              </a:rPr>
              <a:t>Sumber pendanaan dalam pemenuhan anggaran  untuk penerapan  SPM Prov/Kab/Kota</a:t>
            </a:r>
            <a:endParaRPr/>
          </a:p>
          <a:p>
            <a:pPr indent="-342891" lvl="1" marL="450839" rtl="0" algn="l">
              <a:lnSpc>
                <a:spcPct val="100000"/>
              </a:lnSpc>
              <a:spcBef>
                <a:spcPts val="0"/>
              </a:spcBef>
              <a:spcAft>
                <a:spcPts val="0"/>
              </a:spcAft>
              <a:buClr>
                <a:srgbClr val="000000"/>
              </a:buClr>
              <a:buSzPts val="1100"/>
              <a:buFont typeface="Noto Sans Symbols"/>
              <a:buChar char="▪"/>
            </a:pPr>
            <a:r>
              <a:rPr lang="en-US" sz="1467">
                <a:solidFill>
                  <a:srgbClr val="000000"/>
                </a:solidFill>
                <a:latin typeface="Arial"/>
                <a:ea typeface="Arial"/>
                <a:cs typeface="Arial"/>
                <a:sym typeface="Arial"/>
              </a:rPr>
              <a:t>Laporan penerapan dan pencapaian SPM Prov/Kab/Kota.</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1" name="Shape 521"/>
        <p:cNvGrpSpPr/>
        <p:nvPr/>
      </p:nvGrpSpPr>
      <p:grpSpPr>
        <a:xfrm>
          <a:off x="0" y="0"/>
          <a:ext cx="0" cy="0"/>
          <a:chOff x="0" y="0"/>
          <a:chExt cx="0" cy="0"/>
        </a:xfrm>
      </p:grpSpPr>
      <p:sp>
        <p:nvSpPr>
          <p:cNvPr id="522" name="Google Shape;522;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3" name="Google Shape;523;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7" name="Shape 527"/>
        <p:cNvGrpSpPr/>
        <p:nvPr/>
      </p:nvGrpSpPr>
      <p:grpSpPr>
        <a:xfrm>
          <a:off x="0" y="0"/>
          <a:ext cx="0" cy="0"/>
          <a:chOff x="0" y="0"/>
          <a:chExt cx="0" cy="0"/>
        </a:xfrm>
      </p:grpSpPr>
      <p:sp>
        <p:nvSpPr>
          <p:cNvPr id="528" name="Google Shape;528;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9" name="Google Shape;529;p12: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3" name="Shape 533"/>
        <p:cNvGrpSpPr/>
        <p:nvPr/>
      </p:nvGrpSpPr>
      <p:grpSpPr>
        <a:xfrm>
          <a:off x="0" y="0"/>
          <a:ext cx="0" cy="0"/>
          <a:chOff x="0" y="0"/>
          <a:chExt cx="0" cy="0"/>
        </a:xfrm>
      </p:grpSpPr>
      <p:sp>
        <p:nvSpPr>
          <p:cNvPr id="534" name="Google Shape;534;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35" name="Google Shape;535;p13: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9" name="Shape 539"/>
        <p:cNvGrpSpPr/>
        <p:nvPr/>
      </p:nvGrpSpPr>
      <p:grpSpPr>
        <a:xfrm>
          <a:off x="0" y="0"/>
          <a:ext cx="0" cy="0"/>
          <a:chOff x="0" y="0"/>
          <a:chExt cx="0" cy="0"/>
        </a:xfrm>
      </p:grpSpPr>
      <p:sp>
        <p:nvSpPr>
          <p:cNvPr id="540" name="Google Shape;540;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41" name="Google Shape;541;p14: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5" name="Shape 545"/>
        <p:cNvGrpSpPr/>
        <p:nvPr/>
      </p:nvGrpSpPr>
      <p:grpSpPr>
        <a:xfrm>
          <a:off x="0" y="0"/>
          <a:ext cx="0" cy="0"/>
          <a:chOff x="0" y="0"/>
          <a:chExt cx="0" cy="0"/>
        </a:xfrm>
      </p:grpSpPr>
      <p:sp>
        <p:nvSpPr>
          <p:cNvPr id="546" name="Google Shape;546;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47" name="Google Shape;547;p15: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1" name="Shape 551"/>
        <p:cNvGrpSpPr/>
        <p:nvPr/>
      </p:nvGrpSpPr>
      <p:grpSpPr>
        <a:xfrm>
          <a:off x="0" y="0"/>
          <a:ext cx="0" cy="0"/>
          <a:chOff x="0" y="0"/>
          <a:chExt cx="0" cy="0"/>
        </a:xfrm>
      </p:grpSpPr>
      <p:sp>
        <p:nvSpPr>
          <p:cNvPr id="552" name="Google Shape;552;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53" name="Google Shape;553;p16: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7" name="Shape 557"/>
        <p:cNvGrpSpPr/>
        <p:nvPr/>
      </p:nvGrpSpPr>
      <p:grpSpPr>
        <a:xfrm>
          <a:off x="0" y="0"/>
          <a:ext cx="0" cy="0"/>
          <a:chOff x="0" y="0"/>
          <a:chExt cx="0" cy="0"/>
        </a:xfrm>
      </p:grpSpPr>
      <p:sp>
        <p:nvSpPr>
          <p:cNvPr id="558" name="Google Shape;558;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59" name="Google Shape;559;p17: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3" name="Shape 563"/>
        <p:cNvGrpSpPr/>
        <p:nvPr/>
      </p:nvGrpSpPr>
      <p:grpSpPr>
        <a:xfrm>
          <a:off x="0" y="0"/>
          <a:ext cx="0" cy="0"/>
          <a:chOff x="0" y="0"/>
          <a:chExt cx="0" cy="0"/>
        </a:xfrm>
      </p:grpSpPr>
      <p:sp>
        <p:nvSpPr>
          <p:cNvPr id="564" name="Google Shape;564;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65" name="Google Shape;565;p18: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9" name="Shape 569"/>
        <p:cNvGrpSpPr/>
        <p:nvPr/>
      </p:nvGrpSpPr>
      <p:grpSpPr>
        <a:xfrm>
          <a:off x="0" y="0"/>
          <a:ext cx="0" cy="0"/>
          <a:chOff x="0" y="0"/>
          <a:chExt cx="0" cy="0"/>
        </a:xfrm>
      </p:grpSpPr>
      <p:sp>
        <p:nvSpPr>
          <p:cNvPr id="570" name="Google Shape;570;p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71" name="Google Shape;571;p19: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4" name="Google Shape;274;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5" name="Shape 575"/>
        <p:cNvGrpSpPr/>
        <p:nvPr/>
      </p:nvGrpSpPr>
      <p:grpSpPr>
        <a:xfrm>
          <a:off x="0" y="0"/>
          <a:ext cx="0" cy="0"/>
          <a:chOff x="0" y="0"/>
          <a:chExt cx="0" cy="0"/>
        </a:xfrm>
      </p:grpSpPr>
      <p:sp>
        <p:nvSpPr>
          <p:cNvPr id="576" name="Google Shape;576;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7" name="Google Shape;577;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4" name="Shape 594"/>
        <p:cNvGrpSpPr/>
        <p:nvPr/>
      </p:nvGrpSpPr>
      <p:grpSpPr>
        <a:xfrm>
          <a:off x="0" y="0"/>
          <a:ext cx="0" cy="0"/>
          <a:chOff x="0" y="0"/>
          <a:chExt cx="0" cy="0"/>
        </a:xfrm>
      </p:grpSpPr>
      <p:sp>
        <p:nvSpPr>
          <p:cNvPr id="595" name="Google Shape;595;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6" name="Google Shape;596;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0" name="Shape 600"/>
        <p:cNvGrpSpPr/>
        <p:nvPr/>
      </p:nvGrpSpPr>
      <p:grpSpPr>
        <a:xfrm>
          <a:off x="0" y="0"/>
          <a:ext cx="0" cy="0"/>
          <a:chOff x="0" y="0"/>
          <a:chExt cx="0" cy="0"/>
        </a:xfrm>
      </p:grpSpPr>
      <p:sp>
        <p:nvSpPr>
          <p:cNvPr id="601" name="Google Shape;601;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2" name="Google Shape;602;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5" name="Shape 625"/>
        <p:cNvGrpSpPr/>
        <p:nvPr/>
      </p:nvGrpSpPr>
      <p:grpSpPr>
        <a:xfrm>
          <a:off x="0" y="0"/>
          <a:ext cx="0" cy="0"/>
          <a:chOff x="0" y="0"/>
          <a:chExt cx="0" cy="0"/>
        </a:xfrm>
      </p:grpSpPr>
      <p:sp>
        <p:nvSpPr>
          <p:cNvPr id="626" name="Google Shape;626;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7" name="Google Shape;627;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2" name="Shape 632"/>
        <p:cNvGrpSpPr/>
        <p:nvPr/>
      </p:nvGrpSpPr>
      <p:grpSpPr>
        <a:xfrm>
          <a:off x="0" y="0"/>
          <a:ext cx="0" cy="0"/>
          <a:chOff x="0" y="0"/>
          <a:chExt cx="0" cy="0"/>
        </a:xfrm>
      </p:grpSpPr>
      <p:sp>
        <p:nvSpPr>
          <p:cNvPr id="633" name="Google Shape;633;p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34" name="Google Shape;634;p24: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1" name="Shape 641"/>
        <p:cNvGrpSpPr/>
        <p:nvPr/>
      </p:nvGrpSpPr>
      <p:grpSpPr>
        <a:xfrm>
          <a:off x="0" y="0"/>
          <a:ext cx="0" cy="0"/>
          <a:chOff x="0" y="0"/>
          <a:chExt cx="0" cy="0"/>
        </a:xfrm>
      </p:grpSpPr>
      <p:sp>
        <p:nvSpPr>
          <p:cNvPr id="642" name="Google Shape;642;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3" name="Google Shape;643;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8" name="Shape 648"/>
        <p:cNvGrpSpPr/>
        <p:nvPr/>
      </p:nvGrpSpPr>
      <p:grpSpPr>
        <a:xfrm>
          <a:off x="0" y="0"/>
          <a:ext cx="0" cy="0"/>
          <a:chOff x="0" y="0"/>
          <a:chExt cx="0" cy="0"/>
        </a:xfrm>
      </p:grpSpPr>
      <p:sp>
        <p:nvSpPr>
          <p:cNvPr id="649" name="Google Shape;649;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0" name="Google Shape;650;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5" name="Shape 655"/>
        <p:cNvGrpSpPr/>
        <p:nvPr/>
      </p:nvGrpSpPr>
      <p:grpSpPr>
        <a:xfrm>
          <a:off x="0" y="0"/>
          <a:ext cx="0" cy="0"/>
          <a:chOff x="0" y="0"/>
          <a:chExt cx="0" cy="0"/>
        </a:xfrm>
      </p:grpSpPr>
      <p:sp>
        <p:nvSpPr>
          <p:cNvPr id="656" name="Google Shape;656;p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57" name="Google Shape;657;p27: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6" name="Shape 676"/>
        <p:cNvGrpSpPr/>
        <p:nvPr/>
      </p:nvGrpSpPr>
      <p:grpSpPr>
        <a:xfrm>
          <a:off x="0" y="0"/>
          <a:ext cx="0" cy="0"/>
          <a:chOff x="0" y="0"/>
          <a:chExt cx="0" cy="0"/>
        </a:xfrm>
      </p:grpSpPr>
      <p:sp>
        <p:nvSpPr>
          <p:cNvPr id="677" name="Google Shape;677;p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78" name="Google Shape;678;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2" name="Shape 682"/>
        <p:cNvGrpSpPr/>
        <p:nvPr/>
      </p:nvGrpSpPr>
      <p:grpSpPr>
        <a:xfrm>
          <a:off x="0" y="0"/>
          <a:ext cx="0" cy="0"/>
          <a:chOff x="0" y="0"/>
          <a:chExt cx="0" cy="0"/>
        </a:xfrm>
      </p:grpSpPr>
      <p:sp>
        <p:nvSpPr>
          <p:cNvPr id="683" name="Google Shape;683;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84" name="Google Shape;684;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5" name="Google Shape;285;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3" name="Shape 713"/>
        <p:cNvGrpSpPr/>
        <p:nvPr/>
      </p:nvGrpSpPr>
      <p:grpSpPr>
        <a:xfrm>
          <a:off x="0" y="0"/>
          <a:ext cx="0" cy="0"/>
          <a:chOff x="0" y="0"/>
          <a:chExt cx="0" cy="0"/>
        </a:xfrm>
      </p:grpSpPr>
      <p:sp>
        <p:nvSpPr>
          <p:cNvPr id="714" name="Google Shape;714;p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15" name="Google Shape;715;p30: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9" name="Shape 719"/>
        <p:cNvGrpSpPr/>
        <p:nvPr/>
      </p:nvGrpSpPr>
      <p:grpSpPr>
        <a:xfrm>
          <a:off x="0" y="0"/>
          <a:ext cx="0" cy="0"/>
          <a:chOff x="0" y="0"/>
          <a:chExt cx="0" cy="0"/>
        </a:xfrm>
      </p:grpSpPr>
      <p:sp>
        <p:nvSpPr>
          <p:cNvPr id="720" name="Google Shape;720;p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1" name="Google Shape;721;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5" name="Shape 725"/>
        <p:cNvGrpSpPr/>
        <p:nvPr/>
      </p:nvGrpSpPr>
      <p:grpSpPr>
        <a:xfrm>
          <a:off x="0" y="0"/>
          <a:ext cx="0" cy="0"/>
          <a:chOff x="0" y="0"/>
          <a:chExt cx="0" cy="0"/>
        </a:xfrm>
      </p:grpSpPr>
      <p:sp>
        <p:nvSpPr>
          <p:cNvPr id="726" name="Google Shape;726;p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7" name="Google Shape;727;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98450" lvl="0" marL="457200" rtl="0" algn="l">
              <a:lnSpc>
                <a:spcPct val="100000"/>
              </a:lnSpc>
              <a:spcBef>
                <a:spcPts val="0"/>
              </a:spcBef>
              <a:spcAft>
                <a:spcPts val="0"/>
              </a:spcAft>
              <a:buSzPts val="1100"/>
              <a:buChar char="●"/>
            </a:pPr>
            <a:r>
              <a:rPr lang="en-US"/>
              <a:t>Standar teknis pemenuhan mutu pelayanan dasar SPM bidang kesehatan yang diatur dalam Permenkes No. 4 Tahun 2019 terdiri dari:</a:t>
            </a:r>
            <a:endParaRPr/>
          </a:p>
          <a:p>
            <a:pPr indent="-228600" lvl="0" marL="228600" marR="0" rtl="0" algn="l">
              <a:lnSpc>
                <a:spcPct val="100000"/>
              </a:lnSpc>
              <a:spcBef>
                <a:spcPts val="0"/>
              </a:spcBef>
              <a:spcAft>
                <a:spcPts val="0"/>
              </a:spcAft>
              <a:buClr>
                <a:srgbClr val="000000"/>
              </a:buClr>
              <a:buSzPts val="1100"/>
              <a:buFont typeface="Arial"/>
              <a:buAutoNum type="arabicPeriod"/>
            </a:pPr>
            <a:r>
              <a:rPr lang="en-US" sz="1100">
                <a:latin typeface="Overlock"/>
                <a:ea typeface="Overlock"/>
                <a:cs typeface="Overlock"/>
                <a:sym typeface="Overlock"/>
              </a:rPr>
              <a:t>Standar Jumlah dan Kualitas Barang dan/atau jasa</a:t>
            </a:r>
            <a:endParaRPr sz="1100">
              <a:latin typeface="Overlock"/>
              <a:ea typeface="Overlock"/>
              <a:cs typeface="Overlock"/>
              <a:sym typeface="Overlock"/>
            </a:endParaRPr>
          </a:p>
          <a:p>
            <a:pPr indent="-228600" lvl="0" marL="228600" marR="0" rtl="0" algn="l">
              <a:lnSpc>
                <a:spcPct val="100000"/>
              </a:lnSpc>
              <a:spcBef>
                <a:spcPts val="0"/>
              </a:spcBef>
              <a:spcAft>
                <a:spcPts val="0"/>
              </a:spcAft>
              <a:buClr>
                <a:srgbClr val="000000"/>
              </a:buClr>
              <a:buSzPts val="1100"/>
              <a:buFont typeface="Arial"/>
              <a:buAutoNum type="arabicPeriod"/>
            </a:pPr>
            <a:r>
              <a:rPr lang="en-US" sz="1100">
                <a:latin typeface="Overlock"/>
                <a:ea typeface="Overlock"/>
                <a:cs typeface="Overlock"/>
                <a:sym typeface="Overlock"/>
              </a:rPr>
              <a:t>Standar jumlah dan kualitas personil/sumber daya manusia kesehatan</a:t>
            </a:r>
            <a:endParaRPr sz="1100">
              <a:latin typeface="Overlock"/>
              <a:ea typeface="Overlock"/>
              <a:cs typeface="Overlock"/>
              <a:sym typeface="Overlock"/>
            </a:endParaRPr>
          </a:p>
          <a:p>
            <a:pPr indent="-228600" lvl="0" marL="228600" marR="0" rtl="0" algn="l">
              <a:lnSpc>
                <a:spcPct val="100000"/>
              </a:lnSpc>
              <a:spcBef>
                <a:spcPts val="0"/>
              </a:spcBef>
              <a:spcAft>
                <a:spcPts val="0"/>
              </a:spcAft>
              <a:buClr>
                <a:srgbClr val="000000"/>
              </a:buClr>
              <a:buSzPts val="1100"/>
              <a:buFont typeface="Arial"/>
              <a:buAutoNum type="arabicPeriod"/>
            </a:pPr>
            <a:r>
              <a:rPr lang="en-US" sz="1100">
                <a:latin typeface="Overlock"/>
                <a:ea typeface="Overlock"/>
                <a:cs typeface="Overlock"/>
                <a:sym typeface="Overlock"/>
              </a:rPr>
              <a:t>Petunjuk teknis atau tata cara pemenuhan standar</a:t>
            </a:r>
            <a:endParaRPr sz="1100">
              <a:latin typeface="Overlock"/>
              <a:ea typeface="Overlock"/>
              <a:cs typeface="Overlock"/>
              <a:sym typeface="Overlock"/>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5" name="Shape 745"/>
        <p:cNvGrpSpPr/>
        <p:nvPr/>
      </p:nvGrpSpPr>
      <p:grpSpPr>
        <a:xfrm>
          <a:off x="0" y="0"/>
          <a:ext cx="0" cy="0"/>
          <a:chOff x="0" y="0"/>
          <a:chExt cx="0" cy="0"/>
        </a:xfrm>
      </p:grpSpPr>
      <p:sp>
        <p:nvSpPr>
          <p:cNvPr id="746" name="Google Shape;746;p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47" name="Google Shape;747;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a:t>Terkait dengan standar jumlah dan kualitas barang dan/atau jasa yang perlu disediakan untuk melaksanakan pelayanan dasar sesuai masing-masing indikator SPM bidang kesehatan, telah ditentukan berupa jenis, jumlah dan fungsi dari barang/jasa tersebut. </a:t>
            </a:r>
            <a:endParaRPr/>
          </a:p>
          <a:p>
            <a:pPr indent="-228600" lvl="0" marL="228600" rtl="0" algn="l">
              <a:lnSpc>
                <a:spcPct val="100000"/>
              </a:lnSpc>
              <a:spcBef>
                <a:spcPts val="0"/>
              </a:spcBef>
              <a:spcAft>
                <a:spcPts val="0"/>
              </a:spcAft>
              <a:buSzPts val="1100"/>
              <a:buFont typeface="Arial"/>
              <a:buAutoNum type="arabicPeriod"/>
            </a:pPr>
            <a:r>
              <a:rPr lang="en-US"/>
              <a:t>Jenis barang dan/atau jasa mengatur tentang jenis logistik atau jasa yang dibutuhkan </a:t>
            </a:r>
            <a:r>
              <a:rPr lang="en-US" sz="1200">
                <a:solidFill>
                  <a:schemeClr val="dk1"/>
                </a:solidFill>
                <a:latin typeface="Calibri"/>
                <a:ea typeface="Calibri"/>
                <a:cs typeface="Calibri"/>
                <a:sym typeface="Calibri"/>
              </a:rPr>
              <a:t>pada pelaksanaan pelayanan dasar, sebagai contoh tablet tambah darah pada Yankes ibu hamil</a:t>
            </a:r>
            <a:endParaRPr/>
          </a:p>
          <a:p>
            <a:pPr indent="-228600" lvl="0" marL="228600" marR="0" rtl="0" algn="l">
              <a:lnSpc>
                <a:spcPct val="100000"/>
              </a:lnSpc>
              <a:spcBef>
                <a:spcPts val="0"/>
              </a:spcBef>
              <a:spcAft>
                <a:spcPts val="0"/>
              </a:spcAft>
              <a:buClr>
                <a:schemeClr val="dk1"/>
              </a:buClr>
              <a:buSzPts val="1200"/>
              <a:buFont typeface="Arial"/>
              <a:buAutoNum type="arabicPeriod"/>
            </a:pPr>
            <a:r>
              <a:rPr lang="en-US" sz="1200">
                <a:solidFill>
                  <a:schemeClr val="dk1"/>
                </a:solidFill>
                <a:latin typeface="Calibri"/>
                <a:ea typeface="Calibri"/>
                <a:cs typeface="Calibri"/>
                <a:sym typeface="Calibri"/>
              </a:rPr>
              <a:t>Jumlah </a:t>
            </a:r>
            <a:r>
              <a:rPr lang="en-US"/>
              <a:t>barang dan/atau jasa mengatur tentang </a:t>
            </a:r>
            <a:r>
              <a:rPr lang="en-US" sz="1200">
                <a:solidFill>
                  <a:schemeClr val="dk1"/>
                </a:solidFill>
                <a:latin typeface="Calibri"/>
                <a:ea typeface="Calibri"/>
                <a:cs typeface="Calibri"/>
                <a:sym typeface="Calibri"/>
              </a:rPr>
              <a:t>Jumlah logistik atau jasa yang dibutuhkan pada pelaksanaan pelayanan dasar, pada umumnya sesuai dengan jumlah sasaran pada indikator SPM</a:t>
            </a:r>
            <a:endParaRPr sz="1600">
              <a:solidFill>
                <a:schemeClr val="dk1"/>
              </a:solidFill>
              <a:latin typeface="Calibri"/>
              <a:ea typeface="Calibri"/>
              <a:cs typeface="Calibri"/>
              <a:sym typeface="Calibri"/>
            </a:endParaRPr>
          </a:p>
          <a:p>
            <a:pPr indent="-228600" lvl="0" marL="228600" marR="0" rtl="0" algn="l">
              <a:lnSpc>
                <a:spcPct val="100000"/>
              </a:lnSpc>
              <a:spcBef>
                <a:spcPts val="0"/>
              </a:spcBef>
              <a:spcAft>
                <a:spcPts val="0"/>
              </a:spcAft>
              <a:buClr>
                <a:srgbClr val="000000"/>
              </a:buClr>
              <a:buSzPts val="1100"/>
              <a:buFont typeface="Arial"/>
              <a:buAutoNum type="arabicPeriod"/>
            </a:pPr>
            <a:r>
              <a:rPr lang="en-US"/>
              <a:t>Fungsi barang dan/atau jasa mengatur tentang </a:t>
            </a:r>
            <a:r>
              <a:rPr lang="en-US" sz="1200">
                <a:solidFill>
                  <a:schemeClr val="dk1"/>
                </a:solidFill>
                <a:latin typeface="Calibri"/>
                <a:ea typeface="Calibri"/>
                <a:cs typeface="Calibri"/>
                <a:sym typeface="Calibri"/>
              </a:rPr>
              <a:t>fungsi penyediaan setiap jenis logistik atau jasa yang dibutuhkan pada pelaksanaan pelayanan dasar, seperti fungsi pemantauan/pencatatan kesehatan ibu dan bayi pada penyediaan buku KIA </a:t>
            </a:r>
            <a:endParaRPr sz="1600">
              <a:solidFill>
                <a:schemeClr val="dk1"/>
              </a:solidFill>
              <a:latin typeface="Calibri"/>
              <a:ea typeface="Calibri"/>
              <a:cs typeface="Calibri"/>
              <a:sym typeface="Calibri"/>
            </a:endParaRPr>
          </a:p>
          <a:p>
            <a:pPr indent="-158750" lvl="0" marL="228600" rtl="0" algn="l">
              <a:lnSpc>
                <a:spcPct val="100000"/>
              </a:lnSpc>
              <a:spcBef>
                <a:spcPts val="0"/>
              </a:spcBef>
              <a:spcAft>
                <a:spcPts val="0"/>
              </a:spcAft>
              <a:buSzPts val="1100"/>
              <a:buFont typeface="Arial"/>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3" name="Shape 763"/>
        <p:cNvGrpSpPr/>
        <p:nvPr/>
      </p:nvGrpSpPr>
      <p:grpSpPr>
        <a:xfrm>
          <a:off x="0" y="0"/>
          <a:ext cx="0" cy="0"/>
          <a:chOff x="0" y="0"/>
          <a:chExt cx="0" cy="0"/>
        </a:xfrm>
      </p:grpSpPr>
      <p:sp>
        <p:nvSpPr>
          <p:cNvPr id="764" name="Google Shape;764;p3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65" name="Google Shape;765;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lang="en-US"/>
              <a:t>Selanjutnya terkait dengan standar jumlah dan kualitas SDM Kesehatan pada penerapan SPM Kesehatan, Permenkes No. 4 Tahun 2019 mengatur tentang </a:t>
            </a:r>
            <a:r>
              <a:rPr lang="en-US">
                <a:solidFill>
                  <a:schemeClr val="dk1"/>
                </a:solidFill>
              </a:rPr>
              <a:t>jenis SDM kesehatan yang melaksanakan pelayanan dasar pada setiap indikator SPM kesehatan. Sebagai contoh pada indikator pelayanan kesehatan bagi penduduk pada kondisi KLB, maka SDM kesehatan yang ditentukan untuk melaksanakan pelayanan adalah sebagai berikut:</a:t>
            </a:r>
            <a:endParaRPr/>
          </a:p>
          <a:p>
            <a:pPr indent="0" lvl="0" marL="0" marR="0" rtl="0" algn="l">
              <a:lnSpc>
                <a:spcPct val="100000"/>
              </a:lnSpc>
              <a:spcBef>
                <a:spcPts val="0"/>
              </a:spcBef>
              <a:spcAft>
                <a:spcPts val="0"/>
              </a:spcAft>
              <a:buClr>
                <a:srgbClr val="000000"/>
              </a:buClr>
              <a:buSzPts val="1100"/>
              <a:buFont typeface="Arial"/>
              <a:buNone/>
            </a:pPr>
            <a:r>
              <a:t/>
            </a:r>
            <a:endParaRPr/>
          </a:p>
          <a:p>
            <a:pPr indent="0" lvl="0" marL="0" marR="0" rtl="0" algn="l">
              <a:lnSpc>
                <a:spcPct val="100000"/>
              </a:lnSpc>
              <a:spcBef>
                <a:spcPts val="0"/>
              </a:spcBef>
              <a:spcAft>
                <a:spcPts val="0"/>
              </a:spcAft>
              <a:buClr>
                <a:srgbClr val="000000"/>
              </a:buClr>
              <a:buSzPts val="1100"/>
              <a:buFont typeface="Arial"/>
              <a:buNone/>
            </a:pPr>
            <a:r>
              <a:rPr lang="en-US"/>
              <a:t>Pelayanan Di dalam Fasilitas Pelayanan Kesehatan:</a:t>
            </a:r>
            <a:endParaRPr/>
          </a:p>
          <a:p>
            <a:pPr indent="-342900" lvl="0" marL="342900" rtl="0" algn="l">
              <a:lnSpc>
                <a:spcPct val="100000"/>
              </a:lnSpc>
              <a:spcBef>
                <a:spcPts val="0"/>
              </a:spcBef>
              <a:spcAft>
                <a:spcPts val="0"/>
              </a:spcAft>
              <a:buSzPts val="1100"/>
              <a:buFont typeface="Arial"/>
              <a:buAutoNum type="arabicPeriod"/>
            </a:pPr>
            <a:r>
              <a:rPr lang="en-US"/>
              <a:t>Dokter </a:t>
            </a:r>
            <a:endParaRPr/>
          </a:p>
          <a:p>
            <a:pPr indent="-342900" lvl="0" marL="342900" rtl="0" algn="l">
              <a:lnSpc>
                <a:spcPct val="100000"/>
              </a:lnSpc>
              <a:spcBef>
                <a:spcPts val="0"/>
              </a:spcBef>
              <a:spcAft>
                <a:spcPts val="0"/>
              </a:spcAft>
              <a:buSzPts val="1100"/>
              <a:buFont typeface="Arial"/>
              <a:buAutoNum type="arabicPeriod"/>
            </a:pPr>
            <a:r>
              <a:rPr lang="en-US"/>
              <a:t>Perawat</a:t>
            </a:r>
            <a:endParaRPr/>
          </a:p>
          <a:p>
            <a:pPr indent="-342900" lvl="0" marL="342900" rtl="0" algn="l">
              <a:lnSpc>
                <a:spcPct val="100000"/>
              </a:lnSpc>
              <a:spcBef>
                <a:spcPts val="0"/>
              </a:spcBef>
              <a:spcAft>
                <a:spcPts val="0"/>
              </a:spcAft>
              <a:buSzPts val="1100"/>
              <a:buFont typeface="Arial"/>
              <a:buAutoNum type="arabicPeriod"/>
            </a:pPr>
            <a:r>
              <a:rPr lang="en-US"/>
              <a:t>Petugas radiologi</a:t>
            </a:r>
            <a:endParaRPr/>
          </a:p>
          <a:p>
            <a:pPr indent="-342900" lvl="0" marL="342900" rtl="0" algn="l">
              <a:lnSpc>
                <a:spcPct val="100000"/>
              </a:lnSpc>
              <a:spcBef>
                <a:spcPts val="0"/>
              </a:spcBef>
              <a:spcAft>
                <a:spcPts val="0"/>
              </a:spcAft>
              <a:buSzPts val="1100"/>
              <a:buFont typeface="Arial"/>
              <a:buAutoNum type="arabicPeriod"/>
            </a:pPr>
            <a:r>
              <a:rPr lang="en-US"/>
              <a:t>Petugas laboratorium</a:t>
            </a:r>
            <a:endParaRPr/>
          </a:p>
          <a:p>
            <a:pPr indent="-342900" lvl="0" marL="342900" rtl="0" algn="l">
              <a:lnSpc>
                <a:spcPct val="100000"/>
              </a:lnSpc>
              <a:spcBef>
                <a:spcPts val="0"/>
              </a:spcBef>
              <a:spcAft>
                <a:spcPts val="0"/>
              </a:spcAft>
              <a:buSzPts val="1100"/>
              <a:buFont typeface="Arial"/>
              <a:buAutoNum type="arabicPeriod"/>
            </a:pPr>
            <a:r>
              <a:rPr lang="en-US"/>
              <a:t>dll</a:t>
            </a:r>
            <a:endParaRPr/>
          </a:p>
          <a:p>
            <a:pPr indent="0" lvl="0" marL="0" marR="0" rtl="0" algn="l">
              <a:lnSpc>
                <a:spcPct val="100000"/>
              </a:lnSpc>
              <a:spcBef>
                <a:spcPts val="0"/>
              </a:spcBef>
              <a:spcAft>
                <a:spcPts val="0"/>
              </a:spcAft>
              <a:buClr>
                <a:srgbClr val="000000"/>
              </a:buClr>
              <a:buSzPts val="1100"/>
              <a:buFont typeface="Arial"/>
              <a:buNone/>
            </a:pPr>
            <a:r>
              <a:rPr lang="en-US"/>
              <a:t>Pelayanan Di luar Fasilitas Pelayanan Kesehatan</a:t>
            </a:r>
            <a:endParaRPr/>
          </a:p>
          <a:p>
            <a:pPr indent="-342900" lvl="0" marL="342900" rtl="0" algn="l">
              <a:lnSpc>
                <a:spcPct val="100000"/>
              </a:lnSpc>
              <a:spcBef>
                <a:spcPts val="0"/>
              </a:spcBef>
              <a:spcAft>
                <a:spcPts val="0"/>
              </a:spcAft>
              <a:buSzPts val="1100"/>
              <a:buFont typeface="Arial"/>
              <a:buAutoNum type="arabicPeriod"/>
            </a:pPr>
            <a:r>
              <a:rPr lang="en-US"/>
              <a:t>Dokter </a:t>
            </a:r>
            <a:endParaRPr/>
          </a:p>
          <a:p>
            <a:pPr indent="-342900" lvl="0" marL="342900" rtl="0" algn="l">
              <a:lnSpc>
                <a:spcPct val="100000"/>
              </a:lnSpc>
              <a:spcBef>
                <a:spcPts val="0"/>
              </a:spcBef>
              <a:spcAft>
                <a:spcPts val="0"/>
              </a:spcAft>
              <a:buSzPts val="1100"/>
              <a:buFont typeface="Arial"/>
              <a:buAutoNum type="arabicPeriod"/>
            </a:pPr>
            <a:r>
              <a:rPr lang="en-US"/>
              <a:t>Tenaga kesmas bidang epidemiologi</a:t>
            </a:r>
            <a:endParaRPr/>
          </a:p>
          <a:p>
            <a:pPr indent="-342900" lvl="0" marL="342900" rtl="0" algn="l">
              <a:lnSpc>
                <a:spcPct val="100000"/>
              </a:lnSpc>
              <a:spcBef>
                <a:spcPts val="0"/>
              </a:spcBef>
              <a:spcAft>
                <a:spcPts val="0"/>
              </a:spcAft>
              <a:buSzPts val="1100"/>
              <a:buFont typeface="Arial"/>
              <a:buAutoNum type="arabicPeriod"/>
            </a:pPr>
            <a:r>
              <a:rPr lang="en-US"/>
              <a:t>Tenaga kesmas bidang kesling</a:t>
            </a:r>
            <a:endParaRPr/>
          </a:p>
          <a:p>
            <a:pPr indent="-342900" lvl="0" marL="342900" rtl="0" algn="l">
              <a:lnSpc>
                <a:spcPct val="100000"/>
              </a:lnSpc>
              <a:spcBef>
                <a:spcPts val="0"/>
              </a:spcBef>
              <a:spcAft>
                <a:spcPts val="0"/>
              </a:spcAft>
              <a:buSzPts val="1100"/>
              <a:buFont typeface="Arial"/>
              <a:buAutoNum type="arabicPeriod"/>
            </a:pPr>
            <a:r>
              <a:rPr lang="en-US"/>
              <a:t>Tenaga kesmas bidang entomologi</a:t>
            </a:r>
            <a:endParaRPr/>
          </a:p>
          <a:p>
            <a:pPr indent="-342900" lvl="0" marL="342900" rtl="0" algn="l">
              <a:lnSpc>
                <a:spcPct val="100000"/>
              </a:lnSpc>
              <a:spcBef>
                <a:spcPts val="0"/>
              </a:spcBef>
              <a:spcAft>
                <a:spcPts val="0"/>
              </a:spcAft>
              <a:buSzPts val="1100"/>
              <a:buFont typeface="Arial"/>
              <a:buAutoNum type="arabicPeriod"/>
            </a:pPr>
            <a:r>
              <a:rPr lang="en-US"/>
              <a:t>Tenaga laboratorium</a:t>
            </a:r>
            <a:endParaRPr/>
          </a:p>
          <a:p>
            <a:pPr indent="-342900" lvl="0" marL="342900" rtl="0" algn="l">
              <a:lnSpc>
                <a:spcPct val="100000"/>
              </a:lnSpc>
              <a:spcBef>
                <a:spcPts val="0"/>
              </a:spcBef>
              <a:spcAft>
                <a:spcPts val="0"/>
              </a:spcAft>
              <a:buSzPts val="1100"/>
              <a:buFont typeface="Arial"/>
              <a:buAutoNum type="arabicPeriod"/>
            </a:pPr>
            <a:r>
              <a:rPr lang="en-US"/>
              <a:t>Tenaga penyuluh/promosi kesehatan</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8" name="Shape 778"/>
        <p:cNvGrpSpPr/>
        <p:nvPr/>
      </p:nvGrpSpPr>
      <p:grpSpPr>
        <a:xfrm>
          <a:off x="0" y="0"/>
          <a:ext cx="0" cy="0"/>
          <a:chOff x="0" y="0"/>
          <a:chExt cx="0" cy="0"/>
        </a:xfrm>
      </p:grpSpPr>
      <p:sp>
        <p:nvSpPr>
          <p:cNvPr id="779" name="Google Shape;779;p3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80" name="Google Shape;780;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a:t>Dalam Permenkes No. 4 Tahun 2019 juga diatur tentang petunjuk teknis atau tata cara pemenuhan SPM bidang kesehatan untuk masing-masing jenis indicator pelayanan dengan rincian berupa:</a:t>
            </a:r>
            <a:endParaRPr/>
          </a:p>
          <a:p>
            <a:pPr indent="-228600" lvl="0" marL="228600" rtl="0" algn="l">
              <a:lnSpc>
                <a:spcPct val="100000"/>
              </a:lnSpc>
              <a:spcBef>
                <a:spcPts val="0"/>
              </a:spcBef>
              <a:spcAft>
                <a:spcPts val="0"/>
              </a:spcAft>
              <a:buSzPts val="1100"/>
              <a:buFont typeface="Arial"/>
              <a:buAutoNum type="arabicPeriod"/>
            </a:pPr>
            <a:r>
              <a:rPr lang="en-US"/>
              <a:t>Pernyataan standar pelayanan</a:t>
            </a:r>
            <a:endParaRPr/>
          </a:p>
          <a:p>
            <a:pPr indent="-228600" lvl="0" marL="228600" rtl="0" algn="l">
              <a:lnSpc>
                <a:spcPct val="100000"/>
              </a:lnSpc>
              <a:spcBef>
                <a:spcPts val="0"/>
              </a:spcBef>
              <a:spcAft>
                <a:spcPts val="0"/>
              </a:spcAft>
              <a:buSzPts val="1100"/>
              <a:buFont typeface="Arial"/>
              <a:buAutoNum type="arabicPeriod"/>
            </a:pPr>
            <a:r>
              <a:rPr lang="en-US"/>
              <a:t>Pengertian</a:t>
            </a:r>
            <a:endParaRPr/>
          </a:p>
          <a:p>
            <a:pPr indent="-228600" lvl="0" marL="228600" rtl="0" algn="l">
              <a:lnSpc>
                <a:spcPct val="100000"/>
              </a:lnSpc>
              <a:spcBef>
                <a:spcPts val="0"/>
              </a:spcBef>
              <a:spcAft>
                <a:spcPts val="0"/>
              </a:spcAft>
              <a:buSzPts val="1100"/>
              <a:buFont typeface="Arial"/>
              <a:buAutoNum type="arabicPeriod"/>
            </a:pPr>
            <a:r>
              <a:rPr lang="en-US"/>
              <a:t>Mekanisme pelayanan/langkah kegiatan</a:t>
            </a:r>
            <a:endParaRPr/>
          </a:p>
          <a:p>
            <a:pPr indent="-228600" lvl="0" marL="228600" rtl="0" algn="l">
              <a:lnSpc>
                <a:spcPct val="100000"/>
              </a:lnSpc>
              <a:spcBef>
                <a:spcPts val="0"/>
              </a:spcBef>
              <a:spcAft>
                <a:spcPts val="0"/>
              </a:spcAft>
              <a:buSzPts val="1100"/>
              <a:buFont typeface="Arial"/>
              <a:buAutoNum type="arabicPeriod"/>
            </a:pPr>
            <a:r>
              <a:rPr lang="en-US"/>
              <a:t>Capaian kinerja, dan</a:t>
            </a:r>
            <a:endParaRPr/>
          </a:p>
          <a:p>
            <a:pPr indent="-228600" lvl="0" marL="228600" rtl="0" algn="l">
              <a:lnSpc>
                <a:spcPct val="100000"/>
              </a:lnSpc>
              <a:spcBef>
                <a:spcPts val="0"/>
              </a:spcBef>
              <a:spcAft>
                <a:spcPts val="0"/>
              </a:spcAft>
              <a:buSzPts val="1100"/>
              <a:buFont typeface="Arial"/>
              <a:buAutoNum type="arabicPeriod"/>
            </a:pPr>
            <a:r>
              <a:rPr lang="en-US"/>
              <a:t>Teknis penghitungan pembiayaan</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6" name="Shape 806"/>
        <p:cNvGrpSpPr/>
        <p:nvPr/>
      </p:nvGrpSpPr>
      <p:grpSpPr>
        <a:xfrm>
          <a:off x="0" y="0"/>
          <a:ext cx="0" cy="0"/>
          <a:chOff x="0" y="0"/>
          <a:chExt cx="0" cy="0"/>
        </a:xfrm>
      </p:grpSpPr>
      <p:sp>
        <p:nvSpPr>
          <p:cNvPr id="807" name="Google Shape;807;p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08" name="Google Shape;808;p36: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8" name="Shape 818"/>
        <p:cNvGrpSpPr/>
        <p:nvPr/>
      </p:nvGrpSpPr>
      <p:grpSpPr>
        <a:xfrm>
          <a:off x="0" y="0"/>
          <a:ext cx="0" cy="0"/>
          <a:chOff x="0" y="0"/>
          <a:chExt cx="0" cy="0"/>
        </a:xfrm>
      </p:grpSpPr>
      <p:sp>
        <p:nvSpPr>
          <p:cNvPr id="819" name="Google Shape;819;p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20" name="Google Shape;820;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98450" lvl="0" marL="457200" rtl="0" algn="l">
              <a:lnSpc>
                <a:spcPct val="100000"/>
              </a:lnSpc>
              <a:spcBef>
                <a:spcPts val="0"/>
              </a:spcBef>
              <a:spcAft>
                <a:spcPts val="0"/>
              </a:spcAft>
              <a:buSzPts val="1100"/>
              <a:buChar char="●"/>
            </a:pPr>
            <a:r>
              <a:rPr lang="en-US"/>
              <a:t>Berikut adalah contoh petunjuk teknis atau tata cara pemenuhan standar untuk indikator pelayanan kesehatan bagi penderita Diabetes Melitus di Kab/Kota sesuai dengan Permenkes No. 4 Tahun 2019, dimulai dari pengertian dari jensi pelayanan DM, mekanisme pelayanan atau langkah2 kegiatan, perhitungan capaian kinerja, dan teknis penghitungan pembiayaan untuk setiap pelayanan.</a:t>
            </a:r>
            <a:endParaRPr/>
          </a:p>
        </p:txBody>
      </p:sp>
      <p:sp>
        <p:nvSpPr>
          <p:cNvPr id="821" name="Google Shape;821;p37:notes"/>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1" name="Google Shape;291;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a:t>Dasar hukum penerapan SPM terdiri dari:</a:t>
            </a:r>
            <a:endParaRPr/>
          </a:p>
          <a:p>
            <a:pPr indent="-228600" lvl="0" marL="228600" marR="0" rtl="0" algn="l">
              <a:lnSpc>
                <a:spcPct val="100000"/>
              </a:lnSpc>
              <a:spcBef>
                <a:spcPts val="0"/>
              </a:spcBef>
              <a:spcAft>
                <a:spcPts val="0"/>
              </a:spcAft>
              <a:buClr>
                <a:srgbClr val="000000"/>
              </a:buClr>
              <a:buSzPts val="1100"/>
              <a:buFont typeface="Arial"/>
              <a:buAutoNum type="arabicPeriod"/>
            </a:pPr>
            <a:r>
              <a:rPr lang="en-US"/>
              <a:t>UU No. 23 Tahun 2014 khususnya pasal 12, 18, dan 298 menyatakan bahwa terdapat 6 urusan wajib pelayanan dasar yang menjadi kewenangan daerah, dengan berpedoman pada SPM untuk penyelenggaraannya. Selanjutnya pada pasal 289 ditekankan bahwa belanja daerah harus diprioritaskan untuk penerapan SPM.</a:t>
            </a:r>
            <a:endParaRPr/>
          </a:p>
          <a:p>
            <a:pPr indent="-228600" lvl="0" marL="228600" rtl="0" algn="l">
              <a:lnSpc>
                <a:spcPct val="100000"/>
              </a:lnSpc>
              <a:spcBef>
                <a:spcPts val="0"/>
              </a:spcBef>
              <a:spcAft>
                <a:spcPts val="0"/>
              </a:spcAft>
              <a:buSzPts val="1100"/>
              <a:buFont typeface="Arial"/>
              <a:buAutoNum type="arabicPeriod"/>
            </a:pPr>
            <a:r>
              <a:rPr lang="en-US"/>
              <a:t>PP No. 2 Tahun 2018 Tentang Standar Pelayanan Minimal, yang telah mengatur tentang peelaksanaan SPM dan terdapat 2 indikator SPM kesehatan daerah provinsi dan 12 indikator SPM kesehatan kab/kota.</a:t>
            </a:r>
            <a:endParaRPr/>
          </a:p>
          <a:p>
            <a:pPr indent="-228600" lvl="0" marL="228600" rtl="0" algn="l">
              <a:lnSpc>
                <a:spcPct val="100000"/>
              </a:lnSpc>
              <a:spcBef>
                <a:spcPts val="0"/>
              </a:spcBef>
              <a:spcAft>
                <a:spcPts val="0"/>
              </a:spcAft>
              <a:buSzPts val="1100"/>
              <a:buFont typeface="Arial"/>
              <a:buAutoNum type="arabicPeriod"/>
            </a:pPr>
            <a:r>
              <a:rPr lang="en-US"/>
              <a:t>Permendagri No. 100 Tahun 2019 Tentang Penerapan SPM, juga mengatur secara lebih teknis tentang mekanisme dan strategi penerapan SPM yang terdiri dari pengumpulan data, perhitungan pemenuhan kebutuhan dasar, perencanaan SPM dalam dokumen perencanaan, dan pelaksanaan SPM, serta pelaporan dan evaluasi.</a:t>
            </a:r>
            <a:endParaRPr/>
          </a:p>
          <a:p>
            <a:pPr indent="-228600" lvl="0" marL="228600" rtl="0" algn="l">
              <a:lnSpc>
                <a:spcPct val="100000"/>
              </a:lnSpc>
              <a:spcBef>
                <a:spcPts val="0"/>
              </a:spcBef>
              <a:spcAft>
                <a:spcPts val="0"/>
              </a:spcAft>
              <a:buSzPts val="1100"/>
              <a:buFont typeface="Arial"/>
              <a:buAutoNum type="arabicPeriod"/>
            </a:pPr>
            <a:r>
              <a:rPr lang="en-US"/>
              <a:t>Permenkes No. 4 Tahun 2019 Tentang Standar Teknis Pemenuhan Mutu Pelayanan Dasar Bidang Kesehatan, dimana telah diatur secara spesifik untuk penerapan SPM bidang kesehatan yang memuat standar jumlah dan kualitas barang/jasa, standar jumlah dan kualitas SDM kesehatan, serta tata cara pemenuhan mutu pelayanan dasar SPM kesehatan.</a:t>
            </a:r>
            <a:endParaRPr/>
          </a:p>
        </p:txBody>
      </p:sp>
      <p:sp>
        <p:nvSpPr>
          <p:cNvPr id="292" name="Google Shape;292;p4:notes"/>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0" name="Google Shape;310;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lang="en-US"/>
              <a:t>Berdasarkan PP NO. 2 Tahun 2018 Tentang Standar Pelayanan Minimal disebutkan bahwa SPM merupakan </a:t>
            </a:r>
            <a:r>
              <a:rPr lang="en-US" sz="1200"/>
              <a:t>ketentuan mengenai </a:t>
            </a:r>
            <a:r>
              <a:rPr b="1" lang="en-US" sz="1200"/>
              <a:t>Jenis dan Mutu Pelayanan Dasar </a:t>
            </a:r>
            <a:r>
              <a:rPr lang="en-US" sz="1200"/>
              <a:t>yang merupakan </a:t>
            </a:r>
            <a:r>
              <a:rPr b="1" lang="en-US" sz="1200"/>
              <a:t>Urusan Pemerintahan Wajib </a:t>
            </a:r>
            <a:r>
              <a:rPr lang="en-US" sz="1200"/>
              <a:t>yang berhak diperoleh setiap </a:t>
            </a:r>
            <a:r>
              <a:rPr b="1" lang="en-US" sz="1200"/>
              <a:t>Warga Negara secara minimal</a:t>
            </a:r>
            <a:r>
              <a:rPr lang="en-US" sz="1200"/>
              <a:t>. Terdapat 6 urusan wajib yaitu pendidikan, kesehatan, pekerjaan umum dan penataan ruang, perumahan rakyat dan kawasan permukiman, ketentraman, tantriblinmas, dan sosial. </a:t>
            </a:r>
            <a:endParaRPr/>
          </a:p>
          <a:p>
            <a:pPr indent="0" lvl="0" marL="0" marR="0" rtl="0" algn="l">
              <a:lnSpc>
                <a:spcPct val="100000"/>
              </a:lnSpc>
              <a:spcBef>
                <a:spcPts val="0"/>
              </a:spcBef>
              <a:spcAft>
                <a:spcPts val="0"/>
              </a:spcAft>
              <a:buClr>
                <a:srgbClr val="000000"/>
              </a:buClr>
              <a:buSzPts val="1200"/>
              <a:buFont typeface="Arial"/>
              <a:buNone/>
            </a:pPr>
            <a:r>
              <a:t/>
            </a:r>
            <a:endParaRPr sz="1200"/>
          </a:p>
          <a:p>
            <a:pPr indent="0" lvl="0" marL="0" marR="0" rtl="0" algn="l">
              <a:lnSpc>
                <a:spcPct val="100000"/>
              </a:lnSpc>
              <a:spcBef>
                <a:spcPts val="0"/>
              </a:spcBef>
              <a:spcAft>
                <a:spcPts val="0"/>
              </a:spcAft>
              <a:buClr>
                <a:srgbClr val="000000"/>
              </a:buClr>
              <a:buSzPts val="1200"/>
              <a:buFont typeface="Arial"/>
              <a:buNone/>
            </a:pPr>
            <a:r>
              <a:rPr lang="en-US" sz="1200"/>
              <a:t>Terdapat 2 indikator jenis layanan SPM Kesehatan Provinsi dan 12 indikator jenis layanan SPM Kesehatan Kab/Kota</a:t>
            </a:r>
            <a:endParaRPr sz="1200"/>
          </a:p>
          <a:p>
            <a:pPr indent="-228600" lvl="0" marL="457200" rtl="0" algn="l">
              <a:lnSpc>
                <a:spcPct val="100000"/>
              </a:lnSpc>
              <a:spcBef>
                <a:spcPts val="0"/>
              </a:spcBef>
              <a:spcAft>
                <a:spcPts val="0"/>
              </a:spcAft>
              <a:buSzPts val="1100"/>
              <a:buNone/>
            </a:pPr>
            <a:r>
              <a:t/>
            </a:r>
            <a:endParaRPr/>
          </a:p>
        </p:txBody>
      </p:sp>
      <p:sp>
        <p:nvSpPr>
          <p:cNvPr id="311" name="Google Shape;311;p5:notes"/>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 name="Shape 345"/>
        <p:cNvGrpSpPr/>
        <p:nvPr/>
      </p:nvGrpSpPr>
      <p:grpSpPr>
        <a:xfrm>
          <a:off x="0" y="0"/>
          <a:ext cx="0" cy="0"/>
          <a:chOff x="0" y="0"/>
          <a:chExt cx="0" cy="0"/>
        </a:xfrm>
      </p:grpSpPr>
      <p:sp>
        <p:nvSpPr>
          <p:cNvPr id="346" name="Google Shape;346;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7" name="Google Shape;347;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98450" lvl="0" marL="457200" rtl="0" algn="l">
              <a:lnSpc>
                <a:spcPct val="100000"/>
              </a:lnSpc>
              <a:spcBef>
                <a:spcPts val="0"/>
              </a:spcBef>
              <a:spcAft>
                <a:spcPts val="0"/>
              </a:spcAft>
              <a:buSzPts val="1100"/>
              <a:buChar char="●"/>
            </a:pPr>
            <a:r>
              <a:rPr lang="en-US"/>
              <a:t>Sesuai dengan PP No. 2 Tahun 2018 Tentang SPM, dan Permenkes No. 4 Tahun 2019 Tentang Standar Teknis Pemenuhan Mutu Pelayanan Dasar Bidang Kesehatan, terdapat 14 indikator SPM kesehatan yang dibagi kedalam 2 jenis yaitu 2 Indikator SPM Provinsi, dan 12 indikator SPM Kab/Kota.</a:t>
            </a:r>
            <a:endParaRPr/>
          </a:p>
          <a:p>
            <a:pPr indent="-228600" lvl="0" marL="457200" rtl="0" algn="l">
              <a:lnSpc>
                <a:spcPct val="100000"/>
              </a:lnSpc>
              <a:spcBef>
                <a:spcPts val="0"/>
              </a:spcBef>
              <a:spcAft>
                <a:spcPts val="0"/>
              </a:spcAft>
              <a:buSzPts val="1100"/>
              <a:buNone/>
            </a:pPr>
            <a:r>
              <a:t/>
            </a:r>
            <a:endParaRPr/>
          </a:p>
          <a:p>
            <a:pPr indent="-298450" lvl="0" marL="457200" rtl="0" algn="l">
              <a:lnSpc>
                <a:spcPct val="100000"/>
              </a:lnSpc>
              <a:spcBef>
                <a:spcPts val="0"/>
              </a:spcBef>
              <a:spcAft>
                <a:spcPts val="0"/>
              </a:spcAft>
              <a:buSzPts val="1100"/>
              <a:buChar char="●"/>
            </a:pPr>
            <a:r>
              <a:rPr lang="en-US"/>
              <a:t>2 Jenis layanan SPM kesehatan provinsi terdiri dari:</a:t>
            </a:r>
            <a:endParaRPr/>
          </a:p>
          <a:p>
            <a:pPr indent="-228600" lvl="0" marL="228600" rtl="0" algn="l">
              <a:lnSpc>
                <a:spcPct val="100000"/>
              </a:lnSpc>
              <a:spcBef>
                <a:spcPts val="0"/>
              </a:spcBef>
              <a:spcAft>
                <a:spcPts val="0"/>
              </a:spcAft>
              <a:buSzPts val="1100"/>
              <a:buFont typeface="Arial"/>
              <a:buAutoNum type="arabicPeriod"/>
            </a:pPr>
            <a:r>
              <a:rPr lang="en-US"/>
              <a:t>Pelayanan kesehatan bagi penduduk terdampak krisis kesehatan akibat bencana dan/atau berpotensi bencana</a:t>
            </a:r>
            <a:endParaRPr/>
          </a:p>
          <a:p>
            <a:pPr indent="-228600" lvl="0" marL="228600" rtl="0" algn="l">
              <a:lnSpc>
                <a:spcPct val="100000"/>
              </a:lnSpc>
              <a:spcBef>
                <a:spcPts val="0"/>
              </a:spcBef>
              <a:spcAft>
                <a:spcPts val="0"/>
              </a:spcAft>
              <a:buSzPts val="1100"/>
              <a:buFont typeface="Arial"/>
              <a:buAutoNum type="arabicPeriod"/>
            </a:pPr>
            <a:r>
              <a:rPr lang="en-US"/>
              <a:t>Pelayanan kesehatan bagi penduduk pada kondisi KLB</a:t>
            </a:r>
            <a:endParaRPr/>
          </a:p>
          <a:p>
            <a:pPr indent="0" lvl="0" marL="0" rtl="0" algn="l">
              <a:lnSpc>
                <a:spcPct val="100000"/>
              </a:lnSpc>
              <a:spcBef>
                <a:spcPts val="0"/>
              </a:spcBef>
              <a:spcAft>
                <a:spcPts val="0"/>
              </a:spcAft>
              <a:buSzPts val="1100"/>
              <a:buFont typeface="Arial"/>
              <a:buNone/>
            </a:pPr>
            <a:r>
              <a:t/>
            </a:r>
            <a:endParaRPr/>
          </a:p>
          <a:p>
            <a:pPr indent="0" lvl="0" marL="0" rtl="0" algn="l">
              <a:lnSpc>
                <a:spcPct val="100000"/>
              </a:lnSpc>
              <a:spcBef>
                <a:spcPts val="0"/>
              </a:spcBef>
              <a:spcAft>
                <a:spcPts val="0"/>
              </a:spcAft>
              <a:buSzPts val="1100"/>
              <a:buFont typeface="Arial"/>
              <a:buNone/>
            </a:pPr>
            <a:r>
              <a:rPr lang="en-US"/>
              <a:t>12 Jenis layanan SPM Kesehatan Kab/Kota yaitu:</a:t>
            </a:r>
            <a:endParaRPr/>
          </a:p>
          <a:p>
            <a:pPr indent="0" lvl="0" marL="0" rtl="0" algn="l">
              <a:lnSpc>
                <a:spcPct val="100000"/>
              </a:lnSpc>
              <a:spcBef>
                <a:spcPts val="0"/>
              </a:spcBef>
              <a:spcAft>
                <a:spcPts val="0"/>
              </a:spcAft>
              <a:buSzPts val="1100"/>
              <a:buFont typeface="Arial"/>
              <a:buNone/>
            </a:pPr>
            <a:r>
              <a:rPr lang="en-US"/>
              <a:t>Siklus Hidup:</a:t>
            </a:r>
            <a:endParaRPr/>
          </a:p>
          <a:p>
            <a:pPr indent="-342900" lvl="0" marL="342900" rtl="0" algn="l">
              <a:lnSpc>
                <a:spcPct val="80000"/>
              </a:lnSpc>
              <a:spcBef>
                <a:spcPts val="0"/>
              </a:spcBef>
              <a:spcAft>
                <a:spcPts val="0"/>
              </a:spcAft>
              <a:buClr>
                <a:schemeClr val="dk1"/>
              </a:buClr>
              <a:buSzPts val="1200"/>
              <a:buFont typeface="Arial"/>
              <a:buAutoNum type="arabicPeriod"/>
            </a:pPr>
            <a:r>
              <a:rPr lang="en-US" sz="1200">
                <a:solidFill>
                  <a:schemeClr val="dk1"/>
                </a:solidFill>
                <a:latin typeface="Arial"/>
                <a:ea typeface="Arial"/>
                <a:cs typeface="Arial"/>
                <a:sym typeface="Arial"/>
              </a:rPr>
              <a:t>Pelayanan Kesehatan Ibu Hamil</a:t>
            </a:r>
            <a:endParaRPr sz="1200">
              <a:solidFill>
                <a:schemeClr val="dk1"/>
              </a:solidFill>
              <a:latin typeface="Arial"/>
              <a:ea typeface="Arial"/>
              <a:cs typeface="Arial"/>
              <a:sym typeface="Arial"/>
            </a:endParaRPr>
          </a:p>
          <a:p>
            <a:pPr indent="-342900" lvl="0" marL="342900" rtl="0" algn="l">
              <a:lnSpc>
                <a:spcPct val="80000"/>
              </a:lnSpc>
              <a:spcBef>
                <a:spcPts val="450"/>
              </a:spcBef>
              <a:spcAft>
                <a:spcPts val="0"/>
              </a:spcAft>
              <a:buClr>
                <a:schemeClr val="dk1"/>
              </a:buClr>
              <a:buSzPts val="1200"/>
              <a:buFont typeface="Arial"/>
              <a:buAutoNum type="arabicPeriod"/>
            </a:pPr>
            <a:r>
              <a:rPr lang="en-US" sz="1200">
                <a:solidFill>
                  <a:schemeClr val="dk1"/>
                </a:solidFill>
                <a:latin typeface="Arial"/>
                <a:ea typeface="Arial"/>
                <a:cs typeface="Arial"/>
                <a:sym typeface="Arial"/>
              </a:rPr>
              <a:t>Pelayanan Kesehatan Ibu Bersalin</a:t>
            </a:r>
            <a:endParaRPr sz="1200">
              <a:solidFill>
                <a:schemeClr val="dk1"/>
              </a:solidFill>
              <a:latin typeface="Arial"/>
              <a:ea typeface="Arial"/>
              <a:cs typeface="Arial"/>
              <a:sym typeface="Arial"/>
            </a:endParaRPr>
          </a:p>
          <a:p>
            <a:pPr indent="-342900" lvl="0" marL="342900" rtl="0" algn="l">
              <a:lnSpc>
                <a:spcPct val="80000"/>
              </a:lnSpc>
              <a:spcBef>
                <a:spcPts val="450"/>
              </a:spcBef>
              <a:spcAft>
                <a:spcPts val="0"/>
              </a:spcAft>
              <a:buClr>
                <a:schemeClr val="dk1"/>
              </a:buClr>
              <a:buSzPts val="1200"/>
              <a:buFont typeface="Arial"/>
              <a:buAutoNum type="arabicPeriod"/>
            </a:pPr>
            <a:r>
              <a:rPr lang="en-US" sz="1200">
                <a:solidFill>
                  <a:schemeClr val="dk1"/>
                </a:solidFill>
                <a:latin typeface="Arial"/>
                <a:ea typeface="Arial"/>
                <a:cs typeface="Arial"/>
                <a:sym typeface="Arial"/>
              </a:rPr>
              <a:t>Pelayanan Kesehatan pada Bayi Baru Lahir </a:t>
            </a:r>
            <a:endParaRPr sz="1050">
              <a:latin typeface="Arial"/>
              <a:ea typeface="Arial"/>
              <a:cs typeface="Arial"/>
              <a:sym typeface="Arial"/>
            </a:endParaRPr>
          </a:p>
          <a:p>
            <a:pPr indent="-342900" lvl="0" marL="342900" rtl="0" algn="l">
              <a:lnSpc>
                <a:spcPct val="80000"/>
              </a:lnSpc>
              <a:spcBef>
                <a:spcPts val="450"/>
              </a:spcBef>
              <a:spcAft>
                <a:spcPts val="0"/>
              </a:spcAft>
              <a:buClr>
                <a:schemeClr val="dk1"/>
              </a:buClr>
              <a:buSzPts val="1200"/>
              <a:buFont typeface="Arial"/>
              <a:buAutoNum type="arabicPeriod"/>
            </a:pPr>
            <a:r>
              <a:rPr lang="en-US" sz="1200">
                <a:solidFill>
                  <a:schemeClr val="dk1"/>
                </a:solidFill>
                <a:latin typeface="Arial"/>
                <a:ea typeface="Arial"/>
                <a:cs typeface="Arial"/>
                <a:sym typeface="Arial"/>
              </a:rPr>
              <a:t>Pelayanan Kesehatan Balita</a:t>
            </a:r>
            <a:endParaRPr sz="1200">
              <a:solidFill>
                <a:schemeClr val="dk1"/>
              </a:solidFill>
              <a:latin typeface="Arial"/>
              <a:ea typeface="Arial"/>
              <a:cs typeface="Arial"/>
              <a:sym typeface="Arial"/>
            </a:endParaRPr>
          </a:p>
          <a:p>
            <a:pPr indent="-342900" lvl="0" marL="342900" rtl="0" algn="l">
              <a:lnSpc>
                <a:spcPct val="80000"/>
              </a:lnSpc>
              <a:spcBef>
                <a:spcPts val="450"/>
              </a:spcBef>
              <a:spcAft>
                <a:spcPts val="0"/>
              </a:spcAft>
              <a:buClr>
                <a:schemeClr val="dk1"/>
              </a:buClr>
              <a:buSzPts val="1200"/>
              <a:buFont typeface="Arial"/>
              <a:buAutoNum type="arabicPeriod"/>
            </a:pPr>
            <a:r>
              <a:rPr lang="en-US" sz="1200">
                <a:solidFill>
                  <a:schemeClr val="dk1"/>
                </a:solidFill>
                <a:latin typeface="Arial"/>
                <a:ea typeface="Arial"/>
                <a:cs typeface="Arial"/>
                <a:sym typeface="Arial"/>
              </a:rPr>
              <a:t>Pelayanan Kesehatan pada Usia Pendidikan Dasar</a:t>
            </a:r>
            <a:endParaRPr sz="1050">
              <a:latin typeface="Arial"/>
              <a:ea typeface="Arial"/>
              <a:cs typeface="Arial"/>
              <a:sym typeface="Arial"/>
            </a:endParaRPr>
          </a:p>
          <a:p>
            <a:pPr indent="-342900" lvl="0" marL="342900" rtl="0" algn="l">
              <a:lnSpc>
                <a:spcPct val="80000"/>
              </a:lnSpc>
              <a:spcBef>
                <a:spcPts val="450"/>
              </a:spcBef>
              <a:spcAft>
                <a:spcPts val="0"/>
              </a:spcAft>
              <a:buClr>
                <a:schemeClr val="dk1"/>
              </a:buClr>
              <a:buSzPts val="1200"/>
              <a:buFont typeface="Arial"/>
              <a:buAutoNum type="arabicPeriod"/>
            </a:pPr>
            <a:r>
              <a:rPr lang="en-US" sz="1200">
                <a:solidFill>
                  <a:schemeClr val="dk1"/>
                </a:solidFill>
                <a:latin typeface="Arial"/>
                <a:ea typeface="Arial"/>
                <a:cs typeface="Arial"/>
                <a:sym typeface="Arial"/>
              </a:rPr>
              <a:t>Pelayanan Kesehatan pada Usia Produktif</a:t>
            </a:r>
            <a:endParaRPr sz="1200">
              <a:solidFill>
                <a:schemeClr val="dk1"/>
              </a:solidFill>
              <a:latin typeface="Arial"/>
              <a:ea typeface="Arial"/>
              <a:cs typeface="Arial"/>
              <a:sym typeface="Arial"/>
            </a:endParaRPr>
          </a:p>
          <a:p>
            <a:pPr indent="-342900" lvl="0" marL="342900" rtl="0" algn="l">
              <a:lnSpc>
                <a:spcPct val="80000"/>
              </a:lnSpc>
              <a:spcBef>
                <a:spcPts val="450"/>
              </a:spcBef>
              <a:spcAft>
                <a:spcPts val="0"/>
              </a:spcAft>
              <a:buClr>
                <a:schemeClr val="dk1"/>
              </a:buClr>
              <a:buSzPts val="1200"/>
              <a:buFont typeface="Arial"/>
              <a:buAutoNum type="arabicPeriod"/>
            </a:pPr>
            <a:r>
              <a:rPr lang="en-US" sz="1200">
                <a:solidFill>
                  <a:schemeClr val="dk1"/>
                </a:solidFill>
                <a:latin typeface="Arial"/>
                <a:ea typeface="Arial"/>
                <a:cs typeface="Arial"/>
                <a:sym typeface="Arial"/>
              </a:rPr>
              <a:t>Pelayanan Kesehatan pada Usia Lanjut</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100"/>
              <a:buFont typeface="Arial"/>
              <a:buNone/>
            </a:pPr>
            <a:r>
              <a:rPr lang="en-US"/>
              <a:t>Penyakit Tidak Menular</a:t>
            </a:r>
            <a:endParaRPr/>
          </a:p>
          <a:p>
            <a:pPr indent="-257175" lvl="0" marL="257175" rtl="0" algn="l">
              <a:lnSpc>
                <a:spcPct val="100000"/>
              </a:lnSpc>
              <a:spcBef>
                <a:spcPts val="0"/>
              </a:spcBef>
              <a:spcAft>
                <a:spcPts val="0"/>
              </a:spcAft>
              <a:buClr>
                <a:schemeClr val="dk1"/>
              </a:buClr>
              <a:buSzPts val="1200"/>
              <a:buFont typeface="Calibri"/>
              <a:buAutoNum type="arabicPeriod"/>
            </a:pPr>
            <a:r>
              <a:rPr lang="en-US" sz="1200">
                <a:solidFill>
                  <a:schemeClr val="dk1"/>
                </a:solidFill>
                <a:latin typeface="Arial"/>
                <a:ea typeface="Arial"/>
                <a:cs typeface="Arial"/>
                <a:sym typeface="Arial"/>
              </a:rPr>
              <a:t>Pelayanan Kesehatan Penderita Hipertensi</a:t>
            </a:r>
            <a:endParaRPr/>
          </a:p>
          <a:p>
            <a:pPr indent="-257175" lvl="0" marL="257175" rtl="0" algn="l">
              <a:lnSpc>
                <a:spcPct val="100000"/>
              </a:lnSpc>
              <a:spcBef>
                <a:spcPts val="0"/>
              </a:spcBef>
              <a:spcAft>
                <a:spcPts val="0"/>
              </a:spcAft>
              <a:buClr>
                <a:schemeClr val="dk1"/>
              </a:buClr>
              <a:buSzPts val="1200"/>
              <a:buFont typeface="Calibri"/>
              <a:buAutoNum type="arabicPeriod"/>
            </a:pPr>
            <a:r>
              <a:rPr lang="en-US" sz="1200">
                <a:solidFill>
                  <a:schemeClr val="dk1"/>
                </a:solidFill>
                <a:latin typeface="Arial"/>
                <a:ea typeface="Arial"/>
                <a:cs typeface="Arial"/>
                <a:sym typeface="Arial"/>
              </a:rPr>
              <a:t>Pelayanan Kesehatan Penderita Diabetes Melitus</a:t>
            </a:r>
            <a:endParaRPr/>
          </a:p>
          <a:p>
            <a:pPr indent="-257175" lvl="0" marL="257175" rtl="0" algn="l">
              <a:lnSpc>
                <a:spcPct val="100000"/>
              </a:lnSpc>
              <a:spcBef>
                <a:spcPts val="0"/>
              </a:spcBef>
              <a:spcAft>
                <a:spcPts val="0"/>
              </a:spcAft>
              <a:buClr>
                <a:schemeClr val="dk1"/>
              </a:buClr>
              <a:buSzPts val="1200"/>
              <a:buFont typeface="Calibri"/>
              <a:buAutoNum type="arabicPeriod"/>
            </a:pPr>
            <a:r>
              <a:rPr lang="en-US" sz="1200">
                <a:solidFill>
                  <a:schemeClr val="dk1"/>
                </a:solidFill>
                <a:latin typeface="Arial"/>
                <a:ea typeface="Arial"/>
                <a:cs typeface="Arial"/>
                <a:sym typeface="Arial"/>
              </a:rPr>
              <a:t>Pelayanan Kesehatan Orang Dengan Gangguan Jiwa Berat</a:t>
            </a:r>
            <a:endParaRPr/>
          </a:p>
          <a:p>
            <a:pPr indent="0" lvl="0" marL="0" rtl="0" algn="l">
              <a:lnSpc>
                <a:spcPct val="100000"/>
              </a:lnSpc>
              <a:spcBef>
                <a:spcPts val="0"/>
              </a:spcBef>
              <a:spcAft>
                <a:spcPts val="0"/>
              </a:spcAft>
              <a:buSzPts val="1100"/>
              <a:buFont typeface="Arial"/>
              <a:buNone/>
            </a:pPr>
            <a:r>
              <a:rPr lang="en-US"/>
              <a:t>Penyakit Menular</a:t>
            </a:r>
            <a:endParaRPr/>
          </a:p>
          <a:p>
            <a:pPr indent="-257175" lvl="0" marL="257175" rtl="0" algn="l">
              <a:lnSpc>
                <a:spcPct val="80000"/>
              </a:lnSpc>
              <a:spcBef>
                <a:spcPts val="0"/>
              </a:spcBef>
              <a:spcAft>
                <a:spcPts val="0"/>
              </a:spcAft>
              <a:buClr>
                <a:schemeClr val="dk1"/>
              </a:buClr>
              <a:buSzPts val="1200"/>
              <a:buFont typeface="Calibri"/>
              <a:buAutoNum type="arabicPeriod"/>
            </a:pPr>
            <a:r>
              <a:rPr lang="en-US" sz="1200">
                <a:solidFill>
                  <a:schemeClr val="dk1"/>
                </a:solidFill>
                <a:latin typeface="Arial"/>
                <a:ea typeface="Arial"/>
                <a:cs typeface="Arial"/>
                <a:sym typeface="Arial"/>
              </a:rPr>
              <a:t>Pelayanan Kesehatan Orang Terduga Tuberkulosis</a:t>
            </a:r>
            <a:endParaRPr sz="1200">
              <a:solidFill>
                <a:schemeClr val="dk1"/>
              </a:solidFill>
              <a:latin typeface="Arial"/>
              <a:ea typeface="Arial"/>
              <a:cs typeface="Arial"/>
              <a:sym typeface="Arial"/>
            </a:endParaRPr>
          </a:p>
          <a:p>
            <a:pPr indent="-257175" lvl="0" marL="257175" rtl="0" algn="l">
              <a:lnSpc>
                <a:spcPct val="80000"/>
              </a:lnSpc>
              <a:spcBef>
                <a:spcPts val="450"/>
              </a:spcBef>
              <a:spcAft>
                <a:spcPts val="0"/>
              </a:spcAft>
              <a:buClr>
                <a:schemeClr val="dk1"/>
              </a:buClr>
              <a:buSzPts val="1200"/>
              <a:buFont typeface="Calibri"/>
              <a:buAutoNum type="arabicPeriod"/>
            </a:pPr>
            <a:r>
              <a:rPr lang="en-US" sz="1200">
                <a:solidFill>
                  <a:schemeClr val="dk1"/>
                </a:solidFill>
                <a:latin typeface="Arial"/>
                <a:ea typeface="Arial"/>
                <a:cs typeface="Arial"/>
                <a:sym typeface="Arial"/>
              </a:rPr>
              <a:t>Pelayanan Kesehatan Orang dengan risiko terinfeksi HIV</a:t>
            </a:r>
            <a:endParaRPr sz="1050">
              <a:latin typeface="Arial"/>
              <a:ea typeface="Arial"/>
              <a:cs typeface="Arial"/>
              <a:sym typeface="Arial"/>
            </a:endParaRPr>
          </a:p>
          <a:p>
            <a:pPr indent="0" lvl="0" marL="0" rtl="0" algn="l">
              <a:lnSpc>
                <a:spcPct val="100000"/>
              </a:lnSpc>
              <a:spcBef>
                <a:spcPts val="0"/>
              </a:spcBef>
              <a:spcAft>
                <a:spcPts val="0"/>
              </a:spcAft>
              <a:buSzPts val="1100"/>
              <a:buFont typeface="Arial"/>
              <a:buNone/>
            </a:pPr>
            <a:r>
              <a:t/>
            </a:r>
            <a:endParaRPr/>
          </a:p>
          <a:p>
            <a:pPr indent="-158750" lvl="0" marL="228600" rtl="0" algn="l">
              <a:lnSpc>
                <a:spcPct val="100000"/>
              </a:lnSpc>
              <a:spcBef>
                <a:spcPts val="0"/>
              </a:spcBef>
              <a:spcAft>
                <a:spcPts val="0"/>
              </a:spcAft>
              <a:buSzPts val="1100"/>
              <a:buFont typeface="Arial"/>
              <a:buNone/>
            </a:pPr>
            <a:r>
              <a:t/>
            </a:r>
            <a:endParaRPr/>
          </a:p>
        </p:txBody>
      </p:sp>
      <p:sp>
        <p:nvSpPr>
          <p:cNvPr id="348" name="Google Shape;348;p6:notes"/>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3" name="Shape 353"/>
        <p:cNvGrpSpPr/>
        <p:nvPr/>
      </p:nvGrpSpPr>
      <p:grpSpPr>
        <a:xfrm>
          <a:off x="0" y="0"/>
          <a:ext cx="0" cy="0"/>
          <a:chOff x="0" y="0"/>
          <a:chExt cx="0" cy="0"/>
        </a:xfrm>
      </p:grpSpPr>
      <p:sp>
        <p:nvSpPr>
          <p:cNvPr id="354" name="Google Shape;354;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5" name="Google Shape;355;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a:t>Selanjutnya terkait dengan konsep penerapan SPM secara umum, bahwa:</a:t>
            </a:r>
            <a:endParaRPr/>
          </a:p>
          <a:p>
            <a:pPr indent="-228600" lvl="0" marL="228600" rtl="0" algn="l">
              <a:lnSpc>
                <a:spcPct val="100000"/>
              </a:lnSpc>
              <a:spcBef>
                <a:spcPts val="0"/>
              </a:spcBef>
              <a:spcAft>
                <a:spcPts val="0"/>
              </a:spcAft>
              <a:buSzPts val="1100"/>
              <a:buFont typeface="Arial"/>
              <a:buAutoNum type="arabicPeriod"/>
            </a:pPr>
            <a:r>
              <a:rPr lang="en-US"/>
              <a:t>Sesuai dengan konsep SPM sebagai standar dalam penyediaan kebutuhan dasar secara minimal bagi warga negara, maka seluruh warga negara harus memperoleh pelayanan minimal tersebut (100%).</a:t>
            </a:r>
            <a:endParaRPr/>
          </a:p>
          <a:p>
            <a:pPr indent="-228600" lvl="0" marL="228600" rtl="0" algn="l">
              <a:lnSpc>
                <a:spcPct val="100000"/>
              </a:lnSpc>
              <a:spcBef>
                <a:spcPts val="0"/>
              </a:spcBef>
              <a:spcAft>
                <a:spcPts val="0"/>
              </a:spcAft>
              <a:buSzPts val="1100"/>
              <a:buFont typeface="Arial"/>
              <a:buAutoNum type="arabicPeriod"/>
            </a:pPr>
            <a:r>
              <a:rPr lang="en-US"/>
              <a:t>Jika ketersediaan layanan belum mencapai 100% maka pada evaluasi SPM daerah dinyatakan sebagai daerah yang “belum memenuhi capaian SPM”.</a:t>
            </a:r>
            <a:endParaRPr/>
          </a:p>
          <a:p>
            <a:pPr indent="-228600" lvl="0" marL="228600" rtl="0" algn="l">
              <a:lnSpc>
                <a:spcPct val="100000"/>
              </a:lnSpc>
              <a:spcBef>
                <a:spcPts val="0"/>
              </a:spcBef>
              <a:spcAft>
                <a:spcPts val="0"/>
              </a:spcAft>
              <a:buSzPts val="1100"/>
              <a:buFont typeface="Arial"/>
              <a:buAutoNum type="arabicPeriod"/>
            </a:pPr>
            <a:r>
              <a:rPr lang="en-US"/>
              <a:t>Oleh karena itu, dalam penganggaran pemenuhi SPM hendaknya tidak dibatasi oleh anggan, dan menjadikan SPM untuk diprioritaskan penganggarannya terlebih dahulu sebelum memenuhi kebutuhan anggaran lainnya.</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6" name="Google Shape;376;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a:t>Berdasarkan permendagri 100 tahun 2018 Tentang Penerapan SPM, tahapan penerapan SPM yang telah diatur adalah sebagai berikut:</a:t>
            </a:r>
            <a:endParaRPr/>
          </a:p>
          <a:p>
            <a:pPr indent="-228600" lvl="0" marL="228600" rtl="0" algn="l">
              <a:lnSpc>
                <a:spcPct val="100000"/>
              </a:lnSpc>
              <a:spcBef>
                <a:spcPts val="0"/>
              </a:spcBef>
              <a:spcAft>
                <a:spcPts val="0"/>
              </a:spcAft>
              <a:buSzPts val="1100"/>
              <a:buFont typeface="Arial"/>
              <a:buAutoNum type="arabicPeriod"/>
            </a:pPr>
            <a:r>
              <a:rPr lang="en-US"/>
              <a:t>Pengumpulan data, yang terdiri dari:</a:t>
            </a:r>
            <a:endParaRPr/>
          </a:p>
          <a:p>
            <a:pPr indent="-228600" lvl="0" marL="228600" rtl="0" algn="l">
              <a:lnSpc>
                <a:spcPct val="100000"/>
              </a:lnSpc>
              <a:spcBef>
                <a:spcPts val="0"/>
              </a:spcBef>
              <a:spcAft>
                <a:spcPts val="0"/>
              </a:spcAft>
              <a:buSzPts val="1100"/>
              <a:buFont typeface="Arial"/>
              <a:buAutoNum type="alphaLcPeriod"/>
            </a:pPr>
            <a:r>
              <a:rPr lang="en-US"/>
              <a:t>Jumlah dan identitas warga negara yang berhak menerima pelayanan</a:t>
            </a:r>
            <a:endParaRPr/>
          </a:p>
          <a:p>
            <a:pPr indent="-228600" lvl="0" marL="228600" rtl="0" algn="l">
              <a:lnSpc>
                <a:spcPct val="100000"/>
              </a:lnSpc>
              <a:spcBef>
                <a:spcPts val="0"/>
              </a:spcBef>
              <a:spcAft>
                <a:spcPts val="0"/>
              </a:spcAft>
              <a:buSzPts val="1100"/>
              <a:buFont typeface="Arial"/>
              <a:buAutoNum type="alphaLcPeriod"/>
            </a:pPr>
            <a:r>
              <a:rPr lang="en-US"/>
              <a:t>Jumlah barang dan/atau jasa yang sudah tersedia dan yang dibutuhkan untuk pelayanan</a:t>
            </a:r>
            <a:endParaRPr/>
          </a:p>
          <a:p>
            <a:pPr indent="-228600" lvl="0" marL="228600" rtl="0" algn="l">
              <a:lnSpc>
                <a:spcPct val="100000"/>
              </a:lnSpc>
              <a:spcBef>
                <a:spcPts val="0"/>
              </a:spcBef>
              <a:spcAft>
                <a:spcPts val="0"/>
              </a:spcAft>
              <a:buSzPts val="1100"/>
              <a:buFont typeface="Arial"/>
              <a:buAutoNum type="alphaLcPeriod"/>
            </a:pPr>
            <a:r>
              <a:rPr lang="en-US"/>
              <a:t>Jumlah sarana, prasarana, dan sumber daya lainnya yang tersedia dan yang masih dibutuhkan.</a:t>
            </a:r>
            <a:endParaRPr/>
          </a:p>
          <a:p>
            <a:pPr indent="-228600" lvl="0" marL="228600" rtl="0" algn="l">
              <a:lnSpc>
                <a:spcPct val="100000"/>
              </a:lnSpc>
              <a:spcBef>
                <a:spcPts val="0"/>
              </a:spcBef>
              <a:spcAft>
                <a:spcPts val="0"/>
              </a:spcAft>
              <a:buSzPts val="1100"/>
              <a:buFont typeface="Arial"/>
              <a:buAutoNum type="arabicPeriod" startAt="2"/>
            </a:pPr>
            <a:r>
              <a:rPr lang="en-US"/>
              <a:t>Penghitungan Kebutuhan, dilakukan berdasarkan hasil pengumpulan data dengan tahapan berupa:</a:t>
            </a:r>
            <a:endParaRPr/>
          </a:p>
          <a:p>
            <a:pPr indent="-228600" lvl="0" marL="228600" rtl="0" algn="l">
              <a:lnSpc>
                <a:spcPct val="100000"/>
              </a:lnSpc>
              <a:spcBef>
                <a:spcPts val="0"/>
              </a:spcBef>
              <a:spcAft>
                <a:spcPts val="0"/>
              </a:spcAft>
              <a:buSzPts val="1100"/>
              <a:buFont typeface="Arial"/>
              <a:buAutoNum type="alphaLcPeriod"/>
            </a:pPr>
            <a:r>
              <a:rPr lang="en-US"/>
              <a:t>Menghitung selisih kebutuhan terhadap ketersediaan barang dan/atau jasa dan sarana dan/atau prasarana berdasarkan jumlah warga negara penerima</a:t>
            </a:r>
            <a:endParaRPr/>
          </a:p>
          <a:p>
            <a:pPr indent="-228600" lvl="0" marL="228600" rtl="0" algn="l">
              <a:lnSpc>
                <a:spcPct val="100000"/>
              </a:lnSpc>
              <a:spcBef>
                <a:spcPts val="0"/>
              </a:spcBef>
              <a:spcAft>
                <a:spcPts val="0"/>
              </a:spcAft>
              <a:buSzPts val="1100"/>
              <a:buFont typeface="Arial"/>
              <a:buAutoNum type="alphaLcPeriod"/>
            </a:pPr>
            <a:r>
              <a:rPr lang="en-US"/>
              <a:t>Menyusun kebutuhan untuk pemenuhannya</a:t>
            </a:r>
            <a:endParaRPr/>
          </a:p>
          <a:p>
            <a:pPr indent="-228600" lvl="0" marL="228600" rtl="0" algn="l">
              <a:lnSpc>
                <a:spcPct val="100000"/>
              </a:lnSpc>
              <a:spcBef>
                <a:spcPts val="0"/>
              </a:spcBef>
              <a:spcAft>
                <a:spcPts val="0"/>
              </a:spcAft>
              <a:buSzPts val="1100"/>
              <a:buFont typeface="Arial"/>
              <a:buAutoNum type="arabicPeriod" startAt="3"/>
            </a:pPr>
            <a:r>
              <a:rPr lang="en-US"/>
              <a:t>Penyusunan rencana pemenuhan pelayanan dasar pada dokumen perencanaan dan penganggaran daerah, yaitu:</a:t>
            </a:r>
            <a:endParaRPr/>
          </a:p>
          <a:p>
            <a:pPr indent="-228600" lvl="0" marL="228600" rtl="0" algn="l">
              <a:lnSpc>
                <a:spcPct val="100000"/>
              </a:lnSpc>
              <a:spcBef>
                <a:spcPts val="0"/>
              </a:spcBef>
              <a:spcAft>
                <a:spcPts val="0"/>
              </a:spcAft>
              <a:buSzPts val="1100"/>
              <a:buFont typeface="Arial"/>
              <a:buAutoNum type="alphaLcPeriod"/>
            </a:pPr>
            <a:r>
              <a:rPr lang="en-US"/>
              <a:t>RPJMD dan RKPD</a:t>
            </a:r>
            <a:endParaRPr/>
          </a:p>
          <a:p>
            <a:pPr indent="-228600" lvl="0" marL="228600" rtl="0" algn="l">
              <a:lnSpc>
                <a:spcPct val="100000"/>
              </a:lnSpc>
              <a:spcBef>
                <a:spcPts val="0"/>
              </a:spcBef>
              <a:spcAft>
                <a:spcPts val="0"/>
              </a:spcAft>
              <a:buSzPts val="1100"/>
              <a:buFont typeface="Arial"/>
              <a:buAutoNum type="alphaLcPeriod"/>
            </a:pPr>
            <a:r>
              <a:rPr lang="en-US"/>
              <a:t>Renstra PD dan Renja PD sesuai dengan tugas dan fungsi</a:t>
            </a:r>
            <a:endParaRPr/>
          </a:p>
          <a:p>
            <a:pPr indent="-228600" lvl="0" marL="228600" rtl="0" algn="l">
              <a:lnSpc>
                <a:spcPct val="100000"/>
              </a:lnSpc>
              <a:spcBef>
                <a:spcPts val="0"/>
              </a:spcBef>
              <a:spcAft>
                <a:spcPts val="0"/>
              </a:spcAft>
              <a:buSzPts val="1100"/>
              <a:buFont typeface="Arial"/>
              <a:buAutoNum type="arabicPeriod" startAt="4"/>
            </a:pPr>
            <a:r>
              <a:rPr lang="en-US"/>
              <a:t>Pelaksanaan pemenuhan pelayanan, berupa:</a:t>
            </a:r>
            <a:endParaRPr/>
          </a:p>
          <a:p>
            <a:pPr indent="-228600" lvl="0" marL="228600" rtl="0" algn="l">
              <a:lnSpc>
                <a:spcPct val="100000"/>
              </a:lnSpc>
              <a:spcBef>
                <a:spcPts val="0"/>
              </a:spcBef>
              <a:spcAft>
                <a:spcPts val="0"/>
              </a:spcAft>
              <a:buSzPts val="1100"/>
              <a:buFont typeface="Arial"/>
              <a:buAutoNum type="alphaLcPeriod"/>
            </a:pPr>
            <a:r>
              <a:rPr lang="en-US"/>
              <a:t>Menyediakan barang/jasa dan sarana prasarana sesuai dengan standar teknis SPM</a:t>
            </a:r>
            <a:endParaRPr/>
          </a:p>
          <a:p>
            <a:pPr indent="-228600" lvl="0" marL="228600" rtl="0" algn="l">
              <a:lnSpc>
                <a:spcPct val="100000"/>
              </a:lnSpc>
              <a:spcBef>
                <a:spcPts val="0"/>
              </a:spcBef>
              <a:spcAft>
                <a:spcPts val="0"/>
              </a:spcAft>
              <a:buSzPts val="1100"/>
              <a:buFont typeface="Arial"/>
              <a:buAutoNum type="alphaLcPeriod"/>
            </a:pPr>
            <a:r>
              <a:rPr lang="en-US"/>
              <a:t>Kerjasama antra daerah dalam pemenuhan pelayanan dasar sesuai ketentuan peraturan undang-undang</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2" name="Google Shape;382;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98450" lvl="0" marL="457200" rtl="0" algn="l">
              <a:lnSpc>
                <a:spcPct val="100000"/>
              </a:lnSpc>
              <a:spcBef>
                <a:spcPts val="0"/>
              </a:spcBef>
              <a:spcAft>
                <a:spcPts val="0"/>
              </a:spcAft>
              <a:buSzPts val="1100"/>
              <a:buChar char="●"/>
            </a:pPr>
            <a:r>
              <a:rPr lang="en-US"/>
              <a:t>Dalam rangka penerapan SPM bidang kesehatan pemerintah pusat dalam hal ini kementerian kesehatan telah melakukan beberapa hal antara lain :</a:t>
            </a:r>
            <a:endParaRPr/>
          </a:p>
          <a:p>
            <a:pPr indent="-185218" lvl="0" marL="185218" rtl="0" algn="l">
              <a:lnSpc>
                <a:spcPct val="100000"/>
              </a:lnSpc>
              <a:spcBef>
                <a:spcPts val="0"/>
              </a:spcBef>
              <a:spcAft>
                <a:spcPts val="0"/>
              </a:spcAft>
              <a:buSzPts val="1100"/>
              <a:buChar char="●"/>
            </a:pPr>
            <a:r>
              <a:rPr lang="en-US"/>
              <a:t>1. Penyiapan kebijakan/ pedoman dalam bentuk permenkes nomor 4 tahun 2019 tentang standar teknis pemenuhan mutu pelayanan dasar pada spm bidang kesehatan</a:t>
            </a:r>
            <a:endParaRPr/>
          </a:p>
          <a:p>
            <a:pPr indent="-185218" lvl="0" marL="185218" rtl="0" algn="l">
              <a:lnSpc>
                <a:spcPct val="100000"/>
              </a:lnSpc>
              <a:spcBef>
                <a:spcPts val="0"/>
              </a:spcBef>
              <a:spcAft>
                <a:spcPts val="0"/>
              </a:spcAft>
              <a:buSzPts val="1100"/>
              <a:buChar char="●"/>
            </a:pPr>
            <a:r>
              <a:rPr lang="en-US"/>
              <a:t>2. Mendukung pembiayaan melalui peningkatan sarana dan prasarana yang dibutuhkan dalam pelayanan SPM antara lain:</a:t>
            </a:r>
            <a:endParaRPr/>
          </a:p>
          <a:p>
            <a:pPr indent="-227960" lvl="0" marL="443255" rtl="0" algn="l">
              <a:lnSpc>
                <a:spcPct val="100000"/>
              </a:lnSpc>
              <a:spcBef>
                <a:spcPts val="0"/>
              </a:spcBef>
              <a:spcAft>
                <a:spcPts val="0"/>
              </a:spcAft>
              <a:buSzPts val="1100"/>
              <a:buFont typeface="Arial"/>
              <a:buAutoNum type="alphaLcPeriod"/>
            </a:pPr>
            <a:r>
              <a:rPr lang="en-US"/>
              <a:t>Pemenuhan sarana fisik yang dibutuhkan dalam pelayanan SPM, pemenuhan obat dan BMHP untuk penanganan lanjutan hasil pelayanan SPM melalui bantuan anggaran pusat kepada daerah dalam bentuk dak fisik bidang kesehatan</a:t>
            </a:r>
            <a:endParaRPr/>
          </a:p>
          <a:p>
            <a:pPr indent="-227960" lvl="0" marL="443255" rtl="0" algn="l">
              <a:lnSpc>
                <a:spcPct val="100000"/>
              </a:lnSpc>
              <a:spcBef>
                <a:spcPts val="0"/>
              </a:spcBef>
              <a:spcAft>
                <a:spcPts val="0"/>
              </a:spcAft>
              <a:buSzPts val="1100"/>
              <a:buFont typeface="Arial"/>
              <a:buAutoNum type="alphaLcPeriod"/>
            </a:pPr>
            <a:r>
              <a:rPr lang="en-US"/>
              <a:t>Pemenuhan biaya operasional pelayanan SPM dilapangan melalui bantuan dari pusat kepada daerah dalam bentuk dak non fisik bidang kesehatan</a:t>
            </a:r>
            <a:endParaRPr/>
          </a:p>
          <a:p>
            <a:pPr indent="-185218" lvl="0" marL="185218" rtl="0" algn="l">
              <a:lnSpc>
                <a:spcPct val="100000"/>
              </a:lnSpc>
              <a:spcBef>
                <a:spcPts val="0"/>
              </a:spcBef>
              <a:spcAft>
                <a:spcPts val="0"/>
              </a:spcAft>
              <a:buSzPts val="1100"/>
              <a:buChar char="●"/>
            </a:pPr>
            <a:r>
              <a:rPr lang="en-US"/>
              <a:t>3. Membantu pemenuhan SDM kesehatan pada daerah dalam rangka peaksanaan bidang kesehatan antara lain program Nusantara sehat dan WKDS (uu no. 23 th 2014🡪 tentang tenaga kesehatan)</a:t>
            </a:r>
            <a:endParaRPr/>
          </a:p>
          <a:p>
            <a:pPr indent="-185218" lvl="0" marL="185218" rtl="0" algn="l">
              <a:lnSpc>
                <a:spcPct val="100000"/>
              </a:lnSpc>
              <a:spcBef>
                <a:spcPts val="0"/>
              </a:spcBef>
              <a:spcAft>
                <a:spcPts val="0"/>
              </a:spcAft>
              <a:buSzPts val="1100"/>
              <a:buChar char="●"/>
            </a:pPr>
            <a:r>
              <a:rPr lang="en-US"/>
              <a:t>4. Membantu peningkatan kapasitas tenaga kesehatan melalui pemberian beasiswa bagi dokter spesialis dan tenaga kesehatan lainnya, serta bantuan dana dekonsentrasi yang bisa dimanfaatkan untuk pelatihan tenaga kesehatan</a:t>
            </a:r>
            <a:endParaRPr/>
          </a:p>
          <a:p>
            <a:pPr indent="-185218" lvl="0" marL="185218" rtl="0" algn="l">
              <a:lnSpc>
                <a:spcPct val="100000"/>
              </a:lnSpc>
              <a:spcBef>
                <a:spcPts val="0"/>
              </a:spcBef>
              <a:spcAft>
                <a:spcPts val="0"/>
              </a:spcAft>
              <a:buSzPts val="1100"/>
              <a:buChar char="●"/>
            </a:pPr>
            <a:r>
              <a:rPr lang="en-US"/>
              <a:t>5. Meningkatkan peran lintas sektor yakni melakukan koordinasi dengan kemendagri dan kementerian lain yang terkait dalam rangka mempecepat pelaksanaan SPM bidang kesehatan</a:t>
            </a:r>
            <a:endParaRPr/>
          </a:p>
          <a:p>
            <a:pPr indent="-185218" lvl="0" marL="185218" rtl="0" algn="l">
              <a:lnSpc>
                <a:spcPct val="100000"/>
              </a:lnSpc>
              <a:spcBef>
                <a:spcPts val="0"/>
              </a:spcBef>
              <a:spcAft>
                <a:spcPts val="0"/>
              </a:spcAft>
              <a:buSzPts val="1100"/>
              <a:buChar char="●"/>
            </a:pPr>
            <a:r>
              <a:rPr lang="en-US"/>
              <a:t>6. Melakukan Koordinasi dan bimbingan teknis antara lain melalui: rakerkesnas, binwil terpadu, dll</a:t>
            </a:r>
            <a:endParaRPr/>
          </a:p>
          <a:p>
            <a:pPr indent="-143863" lvl="0" marL="213713" rtl="0" algn="l">
              <a:lnSpc>
                <a:spcPct val="100000"/>
              </a:lnSpc>
              <a:spcBef>
                <a:spcPts val="0"/>
              </a:spcBef>
              <a:spcAft>
                <a:spcPts val="0"/>
              </a:spcAft>
              <a:buSzPts val="1100"/>
              <a:buFont typeface="Noto Sans Symbols"/>
              <a:buNone/>
            </a:pPr>
            <a:r>
              <a:t/>
            </a:r>
            <a:endParaRPr/>
          </a:p>
          <a:p>
            <a:pPr indent="-228600" lvl="0" marL="45720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 Id="rId3" Type="http://schemas.openxmlformats.org/officeDocument/2006/relationships/image" Target="../media/image1.jp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1" name="Shape 11"/>
        <p:cNvGrpSpPr/>
        <p:nvPr/>
      </p:nvGrpSpPr>
      <p:grpSpPr>
        <a:xfrm>
          <a:off x="0" y="0"/>
          <a:ext cx="0" cy="0"/>
          <a:chOff x="0" y="0"/>
          <a:chExt cx="0" cy="0"/>
        </a:xfrm>
      </p:grpSpPr>
      <p:sp>
        <p:nvSpPr>
          <p:cNvPr id="12" name="Google Shape;12;p2"/>
          <p:cNvSpPr txBox="1"/>
          <p:nvPr>
            <p:ph type="title"/>
          </p:nvPr>
        </p:nvSpPr>
        <p:spPr>
          <a:xfrm>
            <a:off x="628650" y="273844"/>
            <a:ext cx="7886700" cy="99417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 name="Google Shape;13;p2"/>
          <p:cNvSpPr txBox="1"/>
          <p:nvPr>
            <p:ph idx="1" type="body"/>
          </p:nvPr>
        </p:nvSpPr>
        <p:spPr>
          <a:xfrm>
            <a:off x="628650" y="1369219"/>
            <a:ext cx="7886700" cy="326350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14" name="Google Shape;14;p2"/>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2"/>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2"/>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None/>
              <a:defRPr>
                <a:solidFill>
                  <a:srgbClr val="888888"/>
                </a:solidFill>
                <a:latin typeface="Calibri"/>
                <a:ea typeface="Calibri"/>
                <a:cs typeface="Calibri"/>
                <a:sym typeface="Calibri"/>
              </a:defRPr>
            </a:lvl1pPr>
            <a:lvl2pPr indent="0" lvl="1" marL="0" algn="r">
              <a:lnSpc>
                <a:spcPct val="100000"/>
              </a:lnSpc>
              <a:spcBef>
                <a:spcPts val="0"/>
              </a:spcBef>
              <a:spcAft>
                <a:spcPts val="0"/>
              </a:spcAft>
              <a:buNone/>
              <a:defRPr>
                <a:solidFill>
                  <a:srgbClr val="888888"/>
                </a:solidFill>
                <a:latin typeface="Calibri"/>
                <a:ea typeface="Calibri"/>
                <a:cs typeface="Calibri"/>
                <a:sym typeface="Calibri"/>
              </a:defRPr>
            </a:lvl2pPr>
            <a:lvl3pPr indent="0" lvl="2" marL="0" algn="r">
              <a:lnSpc>
                <a:spcPct val="100000"/>
              </a:lnSpc>
              <a:spcBef>
                <a:spcPts val="0"/>
              </a:spcBef>
              <a:spcAft>
                <a:spcPts val="0"/>
              </a:spcAft>
              <a:buNone/>
              <a:defRPr>
                <a:solidFill>
                  <a:srgbClr val="888888"/>
                </a:solidFill>
                <a:latin typeface="Calibri"/>
                <a:ea typeface="Calibri"/>
                <a:cs typeface="Calibri"/>
                <a:sym typeface="Calibri"/>
              </a:defRPr>
            </a:lvl3pPr>
            <a:lvl4pPr indent="0" lvl="3" marL="0" algn="r">
              <a:lnSpc>
                <a:spcPct val="100000"/>
              </a:lnSpc>
              <a:spcBef>
                <a:spcPts val="0"/>
              </a:spcBef>
              <a:spcAft>
                <a:spcPts val="0"/>
              </a:spcAft>
              <a:buNone/>
              <a:defRPr>
                <a:solidFill>
                  <a:srgbClr val="888888"/>
                </a:solidFill>
                <a:latin typeface="Calibri"/>
                <a:ea typeface="Calibri"/>
                <a:cs typeface="Calibri"/>
                <a:sym typeface="Calibri"/>
              </a:defRPr>
            </a:lvl4pPr>
            <a:lvl5pPr indent="0" lvl="4" marL="0" algn="r">
              <a:lnSpc>
                <a:spcPct val="100000"/>
              </a:lnSpc>
              <a:spcBef>
                <a:spcPts val="0"/>
              </a:spcBef>
              <a:spcAft>
                <a:spcPts val="0"/>
              </a:spcAft>
              <a:buNone/>
              <a:defRPr>
                <a:solidFill>
                  <a:srgbClr val="888888"/>
                </a:solidFill>
                <a:latin typeface="Calibri"/>
                <a:ea typeface="Calibri"/>
                <a:cs typeface="Calibri"/>
                <a:sym typeface="Calibri"/>
              </a:defRPr>
            </a:lvl5pPr>
            <a:lvl6pPr indent="0" lvl="5" marL="0" algn="r">
              <a:lnSpc>
                <a:spcPct val="100000"/>
              </a:lnSpc>
              <a:spcBef>
                <a:spcPts val="0"/>
              </a:spcBef>
              <a:spcAft>
                <a:spcPts val="0"/>
              </a:spcAft>
              <a:buNone/>
              <a:defRPr>
                <a:solidFill>
                  <a:srgbClr val="888888"/>
                </a:solidFill>
                <a:latin typeface="Calibri"/>
                <a:ea typeface="Calibri"/>
                <a:cs typeface="Calibri"/>
                <a:sym typeface="Calibri"/>
              </a:defRPr>
            </a:lvl6pPr>
            <a:lvl7pPr indent="0" lvl="6" marL="0" algn="r">
              <a:lnSpc>
                <a:spcPct val="100000"/>
              </a:lnSpc>
              <a:spcBef>
                <a:spcPts val="0"/>
              </a:spcBef>
              <a:spcAft>
                <a:spcPts val="0"/>
              </a:spcAft>
              <a:buNone/>
              <a:defRPr>
                <a:solidFill>
                  <a:srgbClr val="888888"/>
                </a:solidFill>
                <a:latin typeface="Calibri"/>
                <a:ea typeface="Calibri"/>
                <a:cs typeface="Calibri"/>
                <a:sym typeface="Calibri"/>
              </a:defRPr>
            </a:lvl7pPr>
            <a:lvl8pPr indent="0" lvl="7" marL="0" algn="r">
              <a:lnSpc>
                <a:spcPct val="100000"/>
              </a:lnSpc>
              <a:spcBef>
                <a:spcPts val="0"/>
              </a:spcBef>
              <a:spcAft>
                <a:spcPts val="0"/>
              </a:spcAft>
              <a:buNone/>
              <a:defRPr>
                <a:solidFill>
                  <a:srgbClr val="888888"/>
                </a:solidFill>
                <a:latin typeface="Calibri"/>
                <a:ea typeface="Calibri"/>
                <a:cs typeface="Calibri"/>
                <a:sym typeface="Calibri"/>
              </a:defRPr>
            </a:lvl8pPr>
            <a:lvl9pPr indent="0" lvl="8" marL="0" algn="r">
              <a:lnSpc>
                <a:spcPct val="100000"/>
              </a:lnSpc>
              <a:spcBef>
                <a:spcPts val="0"/>
              </a:spcBef>
              <a:spcAft>
                <a:spcPts val="0"/>
              </a:spcAft>
              <a:buNone/>
              <a:defRPr>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0" name="Shape 60"/>
        <p:cNvGrpSpPr/>
        <p:nvPr/>
      </p:nvGrpSpPr>
      <p:grpSpPr>
        <a:xfrm>
          <a:off x="0" y="0"/>
          <a:ext cx="0" cy="0"/>
          <a:chOff x="0" y="0"/>
          <a:chExt cx="0" cy="0"/>
        </a:xfrm>
      </p:grpSpPr>
      <p:sp>
        <p:nvSpPr>
          <p:cNvPr id="61" name="Google Shape;61;p11"/>
          <p:cNvSpPr txBox="1"/>
          <p:nvPr>
            <p:ph type="title"/>
          </p:nvPr>
        </p:nvSpPr>
        <p:spPr>
          <a:xfrm>
            <a:off x="628650" y="273844"/>
            <a:ext cx="7886700" cy="99417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2" name="Google Shape;62;p11"/>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1"/>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11"/>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None/>
              <a:defRPr>
                <a:solidFill>
                  <a:srgbClr val="888888"/>
                </a:solidFill>
                <a:latin typeface="Calibri"/>
                <a:ea typeface="Calibri"/>
                <a:cs typeface="Calibri"/>
                <a:sym typeface="Calibri"/>
              </a:defRPr>
            </a:lvl1pPr>
            <a:lvl2pPr indent="0" lvl="1" marL="0" algn="r">
              <a:lnSpc>
                <a:spcPct val="100000"/>
              </a:lnSpc>
              <a:spcBef>
                <a:spcPts val="0"/>
              </a:spcBef>
              <a:spcAft>
                <a:spcPts val="0"/>
              </a:spcAft>
              <a:buNone/>
              <a:defRPr>
                <a:solidFill>
                  <a:srgbClr val="888888"/>
                </a:solidFill>
                <a:latin typeface="Calibri"/>
                <a:ea typeface="Calibri"/>
                <a:cs typeface="Calibri"/>
                <a:sym typeface="Calibri"/>
              </a:defRPr>
            </a:lvl2pPr>
            <a:lvl3pPr indent="0" lvl="2" marL="0" algn="r">
              <a:lnSpc>
                <a:spcPct val="100000"/>
              </a:lnSpc>
              <a:spcBef>
                <a:spcPts val="0"/>
              </a:spcBef>
              <a:spcAft>
                <a:spcPts val="0"/>
              </a:spcAft>
              <a:buNone/>
              <a:defRPr>
                <a:solidFill>
                  <a:srgbClr val="888888"/>
                </a:solidFill>
                <a:latin typeface="Calibri"/>
                <a:ea typeface="Calibri"/>
                <a:cs typeface="Calibri"/>
                <a:sym typeface="Calibri"/>
              </a:defRPr>
            </a:lvl3pPr>
            <a:lvl4pPr indent="0" lvl="3" marL="0" algn="r">
              <a:lnSpc>
                <a:spcPct val="100000"/>
              </a:lnSpc>
              <a:spcBef>
                <a:spcPts val="0"/>
              </a:spcBef>
              <a:spcAft>
                <a:spcPts val="0"/>
              </a:spcAft>
              <a:buNone/>
              <a:defRPr>
                <a:solidFill>
                  <a:srgbClr val="888888"/>
                </a:solidFill>
                <a:latin typeface="Calibri"/>
                <a:ea typeface="Calibri"/>
                <a:cs typeface="Calibri"/>
                <a:sym typeface="Calibri"/>
              </a:defRPr>
            </a:lvl4pPr>
            <a:lvl5pPr indent="0" lvl="4" marL="0" algn="r">
              <a:lnSpc>
                <a:spcPct val="100000"/>
              </a:lnSpc>
              <a:spcBef>
                <a:spcPts val="0"/>
              </a:spcBef>
              <a:spcAft>
                <a:spcPts val="0"/>
              </a:spcAft>
              <a:buNone/>
              <a:defRPr>
                <a:solidFill>
                  <a:srgbClr val="888888"/>
                </a:solidFill>
                <a:latin typeface="Calibri"/>
                <a:ea typeface="Calibri"/>
                <a:cs typeface="Calibri"/>
                <a:sym typeface="Calibri"/>
              </a:defRPr>
            </a:lvl5pPr>
            <a:lvl6pPr indent="0" lvl="5" marL="0" algn="r">
              <a:lnSpc>
                <a:spcPct val="100000"/>
              </a:lnSpc>
              <a:spcBef>
                <a:spcPts val="0"/>
              </a:spcBef>
              <a:spcAft>
                <a:spcPts val="0"/>
              </a:spcAft>
              <a:buNone/>
              <a:defRPr>
                <a:solidFill>
                  <a:srgbClr val="888888"/>
                </a:solidFill>
                <a:latin typeface="Calibri"/>
                <a:ea typeface="Calibri"/>
                <a:cs typeface="Calibri"/>
                <a:sym typeface="Calibri"/>
              </a:defRPr>
            </a:lvl6pPr>
            <a:lvl7pPr indent="0" lvl="6" marL="0" algn="r">
              <a:lnSpc>
                <a:spcPct val="100000"/>
              </a:lnSpc>
              <a:spcBef>
                <a:spcPts val="0"/>
              </a:spcBef>
              <a:spcAft>
                <a:spcPts val="0"/>
              </a:spcAft>
              <a:buNone/>
              <a:defRPr>
                <a:solidFill>
                  <a:srgbClr val="888888"/>
                </a:solidFill>
                <a:latin typeface="Calibri"/>
                <a:ea typeface="Calibri"/>
                <a:cs typeface="Calibri"/>
                <a:sym typeface="Calibri"/>
              </a:defRPr>
            </a:lvl7pPr>
            <a:lvl8pPr indent="0" lvl="7" marL="0" algn="r">
              <a:lnSpc>
                <a:spcPct val="100000"/>
              </a:lnSpc>
              <a:spcBef>
                <a:spcPts val="0"/>
              </a:spcBef>
              <a:spcAft>
                <a:spcPts val="0"/>
              </a:spcAft>
              <a:buNone/>
              <a:defRPr>
                <a:solidFill>
                  <a:srgbClr val="888888"/>
                </a:solidFill>
                <a:latin typeface="Calibri"/>
                <a:ea typeface="Calibri"/>
                <a:cs typeface="Calibri"/>
                <a:sym typeface="Calibri"/>
              </a:defRPr>
            </a:lvl8pPr>
            <a:lvl9pPr indent="0" lvl="8" marL="0" algn="r">
              <a:lnSpc>
                <a:spcPct val="100000"/>
              </a:lnSpc>
              <a:spcBef>
                <a:spcPts val="0"/>
              </a:spcBef>
              <a:spcAft>
                <a:spcPts val="0"/>
              </a:spcAft>
              <a:buNone/>
              <a:defRPr>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Title and four columns">
    <p:spTree>
      <p:nvGrpSpPr>
        <p:cNvPr id="65" name="Shape 65"/>
        <p:cNvGrpSpPr/>
        <p:nvPr/>
      </p:nvGrpSpPr>
      <p:grpSpPr>
        <a:xfrm>
          <a:off x="0" y="0"/>
          <a:ext cx="0" cy="0"/>
          <a:chOff x="0" y="0"/>
          <a:chExt cx="0" cy="0"/>
        </a:xfrm>
      </p:grpSpPr>
      <p:sp>
        <p:nvSpPr>
          <p:cNvPr id="66" name="Google Shape;66;p12"/>
          <p:cNvSpPr txBox="1"/>
          <p:nvPr>
            <p:ph idx="1" type="subTitle"/>
          </p:nvPr>
        </p:nvSpPr>
        <p:spPr>
          <a:xfrm>
            <a:off x="1222250" y="1844925"/>
            <a:ext cx="2962800" cy="1068900"/>
          </a:xfrm>
          <a:prstGeom prst="rect">
            <a:avLst/>
          </a:prstGeom>
          <a:noFill/>
          <a:ln>
            <a:noFill/>
          </a:ln>
        </p:spPr>
        <p:txBody>
          <a:bodyPr anchorCtr="0" anchor="t" bIns="91425" lIns="91425" spcFirstLastPara="1" rIns="91425" wrap="square" tIns="91425">
            <a:noAutofit/>
          </a:bodyPr>
          <a:lstStyle>
            <a:lvl1pPr lvl="0"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1pPr>
            <a:lvl2pPr lvl="1"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2pPr>
            <a:lvl3pPr lvl="2"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3pPr>
            <a:lvl4pPr lvl="3"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4pPr>
            <a:lvl5pPr lvl="4"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5pPr>
            <a:lvl6pPr lvl="5"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6pPr>
            <a:lvl7pPr lvl="6"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7pPr>
            <a:lvl8pPr lvl="7"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8pPr>
            <a:lvl9pPr lvl="8"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9pPr>
          </a:lstStyle>
          <a:p/>
        </p:txBody>
      </p:sp>
      <p:sp>
        <p:nvSpPr>
          <p:cNvPr id="67" name="Google Shape;67;p12"/>
          <p:cNvSpPr txBox="1"/>
          <p:nvPr>
            <p:ph idx="2" type="subTitle"/>
          </p:nvPr>
        </p:nvSpPr>
        <p:spPr>
          <a:xfrm>
            <a:off x="4958949" y="1857203"/>
            <a:ext cx="2962800" cy="1068900"/>
          </a:xfrm>
          <a:prstGeom prst="rect">
            <a:avLst/>
          </a:prstGeom>
          <a:noFill/>
          <a:ln>
            <a:noFill/>
          </a:ln>
        </p:spPr>
        <p:txBody>
          <a:bodyPr anchorCtr="0" anchor="t" bIns="91425" lIns="91425" spcFirstLastPara="1" rIns="91425" wrap="square" tIns="91425">
            <a:noAutofit/>
          </a:bodyPr>
          <a:lstStyle>
            <a:lvl1pPr lvl="0"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1pPr>
            <a:lvl2pPr lvl="1"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2pPr>
            <a:lvl3pPr lvl="2"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3pPr>
            <a:lvl4pPr lvl="3"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4pPr>
            <a:lvl5pPr lvl="4"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5pPr>
            <a:lvl6pPr lvl="5"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6pPr>
            <a:lvl7pPr lvl="6"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7pPr>
            <a:lvl8pPr lvl="7"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8pPr>
            <a:lvl9pPr lvl="8"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9pPr>
          </a:lstStyle>
          <a:p/>
        </p:txBody>
      </p:sp>
      <p:sp>
        <p:nvSpPr>
          <p:cNvPr id="68" name="Google Shape;68;p12"/>
          <p:cNvSpPr txBox="1"/>
          <p:nvPr>
            <p:ph idx="3" type="subTitle"/>
          </p:nvPr>
        </p:nvSpPr>
        <p:spPr>
          <a:xfrm>
            <a:off x="1222252" y="1498700"/>
            <a:ext cx="2962800" cy="393600"/>
          </a:xfrm>
          <a:prstGeom prst="rect">
            <a:avLst/>
          </a:prstGeom>
          <a:noFill/>
          <a:ln>
            <a:noFill/>
          </a:ln>
        </p:spPr>
        <p:txBody>
          <a:bodyPr anchorCtr="0" anchor="t" bIns="91425" lIns="91425" spcFirstLastPara="1" rIns="91425" wrap="square" tIns="91425">
            <a:noAutofit/>
          </a:bodyPr>
          <a:lstStyle>
            <a:lvl1pPr lvl="0" algn="ctr">
              <a:lnSpc>
                <a:spcPct val="90000"/>
              </a:lnSpc>
              <a:spcBef>
                <a:spcPts val="0"/>
              </a:spcBef>
              <a:spcAft>
                <a:spcPts val="0"/>
              </a:spcAft>
              <a:buClr>
                <a:schemeClr val="accent2"/>
              </a:buClr>
              <a:buSzPts val="1800"/>
              <a:buNone/>
              <a:defRPr sz="1800">
                <a:solidFill>
                  <a:schemeClr val="accent2"/>
                </a:solidFill>
              </a:defRPr>
            </a:lvl1pPr>
            <a:lvl2pPr lvl="1" algn="ctr">
              <a:lnSpc>
                <a:spcPct val="90000"/>
              </a:lnSpc>
              <a:spcBef>
                <a:spcPts val="0"/>
              </a:spcBef>
              <a:spcAft>
                <a:spcPts val="0"/>
              </a:spcAft>
              <a:buClr>
                <a:schemeClr val="dk1"/>
              </a:buClr>
              <a:buSzPts val="1600"/>
              <a:buNone/>
              <a:defRPr/>
            </a:lvl2pPr>
            <a:lvl3pPr lvl="2" algn="ctr">
              <a:lnSpc>
                <a:spcPct val="90000"/>
              </a:lnSpc>
              <a:spcBef>
                <a:spcPts val="0"/>
              </a:spcBef>
              <a:spcAft>
                <a:spcPts val="0"/>
              </a:spcAft>
              <a:buClr>
                <a:schemeClr val="dk1"/>
              </a:buClr>
              <a:buSzPts val="1600"/>
              <a:buNone/>
              <a:defRPr/>
            </a:lvl3pPr>
            <a:lvl4pPr lvl="3" algn="ctr">
              <a:lnSpc>
                <a:spcPct val="90000"/>
              </a:lnSpc>
              <a:spcBef>
                <a:spcPts val="0"/>
              </a:spcBef>
              <a:spcAft>
                <a:spcPts val="0"/>
              </a:spcAft>
              <a:buClr>
                <a:schemeClr val="dk1"/>
              </a:buClr>
              <a:buSzPts val="1600"/>
              <a:buNone/>
              <a:defRPr/>
            </a:lvl4pPr>
            <a:lvl5pPr lvl="4" algn="ctr">
              <a:lnSpc>
                <a:spcPct val="90000"/>
              </a:lnSpc>
              <a:spcBef>
                <a:spcPts val="0"/>
              </a:spcBef>
              <a:spcAft>
                <a:spcPts val="0"/>
              </a:spcAft>
              <a:buClr>
                <a:schemeClr val="dk1"/>
              </a:buClr>
              <a:buSzPts val="1600"/>
              <a:buNone/>
              <a:defRPr/>
            </a:lvl5pPr>
            <a:lvl6pPr lvl="5" algn="ctr">
              <a:lnSpc>
                <a:spcPct val="90000"/>
              </a:lnSpc>
              <a:spcBef>
                <a:spcPts val="0"/>
              </a:spcBef>
              <a:spcAft>
                <a:spcPts val="0"/>
              </a:spcAft>
              <a:buClr>
                <a:schemeClr val="dk1"/>
              </a:buClr>
              <a:buSzPts val="1600"/>
              <a:buNone/>
              <a:defRPr/>
            </a:lvl6pPr>
            <a:lvl7pPr lvl="6" algn="ctr">
              <a:lnSpc>
                <a:spcPct val="90000"/>
              </a:lnSpc>
              <a:spcBef>
                <a:spcPts val="0"/>
              </a:spcBef>
              <a:spcAft>
                <a:spcPts val="0"/>
              </a:spcAft>
              <a:buClr>
                <a:schemeClr val="dk1"/>
              </a:buClr>
              <a:buSzPts val="1600"/>
              <a:buNone/>
              <a:defRPr/>
            </a:lvl7pPr>
            <a:lvl8pPr lvl="7" algn="ctr">
              <a:lnSpc>
                <a:spcPct val="90000"/>
              </a:lnSpc>
              <a:spcBef>
                <a:spcPts val="0"/>
              </a:spcBef>
              <a:spcAft>
                <a:spcPts val="0"/>
              </a:spcAft>
              <a:buClr>
                <a:schemeClr val="dk1"/>
              </a:buClr>
              <a:buSzPts val="1600"/>
              <a:buNone/>
              <a:defRPr/>
            </a:lvl8pPr>
            <a:lvl9pPr lvl="8" algn="ctr">
              <a:lnSpc>
                <a:spcPct val="90000"/>
              </a:lnSpc>
              <a:spcBef>
                <a:spcPts val="0"/>
              </a:spcBef>
              <a:spcAft>
                <a:spcPts val="0"/>
              </a:spcAft>
              <a:buClr>
                <a:schemeClr val="dk1"/>
              </a:buClr>
              <a:buSzPts val="1600"/>
              <a:buNone/>
              <a:defRPr/>
            </a:lvl9pPr>
          </a:lstStyle>
          <a:p/>
        </p:txBody>
      </p:sp>
      <p:sp>
        <p:nvSpPr>
          <p:cNvPr id="69" name="Google Shape;69;p12"/>
          <p:cNvSpPr txBox="1"/>
          <p:nvPr>
            <p:ph idx="4" type="subTitle"/>
          </p:nvPr>
        </p:nvSpPr>
        <p:spPr>
          <a:xfrm>
            <a:off x="4958947" y="1498700"/>
            <a:ext cx="2962800" cy="393600"/>
          </a:xfrm>
          <a:prstGeom prst="rect">
            <a:avLst/>
          </a:prstGeom>
          <a:noFill/>
          <a:ln>
            <a:noFill/>
          </a:ln>
        </p:spPr>
        <p:txBody>
          <a:bodyPr anchorCtr="0" anchor="t" bIns="91425" lIns="91425" spcFirstLastPara="1" rIns="91425" wrap="square" tIns="91425">
            <a:noAutofit/>
          </a:bodyPr>
          <a:lstStyle>
            <a:lvl1pPr lvl="0" algn="ctr">
              <a:lnSpc>
                <a:spcPct val="90000"/>
              </a:lnSpc>
              <a:spcBef>
                <a:spcPts val="0"/>
              </a:spcBef>
              <a:spcAft>
                <a:spcPts val="0"/>
              </a:spcAft>
              <a:buClr>
                <a:schemeClr val="accent2"/>
              </a:buClr>
              <a:buSzPts val="1800"/>
              <a:buNone/>
              <a:defRPr sz="1800">
                <a:solidFill>
                  <a:schemeClr val="accent2"/>
                </a:solidFill>
              </a:defRPr>
            </a:lvl1pPr>
            <a:lvl2pPr lvl="1" algn="ctr">
              <a:lnSpc>
                <a:spcPct val="90000"/>
              </a:lnSpc>
              <a:spcBef>
                <a:spcPts val="0"/>
              </a:spcBef>
              <a:spcAft>
                <a:spcPts val="0"/>
              </a:spcAft>
              <a:buClr>
                <a:schemeClr val="dk1"/>
              </a:buClr>
              <a:buSzPts val="1600"/>
              <a:buNone/>
              <a:defRPr/>
            </a:lvl2pPr>
            <a:lvl3pPr lvl="2" algn="ctr">
              <a:lnSpc>
                <a:spcPct val="90000"/>
              </a:lnSpc>
              <a:spcBef>
                <a:spcPts val="0"/>
              </a:spcBef>
              <a:spcAft>
                <a:spcPts val="0"/>
              </a:spcAft>
              <a:buClr>
                <a:schemeClr val="dk1"/>
              </a:buClr>
              <a:buSzPts val="1600"/>
              <a:buNone/>
              <a:defRPr/>
            </a:lvl3pPr>
            <a:lvl4pPr lvl="3" algn="ctr">
              <a:lnSpc>
                <a:spcPct val="90000"/>
              </a:lnSpc>
              <a:spcBef>
                <a:spcPts val="0"/>
              </a:spcBef>
              <a:spcAft>
                <a:spcPts val="0"/>
              </a:spcAft>
              <a:buClr>
                <a:schemeClr val="dk1"/>
              </a:buClr>
              <a:buSzPts val="1600"/>
              <a:buNone/>
              <a:defRPr/>
            </a:lvl4pPr>
            <a:lvl5pPr lvl="4" algn="ctr">
              <a:lnSpc>
                <a:spcPct val="90000"/>
              </a:lnSpc>
              <a:spcBef>
                <a:spcPts val="0"/>
              </a:spcBef>
              <a:spcAft>
                <a:spcPts val="0"/>
              </a:spcAft>
              <a:buClr>
                <a:schemeClr val="dk1"/>
              </a:buClr>
              <a:buSzPts val="1600"/>
              <a:buNone/>
              <a:defRPr/>
            </a:lvl5pPr>
            <a:lvl6pPr lvl="5" algn="ctr">
              <a:lnSpc>
                <a:spcPct val="90000"/>
              </a:lnSpc>
              <a:spcBef>
                <a:spcPts val="0"/>
              </a:spcBef>
              <a:spcAft>
                <a:spcPts val="0"/>
              </a:spcAft>
              <a:buClr>
                <a:schemeClr val="dk1"/>
              </a:buClr>
              <a:buSzPts val="1600"/>
              <a:buNone/>
              <a:defRPr/>
            </a:lvl6pPr>
            <a:lvl7pPr lvl="6" algn="ctr">
              <a:lnSpc>
                <a:spcPct val="90000"/>
              </a:lnSpc>
              <a:spcBef>
                <a:spcPts val="0"/>
              </a:spcBef>
              <a:spcAft>
                <a:spcPts val="0"/>
              </a:spcAft>
              <a:buClr>
                <a:schemeClr val="dk1"/>
              </a:buClr>
              <a:buSzPts val="1600"/>
              <a:buNone/>
              <a:defRPr/>
            </a:lvl7pPr>
            <a:lvl8pPr lvl="7" algn="ctr">
              <a:lnSpc>
                <a:spcPct val="90000"/>
              </a:lnSpc>
              <a:spcBef>
                <a:spcPts val="0"/>
              </a:spcBef>
              <a:spcAft>
                <a:spcPts val="0"/>
              </a:spcAft>
              <a:buClr>
                <a:schemeClr val="dk1"/>
              </a:buClr>
              <a:buSzPts val="1600"/>
              <a:buNone/>
              <a:defRPr/>
            </a:lvl8pPr>
            <a:lvl9pPr lvl="8" algn="ctr">
              <a:lnSpc>
                <a:spcPct val="90000"/>
              </a:lnSpc>
              <a:spcBef>
                <a:spcPts val="0"/>
              </a:spcBef>
              <a:spcAft>
                <a:spcPts val="0"/>
              </a:spcAft>
              <a:buClr>
                <a:schemeClr val="dk1"/>
              </a:buClr>
              <a:buSzPts val="1600"/>
              <a:buNone/>
              <a:defRPr/>
            </a:lvl9pPr>
          </a:lstStyle>
          <a:p/>
        </p:txBody>
      </p:sp>
      <p:sp>
        <p:nvSpPr>
          <p:cNvPr id="70" name="Google Shape;70;p12"/>
          <p:cNvSpPr txBox="1"/>
          <p:nvPr>
            <p:ph type="title"/>
          </p:nvPr>
        </p:nvSpPr>
        <p:spPr>
          <a:xfrm>
            <a:off x="713225" y="445025"/>
            <a:ext cx="7717500" cy="572700"/>
          </a:xfrm>
          <a:prstGeom prst="rect">
            <a:avLst/>
          </a:prstGeom>
          <a:noFill/>
          <a:ln>
            <a:noFill/>
          </a:ln>
        </p:spPr>
        <p:txBody>
          <a:bodyPr anchorCtr="0" anchor="t" bIns="91425" lIns="91425" spcFirstLastPara="1" rIns="91425" wrap="square" tIns="91425">
            <a:noAutofit/>
          </a:bodyPr>
          <a:lstStyle>
            <a:lvl1pPr lvl="0" algn="ctr">
              <a:lnSpc>
                <a:spcPct val="90000"/>
              </a:lnSpc>
              <a:spcBef>
                <a:spcPts val="0"/>
              </a:spcBef>
              <a:spcAft>
                <a:spcPts val="0"/>
              </a:spcAft>
              <a:buClr>
                <a:schemeClr val="dk1"/>
              </a:buClr>
              <a:buSzPts val="2800"/>
              <a:buFont typeface="Calibri"/>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1" name="Google Shape;71;p12"/>
          <p:cNvSpPr txBox="1"/>
          <p:nvPr>
            <p:ph idx="5" type="subTitle"/>
          </p:nvPr>
        </p:nvSpPr>
        <p:spPr>
          <a:xfrm>
            <a:off x="1222250" y="3256425"/>
            <a:ext cx="2962800" cy="1068900"/>
          </a:xfrm>
          <a:prstGeom prst="rect">
            <a:avLst/>
          </a:prstGeom>
          <a:noFill/>
          <a:ln>
            <a:noFill/>
          </a:ln>
        </p:spPr>
        <p:txBody>
          <a:bodyPr anchorCtr="0" anchor="t" bIns="91425" lIns="91425" spcFirstLastPara="1" rIns="91425" wrap="square" tIns="91425">
            <a:noAutofit/>
          </a:bodyPr>
          <a:lstStyle>
            <a:lvl1pPr lvl="0"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1pPr>
            <a:lvl2pPr lvl="1"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2pPr>
            <a:lvl3pPr lvl="2"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3pPr>
            <a:lvl4pPr lvl="3"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4pPr>
            <a:lvl5pPr lvl="4"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5pPr>
            <a:lvl6pPr lvl="5"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6pPr>
            <a:lvl7pPr lvl="6"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7pPr>
            <a:lvl8pPr lvl="7"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8pPr>
            <a:lvl9pPr lvl="8"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9pPr>
          </a:lstStyle>
          <a:p/>
        </p:txBody>
      </p:sp>
      <p:sp>
        <p:nvSpPr>
          <p:cNvPr id="72" name="Google Shape;72;p12"/>
          <p:cNvSpPr txBox="1"/>
          <p:nvPr>
            <p:ph idx="6" type="subTitle"/>
          </p:nvPr>
        </p:nvSpPr>
        <p:spPr>
          <a:xfrm>
            <a:off x="4958949" y="3268703"/>
            <a:ext cx="2962800" cy="1068900"/>
          </a:xfrm>
          <a:prstGeom prst="rect">
            <a:avLst/>
          </a:prstGeom>
          <a:noFill/>
          <a:ln>
            <a:noFill/>
          </a:ln>
        </p:spPr>
        <p:txBody>
          <a:bodyPr anchorCtr="0" anchor="t" bIns="91425" lIns="91425" spcFirstLastPara="1" rIns="91425" wrap="square" tIns="91425">
            <a:noAutofit/>
          </a:bodyPr>
          <a:lstStyle>
            <a:lvl1pPr lvl="0"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1pPr>
            <a:lvl2pPr lvl="1"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2pPr>
            <a:lvl3pPr lvl="2"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3pPr>
            <a:lvl4pPr lvl="3"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4pPr>
            <a:lvl5pPr lvl="4"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5pPr>
            <a:lvl6pPr lvl="5"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6pPr>
            <a:lvl7pPr lvl="6"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7pPr>
            <a:lvl8pPr lvl="7"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8pPr>
            <a:lvl9pPr lvl="8" algn="ctr">
              <a:lnSpc>
                <a:spcPct val="90000"/>
              </a:lnSpc>
              <a:spcBef>
                <a:spcPts val="0"/>
              </a:spcBef>
              <a:spcAft>
                <a:spcPts val="0"/>
              </a:spcAft>
              <a:buClr>
                <a:schemeClr val="dk1"/>
              </a:buClr>
              <a:buSzPts val="1600"/>
              <a:buFont typeface="Montserrat"/>
              <a:buNone/>
              <a:defRPr>
                <a:latin typeface="Montserrat"/>
                <a:ea typeface="Montserrat"/>
                <a:cs typeface="Montserrat"/>
                <a:sym typeface="Montserrat"/>
              </a:defRPr>
            </a:lvl9pPr>
          </a:lstStyle>
          <a:p/>
        </p:txBody>
      </p:sp>
      <p:sp>
        <p:nvSpPr>
          <p:cNvPr id="73" name="Google Shape;73;p12"/>
          <p:cNvSpPr txBox="1"/>
          <p:nvPr>
            <p:ph idx="7" type="subTitle"/>
          </p:nvPr>
        </p:nvSpPr>
        <p:spPr>
          <a:xfrm>
            <a:off x="1222252" y="2910200"/>
            <a:ext cx="2962800" cy="393600"/>
          </a:xfrm>
          <a:prstGeom prst="rect">
            <a:avLst/>
          </a:prstGeom>
          <a:noFill/>
          <a:ln>
            <a:noFill/>
          </a:ln>
        </p:spPr>
        <p:txBody>
          <a:bodyPr anchorCtr="0" anchor="t" bIns="91425" lIns="91425" spcFirstLastPara="1" rIns="91425" wrap="square" tIns="91425">
            <a:noAutofit/>
          </a:bodyPr>
          <a:lstStyle>
            <a:lvl1pPr lvl="0" algn="ctr">
              <a:lnSpc>
                <a:spcPct val="90000"/>
              </a:lnSpc>
              <a:spcBef>
                <a:spcPts val="0"/>
              </a:spcBef>
              <a:spcAft>
                <a:spcPts val="0"/>
              </a:spcAft>
              <a:buClr>
                <a:schemeClr val="accent2"/>
              </a:buClr>
              <a:buSzPts val="1800"/>
              <a:buNone/>
              <a:defRPr sz="1800">
                <a:solidFill>
                  <a:schemeClr val="accent2"/>
                </a:solidFill>
              </a:defRPr>
            </a:lvl1pPr>
            <a:lvl2pPr lvl="1" algn="ctr">
              <a:lnSpc>
                <a:spcPct val="90000"/>
              </a:lnSpc>
              <a:spcBef>
                <a:spcPts val="0"/>
              </a:spcBef>
              <a:spcAft>
                <a:spcPts val="0"/>
              </a:spcAft>
              <a:buClr>
                <a:schemeClr val="dk1"/>
              </a:buClr>
              <a:buSzPts val="1600"/>
              <a:buNone/>
              <a:defRPr/>
            </a:lvl2pPr>
            <a:lvl3pPr lvl="2" algn="ctr">
              <a:lnSpc>
                <a:spcPct val="90000"/>
              </a:lnSpc>
              <a:spcBef>
                <a:spcPts val="0"/>
              </a:spcBef>
              <a:spcAft>
                <a:spcPts val="0"/>
              </a:spcAft>
              <a:buClr>
                <a:schemeClr val="dk1"/>
              </a:buClr>
              <a:buSzPts val="1600"/>
              <a:buNone/>
              <a:defRPr/>
            </a:lvl3pPr>
            <a:lvl4pPr lvl="3" algn="ctr">
              <a:lnSpc>
                <a:spcPct val="90000"/>
              </a:lnSpc>
              <a:spcBef>
                <a:spcPts val="0"/>
              </a:spcBef>
              <a:spcAft>
                <a:spcPts val="0"/>
              </a:spcAft>
              <a:buClr>
                <a:schemeClr val="dk1"/>
              </a:buClr>
              <a:buSzPts val="1600"/>
              <a:buNone/>
              <a:defRPr/>
            </a:lvl4pPr>
            <a:lvl5pPr lvl="4" algn="ctr">
              <a:lnSpc>
                <a:spcPct val="90000"/>
              </a:lnSpc>
              <a:spcBef>
                <a:spcPts val="0"/>
              </a:spcBef>
              <a:spcAft>
                <a:spcPts val="0"/>
              </a:spcAft>
              <a:buClr>
                <a:schemeClr val="dk1"/>
              </a:buClr>
              <a:buSzPts val="1600"/>
              <a:buNone/>
              <a:defRPr/>
            </a:lvl5pPr>
            <a:lvl6pPr lvl="5" algn="ctr">
              <a:lnSpc>
                <a:spcPct val="90000"/>
              </a:lnSpc>
              <a:spcBef>
                <a:spcPts val="0"/>
              </a:spcBef>
              <a:spcAft>
                <a:spcPts val="0"/>
              </a:spcAft>
              <a:buClr>
                <a:schemeClr val="dk1"/>
              </a:buClr>
              <a:buSzPts val="1600"/>
              <a:buNone/>
              <a:defRPr/>
            </a:lvl6pPr>
            <a:lvl7pPr lvl="6" algn="ctr">
              <a:lnSpc>
                <a:spcPct val="90000"/>
              </a:lnSpc>
              <a:spcBef>
                <a:spcPts val="0"/>
              </a:spcBef>
              <a:spcAft>
                <a:spcPts val="0"/>
              </a:spcAft>
              <a:buClr>
                <a:schemeClr val="dk1"/>
              </a:buClr>
              <a:buSzPts val="1600"/>
              <a:buNone/>
              <a:defRPr/>
            </a:lvl7pPr>
            <a:lvl8pPr lvl="7" algn="ctr">
              <a:lnSpc>
                <a:spcPct val="90000"/>
              </a:lnSpc>
              <a:spcBef>
                <a:spcPts val="0"/>
              </a:spcBef>
              <a:spcAft>
                <a:spcPts val="0"/>
              </a:spcAft>
              <a:buClr>
                <a:schemeClr val="dk1"/>
              </a:buClr>
              <a:buSzPts val="1600"/>
              <a:buNone/>
              <a:defRPr/>
            </a:lvl8pPr>
            <a:lvl9pPr lvl="8" algn="ctr">
              <a:lnSpc>
                <a:spcPct val="90000"/>
              </a:lnSpc>
              <a:spcBef>
                <a:spcPts val="0"/>
              </a:spcBef>
              <a:spcAft>
                <a:spcPts val="0"/>
              </a:spcAft>
              <a:buClr>
                <a:schemeClr val="dk1"/>
              </a:buClr>
              <a:buSzPts val="1600"/>
              <a:buNone/>
              <a:defRPr/>
            </a:lvl9pPr>
          </a:lstStyle>
          <a:p/>
        </p:txBody>
      </p:sp>
      <p:sp>
        <p:nvSpPr>
          <p:cNvPr id="74" name="Google Shape;74;p12"/>
          <p:cNvSpPr txBox="1"/>
          <p:nvPr>
            <p:ph idx="8" type="subTitle"/>
          </p:nvPr>
        </p:nvSpPr>
        <p:spPr>
          <a:xfrm>
            <a:off x="4958947" y="2910200"/>
            <a:ext cx="2962800" cy="393600"/>
          </a:xfrm>
          <a:prstGeom prst="rect">
            <a:avLst/>
          </a:prstGeom>
          <a:noFill/>
          <a:ln>
            <a:noFill/>
          </a:ln>
        </p:spPr>
        <p:txBody>
          <a:bodyPr anchorCtr="0" anchor="t" bIns="91425" lIns="91425" spcFirstLastPara="1" rIns="91425" wrap="square" tIns="91425">
            <a:noAutofit/>
          </a:bodyPr>
          <a:lstStyle>
            <a:lvl1pPr lvl="0" algn="ctr">
              <a:lnSpc>
                <a:spcPct val="90000"/>
              </a:lnSpc>
              <a:spcBef>
                <a:spcPts val="0"/>
              </a:spcBef>
              <a:spcAft>
                <a:spcPts val="0"/>
              </a:spcAft>
              <a:buClr>
                <a:schemeClr val="accent2"/>
              </a:buClr>
              <a:buSzPts val="1800"/>
              <a:buNone/>
              <a:defRPr sz="1800">
                <a:solidFill>
                  <a:schemeClr val="accent2"/>
                </a:solidFill>
              </a:defRPr>
            </a:lvl1pPr>
            <a:lvl2pPr lvl="1" algn="ctr">
              <a:lnSpc>
                <a:spcPct val="90000"/>
              </a:lnSpc>
              <a:spcBef>
                <a:spcPts val="0"/>
              </a:spcBef>
              <a:spcAft>
                <a:spcPts val="0"/>
              </a:spcAft>
              <a:buClr>
                <a:schemeClr val="dk1"/>
              </a:buClr>
              <a:buSzPts val="1600"/>
              <a:buNone/>
              <a:defRPr/>
            </a:lvl2pPr>
            <a:lvl3pPr lvl="2" algn="ctr">
              <a:lnSpc>
                <a:spcPct val="90000"/>
              </a:lnSpc>
              <a:spcBef>
                <a:spcPts val="0"/>
              </a:spcBef>
              <a:spcAft>
                <a:spcPts val="0"/>
              </a:spcAft>
              <a:buClr>
                <a:schemeClr val="dk1"/>
              </a:buClr>
              <a:buSzPts val="1600"/>
              <a:buNone/>
              <a:defRPr/>
            </a:lvl3pPr>
            <a:lvl4pPr lvl="3" algn="ctr">
              <a:lnSpc>
                <a:spcPct val="90000"/>
              </a:lnSpc>
              <a:spcBef>
                <a:spcPts val="0"/>
              </a:spcBef>
              <a:spcAft>
                <a:spcPts val="0"/>
              </a:spcAft>
              <a:buClr>
                <a:schemeClr val="dk1"/>
              </a:buClr>
              <a:buSzPts val="1600"/>
              <a:buNone/>
              <a:defRPr/>
            </a:lvl4pPr>
            <a:lvl5pPr lvl="4" algn="ctr">
              <a:lnSpc>
                <a:spcPct val="90000"/>
              </a:lnSpc>
              <a:spcBef>
                <a:spcPts val="0"/>
              </a:spcBef>
              <a:spcAft>
                <a:spcPts val="0"/>
              </a:spcAft>
              <a:buClr>
                <a:schemeClr val="dk1"/>
              </a:buClr>
              <a:buSzPts val="1600"/>
              <a:buNone/>
              <a:defRPr/>
            </a:lvl5pPr>
            <a:lvl6pPr lvl="5" algn="ctr">
              <a:lnSpc>
                <a:spcPct val="90000"/>
              </a:lnSpc>
              <a:spcBef>
                <a:spcPts val="0"/>
              </a:spcBef>
              <a:spcAft>
                <a:spcPts val="0"/>
              </a:spcAft>
              <a:buClr>
                <a:schemeClr val="dk1"/>
              </a:buClr>
              <a:buSzPts val="1600"/>
              <a:buNone/>
              <a:defRPr/>
            </a:lvl6pPr>
            <a:lvl7pPr lvl="6" algn="ctr">
              <a:lnSpc>
                <a:spcPct val="90000"/>
              </a:lnSpc>
              <a:spcBef>
                <a:spcPts val="0"/>
              </a:spcBef>
              <a:spcAft>
                <a:spcPts val="0"/>
              </a:spcAft>
              <a:buClr>
                <a:schemeClr val="dk1"/>
              </a:buClr>
              <a:buSzPts val="1600"/>
              <a:buNone/>
              <a:defRPr/>
            </a:lvl7pPr>
            <a:lvl8pPr lvl="7" algn="ctr">
              <a:lnSpc>
                <a:spcPct val="90000"/>
              </a:lnSpc>
              <a:spcBef>
                <a:spcPts val="0"/>
              </a:spcBef>
              <a:spcAft>
                <a:spcPts val="0"/>
              </a:spcAft>
              <a:buClr>
                <a:schemeClr val="dk1"/>
              </a:buClr>
              <a:buSzPts val="1600"/>
              <a:buNone/>
              <a:defRPr/>
            </a:lvl8pPr>
            <a:lvl9pPr lvl="8" algn="ctr">
              <a:lnSpc>
                <a:spcPct val="90000"/>
              </a:lnSpc>
              <a:spcBef>
                <a:spcPts val="0"/>
              </a:spcBef>
              <a:spcAft>
                <a:spcPts val="0"/>
              </a:spcAft>
              <a:buClr>
                <a:schemeClr val="dk1"/>
              </a:buClr>
              <a:buSzPts val="16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75" name="Shape 75"/>
        <p:cNvGrpSpPr/>
        <p:nvPr/>
      </p:nvGrpSpPr>
      <p:grpSpPr>
        <a:xfrm>
          <a:off x="0" y="0"/>
          <a:ext cx="0" cy="0"/>
          <a:chOff x="0" y="0"/>
          <a:chExt cx="0" cy="0"/>
        </a:xfrm>
      </p:grpSpPr>
      <p:sp>
        <p:nvSpPr>
          <p:cNvPr id="76" name="Google Shape;76;p13"/>
          <p:cNvSpPr txBox="1"/>
          <p:nvPr>
            <p:ph type="title"/>
          </p:nvPr>
        </p:nvSpPr>
        <p:spPr>
          <a:xfrm>
            <a:off x="713225" y="445025"/>
            <a:ext cx="4711500" cy="572700"/>
          </a:xfrm>
          <a:prstGeom prst="rect">
            <a:avLst/>
          </a:prstGeom>
          <a:noFill/>
          <a:ln>
            <a:noFill/>
          </a:ln>
        </p:spPr>
        <p:txBody>
          <a:bodyPr anchorCtr="0" anchor="t" bIns="91425" lIns="91425" spcFirstLastPara="1" rIns="91425" wrap="square" tIns="91425">
            <a:noAutofit/>
          </a:bodyPr>
          <a:lstStyle>
            <a:lvl1pPr lvl="0" algn="l">
              <a:lnSpc>
                <a:spcPct val="90000"/>
              </a:lnSpc>
              <a:spcBef>
                <a:spcPts val="0"/>
              </a:spcBef>
              <a:spcAft>
                <a:spcPts val="0"/>
              </a:spcAft>
              <a:buClr>
                <a:schemeClr val="dk1"/>
              </a:buClr>
              <a:buSzPts val="3000"/>
              <a:buFont typeface="Calibri"/>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7" name="Google Shape;77;p13"/>
          <p:cNvSpPr txBox="1"/>
          <p:nvPr>
            <p:ph idx="1" type="body"/>
          </p:nvPr>
        </p:nvSpPr>
        <p:spPr>
          <a:xfrm>
            <a:off x="713250" y="1272925"/>
            <a:ext cx="7717500" cy="3295800"/>
          </a:xfrm>
          <a:prstGeom prst="rect">
            <a:avLst/>
          </a:prstGeom>
          <a:noFill/>
          <a:ln>
            <a:noFill/>
          </a:ln>
        </p:spPr>
        <p:txBody>
          <a:bodyPr anchorCtr="0" anchor="t" bIns="91425" lIns="91425" spcFirstLastPara="1" rIns="91425" wrap="square" tIns="91425">
            <a:noAutofit/>
          </a:bodyPr>
          <a:lstStyle>
            <a:lvl1pPr indent="-342900" lvl="0" marL="457200" algn="l">
              <a:lnSpc>
                <a:spcPct val="100000"/>
              </a:lnSpc>
              <a:spcBef>
                <a:spcPts val="0"/>
              </a:spcBef>
              <a:spcAft>
                <a:spcPts val="0"/>
              </a:spcAft>
              <a:buClr>
                <a:schemeClr val="dk1"/>
              </a:buClr>
              <a:buSzPts val="1800"/>
              <a:buFont typeface="Lato"/>
              <a:buChar char="●"/>
              <a:defRPr sz="1100"/>
            </a:lvl1pPr>
            <a:lvl2pPr indent="-317500" lvl="1" marL="914400" algn="l">
              <a:lnSpc>
                <a:spcPct val="90000"/>
              </a:lnSpc>
              <a:spcBef>
                <a:spcPts val="0"/>
              </a:spcBef>
              <a:spcAft>
                <a:spcPts val="0"/>
              </a:spcAft>
              <a:buClr>
                <a:schemeClr val="dk1"/>
              </a:buClr>
              <a:buSzPts val="1400"/>
              <a:buFont typeface="Lato"/>
              <a:buChar char="○"/>
              <a:defRPr/>
            </a:lvl2pPr>
            <a:lvl3pPr indent="-317500" lvl="2" marL="1371600" algn="l">
              <a:lnSpc>
                <a:spcPct val="90000"/>
              </a:lnSpc>
              <a:spcBef>
                <a:spcPts val="0"/>
              </a:spcBef>
              <a:spcAft>
                <a:spcPts val="0"/>
              </a:spcAft>
              <a:buClr>
                <a:schemeClr val="dk1"/>
              </a:buClr>
              <a:buSzPts val="1400"/>
              <a:buFont typeface="Lato"/>
              <a:buChar char="■"/>
              <a:defRPr/>
            </a:lvl3pPr>
            <a:lvl4pPr indent="-317500" lvl="3" marL="1828800" algn="l">
              <a:lnSpc>
                <a:spcPct val="90000"/>
              </a:lnSpc>
              <a:spcBef>
                <a:spcPts val="0"/>
              </a:spcBef>
              <a:spcAft>
                <a:spcPts val="0"/>
              </a:spcAft>
              <a:buClr>
                <a:schemeClr val="dk1"/>
              </a:buClr>
              <a:buSzPts val="1400"/>
              <a:buFont typeface="Lato"/>
              <a:buChar char="●"/>
              <a:defRPr/>
            </a:lvl4pPr>
            <a:lvl5pPr indent="-317500" lvl="4" marL="2286000" algn="l">
              <a:lnSpc>
                <a:spcPct val="90000"/>
              </a:lnSpc>
              <a:spcBef>
                <a:spcPts val="0"/>
              </a:spcBef>
              <a:spcAft>
                <a:spcPts val="0"/>
              </a:spcAft>
              <a:buClr>
                <a:schemeClr val="dk1"/>
              </a:buClr>
              <a:buSzPts val="1400"/>
              <a:buFont typeface="Lato"/>
              <a:buChar char="○"/>
              <a:defRPr/>
            </a:lvl5pPr>
            <a:lvl6pPr indent="-317500" lvl="5" marL="2743200" algn="l">
              <a:lnSpc>
                <a:spcPct val="90000"/>
              </a:lnSpc>
              <a:spcBef>
                <a:spcPts val="0"/>
              </a:spcBef>
              <a:spcAft>
                <a:spcPts val="0"/>
              </a:spcAft>
              <a:buClr>
                <a:schemeClr val="dk1"/>
              </a:buClr>
              <a:buSzPts val="1400"/>
              <a:buFont typeface="Lato"/>
              <a:buChar char="■"/>
              <a:defRPr/>
            </a:lvl6pPr>
            <a:lvl7pPr indent="-317500" lvl="6" marL="3200400" algn="l">
              <a:lnSpc>
                <a:spcPct val="90000"/>
              </a:lnSpc>
              <a:spcBef>
                <a:spcPts val="0"/>
              </a:spcBef>
              <a:spcAft>
                <a:spcPts val="0"/>
              </a:spcAft>
              <a:buClr>
                <a:schemeClr val="dk1"/>
              </a:buClr>
              <a:buSzPts val="1400"/>
              <a:buFont typeface="Lato"/>
              <a:buChar char="●"/>
              <a:defRPr/>
            </a:lvl7pPr>
            <a:lvl8pPr indent="-317500" lvl="7" marL="3657600" algn="l">
              <a:lnSpc>
                <a:spcPct val="90000"/>
              </a:lnSpc>
              <a:spcBef>
                <a:spcPts val="0"/>
              </a:spcBef>
              <a:spcAft>
                <a:spcPts val="0"/>
              </a:spcAft>
              <a:buClr>
                <a:schemeClr val="dk1"/>
              </a:buClr>
              <a:buSzPts val="1400"/>
              <a:buFont typeface="Lato"/>
              <a:buChar char="○"/>
              <a:defRPr/>
            </a:lvl8pPr>
            <a:lvl9pPr indent="-317500" lvl="8" marL="4114800" algn="l">
              <a:lnSpc>
                <a:spcPct val="90000"/>
              </a:lnSpc>
              <a:spcBef>
                <a:spcPts val="0"/>
              </a:spcBef>
              <a:spcAft>
                <a:spcPts val="0"/>
              </a:spcAft>
              <a:buClr>
                <a:schemeClr val="dk1"/>
              </a:buClr>
              <a:buSzPts val="1400"/>
              <a:buFont typeface="Lato"/>
              <a:buChar char="■"/>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Table of contents">
    <p:spTree>
      <p:nvGrpSpPr>
        <p:cNvPr id="78" name="Shape 78"/>
        <p:cNvGrpSpPr/>
        <p:nvPr/>
      </p:nvGrpSpPr>
      <p:grpSpPr>
        <a:xfrm>
          <a:off x="0" y="0"/>
          <a:ext cx="0" cy="0"/>
          <a:chOff x="0" y="0"/>
          <a:chExt cx="0" cy="0"/>
        </a:xfrm>
      </p:grpSpPr>
      <p:sp>
        <p:nvSpPr>
          <p:cNvPr id="79" name="Google Shape;79;p14"/>
          <p:cNvSpPr txBox="1"/>
          <p:nvPr>
            <p:ph type="title"/>
          </p:nvPr>
        </p:nvSpPr>
        <p:spPr>
          <a:xfrm flipH="1">
            <a:off x="3753239" y="3825726"/>
            <a:ext cx="1209600" cy="577800"/>
          </a:xfrm>
          <a:prstGeom prst="rect">
            <a:avLst/>
          </a:prstGeom>
          <a:noFill/>
          <a:ln>
            <a:noFill/>
          </a:ln>
        </p:spPr>
        <p:txBody>
          <a:bodyPr anchorCtr="0" anchor="ctr" bIns="91425" lIns="91425" spcFirstLastPara="1" rIns="91425" wrap="square" tIns="91425">
            <a:noAutofit/>
          </a:bodyPr>
          <a:lstStyle>
            <a:lvl1pPr lvl="0" algn="ctr">
              <a:lnSpc>
                <a:spcPct val="90000"/>
              </a:lnSpc>
              <a:spcBef>
                <a:spcPts val="0"/>
              </a:spcBef>
              <a:spcAft>
                <a:spcPts val="0"/>
              </a:spcAft>
              <a:buClr>
                <a:schemeClr val="dk1"/>
              </a:buClr>
              <a:buSzPts val="5500"/>
              <a:buFont typeface="Calibri"/>
              <a:buNone/>
              <a:defRPr sz="3600"/>
            </a:lvl1pPr>
            <a:lvl2pPr lvl="1" algn="r">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2pPr>
            <a:lvl3pPr lvl="2" algn="r">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3pPr>
            <a:lvl4pPr lvl="3" algn="r">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4pPr>
            <a:lvl5pPr lvl="4" algn="r">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5pPr>
            <a:lvl6pPr lvl="5" algn="r">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6pPr>
            <a:lvl7pPr lvl="6" algn="r">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7pPr>
            <a:lvl8pPr lvl="7" algn="r">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8pPr>
            <a:lvl9pPr lvl="8" algn="r">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9pPr>
          </a:lstStyle>
          <a:p/>
        </p:txBody>
      </p:sp>
      <p:sp>
        <p:nvSpPr>
          <p:cNvPr id="80" name="Google Shape;80;p14"/>
          <p:cNvSpPr txBox="1"/>
          <p:nvPr>
            <p:ph idx="1" type="subTitle"/>
          </p:nvPr>
        </p:nvSpPr>
        <p:spPr>
          <a:xfrm flipH="1">
            <a:off x="5152400" y="1537350"/>
            <a:ext cx="2409900" cy="745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1800"/>
              <a:buNone/>
              <a:defRPr sz="1400"/>
            </a:lvl1pPr>
            <a:lvl2pPr lvl="1" algn="ctr">
              <a:lnSpc>
                <a:spcPct val="100000"/>
              </a:lnSpc>
              <a:spcBef>
                <a:spcPts val="0"/>
              </a:spcBef>
              <a:spcAft>
                <a:spcPts val="0"/>
              </a:spcAft>
              <a:buClr>
                <a:schemeClr val="dk1"/>
              </a:buClr>
              <a:buSzPts val="1400"/>
              <a:buNone/>
              <a:defRPr/>
            </a:lvl2pPr>
            <a:lvl3pPr lvl="2" algn="ctr">
              <a:lnSpc>
                <a:spcPct val="100000"/>
              </a:lnSpc>
              <a:spcBef>
                <a:spcPts val="0"/>
              </a:spcBef>
              <a:spcAft>
                <a:spcPts val="0"/>
              </a:spcAft>
              <a:buClr>
                <a:schemeClr val="dk1"/>
              </a:buClr>
              <a:buSzPts val="1200"/>
              <a:buNone/>
              <a:defRPr/>
            </a:lvl3pPr>
            <a:lvl4pPr lvl="3" algn="ctr">
              <a:lnSpc>
                <a:spcPct val="100000"/>
              </a:lnSpc>
              <a:spcBef>
                <a:spcPts val="0"/>
              </a:spcBef>
              <a:spcAft>
                <a:spcPts val="0"/>
              </a:spcAft>
              <a:buClr>
                <a:schemeClr val="dk1"/>
              </a:buClr>
              <a:buSzPts val="1200"/>
              <a:buNone/>
              <a:defRPr/>
            </a:lvl4pPr>
            <a:lvl5pPr lvl="4" algn="ctr">
              <a:lnSpc>
                <a:spcPct val="100000"/>
              </a:lnSpc>
              <a:spcBef>
                <a:spcPts val="0"/>
              </a:spcBef>
              <a:spcAft>
                <a:spcPts val="0"/>
              </a:spcAft>
              <a:buClr>
                <a:schemeClr val="dk1"/>
              </a:buClr>
              <a:buSzPts val="1200"/>
              <a:buNone/>
              <a:defRPr/>
            </a:lvl5pPr>
            <a:lvl6pPr lvl="5" algn="ctr">
              <a:lnSpc>
                <a:spcPct val="100000"/>
              </a:lnSpc>
              <a:spcBef>
                <a:spcPts val="0"/>
              </a:spcBef>
              <a:spcAft>
                <a:spcPts val="0"/>
              </a:spcAft>
              <a:buClr>
                <a:schemeClr val="dk1"/>
              </a:buClr>
              <a:buSzPts val="1200"/>
              <a:buNone/>
              <a:defRPr/>
            </a:lvl6pPr>
            <a:lvl7pPr lvl="6" algn="ctr">
              <a:lnSpc>
                <a:spcPct val="100000"/>
              </a:lnSpc>
              <a:spcBef>
                <a:spcPts val="0"/>
              </a:spcBef>
              <a:spcAft>
                <a:spcPts val="0"/>
              </a:spcAft>
              <a:buClr>
                <a:schemeClr val="dk1"/>
              </a:buClr>
              <a:buSzPts val="1200"/>
              <a:buNone/>
              <a:defRPr/>
            </a:lvl7pPr>
            <a:lvl8pPr lvl="7" algn="ctr">
              <a:lnSpc>
                <a:spcPct val="100000"/>
              </a:lnSpc>
              <a:spcBef>
                <a:spcPts val="0"/>
              </a:spcBef>
              <a:spcAft>
                <a:spcPts val="0"/>
              </a:spcAft>
              <a:buClr>
                <a:schemeClr val="dk1"/>
              </a:buClr>
              <a:buSzPts val="1200"/>
              <a:buNone/>
              <a:defRPr/>
            </a:lvl8pPr>
            <a:lvl9pPr lvl="8" algn="ctr">
              <a:lnSpc>
                <a:spcPct val="100000"/>
              </a:lnSpc>
              <a:spcBef>
                <a:spcPts val="0"/>
              </a:spcBef>
              <a:spcAft>
                <a:spcPts val="0"/>
              </a:spcAft>
              <a:buClr>
                <a:schemeClr val="dk1"/>
              </a:buClr>
              <a:buSzPts val="1200"/>
              <a:buNone/>
              <a:defRPr/>
            </a:lvl9pPr>
          </a:lstStyle>
          <a:p/>
        </p:txBody>
      </p:sp>
      <p:sp>
        <p:nvSpPr>
          <p:cNvPr id="81" name="Google Shape;81;p14"/>
          <p:cNvSpPr txBox="1"/>
          <p:nvPr>
            <p:ph idx="2" type="subTitle"/>
          </p:nvPr>
        </p:nvSpPr>
        <p:spPr>
          <a:xfrm>
            <a:off x="5152400" y="3940801"/>
            <a:ext cx="2409900" cy="745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1800"/>
              <a:buNone/>
              <a:defRPr sz="1400"/>
            </a:lvl1pPr>
            <a:lvl2pPr lvl="1" algn="ctr">
              <a:lnSpc>
                <a:spcPct val="100000"/>
              </a:lnSpc>
              <a:spcBef>
                <a:spcPts val="0"/>
              </a:spcBef>
              <a:spcAft>
                <a:spcPts val="0"/>
              </a:spcAft>
              <a:buClr>
                <a:schemeClr val="dk1"/>
              </a:buClr>
              <a:buSzPts val="1400"/>
              <a:buNone/>
              <a:defRPr/>
            </a:lvl2pPr>
            <a:lvl3pPr lvl="2" algn="ctr">
              <a:lnSpc>
                <a:spcPct val="100000"/>
              </a:lnSpc>
              <a:spcBef>
                <a:spcPts val="0"/>
              </a:spcBef>
              <a:spcAft>
                <a:spcPts val="0"/>
              </a:spcAft>
              <a:buClr>
                <a:schemeClr val="dk1"/>
              </a:buClr>
              <a:buSzPts val="1200"/>
              <a:buNone/>
              <a:defRPr/>
            </a:lvl3pPr>
            <a:lvl4pPr lvl="3" algn="ctr">
              <a:lnSpc>
                <a:spcPct val="100000"/>
              </a:lnSpc>
              <a:spcBef>
                <a:spcPts val="0"/>
              </a:spcBef>
              <a:spcAft>
                <a:spcPts val="0"/>
              </a:spcAft>
              <a:buClr>
                <a:schemeClr val="dk1"/>
              </a:buClr>
              <a:buSzPts val="1200"/>
              <a:buNone/>
              <a:defRPr/>
            </a:lvl4pPr>
            <a:lvl5pPr lvl="4" algn="ctr">
              <a:lnSpc>
                <a:spcPct val="100000"/>
              </a:lnSpc>
              <a:spcBef>
                <a:spcPts val="0"/>
              </a:spcBef>
              <a:spcAft>
                <a:spcPts val="0"/>
              </a:spcAft>
              <a:buClr>
                <a:schemeClr val="dk1"/>
              </a:buClr>
              <a:buSzPts val="1200"/>
              <a:buNone/>
              <a:defRPr/>
            </a:lvl5pPr>
            <a:lvl6pPr lvl="5" algn="ctr">
              <a:lnSpc>
                <a:spcPct val="100000"/>
              </a:lnSpc>
              <a:spcBef>
                <a:spcPts val="0"/>
              </a:spcBef>
              <a:spcAft>
                <a:spcPts val="0"/>
              </a:spcAft>
              <a:buClr>
                <a:schemeClr val="dk1"/>
              </a:buClr>
              <a:buSzPts val="1200"/>
              <a:buNone/>
              <a:defRPr/>
            </a:lvl6pPr>
            <a:lvl7pPr lvl="6" algn="ctr">
              <a:lnSpc>
                <a:spcPct val="100000"/>
              </a:lnSpc>
              <a:spcBef>
                <a:spcPts val="0"/>
              </a:spcBef>
              <a:spcAft>
                <a:spcPts val="0"/>
              </a:spcAft>
              <a:buClr>
                <a:schemeClr val="dk1"/>
              </a:buClr>
              <a:buSzPts val="1200"/>
              <a:buNone/>
              <a:defRPr/>
            </a:lvl7pPr>
            <a:lvl8pPr lvl="7" algn="ctr">
              <a:lnSpc>
                <a:spcPct val="100000"/>
              </a:lnSpc>
              <a:spcBef>
                <a:spcPts val="0"/>
              </a:spcBef>
              <a:spcAft>
                <a:spcPts val="0"/>
              </a:spcAft>
              <a:buClr>
                <a:schemeClr val="dk1"/>
              </a:buClr>
              <a:buSzPts val="1200"/>
              <a:buNone/>
              <a:defRPr/>
            </a:lvl8pPr>
            <a:lvl9pPr lvl="8" algn="ctr">
              <a:lnSpc>
                <a:spcPct val="100000"/>
              </a:lnSpc>
              <a:spcBef>
                <a:spcPts val="0"/>
              </a:spcBef>
              <a:spcAft>
                <a:spcPts val="0"/>
              </a:spcAft>
              <a:buClr>
                <a:schemeClr val="dk1"/>
              </a:buClr>
              <a:buSzPts val="1200"/>
              <a:buNone/>
              <a:defRPr/>
            </a:lvl9pPr>
          </a:lstStyle>
          <a:p/>
        </p:txBody>
      </p:sp>
      <p:sp>
        <p:nvSpPr>
          <p:cNvPr id="82" name="Google Shape;82;p14"/>
          <p:cNvSpPr txBox="1"/>
          <p:nvPr>
            <p:ph idx="3" type="subTitle"/>
          </p:nvPr>
        </p:nvSpPr>
        <p:spPr>
          <a:xfrm flipH="1">
            <a:off x="5152400" y="2732654"/>
            <a:ext cx="2409900" cy="745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1800"/>
              <a:buNone/>
              <a:defRPr sz="1400"/>
            </a:lvl1pPr>
            <a:lvl2pPr lvl="1" algn="ctr">
              <a:lnSpc>
                <a:spcPct val="100000"/>
              </a:lnSpc>
              <a:spcBef>
                <a:spcPts val="0"/>
              </a:spcBef>
              <a:spcAft>
                <a:spcPts val="0"/>
              </a:spcAft>
              <a:buClr>
                <a:schemeClr val="dk1"/>
              </a:buClr>
              <a:buSzPts val="1400"/>
              <a:buNone/>
              <a:defRPr/>
            </a:lvl2pPr>
            <a:lvl3pPr lvl="2" algn="ctr">
              <a:lnSpc>
                <a:spcPct val="100000"/>
              </a:lnSpc>
              <a:spcBef>
                <a:spcPts val="0"/>
              </a:spcBef>
              <a:spcAft>
                <a:spcPts val="0"/>
              </a:spcAft>
              <a:buClr>
                <a:schemeClr val="dk1"/>
              </a:buClr>
              <a:buSzPts val="1200"/>
              <a:buNone/>
              <a:defRPr/>
            </a:lvl3pPr>
            <a:lvl4pPr lvl="3" algn="ctr">
              <a:lnSpc>
                <a:spcPct val="100000"/>
              </a:lnSpc>
              <a:spcBef>
                <a:spcPts val="0"/>
              </a:spcBef>
              <a:spcAft>
                <a:spcPts val="0"/>
              </a:spcAft>
              <a:buClr>
                <a:schemeClr val="dk1"/>
              </a:buClr>
              <a:buSzPts val="1200"/>
              <a:buNone/>
              <a:defRPr/>
            </a:lvl4pPr>
            <a:lvl5pPr lvl="4" algn="ctr">
              <a:lnSpc>
                <a:spcPct val="100000"/>
              </a:lnSpc>
              <a:spcBef>
                <a:spcPts val="0"/>
              </a:spcBef>
              <a:spcAft>
                <a:spcPts val="0"/>
              </a:spcAft>
              <a:buClr>
                <a:schemeClr val="dk1"/>
              </a:buClr>
              <a:buSzPts val="1200"/>
              <a:buNone/>
              <a:defRPr/>
            </a:lvl5pPr>
            <a:lvl6pPr lvl="5" algn="ctr">
              <a:lnSpc>
                <a:spcPct val="100000"/>
              </a:lnSpc>
              <a:spcBef>
                <a:spcPts val="0"/>
              </a:spcBef>
              <a:spcAft>
                <a:spcPts val="0"/>
              </a:spcAft>
              <a:buClr>
                <a:schemeClr val="dk1"/>
              </a:buClr>
              <a:buSzPts val="1200"/>
              <a:buNone/>
              <a:defRPr/>
            </a:lvl6pPr>
            <a:lvl7pPr lvl="6" algn="ctr">
              <a:lnSpc>
                <a:spcPct val="100000"/>
              </a:lnSpc>
              <a:spcBef>
                <a:spcPts val="0"/>
              </a:spcBef>
              <a:spcAft>
                <a:spcPts val="0"/>
              </a:spcAft>
              <a:buClr>
                <a:schemeClr val="dk1"/>
              </a:buClr>
              <a:buSzPts val="1200"/>
              <a:buNone/>
              <a:defRPr/>
            </a:lvl7pPr>
            <a:lvl8pPr lvl="7" algn="ctr">
              <a:lnSpc>
                <a:spcPct val="100000"/>
              </a:lnSpc>
              <a:spcBef>
                <a:spcPts val="0"/>
              </a:spcBef>
              <a:spcAft>
                <a:spcPts val="0"/>
              </a:spcAft>
              <a:buClr>
                <a:schemeClr val="dk1"/>
              </a:buClr>
              <a:buSzPts val="1200"/>
              <a:buNone/>
              <a:defRPr/>
            </a:lvl8pPr>
            <a:lvl9pPr lvl="8" algn="ctr">
              <a:lnSpc>
                <a:spcPct val="100000"/>
              </a:lnSpc>
              <a:spcBef>
                <a:spcPts val="0"/>
              </a:spcBef>
              <a:spcAft>
                <a:spcPts val="0"/>
              </a:spcAft>
              <a:buClr>
                <a:schemeClr val="dk1"/>
              </a:buClr>
              <a:buSzPts val="1200"/>
              <a:buNone/>
              <a:defRPr/>
            </a:lvl9pPr>
          </a:lstStyle>
          <a:p/>
        </p:txBody>
      </p:sp>
      <p:sp>
        <p:nvSpPr>
          <p:cNvPr id="83" name="Google Shape;83;p14"/>
          <p:cNvSpPr txBox="1"/>
          <p:nvPr>
            <p:ph idx="4" type="subTitle"/>
          </p:nvPr>
        </p:nvSpPr>
        <p:spPr>
          <a:xfrm flipH="1">
            <a:off x="5152400" y="954825"/>
            <a:ext cx="2634000" cy="745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1800"/>
              <a:buFont typeface="Paytone One"/>
              <a:buNone/>
              <a:defRPr sz="2400">
                <a:latin typeface="Unica One"/>
                <a:ea typeface="Unica One"/>
                <a:cs typeface="Unica One"/>
                <a:sym typeface="Unica One"/>
              </a:defRPr>
            </a:lvl1pPr>
            <a:lvl2pPr lvl="1" algn="ctr">
              <a:lnSpc>
                <a:spcPct val="100000"/>
              </a:lnSpc>
              <a:spcBef>
                <a:spcPts val="0"/>
              </a:spcBef>
              <a:spcAft>
                <a:spcPts val="0"/>
              </a:spcAft>
              <a:buClr>
                <a:schemeClr val="lt1"/>
              </a:buClr>
              <a:buSzPts val="1400"/>
              <a:buFont typeface="Paytone One"/>
              <a:buNone/>
              <a:defRPr>
                <a:solidFill>
                  <a:schemeClr val="lt1"/>
                </a:solidFill>
                <a:latin typeface="Paytone One"/>
                <a:ea typeface="Paytone One"/>
                <a:cs typeface="Paytone One"/>
                <a:sym typeface="Paytone One"/>
              </a:defRPr>
            </a:lvl2pPr>
            <a:lvl3pPr lvl="2" algn="ctr">
              <a:lnSpc>
                <a:spcPct val="100000"/>
              </a:lnSpc>
              <a:spcBef>
                <a:spcPts val="0"/>
              </a:spcBef>
              <a:spcAft>
                <a:spcPts val="0"/>
              </a:spcAft>
              <a:buClr>
                <a:schemeClr val="lt1"/>
              </a:buClr>
              <a:buSzPts val="1200"/>
              <a:buFont typeface="Paytone One"/>
              <a:buNone/>
              <a:defRPr>
                <a:solidFill>
                  <a:schemeClr val="lt1"/>
                </a:solidFill>
                <a:latin typeface="Paytone One"/>
                <a:ea typeface="Paytone One"/>
                <a:cs typeface="Paytone One"/>
                <a:sym typeface="Paytone One"/>
              </a:defRPr>
            </a:lvl3pPr>
            <a:lvl4pPr lvl="3" algn="ctr">
              <a:lnSpc>
                <a:spcPct val="100000"/>
              </a:lnSpc>
              <a:spcBef>
                <a:spcPts val="0"/>
              </a:spcBef>
              <a:spcAft>
                <a:spcPts val="0"/>
              </a:spcAft>
              <a:buClr>
                <a:schemeClr val="lt1"/>
              </a:buClr>
              <a:buSzPts val="1200"/>
              <a:buFont typeface="Paytone One"/>
              <a:buNone/>
              <a:defRPr>
                <a:solidFill>
                  <a:schemeClr val="lt1"/>
                </a:solidFill>
                <a:latin typeface="Paytone One"/>
                <a:ea typeface="Paytone One"/>
                <a:cs typeface="Paytone One"/>
                <a:sym typeface="Paytone One"/>
              </a:defRPr>
            </a:lvl4pPr>
            <a:lvl5pPr lvl="4" algn="ctr">
              <a:lnSpc>
                <a:spcPct val="100000"/>
              </a:lnSpc>
              <a:spcBef>
                <a:spcPts val="0"/>
              </a:spcBef>
              <a:spcAft>
                <a:spcPts val="0"/>
              </a:spcAft>
              <a:buClr>
                <a:schemeClr val="lt1"/>
              </a:buClr>
              <a:buSzPts val="1200"/>
              <a:buFont typeface="Paytone One"/>
              <a:buNone/>
              <a:defRPr>
                <a:solidFill>
                  <a:schemeClr val="lt1"/>
                </a:solidFill>
                <a:latin typeface="Paytone One"/>
                <a:ea typeface="Paytone One"/>
                <a:cs typeface="Paytone One"/>
                <a:sym typeface="Paytone One"/>
              </a:defRPr>
            </a:lvl5pPr>
            <a:lvl6pPr lvl="5" algn="ctr">
              <a:lnSpc>
                <a:spcPct val="100000"/>
              </a:lnSpc>
              <a:spcBef>
                <a:spcPts val="0"/>
              </a:spcBef>
              <a:spcAft>
                <a:spcPts val="0"/>
              </a:spcAft>
              <a:buClr>
                <a:schemeClr val="lt1"/>
              </a:buClr>
              <a:buSzPts val="1200"/>
              <a:buFont typeface="Paytone One"/>
              <a:buNone/>
              <a:defRPr>
                <a:solidFill>
                  <a:schemeClr val="lt1"/>
                </a:solidFill>
                <a:latin typeface="Paytone One"/>
                <a:ea typeface="Paytone One"/>
                <a:cs typeface="Paytone One"/>
                <a:sym typeface="Paytone One"/>
              </a:defRPr>
            </a:lvl6pPr>
            <a:lvl7pPr lvl="6" algn="ctr">
              <a:lnSpc>
                <a:spcPct val="100000"/>
              </a:lnSpc>
              <a:spcBef>
                <a:spcPts val="0"/>
              </a:spcBef>
              <a:spcAft>
                <a:spcPts val="0"/>
              </a:spcAft>
              <a:buClr>
                <a:schemeClr val="lt1"/>
              </a:buClr>
              <a:buSzPts val="1200"/>
              <a:buFont typeface="Paytone One"/>
              <a:buNone/>
              <a:defRPr>
                <a:solidFill>
                  <a:schemeClr val="lt1"/>
                </a:solidFill>
                <a:latin typeface="Paytone One"/>
                <a:ea typeface="Paytone One"/>
                <a:cs typeface="Paytone One"/>
                <a:sym typeface="Paytone One"/>
              </a:defRPr>
            </a:lvl7pPr>
            <a:lvl8pPr lvl="7" algn="ctr">
              <a:lnSpc>
                <a:spcPct val="100000"/>
              </a:lnSpc>
              <a:spcBef>
                <a:spcPts val="0"/>
              </a:spcBef>
              <a:spcAft>
                <a:spcPts val="0"/>
              </a:spcAft>
              <a:buClr>
                <a:schemeClr val="lt1"/>
              </a:buClr>
              <a:buSzPts val="1200"/>
              <a:buFont typeface="Paytone One"/>
              <a:buNone/>
              <a:defRPr>
                <a:solidFill>
                  <a:schemeClr val="lt1"/>
                </a:solidFill>
                <a:latin typeface="Paytone One"/>
                <a:ea typeface="Paytone One"/>
                <a:cs typeface="Paytone One"/>
                <a:sym typeface="Paytone One"/>
              </a:defRPr>
            </a:lvl8pPr>
            <a:lvl9pPr lvl="8" algn="ctr">
              <a:lnSpc>
                <a:spcPct val="100000"/>
              </a:lnSpc>
              <a:spcBef>
                <a:spcPts val="0"/>
              </a:spcBef>
              <a:spcAft>
                <a:spcPts val="0"/>
              </a:spcAft>
              <a:buClr>
                <a:schemeClr val="lt1"/>
              </a:buClr>
              <a:buSzPts val="1200"/>
              <a:buFont typeface="Paytone One"/>
              <a:buNone/>
              <a:defRPr>
                <a:solidFill>
                  <a:schemeClr val="lt1"/>
                </a:solidFill>
                <a:latin typeface="Paytone One"/>
                <a:ea typeface="Paytone One"/>
                <a:cs typeface="Paytone One"/>
                <a:sym typeface="Paytone One"/>
              </a:defRPr>
            </a:lvl9pPr>
          </a:lstStyle>
          <a:p/>
        </p:txBody>
      </p:sp>
      <p:sp>
        <p:nvSpPr>
          <p:cNvPr id="84" name="Google Shape;84;p14"/>
          <p:cNvSpPr txBox="1"/>
          <p:nvPr>
            <p:ph idx="5" type="subTitle"/>
          </p:nvPr>
        </p:nvSpPr>
        <p:spPr>
          <a:xfrm>
            <a:off x="5152400" y="3339226"/>
            <a:ext cx="2409900" cy="745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1800"/>
              <a:buFont typeface="Paytone One"/>
              <a:buNone/>
              <a:defRPr sz="2400">
                <a:latin typeface="Unica One"/>
                <a:ea typeface="Unica One"/>
                <a:cs typeface="Unica One"/>
                <a:sym typeface="Unica One"/>
              </a:defRPr>
            </a:lvl1pPr>
            <a:lvl2pPr lvl="1" algn="ctr">
              <a:lnSpc>
                <a:spcPct val="100000"/>
              </a:lnSpc>
              <a:spcBef>
                <a:spcPts val="0"/>
              </a:spcBef>
              <a:spcAft>
                <a:spcPts val="0"/>
              </a:spcAft>
              <a:buClr>
                <a:schemeClr val="lt1"/>
              </a:buClr>
              <a:buSzPts val="1400"/>
              <a:buFont typeface="Paytone One"/>
              <a:buNone/>
              <a:defRPr>
                <a:solidFill>
                  <a:schemeClr val="lt1"/>
                </a:solidFill>
                <a:latin typeface="Paytone One"/>
                <a:ea typeface="Paytone One"/>
                <a:cs typeface="Paytone One"/>
                <a:sym typeface="Paytone One"/>
              </a:defRPr>
            </a:lvl2pPr>
            <a:lvl3pPr lvl="2" algn="ctr">
              <a:lnSpc>
                <a:spcPct val="100000"/>
              </a:lnSpc>
              <a:spcBef>
                <a:spcPts val="0"/>
              </a:spcBef>
              <a:spcAft>
                <a:spcPts val="0"/>
              </a:spcAft>
              <a:buClr>
                <a:schemeClr val="lt1"/>
              </a:buClr>
              <a:buSzPts val="1200"/>
              <a:buFont typeface="Paytone One"/>
              <a:buNone/>
              <a:defRPr>
                <a:solidFill>
                  <a:schemeClr val="lt1"/>
                </a:solidFill>
                <a:latin typeface="Paytone One"/>
                <a:ea typeface="Paytone One"/>
                <a:cs typeface="Paytone One"/>
                <a:sym typeface="Paytone One"/>
              </a:defRPr>
            </a:lvl3pPr>
            <a:lvl4pPr lvl="3" algn="ctr">
              <a:lnSpc>
                <a:spcPct val="100000"/>
              </a:lnSpc>
              <a:spcBef>
                <a:spcPts val="0"/>
              </a:spcBef>
              <a:spcAft>
                <a:spcPts val="0"/>
              </a:spcAft>
              <a:buClr>
                <a:schemeClr val="lt1"/>
              </a:buClr>
              <a:buSzPts val="1200"/>
              <a:buFont typeface="Paytone One"/>
              <a:buNone/>
              <a:defRPr>
                <a:solidFill>
                  <a:schemeClr val="lt1"/>
                </a:solidFill>
                <a:latin typeface="Paytone One"/>
                <a:ea typeface="Paytone One"/>
                <a:cs typeface="Paytone One"/>
                <a:sym typeface="Paytone One"/>
              </a:defRPr>
            </a:lvl4pPr>
            <a:lvl5pPr lvl="4" algn="ctr">
              <a:lnSpc>
                <a:spcPct val="100000"/>
              </a:lnSpc>
              <a:spcBef>
                <a:spcPts val="0"/>
              </a:spcBef>
              <a:spcAft>
                <a:spcPts val="0"/>
              </a:spcAft>
              <a:buClr>
                <a:schemeClr val="lt1"/>
              </a:buClr>
              <a:buSzPts val="1200"/>
              <a:buFont typeface="Paytone One"/>
              <a:buNone/>
              <a:defRPr>
                <a:solidFill>
                  <a:schemeClr val="lt1"/>
                </a:solidFill>
                <a:latin typeface="Paytone One"/>
                <a:ea typeface="Paytone One"/>
                <a:cs typeface="Paytone One"/>
                <a:sym typeface="Paytone One"/>
              </a:defRPr>
            </a:lvl5pPr>
            <a:lvl6pPr lvl="5" algn="ctr">
              <a:lnSpc>
                <a:spcPct val="100000"/>
              </a:lnSpc>
              <a:spcBef>
                <a:spcPts val="0"/>
              </a:spcBef>
              <a:spcAft>
                <a:spcPts val="0"/>
              </a:spcAft>
              <a:buClr>
                <a:schemeClr val="lt1"/>
              </a:buClr>
              <a:buSzPts val="1200"/>
              <a:buFont typeface="Paytone One"/>
              <a:buNone/>
              <a:defRPr>
                <a:solidFill>
                  <a:schemeClr val="lt1"/>
                </a:solidFill>
                <a:latin typeface="Paytone One"/>
                <a:ea typeface="Paytone One"/>
                <a:cs typeface="Paytone One"/>
                <a:sym typeface="Paytone One"/>
              </a:defRPr>
            </a:lvl6pPr>
            <a:lvl7pPr lvl="6" algn="ctr">
              <a:lnSpc>
                <a:spcPct val="100000"/>
              </a:lnSpc>
              <a:spcBef>
                <a:spcPts val="0"/>
              </a:spcBef>
              <a:spcAft>
                <a:spcPts val="0"/>
              </a:spcAft>
              <a:buClr>
                <a:schemeClr val="lt1"/>
              </a:buClr>
              <a:buSzPts val="1200"/>
              <a:buFont typeface="Paytone One"/>
              <a:buNone/>
              <a:defRPr>
                <a:solidFill>
                  <a:schemeClr val="lt1"/>
                </a:solidFill>
                <a:latin typeface="Paytone One"/>
                <a:ea typeface="Paytone One"/>
                <a:cs typeface="Paytone One"/>
                <a:sym typeface="Paytone One"/>
              </a:defRPr>
            </a:lvl7pPr>
            <a:lvl8pPr lvl="7" algn="ctr">
              <a:lnSpc>
                <a:spcPct val="100000"/>
              </a:lnSpc>
              <a:spcBef>
                <a:spcPts val="0"/>
              </a:spcBef>
              <a:spcAft>
                <a:spcPts val="0"/>
              </a:spcAft>
              <a:buClr>
                <a:schemeClr val="lt1"/>
              </a:buClr>
              <a:buSzPts val="1200"/>
              <a:buFont typeface="Paytone One"/>
              <a:buNone/>
              <a:defRPr>
                <a:solidFill>
                  <a:schemeClr val="lt1"/>
                </a:solidFill>
                <a:latin typeface="Paytone One"/>
                <a:ea typeface="Paytone One"/>
                <a:cs typeface="Paytone One"/>
                <a:sym typeface="Paytone One"/>
              </a:defRPr>
            </a:lvl8pPr>
            <a:lvl9pPr lvl="8" algn="ctr">
              <a:lnSpc>
                <a:spcPct val="100000"/>
              </a:lnSpc>
              <a:spcBef>
                <a:spcPts val="0"/>
              </a:spcBef>
              <a:spcAft>
                <a:spcPts val="0"/>
              </a:spcAft>
              <a:buClr>
                <a:schemeClr val="lt1"/>
              </a:buClr>
              <a:buSzPts val="1200"/>
              <a:buFont typeface="Paytone One"/>
              <a:buNone/>
              <a:defRPr>
                <a:solidFill>
                  <a:schemeClr val="lt1"/>
                </a:solidFill>
                <a:latin typeface="Paytone One"/>
                <a:ea typeface="Paytone One"/>
                <a:cs typeface="Paytone One"/>
                <a:sym typeface="Paytone One"/>
              </a:defRPr>
            </a:lvl9pPr>
          </a:lstStyle>
          <a:p/>
        </p:txBody>
      </p:sp>
      <p:sp>
        <p:nvSpPr>
          <p:cNvPr id="85" name="Google Shape;85;p14"/>
          <p:cNvSpPr txBox="1"/>
          <p:nvPr>
            <p:ph idx="6" type="subTitle"/>
          </p:nvPr>
        </p:nvSpPr>
        <p:spPr>
          <a:xfrm flipH="1">
            <a:off x="5152400" y="2245829"/>
            <a:ext cx="2680800" cy="6501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1800"/>
              <a:buFont typeface="Paytone One"/>
              <a:buNone/>
              <a:defRPr sz="2400">
                <a:latin typeface="Unica One"/>
                <a:ea typeface="Unica One"/>
                <a:cs typeface="Unica One"/>
                <a:sym typeface="Unica One"/>
              </a:defRPr>
            </a:lvl1pPr>
            <a:lvl2pPr lvl="1" algn="ctr">
              <a:lnSpc>
                <a:spcPct val="100000"/>
              </a:lnSpc>
              <a:spcBef>
                <a:spcPts val="0"/>
              </a:spcBef>
              <a:spcAft>
                <a:spcPts val="0"/>
              </a:spcAft>
              <a:buClr>
                <a:schemeClr val="lt1"/>
              </a:buClr>
              <a:buSzPts val="1400"/>
              <a:buFont typeface="Paytone One"/>
              <a:buNone/>
              <a:defRPr>
                <a:solidFill>
                  <a:schemeClr val="lt1"/>
                </a:solidFill>
                <a:latin typeface="Paytone One"/>
                <a:ea typeface="Paytone One"/>
                <a:cs typeface="Paytone One"/>
                <a:sym typeface="Paytone One"/>
              </a:defRPr>
            </a:lvl2pPr>
            <a:lvl3pPr lvl="2" algn="ctr">
              <a:lnSpc>
                <a:spcPct val="100000"/>
              </a:lnSpc>
              <a:spcBef>
                <a:spcPts val="0"/>
              </a:spcBef>
              <a:spcAft>
                <a:spcPts val="0"/>
              </a:spcAft>
              <a:buClr>
                <a:schemeClr val="lt1"/>
              </a:buClr>
              <a:buSzPts val="1200"/>
              <a:buFont typeface="Paytone One"/>
              <a:buNone/>
              <a:defRPr>
                <a:solidFill>
                  <a:schemeClr val="lt1"/>
                </a:solidFill>
                <a:latin typeface="Paytone One"/>
                <a:ea typeface="Paytone One"/>
                <a:cs typeface="Paytone One"/>
                <a:sym typeface="Paytone One"/>
              </a:defRPr>
            </a:lvl3pPr>
            <a:lvl4pPr lvl="3" algn="ctr">
              <a:lnSpc>
                <a:spcPct val="100000"/>
              </a:lnSpc>
              <a:spcBef>
                <a:spcPts val="0"/>
              </a:spcBef>
              <a:spcAft>
                <a:spcPts val="0"/>
              </a:spcAft>
              <a:buClr>
                <a:schemeClr val="lt1"/>
              </a:buClr>
              <a:buSzPts val="1200"/>
              <a:buFont typeface="Paytone One"/>
              <a:buNone/>
              <a:defRPr>
                <a:solidFill>
                  <a:schemeClr val="lt1"/>
                </a:solidFill>
                <a:latin typeface="Paytone One"/>
                <a:ea typeface="Paytone One"/>
                <a:cs typeface="Paytone One"/>
                <a:sym typeface="Paytone One"/>
              </a:defRPr>
            </a:lvl4pPr>
            <a:lvl5pPr lvl="4" algn="ctr">
              <a:lnSpc>
                <a:spcPct val="100000"/>
              </a:lnSpc>
              <a:spcBef>
                <a:spcPts val="0"/>
              </a:spcBef>
              <a:spcAft>
                <a:spcPts val="0"/>
              </a:spcAft>
              <a:buClr>
                <a:schemeClr val="lt1"/>
              </a:buClr>
              <a:buSzPts val="1200"/>
              <a:buFont typeface="Paytone One"/>
              <a:buNone/>
              <a:defRPr>
                <a:solidFill>
                  <a:schemeClr val="lt1"/>
                </a:solidFill>
                <a:latin typeface="Paytone One"/>
                <a:ea typeface="Paytone One"/>
                <a:cs typeface="Paytone One"/>
                <a:sym typeface="Paytone One"/>
              </a:defRPr>
            </a:lvl5pPr>
            <a:lvl6pPr lvl="5" algn="ctr">
              <a:lnSpc>
                <a:spcPct val="100000"/>
              </a:lnSpc>
              <a:spcBef>
                <a:spcPts val="0"/>
              </a:spcBef>
              <a:spcAft>
                <a:spcPts val="0"/>
              </a:spcAft>
              <a:buClr>
                <a:schemeClr val="lt1"/>
              </a:buClr>
              <a:buSzPts val="1200"/>
              <a:buFont typeface="Paytone One"/>
              <a:buNone/>
              <a:defRPr>
                <a:solidFill>
                  <a:schemeClr val="lt1"/>
                </a:solidFill>
                <a:latin typeface="Paytone One"/>
                <a:ea typeface="Paytone One"/>
                <a:cs typeface="Paytone One"/>
                <a:sym typeface="Paytone One"/>
              </a:defRPr>
            </a:lvl6pPr>
            <a:lvl7pPr lvl="6" algn="ctr">
              <a:lnSpc>
                <a:spcPct val="100000"/>
              </a:lnSpc>
              <a:spcBef>
                <a:spcPts val="0"/>
              </a:spcBef>
              <a:spcAft>
                <a:spcPts val="0"/>
              </a:spcAft>
              <a:buClr>
                <a:schemeClr val="lt1"/>
              </a:buClr>
              <a:buSzPts val="1200"/>
              <a:buFont typeface="Paytone One"/>
              <a:buNone/>
              <a:defRPr>
                <a:solidFill>
                  <a:schemeClr val="lt1"/>
                </a:solidFill>
                <a:latin typeface="Paytone One"/>
                <a:ea typeface="Paytone One"/>
                <a:cs typeface="Paytone One"/>
                <a:sym typeface="Paytone One"/>
              </a:defRPr>
            </a:lvl7pPr>
            <a:lvl8pPr lvl="7" algn="ctr">
              <a:lnSpc>
                <a:spcPct val="100000"/>
              </a:lnSpc>
              <a:spcBef>
                <a:spcPts val="0"/>
              </a:spcBef>
              <a:spcAft>
                <a:spcPts val="0"/>
              </a:spcAft>
              <a:buClr>
                <a:schemeClr val="lt1"/>
              </a:buClr>
              <a:buSzPts val="1200"/>
              <a:buFont typeface="Paytone One"/>
              <a:buNone/>
              <a:defRPr>
                <a:solidFill>
                  <a:schemeClr val="lt1"/>
                </a:solidFill>
                <a:latin typeface="Paytone One"/>
                <a:ea typeface="Paytone One"/>
                <a:cs typeface="Paytone One"/>
                <a:sym typeface="Paytone One"/>
              </a:defRPr>
            </a:lvl8pPr>
            <a:lvl9pPr lvl="8" algn="ctr">
              <a:lnSpc>
                <a:spcPct val="100000"/>
              </a:lnSpc>
              <a:spcBef>
                <a:spcPts val="0"/>
              </a:spcBef>
              <a:spcAft>
                <a:spcPts val="0"/>
              </a:spcAft>
              <a:buClr>
                <a:schemeClr val="lt1"/>
              </a:buClr>
              <a:buSzPts val="1200"/>
              <a:buFont typeface="Paytone One"/>
              <a:buNone/>
              <a:defRPr>
                <a:solidFill>
                  <a:schemeClr val="lt1"/>
                </a:solidFill>
                <a:latin typeface="Paytone One"/>
                <a:ea typeface="Paytone One"/>
                <a:cs typeface="Paytone One"/>
                <a:sym typeface="Paytone One"/>
              </a:defRPr>
            </a:lvl9pPr>
          </a:lstStyle>
          <a:p/>
        </p:txBody>
      </p:sp>
      <p:sp>
        <p:nvSpPr>
          <p:cNvPr id="86" name="Google Shape;86;p14"/>
          <p:cNvSpPr txBox="1"/>
          <p:nvPr>
            <p:ph idx="7" type="title"/>
          </p:nvPr>
        </p:nvSpPr>
        <p:spPr>
          <a:xfrm>
            <a:off x="3696239" y="2598675"/>
            <a:ext cx="1323600" cy="577800"/>
          </a:xfrm>
          <a:prstGeom prst="rect">
            <a:avLst/>
          </a:prstGeom>
          <a:noFill/>
          <a:ln>
            <a:noFill/>
          </a:ln>
        </p:spPr>
        <p:txBody>
          <a:bodyPr anchorCtr="0" anchor="ctr" bIns="91425" lIns="91425" spcFirstLastPara="1" rIns="91425" wrap="square" tIns="91425">
            <a:noAutofit/>
          </a:bodyPr>
          <a:lstStyle>
            <a:lvl1pPr lvl="0" algn="ctr">
              <a:lnSpc>
                <a:spcPct val="90000"/>
              </a:lnSpc>
              <a:spcBef>
                <a:spcPts val="0"/>
              </a:spcBef>
              <a:spcAft>
                <a:spcPts val="0"/>
              </a:spcAft>
              <a:buClr>
                <a:schemeClr val="accent1"/>
              </a:buClr>
              <a:buSzPts val="5500"/>
              <a:buFont typeface="Calibri"/>
              <a:buNone/>
              <a:defRPr sz="3600"/>
            </a:lvl1pPr>
            <a:lvl2pPr lvl="1" algn="ctr">
              <a:spcBef>
                <a:spcPts val="0"/>
              </a:spcBef>
              <a:spcAft>
                <a:spcPts val="0"/>
              </a:spcAft>
              <a:buClr>
                <a:schemeClr val="accent1"/>
              </a:buClr>
              <a:buSzPts val="5500"/>
              <a:buFont typeface="Fira Sans Extra Condensed Medium"/>
              <a:buNone/>
              <a:defRPr sz="5500">
                <a:solidFill>
                  <a:schemeClr val="accent1"/>
                </a:solidFill>
                <a:latin typeface="Fira Sans Extra Condensed Medium"/>
                <a:ea typeface="Fira Sans Extra Condensed Medium"/>
                <a:cs typeface="Fira Sans Extra Condensed Medium"/>
                <a:sym typeface="Fira Sans Extra Condensed Medium"/>
              </a:defRPr>
            </a:lvl2pPr>
            <a:lvl3pPr lvl="2" algn="ctr">
              <a:spcBef>
                <a:spcPts val="0"/>
              </a:spcBef>
              <a:spcAft>
                <a:spcPts val="0"/>
              </a:spcAft>
              <a:buClr>
                <a:schemeClr val="accent1"/>
              </a:buClr>
              <a:buSzPts val="5500"/>
              <a:buFont typeface="Fira Sans Extra Condensed Medium"/>
              <a:buNone/>
              <a:defRPr sz="5500">
                <a:solidFill>
                  <a:schemeClr val="accent1"/>
                </a:solidFill>
                <a:latin typeface="Fira Sans Extra Condensed Medium"/>
                <a:ea typeface="Fira Sans Extra Condensed Medium"/>
                <a:cs typeface="Fira Sans Extra Condensed Medium"/>
                <a:sym typeface="Fira Sans Extra Condensed Medium"/>
              </a:defRPr>
            </a:lvl3pPr>
            <a:lvl4pPr lvl="3" algn="ctr">
              <a:spcBef>
                <a:spcPts val="0"/>
              </a:spcBef>
              <a:spcAft>
                <a:spcPts val="0"/>
              </a:spcAft>
              <a:buClr>
                <a:schemeClr val="accent1"/>
              </a:buClr>
              <a:buSzPts val="5500"/>
              <a:buFont typeface="Fira Sans Extra Condensed Medium"/>
              <a:buNone/>
              <a:defRPr sz="5500">
                <a:solidFill>
                  <a:schemeClr val="accent1"/>
                </a:solidFill>
                <a:latin typeface="Fira Sans Extra Condensed Medium"/>
                <a:ea typeface="Fira Sans Extra Condensed Medium"/>
                <a:cs typeface="Fira Sans Extra Condensed Medium"/>
                <a:sym typeface="Fira Sans Extra Condensed Medium"/>
              </a:defRPr>
            </a:lvl4pPr>
            <a:lvl5pPr lvl="4" algn="ctr">
              <a:spcBef>
                <a:spcPts val="0"/>
              </a:spcBef>
              <a:spcAft>
                <a:spcPts val="0"/>
              </a:spcAft>
              <a:buClr>
                <a:schemeClr val="accent1"/>
              </a:buClr>
              <a:buSzPts val="5500"/>
              <a:buFont typeface="Fira Sans Extra Condensed Medium"/>
              <a:buNone/>
              <a:defRPr sz="5500">
                <a:solidFill>
                  <a:schemeClr val="accent1"/>
                </a:solidFill>
                <a:latin typeface="Fira Sans Extra Condensed Medium"/>
                <a:ea typeface="Fira Sans Extra Condensed Medium"/>
                <a:cs typeface="Fira Sans Extra Condensed Medium"/>
                <a:sym typeface="Fira Sans Extra Condensed Medium"/>
              </a:defRPr>
            </a:lvl5pPr>
            <a:lvl6pPr lvl="5" algn="ctr">
              <a:spcBef>
                <a:spcPts val="0"/>
              </a:spcBef>
              <a:spcAft>
                <a:spcPts val="0"/>
              </a:spcAft>
              <a:buClr>
                <a:schemeClr val="accent1"/>
              </a:buClr>
              <a:buSzPts val="5500"/>
              <a:buFont typeface="Fira Sans Extra Condensed Medium"/>
              <a:buNone/>
              <a:defRPr sz="5500">
                <a:solidFill>
                  <a:schemeClr val="accent1"/>
                </a:solidFill>
                <a:latin typeface="Fira Sans Extra Condensed Medium"/>
                <a:ea typeface="Fira Sans Extra Condensed Medium"/>
                <a:cs typeface="Fira Sans Extra Condensed Medium"/>
                <a:sym typeface="Fira Sans Extra Condensed Medium"/>
              </a:defRPr>
            </a:lvl6pPr>
            <a:lvl7pPr lvl="6" algn="ctr">
              <a:spcBef>
                <a:spcPts val="0"/>
              </a:spcBef>
              <a:spcAft>
                <a:spcPts val="0"/>
              </a:spcAft>
              <a:buClr>
                <a:schemeClr val="accent1"/>
              </a:buClr>
              <a:buSzPts val="5500"/>
              <a:buFont typeface="Fira Sans Extra Condensed Medium"/>
              <a:buNone/>
              <a:defRPr sz="5500">
                <a:solidFill>
                  <a:schemeClr val="accent1"/>
                </a:solidFill>
                <a:latin typeface="Fira Sans Extra Condensed Medium"/>
                <a:ea typeface="Fira Sans Extra Condensed Medium"/>
                <a:cs typeface="Fira Sans Extra Condensed Medium"/>
                <a:sym typeface="Fira Sans Extra Condensed Medium"/>
              </a:defRPr>
            </a:lvl7pPr>
            <a:lvl8pPr lvl="7" algn="ctr">
              <a:spcBef>
                <a:spcPts val="0"/>
              </a:spcBef>
              <a:spcAft>
                <a:spcPts val="0"/>
              </a:spcAft>
              <a:buClr>
                <a:schemeClr val="accent1"/>
              </a:buClr>
              <a:buSzPts val="5500"/>
              <a:buFont typeface="Fira Sans Extra Condensed Medium"/>
              <a:buNone/>
              <a:defRPr sz="5500">
                <a:solidFill>
                  <a:schemeClr val="accent1"/>
                </a:solidFill>
                <a:latin typeface="Fira Sans Extra Condensed Medium"/>
                <a:ea typeface="Fira Sans Extra Condensed Medium"/>
                <a:cs typeface="Fira Sans Extra Condensed Medium"/>
                <a:sym typeface="Fira Sans Extra Condensed Medium"/>
              </a:defRPr>
            </a:lvl8pPr>
            <a:lvl9pPr lvl="8" algn="ctr">
              <a:spcBef>
                <a:spcPts val="0"/>
              </a:spcBef>
              <a:spcAft>
                <a:spcPts val="0"/>
              </a:spcAft>
              <a:buClr>
                <a:schemeClr val="accent1"/>
              </a:buClr>
              <a:buSzPts val="5500"/>
              <a:buFont typeface="Fira Sans Extra Condensed Medium"/>
              <a:buNone/>
              <a:defRPr sz="5500">
                <a:solidFill>
                  <a:schemeClr val="accent1"/>
                </a:solidFill>
                <a:latin typeface="Fira Sans Extra Condensed Medium"/>
                <a:ea typeface="Fira Sans Extra Condensed Medium"/>
                <a:cs typeface="Fira Sans Extra Condensed Medium"/>
                <a:sym typeface="Fira Sans Extra Condensed Medium"/>
              </a:defRPr>
            </a:lvl9pPr>
          </a:lstStyle>
          <a:p/>
        </p:txBody>
      </p:sp>
      <p:sp>
        <p:nvSpPr>
          <p:cNvPr id="87" name="Google Shape;87;p14"/>
          <p:cNvSpPr txBox="1"/>
          <p:nvPr>
            <p:ph idx="8" type="title"/>
          </p:nvPr>
        </p:nvSpPr>
        <p:spPr>
          <a:xfrm>
            <a:off x="3696239" y="1371631"/>
            <a:ext cx="1323600" cy="577800"/>
          </a:xfrm>
          <a:prstGeom prst="rect">
            <a:avLst/>
          </a:prstGeom>
          <a:noFill/>
          <a:ln>
            <a:noFill/>
          </a:ln>
        </p:spPr>
        <p:txBody>
          <a:bodyPr anchorCtr="0" anchor="ctr" bIns="91425" lIns="91425" spcFirstLastPara="1" rIns="91425" wrap="square" tIns="91425">
            <a:noAutofit/>
          </a:bodyPr>
          <a:lstStyle>
            <a:lvl1pPr lvl="0" algn="ctr">
              <a:lnSpc>
                <a:spcPct val="90000"/>
              </a:lnSpc>
              <a:spcBef>
                <a:spcPts val="0"/>
              </a:spcBef>
              <a:spcAft>
                <a:spcPts val="0"/>
              </a:spcAft>
              <a:buClr>
                <a:schemeClr val="accent1"/>
              </a:buClr>
              <a:buSzPts val="5500"/>
              <a:buFont typeface="Calibri"/>
              <a:buNone/>
              <a:defRPr sz="3600"/>
            </a:lvl1pPr>
            <a:lvl2pPr lvl="1" algn="ctr">
              <a:spcBef>
                <a:spcPts val="0"/>
              </a:spcBef>
              <a:spcAft>
                <a:spcPts val="0"/>
              </a:spcAft>
              <a:buClr>
                <a:schemeClr val="accent1"/>
              </a:buClr>
              <a:buSzPts val="5500"/>
              <a:buFont typeface="Fira Sans Extra Condensed Medium"/>
              <a:buNone/>
              <a:defRPr sz="5500">
                <a:solidFill>
                  <a:schemeClr val="accent1"/>
                </a:solidFill>
                <a:latin typeface="Fira Sans Extra Condensed Medium"/>
                <a:ea typeface="Fira Sans Extra Condensed Medium"/>
                <a:cs typeface="Fira Sans Extra Condensed Medium"/>
                <a:sym typeface="Fira Sans Extra Condensed Medium"/>
              </a:defRPr>
            </a:lvl2pPr>
            <a:lvl3pPr lvl="2" algn="ctr">
              <a:spcBef>
                <a:spcPts val="0"/>
              </a:spcBef>
              <a:spcAft>
                <a:spcPts val="0"/>
              </a:spcAft>
              <a:buClr>
                <a:schemeClr val="accent1"/>
              </a:buClr>
              <a:buSzPts val="5500"/>
              <a:buFont typeface="Fira Sans Extra Condensed Medium"/>
              <a:buNone/>
              <a:defRPr sz="5500">
                <a:solidFill>
                  <a:schemeClr val="accent1"/>
                </a:solidFill>
                <a:latin typeface="Fira Sans Extra Condensed Medium"/>
                <a:ea typeface="Fira Sans Extra Condensed Medium"/>
                <a:cs typeface="Fira Sans Extra Condensed Medium"/>
                <a:sym typeface="Fira Sans Extra Condensed Medium"/>
              </a:defRPr>
            </a:lvl3pPr>
            <a:lvl4pPr lvl="3" algn="ctr">
              <a:spcBef>
                <a:spcPts val="0"/>
              </a:spcBef>
              <a:spcAft>
                <a:spcPts val="0"/>
              </a:spcAft>
              <a:buClr>
                <a:schemeClr val="accent1"/>
              </a:buClr>
              <a:buSzPts val="5500"/>
              <a:buFont typeface="Fira Sans Extra Condensed Medium"/>
              <a:buNone/>
              <a:defRPr sz="5500">
                <a:solidFill>
                  <a:schemeClr val="accent1"/>
                </a:solidFill>
                <a:latin typeface="Fira Sans Extra Condensed Medium"/>
                <a:ea typeface="Fira Sans Extra Condensed Medium"/>
                <a:cs typeface="Fira Sans Extra Condensed Medium"/>
                <a:sym typeface="Fira Sans Extra Condensed Medium"/>
              </a:defRPr>
            </a:lvl4pPr>
            <a:lvl5pPr lvl="4" algn="ctr">
              <a:spcBef>
                <a:spcPts val="0"/>
              </a:spcBef>
              <a:spcAft>
                <a:spcPts val="0"/>
              </a:spcAft>
              <a:buClr>
                <a:schemeClr val="accent1"/>
              </a:buClr>
              <a:buSzPts val="5500"/>
              <a:buFont typeface="Fira Sans Extra Condensed Medium"/>
              <a:buNone/>
              <a:defRPr sz="5500">
                <a:solidFill>
                  <a:schemeClr val="accent1"/>
                </a:solidFill>
                <a:latin typeface="Fira Sans Extra Condensed Medium"/>
                <a:ea typeface="Fira Sans Extra Condensed Medium"/>
                <a:cs typeface="Fira Sans Extra Condensed Medium"/>
                <a:sym typeface="Fira Sans Extra Condensed Medium"/>
              </a:defRPr>
            </a:lvl5pPr>
            <a:lvl6pPr lvl="5" algn="ctr">
              <a:spcBef>
                <a:spcPts val="0"/>
              </a:spcBef>
              <a:spcAft>
                <a:spcPts val="0"/>
              </a:spcAft>
              <a:buClr>
                <a:schemeClr val="accent1"/>
              </a:buClr>
              <a:buSzPts val="5500"/>
              <a:buFont typeface="Fira Sans Extra Condensed Medium"/>
              <a:buNone/>
              <a:defRPr sz="5500">
                <a:solidFill>
                  <a:schemeClr val="accent1"/>
                </a:solidFill>
                <a:latin typeface="Fira Sans Extra Condensed Medium"/>
                <a:ea typeface="Fira Sans Extra Condensed Medium"/>
                <a:cs typeface="Fira Sans Extra Condensed Medium"/>
                <a:sym typeface="Fira Sans Extra Condensed Medium"/>
              </a:defRPr>
            </a:lvl6pPr>
            <a:lvl7pPr lvl="6" algn="ctr">
              <a:spcBef>
                <a:spcPts val="0"/>
              </a:spcBef>
              <a:spcAft>
                <a:spcPts val="0"/>
              </a:spcAft>
              <a:buClr>
                <a:schemeClr val="accent1"/>
              </a:buClr>
              <a:buSzPts val="5500"/>
              <a:buFont typeface="Fira Sans Extra Condensed Medium"/>
              <a:buNone/>
              <a:defRPr sz="5500">
                <a:solidFill>
                  <a:schemeClr val="accent1"/>
                </a:solidFill>
                <a:latin typeface="Fira Sans Extra Condensed Medium"/>
                <a:ea typeface="Fira Sans Extra Condensed Medium"/>
                <a:cs typeface="Fira Sans Extra Condensed Medium"/>
                <a:sym typeface="Fira Sans Extra Condensed Medium"/>
              </a:defRPr>
            </a:lvl7pPr>
            <a:lvl8pPr lvl="7" algn="ctr">
              <a:spcBef>
                <a:spcPts val="0"/>
              </a:spcBef>
              <a:spcAft>
                <a:spcPts val="0"/>
              </a:spcAft>
              <a:buClr>
                <a:schemeClr val="accent1"/>
              </a:buClr>
              <a:buSzPts val="5500"/>
              <a:buFont typeface="Fira Sans Extra Condensed Medium"/>
              <a:buNone/>
              <a:defRPr sz="5500">
                <a:solidFill>
                  <a:schemeClr val="accent1"/>
                </a:solidFill>
                <a:latin typeface="Fira Sans Extra Condensed Medium"/>
                <a:ea typeface="Fira Sans Extra Condensed Medium"/>
                <a:cs typeface="Fira Sans Extra Condensed Medium"/>
                <a:sym typeface="Fira Sans Extra Condensed Medium"/>
              </a:defRPr>
            </a:lvl8pPr>
            <a:lvl9pPr lvl="8" algn="ctr">
              <a:spcBef>
                <a:spcPts val="0"/>
              </a:spcBef>
              <a:spcAft>
                <a:spcPts val="0"/>
              </a:spcAft>
              <a:buClr>
                <a:schemeClr val="accent1"/>
              </a:buClr>
              <a:buSzPts val="5500"/>
              <a:buFont typeface="Fira Sans Extra Condensed Medium"/>
              <a:buNone/>
              <a:defRPr sz="5500">
                <a:solidFill>
                  <a:schemeClr val="accent1"/>
                </a:solidFill>
                <a:latin typeface="Fira Sans Extra Condensed Medium"/>
                <a:ea typeface="Fira Sans Extra Condensed Medium"/>
                <a:cs typeface="Fira Sans Extra Condensed Medium"/>
                <a:sym typeface="Fira Sans Extra Condensed Medium"/>
              </a:defRPr>
            </a:lvl9pPr>
          </a:lstStyle>
          <a:p/>
        </p:txBody>
      </p:sp>
      <p:sp>
        <p:nvSpPr>
          <p:cNvPr id="88" name="Google Shape;88;p14"/>
          <p:cNvSpPr txBox="1"/>
          <p:nvPr>
            <p:ph idx="9" type="title"/>
          </p:nvPr>
        </p:nvSpPr>
        <p:spPr>
          <a:xfrm>
            <a:off x="591875" y="339650"/>
            <a:ext cx="3123600" cy="674700"/>
          </a:xfrm>
          <a:prstGeom prst="rect">
            <a:avLst/>
          </a:prstGeom>
          <a:noFill/>
          <a:ln>
            <a:noFill/>
          </a:ln>
        </p:spPr>
        <p:txBody>
          <a:bodyPr anchorCtr="0" anchor="t" bIns="91425" lIns="91425" spcFirstLastPara="1" rIns="91425" wrap="square" tIns="91425">
            <a:noAutofit/>
          </a:bodyPr>
          <a:lstStyle>
            <a:lvl1pPr lvl="0" algn="l">
              <a:lnSpc>
                <a:spcPct val="90000"/>
              </a:lnSpc>
              <a:spcBef>
                <a:spcPts val="0"/>
              </a:spcBef>
              <a:spcAft>
                <a:spcPts val="0"/>
              </a:spcAft>
              <a:buClr>
                <a:schemeClr val="dk1"/>
              </a:buClr>
              <a:buSzPts val="3000"/>
              <a:buFont typeface="Calibri"/>
              <a:buNone/>
              <a:defRPr b="1" sz="3000"/>
            </a:lvl1pPr>
            <a:lvl2pPr lvl="1">
              <a:spcBef>
                <a:spcPts val="0"/>
              </a:spcBef>
              <a:spcAft>
                <a:spcPts val="0"/>
              </a:spcAft>
              <a:buSzPts val="3000"/>
              <a:buNone/>
              <a:defRPr b="1" sz="3000"/>
            </a:lvl2pPr>
            <a:lvl3pPr lvl="2">
              <a:spcBef>
                <a:spcPts val="0"/>
              </a:spcBef>
              <a:spcAft>
                <a:spcPts val="0"/>
              </a:spcAft>
              <a:buSzPts val="3000"/>
              <a:buNone/>
              <a:defRPr b="1" sz="3000"/>
            </a:lvl3pPr>
            <a:lvl4pPr lvl="3">
              <a:spcBef>
                <a:spcPts val="0"/>
              </a:spcBef>
              <a:spcAft>
                <a:spcPts val="0"/>
              </a:spcAft>
              <a:buSzPts val="3000"/>
              <a:buNone/>
              <a:defRPr b="1" sz="3000"/>
            </a:lvl4pPr>
            <a:lvl5pPr lvl="4">
              <a:spcBef>
                <a:spcPts val="0"/>
              </a:spcBef>
              <a:spcAft>
                <a:spcPts val="0"/>
              </a:spcAft>
              <a:buSzPts val="3000"/>
              <a:buNone/>
              <a:defRPr b="1" sz="3000"/>
            </a:lvl5pPr>
            <a:lvl6pPr lvl="5">
              <a:spcBef>
                <a:spcPts val="0"/>
              </a:spcBef>
              <a:spcAft>
                <a:spcPts val="0"/>
              </a:spcAft>
              <a:buSzPts val="3000"/>
              <a:buNone/>
              <a:defRPr b="1" sz="3000"/>
            </a:lvl6pPr>
            <a:lvl7pPr lvl="6">
              <a:spcBef>
                <a:spcPts val="0"/>
              </a:spcBef>
              <a:spcAft>
                <a:spcPts val="0"/>
              </a:spcAft>
              <a:buSzPts val="3000"/>
              <a:buNone/>
              <a:defRPr b="1" sz="3000"/>
            </a:lvl7pPr>
            <a:lvl8pPr lvl="7">
              <a:spcBef>
                <a:spcPts val="0"/>
              </a:spcBef>
              <a:spcAft>
                <a:spcPts val="0"/>
              </a:spcAft>
              <a:buSzPts val="3000"/>
              <a:buNone/>
              <a:defRPr b="1" sz="3000"/>
            </a:lvl8pPr>
            <a:lvl9pPr lvl="8">
              <a:spcBef>
                <a:spcPts val="0"/>
              </a:spcBef>
              <a:spcAft>
                <a:spcPts val="0"/>
              </a:spcAft>
              <a:buSzPts val="3000"/>
              <a:buNone/>
              <a:defRPr b="1" sz="3000"/>
            </a:lvl9pPr>
          </a:lstStyle>
          <a:p/>
        </p:txBody>
      </p:sp>
      <p:sp>
        <p:nvSpPr>
          <p:cNvPr id="89" name="Google Shape;89;p14"/>
          <p:cNvSpPr txBox="1"/>
          <p:nvPr>
            <p:ph idx="12" type="sldNum"/>
          </p:nvPr>
        </p:nvSpPr>
        <p:spPr>
          <a:xfrm>
            <a:off x="8628200" y="440475"/>
            <a:ext cx="3636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800"/>
              <a:buFont typeface="Arial"/>
              <a:buNone/>
              <a:defRPr b="1" i="0" sz="18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800"/>
              <a:buFont typeface="Arial"/>
              <a:buNone/>
              <a:defRPr b="1" i="0" sz="18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800"/>
              <a:buFont typeface="Arial"/>
              <a:buNone/>
              <a:defRPr b="1" i="0" sz="18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800"/>
              <a:buFont typeface="Arial"/>
              <a:buNone/>
              <a:defRPr b="1" i="0" sz="18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800"/>
              <a:buFont typeface="Arial"/>
              <a:buNone/>
              <a:defRPr b="1" i="0" sz="18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800"/>
              <a:buFont typeface="Arial"/>
              <a:buNone/>
              <a:defRPr b="1" i="0" sz="18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800"/>
              <a:buFont typeface="Arial"/>
              <a:buNone/>
              <a:defRPr b="1" i="0" sz="18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800"/>
              <a:buFont typeface="Arial"/>
              <a:buNone/>
              <a:defRPr b="1" i="0" sz="18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800"/>
              <a:buFont typeface="Arial"/>
              <a:buNone/>
              <a:defRPr b="1" i="0" sz="18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
    <p:spTree>
      <p:nvGrpSpPr>
        <p:cNvPr id="90" name="Shape 90"/>
        <p:cNvGrpSpPr/>
        <p:nvPr/>
      </p:nvGrpSpPr>
      <p:grpSpPr>
        <a:xfrm>
          <a:off x="0" y="0"/>
          <a:ext cx="0" cy="0"/>
          <a:chOff x="0" y="0"/>
          <a:chExt cx="0" cy="0"/>
        </a:xfrm>
      </p:grpSpPr>
      <p:sp>
        <p:nvSpPr>
          <p:cNvPr id="91" name="Google Shape;91;p15"/>
          <p:cNvSpPr txBox="1"/>
          <p:nvPr>
            <p:ph idx="1" type="subTitle"/>
          </p:nvPr>
        </p:nvSpPr>
        <p:spPr>
          <a:xfrm>
            <a:off x="2206250" y="1877517"/>
            <a:ext cx="4737300" cy="1182000"/>
          </a:xfrm>
          <a:prstGeom prst="rect">
            <a:avLst/>
          </a:prstGeom>
          <a:noFill/>
          <a:ln>
            <a:noFill/>
          </a:ln>
        </p:spPr>
        <p:txBody>
          <a:bodyPr anchorCtr="0" anchor="t" bIns="91425" lIns="91425" spcFirstLastPara="1" rIns="91425" wrap="square" tIns="91425">
            <a:noAutofit/>
          </a:bodyPr>
          <a:lstStyle>
            <a:lvl1pPr lvl="0" algn="ctr">
              <a:lnSpc>
                <a:spcPct val="90000"/>
              </a:lnSpc>
              <a:spcBef>
                <a:spcPts val="0"/>
              </a:spcBef>
              <a:spcAft>
                <a:spcPts val="0"/>
              </a:spcAft>
              <a:buClr>
                <a:schemeClr val="dk1"/>
              </a:buClr>
              <a:buSzPts val="2200"/>
              <a:buNone/>
              <a:defRPr sz="2200"/>
            </a:lvl1pPr>
            <a:lvl2pPr lvl="1" algn="l">
              <a:lnSpc>
                <a:spcPct val="90000"/>
              </a:lnSpc>
              <a:spcBef>
                <a:spcPts val="1600"/>
              </a:spcBef>
              <a:spcAft>
                <a:spcPts val="0"/>
              </a:spcAft>
              <a:buClr>
                <a:schemeClr val="dk1"/>
              </a:buClr>
              <a:buSzPts val="2200"/>
              <a:buNone/>
              <a:defRPr sz="2200"/>
            </a:lvl2pPr>
            <a:lvl3pPr lvl="2" algn="l">
              <a:lnSpc>
                <a:spcPct val="90000"/>
              </a:lnSpc>
              <a:spcBef>
                <a:spcPts val="1600"/>
              </a:spcBef>
              <a:spcAft>
                <a:spcPts val="0"/>
              </a:spcAft>
              <a:buClr>
                <a:schemeClr val="dk1"/>
              </a:buClr>
              <a:buSzPts val="2200"/>
              <a:buNone/>
              <a:defRPr sz="2200"/>
            </a:lvl3pPr>
            <a:lvl4pPr lvl="3" algn="l">
              <a:lnSpc>
                <a:spcPct val="90000"/>
              </a:lnSpc>
              <a:spcBef>
                <a:spcPts val="1600"/>
              </a:spcBef>
              <a:spcAft>
                <a:spcPts val="0"/>
              </a:spcAft>
              <a:buClr>
                <a:schemeClr val="dk1"/>
              </a:buClr>
              <a:buSzPts val="2200"/>
              <a:buNone/>
              <a:defRPr sz="2200"/>
            </a:lvl4pPr>
            <a:lvl5pPr lvl="4" algn="l">
              <a:lnSpc>
                <a:spcPct val="90000"/>
              </a:lnSpc>
              <a:spcBef>
                <a:spcPts val="1600"/>
              </a:spcBef>
              <a:spcAft>
                <a:spcPts val="0"/>
              </a:spcAft>
              <a:buClr>
                <a:schemeClr val="dk1"/>
              </a:buClr>
              <a:buSzPts val="2200"/>
              <a:buNone/>
              <a:defRPr sz="2200"/>
            </a:lvl5pPr>
            <a:lvl6pPr lvl="5" algn="l">
              <a:lnSpc>
                <a:spcPct val="90000"/>
              </a:lnSpc>
              <a:spcBef>
                <a:spcPts val="1600"/>
              </a:spcBef>
              <a:spcAft>
                <a:spcPts val="0"/>
              </a:spcAft>
              <a:buClr>
                <a:schemeClr val="dk1"/>
              </a:buClr>
              <a:buSzPts val="2200"/>
              <a:buNone/>
              <a:defRPr sz="2200"/>
            </a:lvl6pPr>
            <a:lvl7pPr lvl="6" algn="l">
              <a:lnSpc>
                <a:spcPct val="90000"/>
              </a:lnSpc>
              <a:spcBef>
                <a:spcPts val="1600"/>
              </a:spcBef>
              <a:spcAft>
                <a:spcPts val="0"/>
              </a:spcAft>
              <a:buClr>
                <a:schemeClr val="dk1"/>
              </a:buClr>
              <a:buSzPts val="2200"/>
              <a:buNone/>
              <a:defRPr sz="2200"/>
            </a:lvl7pPr>
            <a:lvl8pPr lvl="7" algn="l">
              <a:lnSpc>
                <a:spcPct val="90000"/>
              </a:lnSpc>
              <a:spcBef>
                <a:spcPts val="1600"/>
              </a:spcBef>
              <a:spcAft>
                <a:spcPts val="0"/>
              </a:spcAft>
              <a:buClr>
                <a:schemeClr val="dk1"/>
              </a:buClr>
              <a:buSzPts val="2200"/>
              <a:buNone/>
              <a:defRPr sz="2200"/>
            </a:lvl8pPr>
            <a:lvl9pPr lvl="8" algn="l">
              <a:lnSpc>
                <a:spcPct val="90000"/>
              </a:lnSpc>
              <a:spcBef>
                <a:spcPts val="1600"/>
              </a:spcBef>
              <a:spcAft>
                <a:spcPts val="1600"/>
              </a:spcAft>
              <a:buClr>
                <a:schemeClr val="dk1"/>
              </a:buClr>
              <a:buSzPts val="2200"/>
              <a:buNone/>
              <a:defRPr sz="2200"/>
            </a:lvl9pPr>
          </a:lstStyle>
          <a:p/>
        </p:txBody>
      </p:sp>
      <p:sp>
        <p:nvSpPr>
          <p:cNvPr id="92" name="Google Shape;92;p15"/>
          <p:cNvSpPr txBox="1"/>
          <p:nvPr>
            <p:ph type="title"/>
          </p:nvPr>
        </p:nvSpPr>
        <p:spPr>
          <a:xfrm>
            <a:off x="3003125" y="3059517"/>
            <a:ext cx="3142800" cy="327300"/>
          </a:xfrm>
          <a:prstGeom prst="rect">
            <a:avLst/>
          </a:prstGeom>
          <a:noFill/>
          <a:ln>
            <a:noFill/>
          </a:ln>
        </p:spPr>
        <p:txBody>
          <a:bodyPr anchorCtr="0" anchor="t" bIns="91425" lIns="91425" spcFirstLastPara="1" rIns="91425" wrap="square" tIns="91425">
            <a:noAutofit/>
          </a:bodyPr>
          <a:lstStyle>
            <a:lvl1pPr lvl="0" algn="ctr">
              <a:lnSpc>
                <a:spcPct val="90000"/>
              </a:lnSpc>
              <a:spcBef>
                <a:spcPts val="0"/>
              </a:spcBef>
              <a:spcAft>
                <a:spcPts val="0"/>
              </a:spcAft>
              <a:buClr>
                <a:schemeClr val="accent1"/>
              </a:buClr>
              <a:buSzPts val="1800"/>
              <a:buFont typeface="Calibri"/>
              <a:buNone/>
              <a:defRPr sz="1800">
                <a:solidFill>
                  <a:schemeClr val="accent1"/>
                </a:solidFill>
              </a:defRPr>
            </a:lvl1pPr>
            <a:lvl2pPr lvl="1">
              <a:spcBef>
                <a:spcPts val="0"/>
              </a:spcBef>
              <a:spcAft>
                <a:spcPts val="0"/>
              </a:spcAft>
              <a:buSzPts val="2800"/>
              <a:buFont typeface="Source Sans Pro"/>
              <a:buNone/>
              <a:defRPr>
                <a:latin typeface="Source Sans Pro"/>
                <a:ea typeface="Source Sans Pro"/>
                <a:cs typeface="Source Sans Pro"/>
                <a:sym typeface="Source Sans Pro"/>
              </a:defRPr>
            </a:lvl2pPr>
            <a:lvl3pPr lvl="2">
              <a:spcBef>
                <a:spcPts val="0"/>
              </a:spcBef>
              <a:spcAft>
                <a:spcPts val="0"/>
              </a:spcAft>
              <a:buSzPts val="2800"/>
              <a:buFont typeface="Source Sans Pro"/>
              <a:buNone/>
              <a:defRPr>
                <a:latin typeface="Source Sans Pro"/>
                <a:ea typeface="Source Sans Pro"/>
                <a:cs typeface="Source Sans Pro"/>
                <a:sym typeface="Source Sans Pro"/>
              </a:defRPr>
            </a:lvl3pPr>
            <a:lvl4pPr lvl="3">
              <a:spcBef>
                <a:spcPts val="0"/>
              </a:spcBef>
              <a:spcAft>
                <a:spcPts val="0"/>
              </a:spcAft>
              <a:buSzPts val="2800"/>
              <a:buFont typeface="Source Sans Pro"/>
              <a:buNone/>
              <a:defRPr>
                <a:latin typeface="Source Sans Pro"/>
                <a:ea typeface="Source Sans Pro"/>
                <a:cs typeface="Source Sans Pro"/>
                <a:sym typeface="Source Sans Pro"/>
              </a:defRPr>
            </a:lvl4pPr>
            <a:lvl5pPr lvl="4">
              <a:spcBef>
                <a:spcPts val="0"/>
              </a:spcBef>
              <a:spcAft>
                <a:spcPts val="0"/>
              </a:spcAft>
              <a:buSzPts val="2800"/>
              <a:buFont typeface="Source Sans Pro"/>
              <a:buNone/>
              <a:defRPr>
                <a:latin typeface="Source Sans Pro"/>
                <a:ea typeface="Source Sans Pro"/>
                <a:cs typeface="Source Sans Pro"/>
                <a:sym typeface="Source Sans Pro"/>
              </a:defRPr>
            </a:lvl5pPr>
            <a:lvl6pPr lvl="5">
              <a:spcBef>
                <a:spcPts val="0"/>
              </a:spcBef>
              <a:spcAft>
                <a:spcPts val="0"/>
              </a:spcAft>
              <a:buSzPts val="2800"/>
              <a:buFont typeface="Source Sans Pro"/>
              <a:buNone/>
              <a:defRPr>
                <a:latin typeface="Source Sans Pro"/>
                <a:ea typeface="Source Sans Pro"/>
                <a:cs typeface="Source Sans Pro"/>
                <a:sym typeface="Source Sans Pro"/>
              </a:defRPr>
            </a:lvl6pPr>
            <a:lvl7pPr lvl="6">
              <a:spcBef>
                <a:spcPts val="0"/>
              </a:spcBef>
              <a:spcAft>
                <a:spcPts val="0"/>
              </a:spcAft>
              <a:buSzPts val="2800"/>
              <a:buFont typeface="Source Sans Pro"/>
              <a:buNone/>
              <a:defRPr>
                <a:latin typeface="Source Sans Pro"/>
                <a:ea typeface="Source Sans Pro"/>
                <a:cs typeface="Source Sans Pro"/>
                <a:sym typeface="Source Sans Pro"/>
              </a:defRPr>
            </a:lvl7pPr>
            <a:lvl8pPr lvl="7">
              <a:spcBef>
                <a:spcPts val="0"/>
              </a:spcBef>
              <a:spcAft>
                <a:spcPts val="0"/>
              </a:spcAft>
              <a:buSzPts val="2800"/>
              <a:buFont typeface="Source Sans Pro"/>
              <a:buNone/>
              <a:defRPr>
                <a:latin typeface="Source Sans Pro"/>
                <a:ea typeface="Source Sans Pro"/>
                <a:cs typeface="Source Sans Pro"/>
                <a:sym typeface="Source Sans Pro"/>
              </a:defRPr>
            </a:lvl8pPr>
            <a:lvl9pPr lvl="8">
              <a:spcBef>
                <a:spcPts val="0"/>
              </a:spcBef>
              <a:spcAft>
                <a:spcPts val="0"/>
              </a:spcAft>
              <a:buSzPts val="2800"/>
              <a:buFont typeface="Source Sans Pro"/>
              <a:buNone/>
              <a:defRPr>
                <a:latin typeface="Source Sans Pro"/>
                <a:ea typeface="Source Sans Pro"/>
                <a:cs typeface="Source Sans Pro"/>
                <a:sym typeface="Source Sans Pro"/>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3" name="Shape 93"/>
        <p:cNvGrpSpPr/>
        <p:nvPr/>
      </p:nvGrpSpPr>
      <p:grpSpPr>
        <a:xfrm>
          <a:off x="0" y="0"/>
          <a:ext cx="0" cy="0"/>
          <a:chOff x="0" y="0"/>
          <a:chExt cx="0" cy="0"/>
        </a:xfrm>
      </p:grpSpPr>
      <p:sp>
        <p:nvSpPr>
          <p:cNvPr id="94" name="Google Shape;94;p16"/>
          <p:cNvSpPr txBox="1"/>
          <p:nvPr>
            <p:ph type="ctrTitle"/>
          </p:nvPr>
        </p:nvSpPr>
        <p:spPr>
          <a:xfrm>
            <a:off x="1143000" y="841772"/>
            <a:ext cx="6858000" cy="17907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5" name="Google Shape;95;p16"/>
          <p:cNvSpPr txBox="1"/>
          <p:nvPr>
            <p:ph idx="1" type="subTitle"/>
          </p:nvPr>
        </p:nvSpPr>
        <p:spPr>
          <a:xfrm>
            <a:off x="1143000" y="2701528"/>
            <a:ext cx="6858000" cy="124182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750"/>
              </a:spcBef>
              <a:spcAft>
                <a:spcPts val="0"/>
              </a:spcAft>
              <a:buClr>
                <a:schemeClr val="dk1"/>
              </a:buClr>
              <a:buSzPts val="1800"/>
              <a:buNone/>
              <a:defRPr sz="1800"/>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p:txBody>
      </p:sp>
      <p:sp>
        <p:nvSpPr>
          <p:cNvPr id="96" name="Google Shape;96;p16"/>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7" name="Google Shape;97;p16"/>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8" name="Google Shape;98;p16"/>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None/>
              <a:defRPr>
                <a:solidFill>
                  <a:srgbClr val="888888"/>
                </a:solidFill>
                <a:latin typeface="Calibri"/>
                <a:ea typeface="Calibri"/>
                <a:cs typeface="Calibri"/>
                <a:sym typeface="Calibri"/>
              </a:defRPr>
            </a:lvl1pPr>
            <a:lvl2pPr indent="0" lvl="1" marL="0" algn="r">
              <a:lnSpc>
                <a:spcPct val="100000"/>
              </a:lnSpc>
              <a:spcBef>
                <a:spcPts val="0"/>
              </a:spcBef>
              <a:spcAft>
                <a:spcPts val="0"/>
              </a:spcAft>
              <a:buNone/>
              <a:defRPr>
                <a:solidFill>
                  <a:srgbClr val="888888"/>
                </a:solidFill>
                <a:latin typeface="Calibri"/>
                <a:ea typeface="Calibri"/>
                <a:cs typeface="Calibri"/>
                <a:sym typeface="Calibri"/>
              </a:defRPr>
            </a:lvl2pPr>
            <a:lvl3pPr indent="0" lvl="2" marL="0" algn="r">
              <a:lnSpc>
                <a:spcPct val="100000"/>
              </a:lnSpc>
              <a:spcBef>
                <a:spcPts val="0"/>
              </a:spcBef>
              <a:spcAft>
                <a:spcPts val="0"/>
              </a:spcAft>
              <a:buNone/>
              <a:defRPr>
                <a:solidFill>
                  <a:srgbClr val="888888"/>
                </a:solidFill>
                <a:latin typeface="Calibri"/>
                <a:ea typeface="Calibri"/>
                <a:cs typeface="Calibri"/>
                <a:sym typeface="Calibri"/>
              </a:defRPr>
            </a:lvl3pPr>
            <a:lvl4pPr indent="0" lvl="3" marL="0" algn="r">
              <a:lnSpc>
                <a:spcPct val="100000"/>
              </a:lnSpc>
              <a:spcBef>
                <a:spcPts val="0"/>
              </a:spcBef>
              <a:spcAft>
                <a:spcPts val="0"/>
              </a:spcAft>
              <a:buNone/>
              <a:defRPr>
                <a:solidFill>
                  <a:srgbClr val="888888"/>
                </a:solidFill>
                <a:latin typeface="Calibri"/>
                <a:ea typeface="Calibri"/>
                <a:cs typeface="Calibri"/>
                <a:sym typeface="Calibri"/>
              </a:defRPr>
            </a:lvl4pPr>
            <a:lvl5pPr indent="0" lvl="4" marL="0" algn="r">
              <a:lnSpc>
                <a:spcPct val="100000"/>
              </a:lnSpc>
              <a:spcBef>
                <a:spcPts val="0"/>
              </a:spcBef>
              <a:spcAft>
                <a:spcPts val="0"/>
              </a:spcAft>
              <a:buNone/>
              <a:defRPr>
                <a:solidFill>
                  <a:srgbClr val="888888"/>
                </a:solidFill>
                <a:latin typeface="Calibri"/>
                <a:ea typeface="Calibri"/>
                <a:cs typeface="Calibri"/>
                <a:sym typeface="Calibri"/>
              </a:defRPr>
            </a:lvl5pPr>
            <a:lvl6pPr indent="0" lvl="5" marL="0" algn="r">
              <a:lnSpc>
                <a:spcPct val="100000"/>
              </a:lnSpc>
              <a:spcBef>
                <a:spcPts val="0"/>
              </a:spcBef>
              <a:spcAft>
                <a:spcPts val="0"/>
              </a:spcAft>
              <a:buNone/>
              <a:defRPr>
                <a:solidFill>
                  <a:srgbClr val="888888"/>
                </a:solidFill>
                <a:latin typeface="Calibri"/>
                <a:ea typeface="Calibri"/>
                <a:cs typeface="Calibri"/>
                <a:sym typeface="Calibri"/>
              </a:defRPr>
            </a:lvl6pPr>
            <a:lvl7pPr indent="0" lvl="6" marL="0" algn="r">
              <a:lnSpc>
                <a:spcPct val="100000"/>
              </a:lnSpc>
              <a:spcBef>
                <a:spcPts val="0"/>
              </a:spcBef>
              <a:spcAft>
                <a:spcPts val="0"/>
              </a:spcAft>
              <a:buNone/>
              <a:defRPr>
                <a:solidFill>
                  <a:srgbClr val="888888"/>
                </a:solidFill>
                <a:latin typeface="Calibri"/>
                <a:ea typeface="Calibri"/>
                <a:cs typeface="Calibri"/>
                <a:sym typeface="Calibri"/>
              </a:defRPr>
            </a:lvl7pPr>
            <a:lvl8pPr indent="0" lvl="7" marL="0" algn="r">
              <a:lnSpc>
                <a:spcPct val="100000"/>
              </a:lnSpc>
              <a:spcBef>
                <a:spcPts val="0"/>
              </a:spcBef>
              <a:spcAft>
                <a:spcPts val="0"/>
              </a:spcAft>
              <a:buNone/>
              <a:defRPr>
                <a:solidFill>
                  <a:srgbClr val="888888"/>
                </a:solidFill>
                <a:latin typeface="Calibri"/>
                <a:ea typeface="Calibri"/>
                <a:cs typeface="Calibri"/>
                <a:sym typeface="Calibri"/>
              </a:defRPr>
            </a:lvl8pPr>
            <a:lvl9pPr indent="0" lvl="8" marL="0" algn="r">
              <a:lnSpc>
                <a:spcPct val="100000"/>
              </a:lnSpc>
              <a:spcBef>
                <a:spcPts val="0"/>
              </a:spcBef>
              <a:spcAft>
                <a:spcPts val="0"/>
              </a:spcAft>
              <a:buNone/>
              <a:defRPr>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 Header">
    <p:spTree>
      <p:nvGrpSpPr>
        <p:cNvPr id="99" name="Shape 99"/>
        <p:cNvGrpSpPr/>
        <p:nvPr/>
      </p:nvGrpSpPr>
      <p:grpSpPr>
        <a:xfrm>
          <a:off x="0" y="0"/>
          <a:ext cx="0" cy="0"/>
          <a:chOff x="0" y="0"/>
          <a:chExt cx="0" cy="0"/>
        </a:xfrm>
      </p:grpSpPr>
      <p:sp>
        <p:nvSpPr>
          <p:cNvPr id="100" name="Google Shape;100;p17"/>
          <p:cNvSpPr txBox="1"/>
          <p:nvPr>
            <p:ph type="title"/>
          </p:nvPr>
        </p:nvSpPr>
        <p:spPr>
          <a:xfrm>
            <a:off x="623888" y="1282304"/>
            <a:ext cx="7886700" cy="2139553"/>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1" name="Google Shape;101;p17"/>
          <p:cNvSpPr txBox="1"/>
          <p:nvPr>
            <p:ph idx="1" type="body"/>
          </p:nvPr>
        </p:nvSpPr>
        <p:spPr>
          <a:xfrm>
            <a:off x="623888" y="3442098"/>
            <a:ext cx="7886700" cy="112514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rgbClr val="888888"/>
              </a:buClr>
              <a:buSzPts val="1800"/>
              <a:buNone/>
              <a:defRPr sz="1800">
                <a:solidFill>
                  <a:srgbClr val="888888"/>
                </a:solidFill>
              </a:defRPr>
            </a:lvl1pPr>
            <a:lvl2pPr indent="-228600" lvl="1" marL="914400" algn="l">
              <a:lnSpc>
                <a:spcPct val="90000"/>
              </a:lnSpc>
              <a:spcBef>
                <a:spcPts val="375"/>
              </a:spcBef>
              <a:spcAft>
                <a:spcPts val="0"/>
              </a:spcAft>
              <a:buClr>
                <a:srgbClr val="888888"/>
              </a:buClr>
              <a:buSzPts val="1500"/>
              <a:buNone/>
              <a:defRPr sz="1500">
                <a:solidFill>
                  <a:srgbClr val="888888"/>
                </a:solidFill>
              </a:defRPr>
            </a:lvl2pPr>
            <a:lvl3pPr indent="-228600" lvl="2" marL="1371600" algn="l">
              <a:lnSpc>
                <a:spcPct val="90000"/>
              </a:lnSpc>
              <a:spcBef>
                <a:spcPts val="375"/>
              </a:spcBef>
              <a:spcAft>
                <a:spcPts val="0"/>
              </a:spcAft>
              <a:buClr>
                <a:srgbClr val="888888"/>
              </a:buClr>
              <a:buSzPts val="1350"/>
              <a:buNone/>
              <a:defRPr sz="1350">
                <a:solidFill>
                  <a:srgbClr val="888888"/>
                </a:solidFill>
              </a:defRPr>
            </a:lvl3pPr>
            <a:lvl4pPr indent="-228600" lvl="3" marL="1828800" algn="l">
              <a:lnSpc>
                <a:spcPct val="90000"/>
              </a:lnSpc>
              <a:spcBef>
                <a:spcPts val="375"/>
              </a:spcBef>
              <a:spcAft>
                <a:spcPts val="0"/>
              </a:spcAft>
              <a:buClr>
                <a:srgbClr val="888888"/>
              </a:buClr>
              <a:buSzPts val="1200"/>
              <a:buNone/>
              <a:defRPr sz="1200">
                <a:solidFill>
                  <a:srgbClr val="888888"/>
                </a:solidFill>
              </a:defRPr>
            </a:lvl4pPr>
            <a:lvl5pPr indent="-228600" lvl="4" marL="2286000" algn="l">
              <a:lnSpc>
                <a:spcPct val="90000"/>
              </a:lnSpc>
              <a:spcBef>
                <a:spcPts val="375"/>
              </a:spcBef>
              <a:spcAft>
                <a:spcPts val="0"/>
              </a:spcAft>
              <a:buClr>
                <a:srgbClr val="888888"/>
              </a:buClr>
              <a:buSzPts val="1200"/>
              <a:buNone/>
              <a:defRPr sz="1200">
                <a:solidFill>
                  <a:srgbClr val="888888"/>
                </a:solidFill>
              </a:defRPr>
            </a:lvl5pPr>
            <a:lvl6pPr indent="-228600" lvl="5" marL="2743200" algn="l">
              <a:lnSpc>
                <a:spcPct val="90000"/>
              </a:lnSpc>
              <a:spcBef>
                <a:spcPts val="375"/>
              </a:spcBef>
              <a:spcAft>
                <a:spcPts val="0"/>
              </a:spcAft>
              <a:buClr>
                <a:srgbClr val="888888"/>
              </a:buClr>
              <a:buSzPts val="1200"/>
              <a:buNone/>
              <a:defRPr sz="1200">
                <a:solidFill>
                  <a:srgbClr val="888888"/>
                </a:solidFill>
              </a:defRPr>
            </a:lvl6pPr>
            <a:lvl7pPr indent="-228600" lvl="6" marL="3200400" algn="l">
              <a:lnSpc>
                <a:spcPct val="90000"/>
              </a:lnSpc>
              <a:spcBef>
                <a:spcPts val="375"/>
              </a:spcBef>
              <a:spcAft>
                <a:spcPts val="0"/>
              </a:spcAft>
              <a:buClr>
                <a:srgbClr val="888888"/>
              </a:buClr>
              <a:buSzPts val="1200"/>
              <a:buNone/>
              <a:defRPr sz="1200">
                <a:solidFill>
                  <a:srgbClr val="888888"/>
                </a:solidFill>
              </a:defRPr>
            </a:lvl7pPr>
            <a:lvl8pPr indent="-228600" lvl="7" marL="3657600" algn="l">
              <a:lnSpc>
                <a:spcPct val="90000"/>
              </a:lnSpc>
              <a:spcBef>
                <a:spcPts val="375"/>
              </a:spcBef>
              <a:spcAft>
                <a:spcPts val="0"/>
              </a:spcAft>
              <a:buClr>
                <a:srgbClr val="888888"/>
              </a:buClr>
              <a:buSzPts val="1200"/>
              <a:buNone/>
              <a:defRPr sz="1200">
                <a:solidFill>
                  <a:srgbClr val="888888"/>
                </a:solidFill>
              </a:defRPr>
            </a:lvl8pPr>
            <a:lvl9pPr indent="-228600" lvl="8" marL="4114800" algn="l">
              <a:lnSpc>
                <a:spcPct val="90000"/>
              </a:lnSpc>
              <a:spcBef>
                <a:spcPts val="375"/>
              </a:spcBef>
              <a:spcAft>
                <a:spcPts val="0"/>
              </a:spcAft>
              <a:buClr>
                <a:srgbClr val="888888"/>
              </a:buClr>
              <a:buSzPts val="1200"/>
              <a:buNone/>
              <a:defRPr sz="1200">
                <a:solidFill>
                  <a:srgbClr val="888888"/>
                </a:solidFill>
              </a:defRPr>
            </a:lvl9pPr>
          </a:lstStyle>
          <a:p/>
        </p:txBody>
      </p:sp>
      <p:sp>
        <p:nvSpPr>
          <p:cNvPr id="102" name="Google Shape;102;p17"/>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3" name="Google Shape;103;p17"/>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4" name="Google Shape;104;p17"/>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None/>
              <a:defRPr>
                <a:solidFill>
                  <a:srgbClr val="888888"/>
                </a:solidFill>
                <a:latin typeface="Calibri"/>
                <a:ea typeface="Calibri"/>
                <a:cs typeface="Calibri"/>
                <a:sym typeface="Calibri"/>
              </a:defRPr>
            </a:lvl1pPr>
            <a:lvl2pPr indent="0" lvl="1" marL="0" algn="r">
              <a:lnSpc>
                <a:spcPct val="100000"/>
              </a:lnSpc>
              <a:spcBef>
                <a:spcPts val="0"/>
              </a:spcBef>
              <a:spcAft>
                <a:spcPts val="0"/>
              </a:spcAft>
              <a:buNone/>
              <a:defRPr>
                <a:solidFill>
                  <a:srgbClr val="888888"/>
                </a:solidFill>
                <a:latin typeface="Calibri"/>
                <a:ea typeface="Calibri"/>
                <a:cs typeface="Calibri"/>
                <a:sym typeface="Calibri"/>
              </a:defRPr>
            </a:lvl2pPr>
            <a:lvl3pPr indent="0" lvl="2" marL="0" algn="r">
              <a:lnSpc>
                <a:spcPct val="100000"/>
              </a:lnSpc>
              <a:spcBef>
                <a:spcPts val="0"/>
              </a:spcBef>
              <a:spcAft>
                <a:spcPts val="0"/>
              </a:spcAft>
              <a:buNone/>
              <a:defRPr>
                <a:solidFill>
                  <a:srgbClr val="888888"/>
                </a:solidFill>
                <a:latin typeface="Calibri"/>
                <a:ea typeface="Calibri"/>
                <a:cs typeface="Calibri"/>
                <a:sym typeface="Calibri"/>
              </a:defRPr>
            </a:lvl3pPr>
            <a:lvl4pPr indent="0" lvl="3" marL="0" algn="r">
              <a:lnSpc>
                <a:spcPct val="100000"/>
              </a:lnSpc>
              <a:spcBef>
                <a:spcPts val="0"/>
              </a:spcBef>
              <a:spcAft>
                <a:spcPts val="0"/>
              </a:spcAft>
              <a:buNone/>
              <a:defRPr>
                <a:solidFill>
                  <a:srgbClr val="888888"/>
                </a:solidFill>
                <a:latin typeface="Calibri"/>
                <a:ea typeface="Calibri"/>
                <a:cs typeface="Calibri"/>
                <a:sym typeface="Calibri"/>
              </a:defRPr>
            </a:lvl4pPr>
            <a:lvl5pPr indent="0" lvl="4" marL="0" algn="r">
              <a:lnSpc>
                <a:spcPct val="100000"/>
              </a:lnSpc>
              <a:spcBef>
                <a:spcPts val="0"/>
              </a:spcBef>
              <a:spcAft>
                <a:spcPts val="0"/>
              </a:spcAft>
              <a:buNone/>
              <a:defRPr>
                <a:solidFill>
                  <a:srgbClr val="888888"/>
                </a:solidFill>
                <a:latin typeface="Calibri"/>
                <a:ea typeface="Calibri"/>
                <a:cs typeface="Calibri"/>
                <a:sym typeface="Calibri"/>
              </a:defRPr>
            </a:lvl5pPr>
            <a:lvl6pPr indent="0" lvl="5" marL="0" algn="r">
              <a:lnSpc>
                <a:spcPct val="100000"/>
              </a:lnSpc>
              <a:spcBef>
                <a:spcPts val="0"/>
              </a:spcBef>
              <a:spcAft>
                <a:spcPts val="0"/>
              </a:spcAft>
              <a:buNone/>
              <a:defRPr>
                <a:solidFill>
                  <a:srgbClr val="888888"/>
                </a:solidFill>
                <a:latin typeface="Calibri"/>
                <a:ea typeface="Calibri"/>
                <a:cs typeface="Calibri"/>
                <a:sym typeface="Calibri"/>
              </a:defRPr>
            </a:lvl6pPr>
            <a:lvl7pPr indent="0" lvl="6" marL="0" algn="r">
              <a:lnSpc>
                <a:spcPct val="100000"/>
              </a:lnSpc>
              <a:spcBef>
                <a:spcPts val="0"/>
              </a:spcBef>
              <a:spcAft>
                <a:spcPts val="0"/>
              </a:spcAft>
              <a:buNone/>
              <a:defRPr>
                <a:solidFill>
                  <a:srgbClr val="888888"/>
                </a:solidFill>
                <a:latin typeface="Calibri"/>
                <a:ea typeface="Calibri"/>
                <a:cs typeface="Calibri"/>
                <a:sym typeface="Calibri"/>
              </a:defRPr>
            </a:lvl7pPr>
            <a:lvl8pPr indent="0" lvl="7" marL="0" algn="r">
              <a:lnSpc>
                <a:spcPct val="100000"/>
              </a:lnSpc>
              <a:spcBef>
                <a:spcPts val="0"/>
              </a:spcBef>
              <a:spcAft>
                <a:spcPts val="0"/>
              </a:spcAft>
              <a:buNone/>
              <a:defRPr>
                <a:solidFill>
                  <a:srgbClr val="888888"/>
                </a:solidFill>
                <a:latin typeface="Calibri"/>
                <a:ea typeface="Calibri"/>
                <a:cs typeface="Calibri"/>
                <a:sym typeface="Calibri"/>
              </a:defRPr>
            </a:lvl8pPr>
            <a:lvl9pPr indent="0" lvl="8" marL="0" algn="r">
              <a:lnSpc>
                <a:spcPct val="100000"/>
              </a:lnSpc>
              <a:spcBef>
                <a:spcPts val="0"/>
              </a:spcBef>
              <a:spcAft>
                <a:spcPts val="0"/>
              </a:spcAft>
              <a:buNone/>
              <a:defRPr>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05" name="Shape 105"/>
        <p:cNvGrpSpPr/>
        <p:nvPr/>
      </p:nvGrpSpPr>
      <p:grpSpPr>
        <a:xfrm>
          <a:off x="0" y="0"/>
          <a:ext cx="0" cy="0"/>
          <a:chOff x="0" y="0"/>
          <a:chExt cx="0" cy="0"/>
        </a:xfrm>
      </p:grpSpPr>
      <p:sp>
        <p:nvSpPr>
          <p:cNvPr id="106" name="Google Shape;106;p18"/>
          <p:cNvSpPr txBox="1"/>
          <p:nvPr>
            <p:ph type="title"/>
          </p:nvPr>
        </p:nvSpPr>
        <p:spPr>
          <a:xfrm>
            <a:off x="628650" y="273844"/>
            <a:ext cx="7886700" cy="99417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7" name="Google Shape;107;p18"/>
          <p:cNvSpPr txBox="1"/>
          <p:nvPr>
            <p:ph idx="1" type="body"/>
          </p:nvPr>
        </p:nvSpPr>
        <p:spPr>
          <a:xfrm>
            <a:off x="628650" y="1369219"/>
            <a:ext cx="3886200" cy="326350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108" name="Google Shape;108;p18"/>
          <p:cNvSpPr txBox="1"/>
          <p:nvPr>
            <p:ph idx="2" type="body"/>
          </p:nvPr>
        </p:nvSpPr>
        <p:spPr>
          <a:xfrm>
            <a:off x="4629150" y="1369219"/>
            <a:ext cx="3886200" cy="326350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109" name="Google Shape;109;p18"/>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0" name="Google Shape;110;p18"/>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1" name="Google Shape;111;p18"/>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None/>
              <a:defRPr>
                <a:solidFill>
                  <a:srgbClr val="888888"/>
                </a:solidFill>
                <a:latin typeface="Calibri"/>
                <a:ea typeface="Calibri"/>
                <a:cs typeface="Calibri"/>
                <a:sym typeface="Calibri"/>
              </a:defRPr>
            </a:lvl1pPr>
            <a:lvl2pPr indent="0" lvl="1" marL="0" algn="r">
              <a:lnSpc>
                <a:spcPct val="100000"/>
              </a:lnSpc>
              <a:spcBef>
                <a:spcPts val="0"/>
              </a:spcBef>
              <a:spcAft>
                <a:spcPts val="0"/>
              </a:spcAft>
              <a:buNone/>
              <a:defRPr>
                <a:solidFill>
                  <a:srgbClr val="888888"/>
                </a:solidFill>
                <a:latin typeface="Calibri"/>
                <a:ea typeface="Calibri"/>
                <a:cs typeface="Calibri"/>
                <a:sym typeface="Calibri"/>
              </a:defRPr>
            </a:lvl2pPr>
            <a:lvl3pPr indent="0" lvl="2" marL="0" algn="r">
              <a:lnSpc>
                <a:spcPct val="100000"/>
              </a:lnSpc>
              <a:spcBef>
                <a:spcPts val="0"/>
              </a:spcBef>
              <a:spcAft>
                <a:spcPts val="0"/>
              </a:spcAft>
              <a:buNone/>
              <a:defRPr>
                <a:solidFill>
                  <a:srgbClr val="888888"/>
                </a:solidFill>
                <a:latin typeface="Calibri"/>
                <a:ea typeface="Calibri"/>
                <a:cs typeface="Calibri"/>
                <a:sym typeface="Calibri"/>
              </a:defRPr>
            </a:lvl3pPr>
            <a:lvl4pPr indent="0" lvl="3" marL="0" algn="r">
              <a:lnSpc>
                <a:spcPct val="100000"/>
              </a:lnSpc>
              <a:spcBef>
                <a:spcPts val="0"/>
              </a:spcBef>
              <a:spcAft>
                <a:spcPts val="0"/>
              </a:spcAft>
              <a:buNone/>
              <a:defRPr>
                <a:solidFill>
                  <a:srgbClr val="888888"/>
                </a:solidFill>
                <a:latin typeface="Calibri"/>
                <a:ea typeface="Calibri"/>
                <a:cs typeface="Calibri"/>
                <a:sym typeface="Calibri"/>
              </a:defRPr>
            </a:lvl4pPr>
            <a:lvl5pPr indent="0" lvl="4" marL="0" algn="r">
              <a:lnSpc>
                <a:spcPct val="100000"/>
              </a:lnSpc>
              <a:spcBef>
                <a:spcPts val="0"/>
              </a:spcBef>
              <a:spcAft>
                <a:spcPts val="0"/>
              </a:spcAft>
              <a:buNone/>
              <a:defRPr>
                <a:solidFill>
                  <a:srgbClr val="888888"/>
                </a:solidFill>
                <a:latin typeface="Calibri"/>
                <a:ea typeface="Calibri"/>
                <a:cs typeface="Calibri"/>
                <a:sym typeface="Calibri"/>
              </a:defRPr>
            </a:lvl5pPr>
            <a:lvl6pPr indent="0" lvl="5" marL="0" algn="r">
              <a:lnSpc>
                <a:spcPct val="100000"/>
              </a:lnSpc>
              <a:spcBef>
                <a:spcPts val="0"/>
              </a:spcBef>
              <a:spcAft>
                <a:spcPts val="0"/>
              </a:spcAft>
              <a:buNone/>
              <a:defRPr>
                <a:solidFill>
                  <a:srgbClr val="888888"/>
                </a:solidFill>
                <a:latin typeface="Calibri"/>
                <a:ea typeface="Calibri"/>
                <a:cs typeface="Calibri"/>
                <a:sym typeface="Calibri"/>
              </a:defRPr>
            </a:lvl6pPr>
            <a:lvl7pPr indent="0" lvl="6" marL="0" algn="r">
              <a:lnSpc>
                <a:spcPct val="100000"/>
              </a:lnSpc>
              <a:spcBef>
                <a:spcPts val="0"/>
              </a:spcBef>
              <a:spcAft>
                <a:spcPts val="0"/>
              </a:spcAft>
              <a:buNone/>
              <a:defRPr>
                <a:solidFill>
                  <a:srgbClr val="888888"/>
                </a:solidFill>
                <a:latin typeface="Calibri"/>
                <a:ea typeface="Calibri"/>
                <a:cs typeface="Calibri"/>
                <a:sym typeface="Calibri"/>
              </a:defRPr>
            </a:lvl7pPr>
            <a:lvl8pPr indent="0" lvl="7" marL="0" algn="r">
              <a:lnSpc>
                <a:spcPct val="100000"/>
              </a:lnSpc>
              <a:spcBef>
                <a:spcPts val="0"/>
              </a:spcBef>
              <a:spcAft>
                <a:spcPts val="0"/>
              </a:spcAft>
              <a:buNone/>
              <a:defRPr>
                <a:solidFill>
                  <a:srgbClr val="888888"/>
                </a:solidFill>
                <a:latin typeface="Calibri"/>
                <a:ea typeface="Calibri"/>
                <a:cs typeface="Calibri"/>
                <a:sym typeface="Calibri"/>
              </a:defRPr>
            </a:lvl8pPr>
            <a:lvl9pPr indent="0" lvl="8" marL="0" algn="r">
              <a:lnSpc>
                <a:spcPct val="100000"/>
              </a:lnSpc>
              <a:spcBef>
                <a:spcPts val="0"/>
              </a:spcBef>
              <a:spcAft>
                <a:spcPts val="0"/>
              </a:spcAft>
              <a:buNone/>
              <a:defRPr>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12" name="Shape 112"/>
        <p:cNvGrpSpPr/>
        <p:nvPr/>
      </p:nvGrpSpPr>
      <p:grpSpPr>
        <a:xfrm>
          <a:off x="0" y="0"/>
          <a:ext cx="0" cy="0"/>
          <a:chOff x="0" y="0"/>
          <a:chExt cx="0" cy="0"/>
        </a:xfrm>
      </p:grpSpPr>
      <p:sp>
        <p:nvSpPr>
          <p:cNvPr id="113" name="Google Shape;113;p19"/>
          <p:cNvSpPr txBox="1"/>
          <p:nvPr>
            <p:ph type="title"/>
          </p:nvPr>
        </p:nvSpPr>
        <p:spPr>
          <a:xfrm>
            <a:off x="629841" y="273844"/>
            <a:ext cx="7886700" cy="99417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4" name="Google Shape;114;p19"/>
          <p:cNvSpPr txBox="1"/>
          <p:nvPr>
            <p:ph idx="1" type="body"/>
          </p:nvPr>
        </p:nvSpPr>
        <p:spPr>
          <a:xfrm>
            <a:off x="629842" y="1260872"/>
            <a:ext cx="3868340" cy="617934"/>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800"/>
              <a:buNone/>
              <a:defRPr b="1" sz="18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115" name="Google Shape;115;p19"/>
          <p:cNvSpPr txBox="1"/>
          <p:nvPr>
            <p:ph idx="2" type="body"/>
          </p:nvPr>
        </p:nvSpPr>
        <p:spPr>
          <a:xfrm>
            <a:off x="629842" y="1878806"/>
            <a:ext cx="3868340" cy="2763441"/>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116" name="Google Shape;116;p19"/>
          <p:cNvSpPr txBox="1"/>
          <p:nvPr>
            <p:ph idx="3" type="body"/>
          </p:nvPr>
        </p:nvSpPr>
        <p:spPr>
          <a:xfrm>
            <a:off x="4629150" y="1260872"/>
            <a:ext cx="3887391" cy="617934"/>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800"/>
              <a:buNone/>
              <a:defRPr b="1" sz="18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117" name="Google Shape;117;p19"/>
          <p:cNvSpPr txBox="1"/>
          <p:nvPr>
            <p:ph idx="4" type="body"/>
          </p:nvPr>
        </p:nvSpPr>
        <p:spPr>
          <a:xfrm>
            <a:off x="4629150" y="1878806"/>
            <a:ext cx="3887391" cy="2763441"/>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118" name="Google Shape;118;p19"/>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9" name="Google Shape;119;p19"/>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0" name="Google Shape;120;p19"/>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None/>
              <a:defRPr>
                <a:solidFill>
                  <a:srgbClr val="888888"/>
                </a:solidFill>
                <a:latin typeface="Calibri"/>
                <a:ea typeface="Calibri"/>
                <a:cs typeface="Calibri"/>
                <a:sym typeface="Calibri"/>
              </a:defRPr>
            </a:lvl1pPr>
            <a:lvl2pPr indent="0" lvl="1" marL="0" algn="r">
              <a:lnSpc>
                <a:spcPct val="100000"/>
              </a:lnSpc>
              <a:spcBef>
                <a:spcPts val="0"/>
              </a:spcBef>
              <a:spcAft>
                <a:spcPts val="0"/>
              </a:spcAft>
              <a:buNone/>
              <a:defRPr>
                <a:solidFill>
                  <a:srgbClr val="888888"/>
                </a:solidFill>
                <a:latin typeface="Calibri"/>
                <a:ea typeface="Calibri"/>
                <a:cs typeface="Calibri"/>
                <a:sym typeface="Calibri"/>
              </a:defRPr>
            </a:lvl2pPr>
            <a:lvl3pPr indent="0" lvl="2" marL="0" algn="r">
              <a:lnSpc>
                <a:spcPct val="100000"/>
              </a:lnSpc>
              <a:spcBef>
                <a:spcPts val="0"/>
              </a:spcBef>
              <a:spcAft>
                <a:spcPts val="0"/>
              </a:spcAft>
              <a:buNone/>
              <a:defRPr>
                <a:solidFill>
                  <a:srgbClr val="888888"/>
                </a:solidFill>
                <a:latin typeface="Calibri"/>
                <a:ea typeface="Calibri"/>
                <a:cs typeface="Calibri"/>
                <a:sym typeface="Calibri"/>
              </a:defRPr>
            </a:lvl3pPr>
            <a:lvl4pPr indent="0" lvl="3" marL="0" algn="r">
              <a:lnSpc>
                <a:spcPct val="100000"/>
              </a:lnSpc>
              <a:spcBef>
                <a:spcPts val="0"/>
              </a:spcBef>
              <a:spcAft>
                <a:spcPts val="0"/>
              </a:spcAft>
              <a:buNone/>
              <a:defRPr>
                <a:solidFill>
                  <a:srgbClr val="888888"/>
                </a:solidFill>
                <a:latin typeface="Calibri"/>
                <a:ea typeface="Calibri"/>
                <a:cs typeface="Calibri"/>
                <a:sym typeface="Calibri"/>
              </a:defRPr>
            </a:lvl4pPr>
            <a:lvl5pPr indent="0" lvl="4" marL="0" algn="r">
              <a:lnSpc>
                <a:spcPct val="100000"/>
              </a:lnSpc>
              <a:spcBef>
                <a:spcPts val="0"/>
              </a:spcBef>
              <a:spcAft>
                <a:spcPts val="0"/>
              </a:spcAft>
              <a:buNone/>
              <a:defRPr>
                <a:solidFill>
                  <a:srgbClr val="888888"/>
                </a:solidFill>
                <a:latin typeface="Calibri"/>
                <a:ea typeface="Calibri"/>
                <a:cs typeface="Calibri"/>
                <a:sym typeface="Calibri"/>
              </a:defRPr>
            </a:lvl5pPr>
            <a:lvl6pPr indent="0" lvl="5" marL="0" algn="r">
              <a:lnSpc>
                <a:spcPct val="100000"/>
              </a:lnSpc>
              <a:spcBef>
                <a:spcPts val="0"/>
              </a:spcBef>
              <a:spcAft>
                <a:spcPts val="0"/>
              </a:spcAft>
              <a:buNone/>
              <a:defRPr>
                <a:solidFill>
                  <a:srgbClr val="888888"/>
                </a:solidFill>
                <a:latin typeface="Calibri"/>
                <a:ea typeface="Calibri"/>
                <a:cs typeface="Calibri"/>
                <a:sym typeface="Calibri"/>
              </a:defRPr>
            </a:lvl6pPr>
            <a:lvl7pPr indent="0" lvl="6" marL="0" algn="r">
              <a:lnSpc>
                <a:spcPct val="100000"/>
              </a:lnSpc>
              <a:spcBef>
                <a:spcPts val="0"/>
              </a:spcBef>
              <a:spcAft>
                <a:spcPts val="0"/>
              </a:spcAft>
              <a:buNone/>
              <a:defRPr>
                <a:solidFill>
                  <a:srgbClr val="888888"/>
                </a:solidFill>
                <a:latin typeface="Calibri"/>
                <a:ea typeface="Calibri"/>
                <a:cs typeface="Calibri"/>
                <a:sym typeface="Calibri"/>
              </a:defRPr>
            </a:lvl7pPr>
            <a:lvl8pPr indent="0" lvl="7" marL="0" algn="r">
              <a:lnSpc>
                <a:spcPct val="100000"/>
              </a:lnSpc>
              <a:spcBef>
                <a:spcPts val="0"/>
              </a:spcBef>
              <a:spcAft>
                <a:spcPts val="0"/>
              </a:spcAft>
              <a:buNone/>
              <a:defRPr>
                <a:solidFill>
                  <a:srgbClr val="888888"/>
                </a:solidFill>
                <a:latin typeface="Calibri"/>
                <a:ea typeface="Calibri"/>
                <a:cs typeface="Calibri"/>
                <a:sym typeface="Calibri"/>
              </a:defRPr>
            </a:lvl8pPr>
            <a:lvl9pPr indent="0" lvl="8" marL="0" algn="r">
              <a:lnSpc>
                <a:spcPct val="100000"/>
              </a:lnSpc>
              <a:spcBef>
                <a:spcPts val="0"/>
              </a:spcBef>
              <a:spcAft>
                <a:spcPts val="0"/>
              </a:spcAft>
              <a:buNone/>
              <a:defRPr>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21" name="Shape 121"/>
        <p:cNvGrpSpPr/>
        <p:nvPr/>
      </p:nvGrpSpPr>
      <p:grpSpPr>
        <a:xfrm>
          <a:off x="0" y="0"/>
          <a:ext cx="0" cy="0"/>
          <a:chOff x="0" y="0"/>
          <a:chExt cx="0" cy="0"/>
        </a:xfrm>
      </p:grpSpPr>
      <p:sp>
        <p:nvSpPr>
          <p:cNvPr id="122" name="Google Shape;122;p20"/>
          <p:cNvSpPr txBox="1"/>
          <p:nvPr>
            <p:ph type="title"/>
          </p:nvPr>
        </p:nvSpPr>
        <p:spPr>
          <a:xfrm>
            <a:off x="629841" y="342900"/>
            <a:ext cx="2949178" cy="120015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3" name="Google Shape;123;p20"/>
          <p:cNvSpPr txBox="1"/>
          <p:nvPr>
            <p:ph idx="1" type="body"/>
          </p:nvPr>
        </p:nvSpPr>
        <p:spPr>
          <a:xfrm>
            <a:off x="3887391" y="740569"/>
            <a:ext cx="4629150" cy="3655219"/>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750"/>
              </a:spcBef>
              <a:spcAft>
                <a:spcPts val="0"/>
              </a:spcAft>
              <a:buClr>
                <a:schemeClr val="dk1"/>
              </a:buClr>
              <a:buSzPts val="2400"/>
              <a:buChar char="•"/>
              <a:defRPr sz="2400"/>
            </a:lvl1pPr>
            <a:lvl2pPr indent="-361950" lvl="1" marL="914400" algn="l">
              <a:lnSpc>
                <a:spcPct val="90000"/>
              </a:lnSpc>
              <a:spcBef>
                <a:spcPts val="375"/>
              </a:spcBef>
              <a:spcAft>
                <a:spcPts val="0"/>
              </a:spcAft>
              <a:buClr>
                <a:schemeClr val="dk1"/>
              </a:buClr>
              <a:buSzPts val="2100"/>
              <a:buChar char="•"/>
              <a:defRPr sz="2100"/>
            </a:lvl2pPr>
            <a:lvl3pPr indent="-342900" lvl="2" marL="1371600" algn="l">
              <a:lnSpc>
                <a:spcPct val="90000"/>
              </a:lnSpc>
              <a:spcBef>
                <a:spcPts val="375"/>
              </a:spcBef>
              <a:spcAft>
                <a:spcPts val="0"/>
              </a:spcAft>
              <a:buClr>
                <a:schemeClr val="dk1"/>
              </a:buClr>
              <a:buSzPts val="1800"/>
              <a:buChar char="•"/>
              <a:defRPr sz="1800"/>
            </a:lvl3pPr>
            <a:lvl4pPr indent="-323850" lvl="3" marL="1828800" algn="l">
              <a:lnSpc>
                <a:spcPct val="90000"/>
              </a:lnSpc>
              <a:spcBef>
                <a:spcPts val="375"/>
              </a:spcBef>
              <a:spcAft>
                <a:spcPts val="0"/>
              </a:spcAft>
              <a:buClr>
                <a:schemeClr val="dk1"/>
              </a:buClr>
              <a:buSzPts val="1500"/>
              <a:buChar char="•"/>
              <a:defRPr sz="1500"/>
            </a:lvl4pPr>
            <a:lvl5pPr indent="-323850" lvl="4" marL="2286000" algn="l">
              <a:lnSpc>
                <a:spcPct val="90000"/>
              </a:lnSpc>
              <a:spcBef>
                <a:spcPts val="375"/>
              </a:spcBef>
              <a:spcAft>
                <a:spcPts val="0"/>
              </a:spcAft>
              <a:buClr>
                <a:schemeClr val="dk1"/>
              </a:buClr>
              <a:buSzPts val="1500"/>
              <a:buChar char="•"/>
              <a:defRPr sz="1500"/>
            </a:lvl5pPr>
            <a:lvl6pPr indent="-323850" lvl="5" marL="2743200" algn="l">
              <a:lnSpc>
                <a:spcPct val="90000"/>
              </a:lnSpc>
              <a:spcBef>
                <a:spcPts val="375"/>
              </a:spcBef>
              <a:spcAft>
                <a:spcPts val="0"/>
              </a:spcAft>
              <a:buClr>
                <a:schemeClr val="dk1"/>
              </a:buClr>
              <a:buSzPts val="1500"/>
              <a:buChar char="•"/>
              <a:defRPr sz="1500"/>
            </a:lvl6pPr>
            <a:lvl7pPr indent="-323850" lvl="6" marL="3200400" algn="l">
              <a:lnSpc>
                <a:spcPct val="90000"/>
              </a:lnSpc>
              <a:spcBef>
                <a:spcPts val="375"/>
              </a:spcBef>
              <a:spcAft>
                <a:spcPts val="0"/>
              </a:spcAft>
              <a:buClr>
                <a:schemeClr val="dk1"/>
              </a:buClr>
              <a:buSzPts val="1500"/>
              <a:buChar char="•"/>
              <a:defRPr sz="1500"/>
            </a:lvl7pPr>
            <a:lvl8pPr indent="-323850" lvl="7" marL="3657600" algn="l">
              <a:lnSpc>
                <a:spcPct val="90000"/>
              </a:lnSpc>
              <a:spcBef>
                <a:spcPts val="375"/>
              </a:spcBef>
              <a:spcAft>
                <a:spcPts val="0"/>
              </a:spcAft>
              <a:buClr>
                <a:schemeClr val="dk1"/>
              </a:buClr>
              <a:buSzPts val="1500"/>
              <a:buChar char="•"/>
              <a:defRPr sz="1500"/>
            </a:lvl8pPr>
            <a:lvl9pPr indent="-323850" lvl="8" marL="4114800" algn="l">
              <a:lnSpc>
                <a:spcPct val="90000"/>
              </a:lnSpc>
              <a:spcBef>
                <a:spcPts val="375"/>
              </a:spcBef>
              <a:spcAft>
                <a:spcPts val="0"/>
              </a:spcAft>
              <a:buClr>
                <a:schemeClr val="dk1"/>
              </a:buClr>
              <a:buSzPts val="1500"/>
              <a:buChar char="•"/>
              <a:defRPr sz="1500"/>
            </a:lvl9pPr>
          </a:lstStyle>
          <a:p/>
        </p:txBody>
      </p:sp>
      <p:sp>
        <p:nvSpPr>
          <p:cNvPr id="124" name="Google Shape;124;p20"/>
          <p:cNvSpPr txBox="1"/>
          <p:nvPr>
            <p:ph idx="2" type="body"/>
          </p:nvPr>
        </p:nvSpPr>
        <p:spPr>
          <a:xfrm>
            <a:off x="629841" y="1543050"/>
            <a:ext cx="2949178" cy="2858691"/>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200"/>
              <a:buNone/>
              <a:defRPr sz="1200"/>
            </a:lvl1pPr>
            <a:lvl2pPr indent="-228600" lvl="1" marL="914400" algn="l">
              <a:lnSpc>
                <a:spcPct val="90000"/>
              </a:lnSpc>
              <a:spcBef>
                <a:spcPts val="375"/>
              </a:spcBef>
              <a:spcAft>
                <a:spcPts val="0"/>
              </a:spcAft>
              <a:buClr>
                <a:schemeClr val="dk1"/>
              </a:buClr>
              <a:buSzPts val="1050"/>
              <a:buNone/>
              <a:defRPr sz="1050"/>
            </a:lvl2pPr>
            <a:lvl3pPr indent="-228600" lvl="2" marL="1371600" algn="l">
              <a:lnSpc>
                <a:spcPct val="90000"/>
              </a:lnSpc>
              <a:spcBef>
                <a:spcPts val="375"/>
              </a:spcBef>
              <a:spcAft>
                <a:spcPts val="0"/>
              </a:spcAft>
              <a:buClr>
                <a:schemeClr val="dk1"/>
              </a:buClr>
              <a:buSzPts val="900"/>
              <a:buNone/>
              <a:defRPr sz="900"/>
            </a:lvl3pPr>
            <a:lvl4pPr indent="-228600" lvl="3" marL="1828800" algn="l">
              <a:lnSpc>
                <a:spcPct val="90000"/>
              </a:lnSpc>
              <a:spcBef>
                <a:spcPts val="375"/>
              </a:spcBef>
              <a:spcAft>
                <a:spcPts val="0"/>
              </a:spcAft>
              <a:buClr>
                <a:schemeClr val="dk1"/>
              </a:buClr>
              <a:buSzPts val="750"/>
              <a:buNone/>
              <a:defRPr sz="750"/>
            </a:lvl4pPr>
            <a:lvl5pPr indent="-228600" lvl="4" marL="2286000" algn="l">
              <a:lnSpc>
                <a:spcPct val="90000"/>
              </a:lnSpc>
              <a:spcBef>
                <a:spcPts val="375"/>
              </a:spcBef>
              <a:spcAft>
                <a:spcPts val="0"/>
              </a:spcAft>
              <a:buClr>
                <a:schemeClr val="dk1"/>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125" name="Google Shape;125;p20"/>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6" name="Google Shape;126;p20"/>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7" name="Google Shape;127;p20"/>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None/>
              <a:defRPr>
                <a:solidFill>
                  <a:srgbClr val="888888"/>
                </a:solidFill>
                <a:latin typeface="Calibri"/>
                <a:ea typeface="Calibri"/>
                <a:cs typeface="Calibri"/>
                <a:sym typeface="Calibri"/>
              </a:defRPr>
            </a:lvl1pPr>
            <a:lvl2pPr indent="0" lvl="1" marL="0" algn="r">
              <a:lnSpc>
                <a:spcPct val="100000"/>
              </a:lnSpc>
              <a:spcBef>
                <a:spcPts val="0"/>
              </a:spcBef>
              <a:spcAft>
                <a:spcPts val="0"/>
              </a:spcAft>
              <a:buNone/>
              <a:defRPr>
                <a:solidFill>
                  <a:srgbClr val="888888"/>
                </a:solidFill>
                <a:latin typeface="Calibri"/>
                <a:ea typeface="Calibri"/>
                <a:cs typeface="Calibri"/>
                <a:sym typeface="Calibri"/>
              </a:defRPr>
            </a:lvl2pPr>
            <a:lvl3pPr indent="0" lvl="2" marL="0" algn="r">
              <a:lnSpc>
                <a:spcPct val="100000"/>
              </a:lnSpc>
              <a:spcBef>
                <a:spcPts val="0"/>
              </a:spcBef>
              <a:spcAft>
                <a:spcPts val="0"/>
              </a:spcAft>
              <a:buNone/>
              <a:defRPr>
                <a:solidFill>
                  <a:srgbClr val="888888"/>
                </a:solidFill>
                <a:latin typeface="Calibri"/>
                <a:ea typeface="Calibri"/>
                <a:cs typeface="Calibri"/>
                <a:sym typeface="Calibri"/>
              </a:defRPr>
            </a:lvl3pPr>
            <a:lvl4pPr indent="0" lvl="3" marL="0" algn="r">
              <a:lnSpc>
                <a:spcPct val="100000"/>
              </a:lnSpc>
              <a:spcBef>
                <a:spcPts val="0"/>
              </a:spcBef>
              <a:spcAft>
                <a:spcPts val="0"/>
              </a:spcAft>
              <a:buNone/>
              <a:defRPr>
                <a:solidFill>
                  <a:srgbClr val="888888"/>
                </a:solidFill>
                <a:latin typeface="Calibri"/>
                <a:ea typeface="Calibri"/>
                <a:cs typeface="Calibri"/>
                <a:sym typeface="Calibri"/>
              </a:defRPr>
            </a:lvl4pPr>
            <a:lvl5pPr indent="0" lvl="4" marL="0" algn="r">
              <a:lnSpc>
                <a:spcPct val="100000"/>
              </a:lnSpc>
              <a:spcBef>
                <a:spcPts val="0"/>
              </a:spcBef>
              <a:spcAft>
                <a:spcPts val="0"/>
              </a:spcAft>
              <a:buNone/>
              <a:defRPr>
                <a:solidFill>
                  <a:srgbClr val="888888"/>
                </a:solidFill>
                <a:latin typeface="Calibri"/>
                <a:ea typeface="Calibri"/>
                <a:cs typeface="Calibri"/>
                <a:sym typeface="Calibri"/>
              </a:defRPr>
            </a:lvl5pPr>
            <a:lvl6pPr indent="0" lvl="5" marL="0" algn="r">
              <a:lnSpc>
                <a:spcPct val="100000"/>
              </a:lnSpc>
              <a:spcBef>
                <a:spcPts val="0"/>
              </a:spcBef>
              <a:spcAft>
                <a:spcPts val="0"/>
              </a:spcAft>
              <a:buNone/>
              <a:defRPr>
                <a:solidFill>
                  <a:srgbClr val="888888"/>
                </a:solidFill>
                <a:latin typeface="Calibri"/>
                <a:ea typeface="Calibri"/>
                <a:cs typeface="Calibri"/>
                <a:sym typeface="Calibri"/>
              </a:defRPr>
            </a:lvl6pPr>
            <a:lvl7pPr indent="0" lvl="6" marL="0" algn="r">
              <a:lnSpc>
                <a:spcPct val="100000"/>
              </a:lnSpc>
              <a:spcBef>
                <a:spcPts val="0"/>
              </a:spcBef>
              <a:spcAft>
                <a:spcPts val="0"/>
              </a:spcAft>
              <a:buNone/>
              <a:defRPr>
                <a:solidFill>
                  <a:srgbClr val="888888"/>
                </a:solidFill>
                <a:latin typeface="Calibri"/>
                <a:ea typeface="Calibri"/>
                <a:cs typeface="Calibri"/>
                <a:sym typeface="Calibri"/>
              </a:defRPr>
            </a:lvl7pPr>
            <a:lvl8pPr indent="0" lvl="7" marL="0" algn="r">
              <a:lnSpc>
                <a:spcPct val="100000"/>
              </a:lnSpc>
              <a:spcBef>
                <a:spcPts val="0"/>
              </a:spcBef>
              <a:spcAft>
                <a:spcPts val="0"/>
              </a:spcAft>
              <a:buNone/>
              <a:defRPr>
                <a:solidFill>
                  <a:srgbClr val="888888"/>
                </a:solidFill>
                <a:latin typeface="Calibri"/>
                <a:ea typeface="Calibri"/>
                <a:cs typeface="Calibri"/>
                <a:sym typeface="Calibri"/>
              </a:defRPr>
            </a:lvl8pPr>
            <a:lvl9pPr indent="0" lvl="8" marL="0" algn="r">
              <a:lnSpc>
                <a:spcPct val="100000"/>
              </a:lnSpc>
              <a:spcBef>
                <a:spcPts val="0"/>
              </a:spcBef>
              <a:spcAft>
                <a:spcPts val="0"/>
              </a:spcAft>
              <a:buNone/>
              <a:defRPr>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
  <p:cSld name="Table of Content">
    <p:spTree>
      <p:nvGrpSpPr>
        <p:cNvPr id="17" name="Shape 17"/>
        <p:cNvGrpSpPr/>
        <p:nvPr/>
      </p:nvGrpSpPr>
      <p:grpSpPr>
        <a:xfrm>
          <a:off x="0" y="0"/>
          <a:ext cx="0" cy="0"/>
          <a:chOff x="0" y="0"/>
          <a:chExt cx="0" cy="0"/>
        </a:xfrm>
      </p:grpSpPr>
      <p:sp>
        <p:nvSpPr>
          <p:cNvPr id="18" name="Google Shape;18;p3"/>
          <p:cNvSpPr txBox="1"/>
          <p:nvPr>
            <p:ph type="title"/>
          </p:nvPr>
        </p:nvSpPr>
        <p:spPr>
          <a:xfrm>
            <a:off x="713225" y="445025"/>
            <a:ext cx="3583800" cy="572700"/>
          </a:xfrm>
          <a:prstGeom prst="rect">
            <a:avLst/>
          </a:prstGeom>
          <a:noFill/>
          <a:ln>
            <a:noFill/>
          </a:ln>
        </p:spPr>
        <p:txBody>
          <a:bodyPr anchorCtr="0" anchor="t" bIns="91425" lIns="91425" spcFirstLastPara="1" rIns="91425" wrap="square" tIns="91425">
            <a:noAutofit/>
          </a:bodyPr>
          <a:lstStyle>
            <a:lvl1pPr lvl="0" algn="l">
              <a:lnSpc>
                <a:spcPct val="90000"/>
              </a:lnSpc>
              <a:spcBef>
                <a:spcPts val="0"/>
              </a:spcBef>
              <a:spcAft>
                <a:spcPts val="0"/>
              </a:spcAft>
              <a:buClr>
                <a:schemeClr val="dk1"/>
              </a:buClr>
              <a:buSzPts val="3000"/>
              <a:buFont typeface="Calibri"/>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9" name="Google Shape;19;p3"/>
          <p:cNvSpPr txBox="1"/>
          <p:nvPr>
            <p:ph idx="1" type="subTitle"/>
          </p:nvPr>
        </p:nvSpPr>
        <p:spPr>
          <a:xfrm>
            <a:off x="5001000" y="1942925"/>
            <a:ext cx="2486100" cy="3570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dk1"/>
              </a:buClr>
              <a:buSzPts val="2100"/>
              <a:buNone/>
              <a:defRPr sz="2400">
                <a:latin typeface="Vidaloka"/>
                <a:ea typeface="Vidaloka"/>
                <a:cs typeface="Vidaloka"/>
                <a:sym typeface="Vidaloka"/>
              </a:defRPr>
            </a:lvl1pPr>
            <a:lvl2pPr lvl="1" algn="ctr">
              <a:lnSpc>
                <a:spcPct val="90000"/>
              </a:lnSpc>
              <a:spcBef>
                <a:spcPts val="0"/>
              </a:spcBef>
              <a:spcAft>
                <a:spcPts val="0"/>
              </a:spcAft>
              <a:buClr>
                <a:schemeClr val="dk1"/>
              </a:buClr>
              <a:buSzPts val="2100"/>
              <a:buNone/>
              <a:defRPr b="1" sz="2100"/>
            </a:lvl2pPr>
            <a:lvl3pPr lvl="2" algn="ctr">
              <a:lnSpc>
                <a:spcPct val="90000"/>
              </a:lnSpc>
              <a:spcBef>
                <a:spcPts val="0"/>
              </a:spcBef>
              <a:spcAft>
                <a:spcPts val="0"/>
              </a:spcAft>
              <a:buClr>
                <a:schemeClr val="dk1"/>
              </a:buClr>
              <a:buSzPts val="2100"/>
              <a:buNone/>
              <a:defRPr b="1" sz="2100"/>
            </a:lvl3pPr>
            <a:lvl4pPr lvl="3" algn="ctr">
              <a:lnSpc>
                <a:spcPct val="90000"/>
              </a:lnSpc>
              <a:spcBef>
                <a:spcPts val="0"/>
              </a:spcBef>
              <a:spcAft>
                <a:spcPts val="0"/>
              </a:spcAft>
              <a:buClr>
                <a:schemeClr val="dk1"/>
              </a:buClr>
              <a:buSzPts val="2100"/>
              <a:buNone/>
              <a:defRPr b="1" sz="2100"/>
            </a:lvl4pPr>
            <a:lvl5pPr lvl="4" algn="ctr">
              <a:lnSpc>
                <a:spcPct val="90000"/>
              </a:lnSpc>
              <a:spcBef>
                <a:spcPts val="0"/>
              </a:spcBef>
              <a:spcAft>
                <a:spcPts val="0"/>
              </a:spcAft>
              <a:buClr>
                <a:schemeClr val="dk1"/>
              </a:buClr>
              <a:buSzPts val="2100"/>
              <a:buNone/>
              <a:defRPr b="1" sz="2100"/>
            </a:lvl5pPr>
            <a:lvl6pPr lvl="5" algn="ctr">
              <a:lnSpc>
                <a:spcPct val="90000"/>
              </a:lnSpc>
              <a:spcBef>
                <a:spcPts val="0"/>
              </a:spcBef>
              <a:spcAft>
                <a:spcPts val="0"/>
              </a:spcAft>
              <a:buClr>
                <a:schemeClr val="dk1"/>
              </a:buClr>
              <a:buSzPts val="2100"/>
              <a:buNone/>
              <a:defRPr b="1" sz="2100"/>
            </a:lvl6pPr>
            <a:lvl7pPr lvl="6" algn="ctr">
              <a:lnSpc>
                <a:spcPct val="90000"/>
              </a:lnSpc>
              <a:spcBef>
                <a:spcPts val="0"/>
              </a:spcBef>
              <a:spcAft>
                <a:spcPts val="0"/>
              </a:spcAft>
              <a:buClr>
                <a:schemeClr val="dk1"/>
              </a:buClr>
              <a:buSzPts val="2100"/>
              <a:buNone/>
              <a:defRPr b="1" sz="2100"/>
            </a:lvl7pPr>
            <a:lvl8pPr lvl="7" algn="ctr">
              <a:lnSpc>
                <a:spcPct val="90000"/>
              </a:lnSpc>
              <a:spcBef>
                <a:spcPts val="0"/>
              </a:spcBef>
              <a:spcAft>
                <a:spcPts val="0"/>
              </a:spcAft>
              <a:buClr>
                <a:schemeClr val="dk1"/>
              </a:buClr>
              <a:buSzPts val="2100"/>
              <a:buNone/>
              <a:defRPr b="1" sz="2100"/>
            </a:lvl8pPr>
            <a:lvl9pPr lvl="8" algn="ctr">
              <a:lnSpc>
                <a:spcPct val="90000"/>
              </a:lnSpc>
              <a:spcBef>
                <a:spcPts val="0"/>
              </a:spcBef>
              <a:spcAft>
                <a:spcPts val="0"/>
              </a:spcAft>
              <a:buClr>
                <a:schemeClr val="dk1"/>
              </a:buClr>
              <a:buSzPts val="2100"/>
              <a:buNone/>
              <a:defRPr b="1" sz="2100"/>
            </a:lvl9pPr>
          </a:lstStyle>
          <a:p/>
        </p:txBody>
      </p:sp>
      <p:sp>
        <p:nvSpPr>
          <p:cNvPr id="20" name="Google Shape;20;p3"/>
          <p:cNvSpPr txBox="1"/>
          <p:nvPr>
            <p:ph idx="2" type="subTitle"/>
          </p:nvPr>
        </p:nvSpPr>
        <p:spPr>
          <a:xfrm>
            <a:off x="5001000" y="2255100"/>
            <a:ext cx="24861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400"/>
              <a:buNone/>
              <a:defRPr sz="1400">
                <a:solidFill>
                  <a:schemeClr val="dk1"/>
                </a:solidFill>
              </a:defRPr>
            </a:lvl1pPr>
            <a:lvl2pPr lvl="1" algn="ctr">
              <a:lnSpc>
                <a:spcPct val="90000"/>
              </a:lnSpc>
              <a:spcBef>
                <a:spcPts val="0"/>
              </a:spcBef>
              <a:spcAft>
                <a:spcPts val="0"/>
              </a:spcAft>
              <a:buClr>
                <a:schemeClr val="dk1"/>
              </a:buClr>
              <a:buSzPts val="1400"/>
              <a:buNone/>
              <a:defRPr/>
            </a:lvl2pPr>
            <a:lvl3pPr lvl="2" algn="ctr">
              <a:lnSpc>
                <a:spcPct val="90000"/>
              </a:lnSpc>
              <a:spcBef>
                <a:spcPts val="0"/>
              </a:spcBef>
              <a:spcAft>
                <a:spcPts val="0"/>
              </a:spcAft>
              <a:buClr>
                <a:schemeClr val="dk1"/>
              </a:buClr>
              <a:buSzPts val="1400"/>
              <a:buNone/>
              <a:defRPr/>
            </a:lvl3pPr>
            <a:lvl4pPr lvl="3" algn="ctr">
              <a:lnSpc>
                <a:spcPct val="90000"/>
              </a:lnSpc>
              <a:spcBef>
                <a:spcPts val="0"/>
              </a:spcBef>
              <a:spcAft>
                <a:spcPts val="0"/>
              </a:spcAft>
              <a:buClr>
                <a:schemeClr val="dk1"/>
              </a:buClr>
              <a:buSzPts val="1400"/>
              <a:buNone/>
              <a:defRPr/>
            </a:lvl4pPr>
            <a:lvl5pPr lvl="4" algn="ctr">
              <a:lnSpc>
                <a:spcPct val="90000"/>
              </a:lnSpc>
              <a:spcBef>
                <a:spcPts val="0"/>
              </a:spcBef>
              <a:spcAft>
                <a:spcPts val="0"/>
              </a:spcAft>
              <a:buClr>
                <a:schemeClr val="dk1"/>
              </a:buClr>
              <a:buSzPts val="1400"/>
              <a:buNone/>
              <a:defRPr/>
            </a:lvl5pPr>
            <a:lvl6pPr lvl="5" algn="ctr">
              <a:lnSpc>
                <a:spcPct val="90000"/>
              </a:lnSpc>
              <a:spcBef>
                <a:spcPts val="0"/>
              </a:spcBef>
              <a:spcAft>
                <a:spcPts val="0"/>
              </a:spcAft>
              <a:buClr>
                <a:schemeClr val="dk1"/>
              </a:buClr>
              <a:buSzPts val="1400"/>
              <a:buNone/>
              <a:defRPr/>
            </a:lvl6pPr>
            <a:lvl7pPr lvl="6" algn="ctr">
              <a:lnSpc>
                <a:spcPct val="90000"/>
              </a:lnSpc>
              <a:spcBef>
                <a:spcPts val="0"/>
              </a:spcBef>
              <a:spcAft>
                <a:spcPts val="0"/>
              </a:spcAft>
              <a:buClr>
                <a:schemeClr val="dk1"/>
              </a:buClr>
              <a:buSzPts val="1400"/>
              <a:buNone/>
              <a:defRPr/>
            </a:lvl7pPr>
            <a:lvl8pPr lvl="7" algn="ctr">
              <a:lnSpc>
                <a:spcPct val="90000"/>
              </a:lnSpc>
              <a:spcBef>
                <a:spcPts val="0"/>
              </a:spcBef>
              <a:spcAft>
                <a:spcPts val="0"/>
              </a:spcAft>
              <a:buClr>
                <a:schemeClr val="dk1"/>
              </a:buClr>
              <a:buSzPts val="1400"/>
              <a:buNone/>
              <a:defRPr/>
            </a:lvl8pPr>
            <a:lvl9pPr lvl="8" algn="ctr">
              <a:lnSpc>
                <a:spcPct val="90000"/>
              </a:lnSpc>
              <a:spcBef>
                <a:spcPts val="0"/>
              </a:spcBef>
              <a:spcAft>
                <a:spcPts val="0"/>
              </a:spcAft>
              <a:buClr>
                <a:schemeClr val="dk1"/>
              </a:buClr>
              <a:buSzPts val="1400"/>
              <a:buNone/>
              <a:defRPr/>
            </a:lvl9pPr>
          </a:lstStyle>
          <a:p/>
        </p:txBody>
      </p:sp>
      <p:sp>
        <p:nvSpPr>
          <p:cNvPr id="21" name="Google Shape;21;p3"/>
          <p:cNvSpPr txBox="1"/>
          <p:nvPr>
            <p:ph idx="3" type="subTitle"/>
          </p:nvPr>
        </p:nvSpPr>
        <p:spPr>
          <a:xfrm>
            <a:off x="1655200" y="1942925"/>
            <a:ext cx="2486100" cy="3570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dk1"/>
              </a:buClr>
              <a:buSzPts val="2100"/>
              <a:buNone/>
              <a:defRPr sz="2400">
                <a:latin typeface="Vidaloka"/>
                <a:ea typeface="Vidaloka"/>
                <a:cs typeface="Vidaloka"/>
                <a:sym typeface="Vidaloka"/>
              </a:defRPr>
            </a:lvl1pPr>
            <a:lvl2pPr lvl="1" algn="ctr">
              <a:lnSpc>
                <a:spcPct val="90000"/>
              </a:lnSpc>
              <a:spcBef>
                <a:spcPts val="0"/>
              </a:spcBef>
              <a:spcAft>
                <a:spcPts val="0"/>
              </a:spcAft>
              <a:buClr>
                <a:schemeClr val="dk1"/>
              </a:buClr>
              <a:buSzPts val="2100"/>
              <a:buNone/>
              <a:defRPr b="1" sz="2100"/>
            </a:lvl2pPr>
            <a:lvl3pPr lvl="2" algn="ctr">
              <a:lnSpc>
                <a:spcPct val="90000"/>
              </a:lnSpc>
              <a:spcBef>
                <a:spcPts val="0"/>
              </a:spcBef>
              <a:spcAft>
                <a:spcPts val="0"/>
              </a:spcAft>
              <a:buClr>
                <a:schemeClr val="dk1"/>
              </a:buClr>
              <a:buSzPts val="2100"/>
              <a:buNone/>
              <a:defRPr b="1" sz="2100"/>
            </a:lvl3pPr>
            <a:lvl4pPr lvl="3" algn="ctr">
              <a:lnSpc>
                <a:spcPct val="90000"/>
              </a:lnSpc>
              <a:spcBef>
                <a:spcPts val="0"/>
              </a:spcBef>
              <a:spcAft>
                <a:spcPts val="0"/>
              </a:spcAft>
              <a:buClr>
                <a:schemeClr val="dk1"/>
              </a:buClr>
              <a:buSzPts val="2100"/>
              <a:buNone/>
              <a:defRPr b="1" sz="2100"/>
            </a:lvl4pPr>
            <a:lvl5pPr lvl="4" algn="ctr">
              <a:lnSpc>
                <a:spcPct val="90000"/>
              </a:lnSpc>
              <a:spcBef>
                <a:spcPts val="0"/>
              </a:spcBef>
              <a:spcAft>
                <a:spcPts val="0"/>
              </a:spcAft>
              <a:buClr>
                <a:schemeClr val="dk1"/>
              </a:buClr>
              <a:buSzPts val="2100"/>
              <a:buNone/>
              <a:defRPr b="1" sz="2100"/>
            </a:lvl5pPr>
            <a:lvl6pPr lvl="5" algn="ctr">
              <a:lnSpc>
                <a:spcPct val="90000"/>
              </a:lnSpc>
              <a:spcBef>
                <a:spcPts val="0"/>
              </a:spcBef>
              <a:spcAft>
                <a:spcPts val="0"/>
              </a:spcAft>
              <a:buClr>
                <a:schemeClr val="dk1"/>
              </a:buClr>
              <a:buSzPts val="2100"/>
              <a:buNone/>
              <a:defRPr b="1" sz="2100"/>
            </a:lvl6pPr>
            <a:lvl7pPr lvl="6" algn="ctr">
              <a:lnSpc>
                <a:spcPct val="90000"/>
              </a:lnSpc>
              <a:spcBef>
                <a:spcPts val="0"/>
              </a:spcBef>
              <a:spcAft>
                <a:spcPts val="0"/>
              </a:spcAft>
              <a:buClr>
                <a:schemeClr val="dk1"/>
              </a:buClr>
              <a:buSzPts val="2100"/>
              <a:buNone/>
              <a:defRPr b="1" sz="2100"/>
            </a:lvl7pPr>
            <a:lvl8pPr lvl="7" algn="ctr">
              <a:lnSpc>
                <a:spcPct val="90000"/>
              </a:lnSpc>
              <a:spcBef>
                <a:spcPts val="0"/>
              </a:spcBef>
              <a:spcAft>
                <a:spcPts val="0"/>
              </a:spcAft>
              <a:buClr>
                <a:schemeClr val="dk1"/>
              </a:buClr>
              <a:buSzPts val="2100"/>
              <a:buNone/>
              <a:defRPr b="1" sz="2100"/>
            </a:lvl8pPr>
            <a:lvl9pPr lvl="8" algn="ctr">
              <a:lnSpc>
                <a:spcPct val="90000"/>
              </a:lnSpc>
              <a:spcBef>
                <a:spcPts val="0"/>
              </a:spcBef>
              <a:spcAft>
                <a:spcPts val="0"/>
              </a:spcAft>
              <a:buClr>
                <a:schemeClr val="dk1"/>
              </a:buClr>
              <a:buSzPts val="2100"/>
              <a:buNone/>
              <a:defRPr b="1" sz="2100"/>
            </a:lvl9pPr>
          </a:lstStyle>
          <a:p/>
        </p:txBody>
      </p:sp>
      <p:sp>
        <p:nvSpPr>
          <p:cNvPr id="22" name="Google Shape;22;p3"/>
          <p:cNvSpPr txBox="1"/>
          <p:nvPr>
            <p:ph idx="4" type="subTitle"/>
          </p:nvPr>
        </p:nvSpPr>
        <p:spPr>
          <a:xfrm>
            <a:off x="1655200" y="2255100"/>
            <a:ext cx="24861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400"/>
              <a:buNone/>
              <a:defRPr sz="1400"/>
            </a:lvl1pPr>
            <a:lvl2pPr lvl="1" algn="ctr">
              <a:lnSpc>
                <a:spcPct val="90000"/>
              </a:lnSpc>
              <a:spcBef>
                <a:spcPts val="0"/>
              </a:spcBef>
              <a:spcAft>
                <a:spcPts val="0"/>
              </a:spcAft>
              <a:buClr>
                <a:schemeClr val="dk1"/>
              </a:buClr>
              <a:buSzPts val="1400"/>
              <a:buNone/>
              <a:defRPr/>
            </a:lvl2pPr>
            <a:lvl3pPr lvl="2" algn="ctr">
              <a:lnSpc>
                <a:spcPct val="90000"/>
              </a:lnSpc>
              <a:spcBef>
                <a:spcPts val="0"/>
              </a:spcBef>
              <a:spcAft>
                <a:spcPts val="0"/>
              </a:spcAft>
              <a:buClr>
                <a:schemeClr val="dk1"/>
              </a:buClr>
              <a:buSzPts val="1400"/>
              <a:buNone/>
              <a:defRPr/>
            </a:lvl3pPr>
            <a:lvl4pPr lvl="3" algn="ctr">
              <a:lnSpc>
                <a:spcPct val="90000"/>
              </a:lnSpc>
              <a:spcBef>
                <a:spcPts val="0"/>
              </a:spcBef>
              <a:spcAft>
                <a:spcPts val="0"/>
              </a:spcAft>
              <a:buClr>
                <a:schemeClr val="dk1"/>
              </a:buClr>
              <a:buSzPts val="1400"/>
              <a:buNone/>
              <a:defRPr/>
            </a:lvl4pPr>
            <a:lvl5pPr lvl="4" algn="ctr">
              <a:lnSpc>
                <a:spcPct val="90000"/>
              </a:lnSpc>
              <a:spcBef>
                <a:spcPts val="0"/>
              </a:spcBef>
              <a:spcAft>
                <a:spcPts val="0"/>
              </a:spcAft>
              <a:buClr>
                <a:schemeClr val="dk1"/>
              </a:buClr>
              <a:buSzPts val="1400"/>
              <a:buNone/>
              <a:defRPr/>
            </a:lvl5pPr>
            <a:lvl6pPr lvl="5" algn="ctr">
              <a:lnSpc>
                <a:spcPct val="90000"/>
              </a:lnSpc>
              <a:spcBef>
                <a:spcPts val="0"/>
              </a:spcBef>
              <a:spcAft>
                <a:spcPts val="0"/>
              </a:spcAft>
              <a:buClr>
                <a:schemeClr val="dk1"/>
              </a:buClr>
              <a:buSzPts val="1400"/>
              <a:buNone/>
              <a:defRPr/>
            </a:lvl6pPr>
            <a:lvl7pPr lvl="6" algn="ctr">
              <a:lnSpc>
                <a:spcPct val="90000"/>
              </a:lnSpc>
              <a:spcBef>
                <a:spcPts val="0"/>
              </a:spcBef>
              <a:spcAft>
                <a:spcPts val="0"/>
              </a:spcAft>
              <a:buClr>
                <a:schemeClr val="dk1"/>
              </a:buClr>
              <a:buSzPts val="1400"/>
              <a:buNone/>
              <a:defRPr/>
            </a:lvl7pPr>
            <a:lvl8pPr lvl="7" algn="ctr">
              <a:lnSpc>
                <a:spcPct val="90000"/>
              </a:lnSpc>
              <a:spcBef>
                <a:spcPts val="0"/>
              </a:spcBef>
              <a:spcAft>
                <a:spcPts val="0"/>
              </a:spcAft>
              <a:buClr>
                <a:schemeClr val="dk1"/>
              </a:buClr>
              <a:buSzPts val="1400"/>
              <a:buNone/>
              <a:defRPr/>
            </a:lvl8pPr>
            <a:lvl9pPr lvl="8" algn="ctr">
              <a:lnSpc>
                <a:spcPct val="90000"/>
              </a:lnSpc>
              <a:spcBef>
                <a:spcPts val="0"/>
              </a:spcBef>
              <a:spcAft>
                <a:spcPts val="0"/>
              </a:spcAft>
              <a:buClr>
                <a:schemeClr val="dk1"/>
              </a:buClr>
              <a:buSzPts val="1400"/>
              <a:buNone/>
              <a:defRPr/>
            </a:lvl9pPr>
          </a:lstStyle>
          <a:p/>
        </p:txBody>
      </p:sp>
      <p:sp>
        <p:nvSpPr>
          <p:cNvPr id="23" name="Google Shape;23;p3"/>
          <p:cNvSpPr txBox="1"/>
          <p:nvPr>
            <p:ph idx="5" type="subTitle"/>
          </p:nvPr>
        </p:nvSpPr>
        <p:spPr>
          <a:xfrm>
            <a:off x="5001000" y="3723950"/>
            <a:ext cx="2486100" cy="3570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dk1"/>
              </a:buClr>
              <a:buSzPts val="2100"/>
              <a:buNone/>
              <a:defRPr sz="2400">
                <a:latin typeface="Vidaloka"/>
                <a:ea typeface="Vidaloka"/>
                <a:cs typeface="Vidaloka"/>
                <a:sym typeface="Vidaloka"/>
              </a:defRPr>
            </a:lvl1pPr>
            <a:lvl2pPr lvl="1" algn="ctr">
              <a:lnSpc>
                <a:spcPct val="90000"/>
              </a:lnSpc>
              <a:spcBef>
                <a:spcPts val="0"/>
              </a:spcBef>
              <a:spcAft>
                <a:spcPts val="0"/>
              </a:spcAft>
              <a:buClr>
                <a:schemeClr val="dk1"/>
              </a:buClr>
              <a:buSzPts val="2100"/>
              <a:buNone/>
              <a:defRPr b="1" sz="2100"/>
            </a:lvl2pPr>
            <a:lvl3pPr lvl="2" algn="ctr">
              <a:lnSpc>
                <a:spcPct val="90000"/>
              </a:lnSpc>
              <a:spcBef>
                <a:spcPts val="0"/>
              </a:spcBef>
              <a:spcAft>
                <a:spcPts val="0"/>
              </a:spcAft>
              <a:buClr>
                <a:schemeClr val="dk1"/>
              </a:buClr>
              <a:buSzPts val="2100"/>
              <a:buNone/>
              <a:defRPr b="1" sz="2100"/>
            </a:lvl3pPr>
            <a:lvl4pPr lvl="3" algn="ctr">
              <a:lnSpc>
                <a:spcPct val="90000"/>
              </a:lnSpc>
              <a:spcBef>
                <a:spcPts val="0"/>
              </a:spcBef>
              <a:spcAft>
                <a:spcPts val="0"/>
              </a:spcAft>
              <a:buClr>
                <a:schemeClr val="dk1"/>
              </a:buClr>
              <a:buSzPts val="2100"/>
              <a:buNone/>
              <a:defRPr b="1" sz="2100"/>
            </a:lvl4pPr>
            <a:lvl5pPr lvl="4" algn="ctr">
              <a:lnSpc>
                <a:spcPct val="90000"/>
              </a:lnSpc>
              <a:spcBef>
                <a:spcPts val="0"/>
              </a:spcBef>
              <a:spcAft>
                <a:spcPts val="0"/>
              </a:spcAft>
              <a:buClr>
                <a:schemeClr val="dk1"/>
              </a:buClr>
              <a:buSzPts val="2100"/>
              <a:buNone/>
              <a:defRPr b="1" sz="2100"/>
            </a:lvl5pPr>
            <a:lvl6pPr lvl="5" algn="ctr">
              <a:lnSpc>
                <a:spcPct val="90000"/>
              </a:lnSpc>
              <a:spcBef>
                <a:spcPts val="0"/>
              </a:spcBef>
              <a:spcAft>
                <a:spcPts val="0"/>
              </a:spcAft>
              <a:buClr>
                <a:schemeClr val="dk1"/>
              </a:buClr>
              <a:buSzPts val="2100"/>
              <a:buNone/>
              <a:defRPr b="1" sz="2100"/>
            </a:lvl6pPr>
            <a:lvl7pPr lvl="6" algn="ctr">
              <a:lnSpc>
                <a:spcPct val="90000"/>
              </a:lnSpc>
              <a:spcBef>
                <a:spcPts val="0"/>
              </a:spcBef>
              <a:spcAft>
                <a:spcPts val="0"/>
              </a:spcAft>
              <a:buClr>
                <a:schemeClr val="dk1"/>
              </a:buClr>
              <a:buSzPts val="2100"/>
              <a:buNone/>
              <a:defRPr b="1" sz="2100"/>
            </a:lvl7pPr>
            <a:lvl8pPr lvl="7" algn="ctr">
              <a:lnSpc>
                <a:spcPct val="90000"/>
              </a:lnSpc>
              <a:spcBef>
                <a:spcPts val="0"/>
              </a:spcBef>
              <a:spcAft>
                <a:spcPts val="0"/>
              </a:spcAft>
              <a:buClr>
                <a:schemeClr val="dk1"/>
              </a:buClr>
              <a:buSzPts val="2100"/>
              <a:buNone/>
              <a:defRPr b="1" sz="2100"/>
            </a:lvl8pPr>
            <a:lvl9pPr lvl="8" algn="ctr">
              <a:lnSpc>
                <a:spcPct val="90000"/>
              </a:lnSpc>
              <a:spcBef>
                <a:spcPts val="0"/>
              </a:spcBef>
              <a:spcAft>
                <a:spcPts val="0"/>
              </a:spcAft>
              <a:buClr>
                <a:schemeClr val="dk1"/>
              </a:buClr>
              <a:buSzPts val="2100"/>
              <a:buNone/>
              <a:defRPr b="1" sz="2100"/>
            </a:lvl9pPr>
          </a:lstStyle>
          <a:p/>
        </p:txBody>
      </p:sp>
      <p:sp>
        <p:nvSpPr>
          <p:cNvPr id="24" name="Google Shape;24;p3"/>
          <p:cNvSpPr txBox="1"/>
          <p:nvPr>
            <p:ph idx="6" type="subTitle"/>
          </p:nvPr>
        </p:nvSpPr>
        <p:spPr>
          <a:xfrm>
            <a:off x="5001000" y="4036125"/>
            <a:ext cx="24861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400"/>
              <a:buNone/>
              <a:defRPr sz="1400">
                <a:solidFill>
                  <a:schemeClr val="dk1"/>
                </a:solidFill>
              </a:defRPr>
            </a:lvl1pPr>
            <a:lvl2pPr lvl="1" algn="ctr">
              <a:lnSpc>
                <a:spcPct val="90000"/>
              </a:lnSpc>
              <a:spcBef>
                <a:spcPts val="0"/>
              </a:spcBef>
              <a:spcAft>
                <a:spcPts val="0"/>
              </a:spcAft>
              <a:buClr>
                <a:schemeClr val="dk1"/>
              </a:buClr>
              <a:buSzPts val="1400"/>
              <a:buNone/>
              <a:defRPr/>
            </a:lvl2pPr>
            <a:lvl3pPr lvl="2" algn="ctr">
              <a:lnSpc>
                <a:spcPct val="90000"/>
              </a:lnSpc>
              <a:spcBef>
                <a:spcPts val="0"/>
              </a:spcBef>
              <a:spcAft>
                <a:spcPts val="0"/>
              </a:spcAft>
              <a:buClr>
                <a:schemeClr val="dk1"/>
              </a:buClr>
              <a:buSzPts val="1400"/>
              <a:buNone/>
              <a:defRPr/>
            </a:lvl3pPr>
            <a:lvl4pPr lvl="3" algn="ctr">
              <a:lnSpc>
                <a:spcPct val="90000"/>
              </a:lnSpc>
              <a:spcBef>
                <a:spcPts val="0"/>
              </a:spcBef>
              <a:spcAft>
                <a:spcPts val="0"/>
              </a:spcAft>
              <a:buClr>
                <a:schemeClr val="dk1"/>
              </a:buClr>
              <a:buSzPts val="1400"/>
              <a:buNone/>
              <a:defRPr/>
            </a:lvl4pPr>
            <a:lvl5pPr lvl="4" algn="ctr">
              <a:lnSpc>
                <a:spcPct val="90000"/>
              </a:lnSpc>
              <a:spcBef>
                <a:spcPts val="0"/>
              </a:spcBef>
              <a:spcAft>
                <a:spcPts val="0"/>
              </a:spcAft>
              <a:buClr>
                <a:schemeClr val="dk1"/>
              </a:buClr>
              <a:buSzPts val="1400"/>
              <a:buNone/>
              <a:defRPr/>
            </a:lvl5pPr>
            <a:lvl6pPr lvl="5" algn="ctr">
              <a:lnSpc>
                <a:spcPct val="90000"/>
              </a:lnSpc>
              <a:spcBef>
                <a:spcPts val="0"/>
              </a:spcBef>
              <a:spcAft>
                <a:spcPts val="0"/>
              </a:spcAft>
              <a:buClr>
                <a:schemeClr val="dk1"/>
              </a:buClr>
              <a:buSzPts val="1400"/>
              <a:buNone/>
              <a:defRPr/>
            </a:lvl6pPr>
            <a:lvl7pPr lvl="6" algn="ctr">
              <a:lnSpc>
                <a:spcPct val="90000"/>
              </a:lnSpc>
              <a:spcBef>
                <a:spcPts val="0"/>
              </a:spcBef>
              <a:spcAft>
                <a:spcPts val="0"/>
              </a:spcAft>
              <a:buClr>
                <a:schemeClr val="dk1"/>
              </a:buClr>
              <a:buSzPts val="1400"/>
              <a:buNone/>
              <a:defRPr/>
            </a:lvl7pPr>
            <a:lvl8pPr lvl="7" algn="ctr">
              <a:lnSpc>
                <a:spcPct val="90000"/>
              </a:lnSpc>
              <a:spcBef>
                <a:spcPts val="0"/>
              </a:spcBef>
              <a:spcAft>
                <a:spcPts val="0"/>
              </a:spcAft>
              <a:buClr>
                <a:schemeClr val="dk1"/>
              </a:buClr>
              <a:buSzPts val="1400"/>
              <a:buNone/>
              <a:defRPr/>
            </a:lvl8pPr>
            <a:lvl9pPr lvl="8" algn="ctr">
              <a:lnSpc>
                <a:spcPct val="90000"/>
              </a:lnSpc>
              <a:spcBef>
                <a:spcPts val="0"/>
              </a:spcBef>
              <a:spcAft>
                <a:spcPts val="0"/>
              </a:spcAft>
              <a:buClr>
                <a:schemeClr val="dk1"/>
              </a:buClr>
              <a:buSzPts val="1400"/>
              <a:buNone/>
              <a:defRPr/>
            </a:lvl9pPr>
          </a:lstStyle>
          <a:p/>
        </p:txBody>
      </p:sp>
      <p:sp>
        <p:nvSpPr>
          <p:cNvPr id="25" name="Google Shape;25;p3"/>
          <p:cNvSpPr txBox="1"/>
          <p:nvPr>
            <p:ph idx="7" type="subTitle"/>
          </p:nvPr>
        </p:nvSpPr>
        <p:spPr>
          <a:xfrm>
            <a:off x="1655200" y="3723950"/>
            <a:ext cx="2486100" cy="3570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dk1"/>
              </a:buClr>
              <a:buSzPts val="2100"/>
              <a:buNone/>
              <a:defRPr sz="2400">
                <a:latin typeface="Vidaloka"/>
                <a:ea typeface="Vidaloka"/>
                <a:cs typeface="Vidaloka"/>
                <a:sym typeface="Vidaloka"/>
              </a:defRPr>
            </a:lvl1pPr>
            <a:lvl2pPr lvl="1" algn="ctr">
              <a:lnSpc>
                <a:spcPct val="90000"/>
              </a:lnSpc>
              <a:spcBef>
                <a:spcPts val="0"/>
              </a:spcBef>
              <a:spcAft>
                <a:spcPts val="0"/>
              </a:spcAft>
              <a:buClr>
                <a:schemeClr val="dk1"/>
              </a:buClr>
              <a:buSzPts val="2100"/>
              <a:buNone/>
              <a:defRPr b="1" sz="2100"/>
            </a:lvl2pPr>
            <a:lvl3pPr lvl="2" algn="ctr">
              <a:lnSpc>
                <a:spcPct val="90000"/>
              </a:lnSpc>
              <a:spcBef>
                <a:spcPts val="0"/>
              </a:spcBef>
              <a:spcAft>
                <a:spcPts val="0"/>
              </a:spcAft>
              <a:buClr>
                <a:schemeClr val="dk1"/>
              </a:buClr>
              <a:buSzPts val="2100"/>
              <a:buNone/>
              <a:defRPr b="1" sz="2100"/>
            </a:lvl3pPr>
            <a:lvl4pPr lvl="3" algn="ctr">
              <a:lnSpc>
                <a:spcPct val="90000"/>
              </a:lnSpc>
              <a:spcBef>
                <a:spcPts val="0"/>
              </a:spcBef>
              <a:spcAft>
                <a:spcPts val="0"/>
              </a:spcAft>
              <a:buClr>
                <a:schemeClr val="dk1"/>
              </a:buClr>
              <a:buSzPts val="2100"/>
              <a:buNone/>
              <a:defRPr b="1" sz="2100"/>
            </a:lvl4pPr>
            <a:lvl5pPr lvl="4" algn="ctr">
              <a:lnSpc>
                <a:spcPct val="90000"/>
              </a:lnSpc>
              <a:spcBef>
                <a:spcPts val="0"/>
              </a:spcBef>
              <a:spcAft>
                <a:spcPts val="0"/>
              </a:spcAft>
              <a:buClr>
                <a:schemeClr val="dk1"/>
              </a:buClr>
              <a:buSzPts val="2100"/>
              <a:buNone/>
              <a:defRPr b="1" sz="2100"/>
            </a:lvl5pPr>
            <a:lvl6pPr lvl="5" algn="ctr">
              <a:lnSpc>
                <a:spcPct val="90000"/>
              </a:lnSpc>
              <a:spcBef>
                <a:spcPts val="0"/>
              </a:spcBef>
              <a:spcAft>
                <a:spcPts val="0"/>
              </a:spcAft>
              <a:buClr>
                <a:schemeClr val="dk1"/>
              </a:buClr>
              <a:buSzPts val="2100"/>
              <a:buNone/>
              <a:defRPr b="1" sz="2100"/>
            </a:lvl6pPr>
            <a:lvl7pPr lvl="6" algn="ctr">
              <a:lnSpc>
                <a:spcPct val="90000"/>
              </a:lnSpc>
              <a:spcBef>
                <a:spcPts val="0"/>
              </a:spcBef>
              <a:spcAft>
                <a:spcPts val="0"/>
              </a:spcAft>
              <a:buClr>
                <a:schemeClr val="dk1"/>
              </a:buClr>
              <a:buSzPts val="2100"/>
              <a:buNone/>
              <a:defRPr b="1" sz="2100"/>
            </a:lvl7pPr>
            <a:lvl8pPr lvl="7" algn="ctr">
              <a:lnSpc>
                <a:spcPct val="90000"/>
              </a:lnSpc>
              <a:spcBef>
                <a:spcPts val="0"/>
              </a:spcBef>
              <a:spcAft>
                <a:spcPts val="0"/>
              </a:spcAft>
              <a:buClr>
                <a:schemeClr val="dk1"/>
              </a:buClr>
              <a:buSzPts val="2100"/>
              <a:buNone/>
              <a:defRPr b="1" sz="2100"/>
            </a:lvl8pPr>
            <a:lvl9pPr lvl="8" algn="ctr">
              <a:lnSpc>
                <a:spcPct val="90000"/>
              </a:lnSpc>
              <a:spcBef>
                <a:spcPts val="0"/>
              </a:spcBef>
              <a:spcAft>
                <a:spcPts val="0"/>
              </a:spcAft>
              <a:buClr>
                <a:schemeClr val="dk1"/>
              </a:buClr>
              <a:buSzPts val="2100"/>
              <a:buNone/>
              <a:defRPr b="1" sz="2100"/>
            </a:lvl9pPr>
          </a:lstStyle>
          <a:p/>
        </p:txBody>
      </p:sp>
      <p:sp>
        <p:nvSpPr>
          <p:cNvPr id="26" name="Google Shape;26;p3"/>
          <p:cNvSpPr txBox="1"/>
          <p:nvPr>
            <p:ph idx="8" type="subTitle"/>
          </p:nvPr>
        </p:nvSpPr>
        <p:spPr>
          <a:xfrm>
            <a:off x="1655250" y="4036125"/>
            <a:ext cx="24861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400"/>
              <a:buNone/>
              <a:defRPr sz="1400">
                <a:solidFill>
                  <a:schemeClr val="dk1"/>
                </a:solidFill>
              </a:defRPr>
            </a:lvl1pPr>
            <a:lvl2pPr lvl="1" algn="ctr">
              <a:lnSpc>
                <a:spcPct val="90000"/>
              </a:lnSpc>
              <a:spcBef>
                <a:spcPts val="0"/>
              </a:spcBef>
              <a:spcAft>
                <a:spcPts val="0"/>
              </a:spcAft>
              <a:buClr>
                <a:schemeClr val="dk1"/>
              </a:buClr>
              <a:buSzPts val="1400"/>
              <a:buNone/>
              <a:defRPr/>
            </a:lvl2pPr>
            <a:lvl3pPr lvl="2" algn="ctr">
              <a:lnSpc>
                <a:spcPct val="90000"/>
              </a:lnSpc>
              <a:spcBef>
                <a:spcPts val="0"/>
              </a:spcBef>
              <a:spcAft>
                <a:spcPts val="0"/>
              </a:spcAft>
              <a:buClr>
                <a:schemeClr val="dk1"/>
              </a:buClr>
              <a:buSzPts val="1400"/>
              <a:buNone/>
              <a:defRPr/>
            </a:lvl3pPr>
            <a:lvl4pPr lvl="3" algn="ctr">
              <a:lnSpc>
                <a:spcPct val="90000"/>
              </a:lnSpc>
              <a:spcBef>
                <a:spcPts val="0"/>
              </a:spcBef>
              <a:spcAft>
                <a:spcPts val="0"/>
              </a:spcAft>
              <a:buClr>
                <a:schemeClr val="dk1"/>
              </a:buClr>
              <a:buSzPts val="1400"/>
              <a:buNone/>
              <a:defRPr/>
            </a:lvl4pPr>
            <a:lvl5pPr lvl="4" algn="ctr">
              <a:lnSpc>
                <a:spcPct val="90000"/>
              </a:lnSpc>
              <a:spcBef>
                <a:spcPts val="0"/>
              </a:spcBef>
              <a:spcAft>
                <a:spcPts val="0"/>
              </a:spcAft>
              <a:buClr>
                <a:schemeClr val="dk1"/>
              </a:buClr>
              <a:buSzPts val="1400"/>
              <a:buNone/>
              <a:defRPr/>
            </a:lvl5pPr>
            <a:lvl6pPr lvl="5" algn="ctr">
              <a:lnSpc>
                <a:spcPct val="90000"/>
              </a:lnSpc>
              <a:spcBef>
                <a:spcPts val="0"/>
              </a:spcBef>
              <a:spcAft>
                <a:spcPts val="0"/>
              </a:spcAft>
              <a:buClr>
                <a:schemeClr val="dk1"/>
              </a:buClr>
              <a:buSzPts val="1400"/>
              <a:buNone/>
              <a:defRPr/>
            </a:lvl6pPr>
            <a:lvl7pPr lvl="6" algn="ctr">
              <a:lnSpc>
                <a:spcPct val="90000"/>
              </a:lnSpc>
              <a:spcBef>
                <a:spcPts val="0"/>
              </a:spcBef>
              <a:spcAft>
                <a:spcPts val="0"/>
              </a:spcAft>
              <a:buClr>
                <a:schemeClr val="dk1"/>
              </a:buClr>
              <a:buSzPts val="1400"/>
              <a:buNone/>
              <a:defRPr/>
            </a:lvl7pPr>
            <a:lvl8pPr lvl="7" algn="ctr">
              <a:lnSpc>
                <a:spcPct val="90000"/>
              </a:lnSpc>
              <a:spcBef>
                <a:spcPts val="0"/>
              </a:spcBef>
              <a:spcAft>
                <a:spcPts val="0"/>
              </a:spcAft>
              <a:buClr>
                <a:schemeClr val="dk1"/>
              </a:buClr>
              <a:buSzPts val="1400"/>
              <a:buNone/>
              <a:defRPr/>
            </a:lvl8pPr>
            <a:lvl9pPr lvl="8" algn="ctr">
              <a:lnSpc>
                <a:spcPct val="90000"/>
              </a:lnSpc>
              <a:spcBef>
                <a:spcPts val="0"/>
              </a:spcBef>
              <a:spcAft>
                <a:spcPts val="0"/>
              </a:spcAft>
              <a:buClr>
                <a:schemeClr val="dk1"/>
              </a:buClr>
              <a:buSzPts val="1400"/>
              <a:buNone/>
              <a:defRPr/>
            </a:lvl9pPr>
          </a:lstStyle>
          <a:p/>
        </p:txBody>
      </p:sp>
      <p:sp>
        <p:nvSpPr>
          <p:cNvPr id="27" name="Google Shape;27;p3"/>
          <p:cNvSpPr txBox="1"/>
          <p:nvPr>
            <p:ph idx="9" type="title"/>
          </p:nvPr>
        </p:nvSpPr>
        <p:spPr>
          <a:xfrm>
            <a:off x="2378650" y="1303588"/>
            <a:ext cx="1039200" cy="667500"/>
          </a:xfrm>
          <a:prstGeom prst="rect">
            <a:avLst/>
          </a:prstGeom>
          <a:noFill/>
          <a:ln>
            <a:noFill/>
          </a:ln>
        </p:spPr>
        <p:txBody>
          <a:bodyPr anchorCtr="0" anchor="ctr" bIns="91425" lIns="91425" spcFirstLastPara="1" rIns="91425" wrap="square" tIns="91425">
            <a:noAutofit/>
          </a:bodyPr>
          <a:lstStyle>
            <a:lvl1pPr lvl="0" algn="ctr">
              <a:lnSpc>
                <a:spcPct val="90000"/>
              </a:lnSpc>
              <a:spcBef>
                <a:spcPts val="0"/>
              </a:spcBef>
              <a:spcAft>
                <a:spcPts val="0"/>
              </a:spcAft>
              <a:buClr>
                <a:schemeClr val="dk2"/>
              </a:buClr>
              <a:buSzPts val="4000"/>
              <a:buFont typeface="Calibri"/>
              <a:buNone/>
              <a:defRPr sz="3800">
                <a:solidFill>
                  <a:schemeClr val="accent1"/>
                </a:solidFill>
              </a:defRPr>
            </a:lvl1pPr>
            <a:lvl2pPr lvl="1" algn="ctr">
              <a:spcBef>
                <a:spcPts val="0"/>
              </a:spcBef>
              <a:spcAft>
                <a:spcPts val="0"/>
              </a:spcAft>
              <a:buClr>
                <a:schemeClr val="dk2"/>
              </a:buClr>
              <a:buSzPts val="4000"/>
              <a:buNone/>
              <a:defRPr sz="4000">
                <a:solidFill>
                  <a:schemeClr val="dk2"/>
                </a:solidFill>
              </a:defRPr>
            </a:lvl2pPr>
            <a:lvl3pPr lvl="2" algn="ctr">
              <a:spcBef>
                <a:spcPts val="0"/>
              </a:spcBef>
              <a:spcAft>
                <a:spcPts val="0"/>
              </a:spcAft>
              <a:buClr>
                <a:schemeClr val="dk2"/>
              </a:buClr>
              <a:buSzPts val="4000"/>
              <a:buNone/>
              <a:defRPr sz="4000">
                <a:solidFill>
                  <a:schemeClr val="dk2"/>
                </a:solidFill>
              </a:defRPr>
            </a:lvl3pPr>
            <a:lvl4pPr lvl="3" algn="ctr">
              <a:spcBef>
                <a:spcPts val="0"/>
              </a:spcBef>
              <a:spcAft>
                <a:spcPts val="0"/>
              </a:spcAft>
              <a:buClr>
                <a:schemeClr val="dk2"/>
              </a:buClr>
              <a:buSzPts val="4000"/>
              <a:buNone/>
              <a:defRPr sz="4000">
                <a:solidFill>
                  <a:schemeClr val="dk2"/>
                </a:solidFill>
              </a:defRPr>
            </a:lvl4pPr>
            <a:lvl5pPr lvl="4" algn="ctr">
              <a:spcBef>
                <a:spcPts val="0"/>
              </a:spcBef>
              <a:spcAft>
                <a:spcPts val="0"/>
              </a:spcAft>
              <a:buClr>
                <a:schemeClr val="dk2"/>
              </a:buClr>
              <a:buSzPts val="4000"/>
              <a:buNone/>
              <a:defRPr sz="4000">
                <a:solidFill>
                  <a:schemeClr val="dk2"/>
                </a:solidFill>
              </a:defRPr>
            </a:lvl5pPr>
            <a:lvl6pPr lvl="5" algn="ctr">
              <a:spcBef>
                <a:spcPts val="0"/>
              </a:spcBef>
              <a:spcAft>
                <a:spcPts val="0"/>
              </a:spcAft>
              <a:buClr>
                <a:schemeClr val="dk2"/>
              </a:buClr>
              <a:buSzPts val="4000"/>
              <a:buNone/>
              <a:defRPr sz="4000">
                <a:solidFill>
                  <a:schemeClr val="dk2"/>
                </a:solidFill>
              </a:defRPr>
            </a:lvl6pPr>
            <a:lvl7pPr lvl="6" algn="ctr">
              <a:spcBef>
                <a:spcPts val="0"/>
              </a:spcBef>
              <a:spcAft>
                <a:spcPts val="0"/>
              </a:spcAft>
              <a:buClr>
                <a:schemeClr val="dk2"/>
              </a:buClr>
              <a:buSzPts val="4000"/>
              <a:buNone/>
              <a:defRPr sz="4000">
                <a:solidFill>
                  <a:schemeClr val="dk2"/>
                </a:solidFill>
              </a:defRPr>
            </a:lvl7pPr>
            <a:lvl8pPr lvl="7" algn="ctr">
              <a:spcBef>
                <a:spcPts val="0"/>
              </a:spcBef>
              <a:spcAft>
                <a:spcPts val="0"/>
              </a:spcAft>
              <a:buClr>
                <a:schemeClr val="dk2"/>
              </a:buClr>
              <a:buSzPts val="4000"/>
              <a:buNone/>
              <a:defRPr sz="4000">
                <a:solidFill>
                  <a:schemeClr val="dk2"/>
                </a:solidFill>
              </a:defRPr>
            </a:lvl8pPr>
            <a:lvl9pPr lvl="8" algn="ctr">
              <a:spcBef>
                <a:spcPts val="0"/>
              </a:spcBef>
              <a:spcAft>
                <a:spcPts val="0"/>
              </a:spcAft>
              <a:buClr>
                <a:schemeClr val="dk2"/>
              </a:buClr>
              <a:buSzPts val="4000"/>
              <a:buNone/>
              <a:defRPr sz="4000">
                <a:solidFill>
                  <a:schemeClr val="dk2"/>
                </a:solidFill>
              </a:defRPr>
            </a:lvl9pPr>
          </a:lstStyle>
          <a:p/>
        </p:txBody>
      </p:sp>
      <p:sp>
        <p:nvSpPr>
          <p:cNvPr id="28" name="Google Shape;28;p3"/>
          <p:cNvSpPr txBox="1"/>
          <p:nvPr>
            <p:ph idx="13" type="title"/>
          </p:nvPr>
        </p:nvSpPr>
        <p:spPr>
          <a:xfrm>
            <a:off x="5724450" y="1303588"/>
            <a:ext cx="1039200" cy="667500"/>
          </a:xfrm>
          <a:prstGeom prst="rect">
            <a:avLst/>
          </a:prstGeom>
          <a:noFill/>
          <a:ln>
            <a:noFill/>
          </a:ln>
        </p:spPr>
        <p:txBody>
          <a:bodyPr anchorCtr="0" anchor="ctr" bIns="91425" lIns="91425" spcFirstLastPara="1" rIns="91425" wrap="square" tIns="91425">
            <a:noAutofit/>
          </a:bodyPr>
          <a:lstStyle>
            <a:lvl1pPr lvl="0" algn="ctr">
              <a:lnSpc>
                <a:spcPct val="90000"/>
              </a:lnSpc>
              <a:spcBef>
                <a:spcPts val="0"/>
              </a:spcBef>
              <a:spcAft>
                <a:spcPts val="0"/>
              </a:spcAft>
              <a:buClr>
                <a:schemeClr val="dk2"/>
              </a:buClr>
              <a:buSzPts val="4000"/>
              <a:buFont typeface="Calibri"/>
              <a:buNone/>
              <a:defRPr sz="3800">
                <a:solidFill>
                  <a:schemeClr val="accent1"/>
                </a:solidFill>
              </a:defRPr>
            </a:lvl1pPr>
            <a:lvl2pPr lvl="1" algn="ctr">
              <a:spcBef>
                <a:spcPts val="0"/>
              </a:spcBef>
              <a:spcAft>
                <a:spcPts val="0"/>
              </a:spcAft>
              <a:buClr>
                <a:schemeClr val="dk2"/>
              </a:buClr>
              <a:buSzPts val="4000"/>
              <a:buNone/>
              <a:defRPr sz="4000">
                <a:solidFill>
                  <a:schemeClr val="dk2"/>
                </a:solidFill>
              </a:defRPr>
            </a:lvl2pPr>
            <a:lvl3pPr lvl="2" algn="ctr">
              <a:spcBef>
                <a:spcPts val="0"/>
              </a:spcBef>
              <a:spcAft>
                <a:spcPts val="0"/>
              </a:spcAft>
              <a:buClr>
                <a:schemeClr val="dk2"/>
              </a:buClr>
              <a:buSzPts val="4000"/>
              <a:buNone/>
              <a:defRPr sz="4000">
                <a:solidFill>
                  <a:schemeClr val="dk2"/>
                </a:solidFill>
              </a:defRPr>
            </a:lvl3pPr>
            <a:lvl4pPr lvl="3" algn="ctr">
              <a:spcBef>
                <a:spcPts val="0"/>
              </a:spcBef>
              <a:spcAft>
                <a:spcPts val="0"/>
              </a:spcAft>
              <a:buClr>
                <a:schemeClr val="dk2"/>
              </a:buClr>
              <a:buSzPts val="4000"/>
              <a:buNone/>
              <a:defRPr sz="4000">
                <a:solidFill>
                  <a:schemeClr val="dk2"/>
                </a:solidFill>
              </a:defRPr>
            </a:lvl4pPr>
            <a:lvl5pPr lvl="4" algn="ctr">
              <a:spcBef>
                <a:spcPts val="0"/>
              </a:spcBef>
              <a:spcAft>
                <a:spcPts val="0"/>
              </a:spcAft>
              <a:buClr>
                <a:schemeClr val="dk2"/>
              </a:buClr>
              <a:buSzPts val="4000"/>
              <a:buNone/>
              <a:defRPr sz="4000">
                <a:solidFill>
                  <a:schemeClr val="dk2"/>
                </a:solidFill>
              </a:defRPr>
            </a:lvl5pPr>
            <a:lvl6pPr lvl="5" algn="ctr">
              <a:spcBef>
                <a:spcPts val="0"/>
              </a:spcBef>
              <a:spcAft>
                <a:spcPts val="0"/>
              </a:spcAft>
              <a:buClr>
                <a:schemeClr val="dk2"/>
              </a:buClr>
              <a:buSzPts val="4000"/>
              <a:buNone/>
              <a:defRPr sz="4000">
                <a:solidFill>
                  <a:schemeClr val="dk2"/>
                </a:solidFill>
              </a:defRPr>
            </a:lvl6pPr>
            <a:lvl7pPr lvl="6" algn="ctr">
              <a:spcBef>
                <a:spcPts val="0"/>
              </a:spcBef>
              <a:spcAft>
                <a:spcPts val="0"/>
              </a:spcAft>
              <a:buClr>
                <a:schemeClr val="dk2"/>
              </a:buClr>
              <a:buSzPts val="4000"/>
              <a:buNone/>
              <a:defRPr sz="4000">
                <a:solidFill>
                  <a:schemeClr val="dk2"/>
                </a:solidFill>
              </a:defRPr>
            </a:lvl7pPr>
            <a:lvl8pPr lvl="7" algn="ctr">
              <a:spcBef>
                <a:spcPts val="0"/>
              </a:spcBef>
              <a:spcAft>
                <a:spcPts val="0"/>
              </a:spcAft>
              <a:buClr>
                <a:schemeClr val="dk2"/>
              </a:buClr>
              <a:buSzPts val="4000"/>
              <a:buNone/>
              <a:defRPr sz="4000">
                <a:solidFill>
                  <a:schemeClr val="dk2"/>
                </a:solidFill>
              </a:defRPr>
            </a:lvl8pPr>
            <a:lvl9pPr lvl="8" algn="ctr">
              <a:spcBef>
                <a:spcPts val="0"/>
              </a:spcBef>
              <a:spcAft>
                <a:spcPts val="0"/>
              </a:spcAft>
              <a:buClr>
                <a:schemeClr val="dk2"/>
              </a:buClr>
              <a:buSzPts val="4000"/>
              <a:buNone/>
              <a:defRPr sz="4000">
                <a:solidFill>
                  <a:schemeClr val="dk2"/>
                </a:solidFill>
              </a:defRPr>
            </a:lvl9pPr>
          </a:lstStyle>
          <a:p/>
        </p:txBody>
      </p:sp>
      <p:sp>
        <p:nvSpPr>
          <p:cNvPr id="29" name="Google Shape;29;p3"/>
          <p:cNvSpPr txBox="1"/>
          <p:nvPr>
            <p:ph idx="14" type="title"/>
          </p:nvPr>
        </p:nvSpPr>
        <p:spPr>
          <a:xfrm>
            <a:off x="2378700" y="3082738"/>
            <a:ext cx="1039200" cy="667500"/>
          </a:xfrm>
          <a:prstGeom prst="rect">
            <a:avLst/>
          </a:prstGeom>
          <a:noFill/>
          <a:ln>
            <a:noFill/>
          </a:ln>
        </p:spPr>
        <p:txBody>
          <a:bodyPr anchorCtr="0" anchor="ctr" bIns="91425" lIns="91425" spcFirstLastPara="1" rIns="91425" wrap="square" tIns="91425">
            <a:noAutofit/>
          </a:bodyPr>
          <a:lstStyle>
            <a:lvl1pPr lvl="0" algn="ctr">
              <a:lnSpc>
                <a:spcPct val="90000"/>
              </a:lnSpc>
              <a:spcBef>
                <a:spcPts val="0"/>
              </a:spcBef>
              <a:spcAft>
                <a:spcPts val="0"/>
              </a:spcAft>
              <a:buClr>
                <a:schemeClr val="dk2"/>
              </a:buClr>
              <a:buSzPts val="4000"/>
              <a:buFont typeface="Calibri"/>
              <a:buNone/>
              <a:defRPr sz="3800">
                <a:solidFill>
                  <a:schemeClr val="accent1"/>
                </a:solidFill>
              </a:defRPr>
            </a:lvl1pPr>
            <a:lvl2pPr lvl="1" algn="ctr">
              <a:spcBef>
                <a:spcPts val="0"/>
              </a:spcBef>
              <a:spcAft>
                <a:spcPts val="0"/>
              </a:spcAft>
              <a:buClr>
                <a:schemeClr val="dk2"/>
              </a:buClr>
              <a:buSzPts val="4000"/>
              <a:buNone/>
              <a:defRPr sz="4000">
                <a:solidFill>
                  <a:schemeClr val="dk2"/>
                </a:solidFill>
              </a:defRPr>
            </a:lvl2pPr>
            <a:lvl3pPr lvl="2" algn="ctr">
              <a:spcBef>
                <a:spcPts val="0"/>
              </a:spcBef>
              <a:spcAft>
                <a:spcPts val="0"/>
              </a:spcAft>
              <a:buClr>
                <a:schemeClr val="dk2"/>
              </a:buClr>
              <a:buSzPts val="4000"/>
              <a:buNone/>
              <a:defRPr sz="4000">
                <a:solidFill>
                  <a:schemeClr val="dk2"/>
                </a:solidFill>
              </a:defRPr>
            </a:lvl3pPr>
            <a:lvl4pPr lvl="3" algn="ctr">
              <a:spcBef>
                <a:spcPts val="0"/>
              </a:spcBef>
              <a:spcAft>
                <a:spcPts val="0"/>
              </a:spcAft>
              <a:buClr>
                <a:schemeClr val="dk2"/>
              </a:buClr>
              <a:buSzPts val="4000"/>
              <a:buNone/>
              <a:defRPr sz="4000">
                <a:solidFill>
                  <a:schemeClr val="dk2"/>
                </a:solidFill>
              </a:defRPr>
            </a:lvl4pPr>
            <a:lvl5pPr lvl="4" algn="ctr">
              <a:spcBef>
                <a:spcPts val="0"/>
              </a:spcBef>
              <a:spcAft>
                <a:spcPts val="0"/>
              </a:spcAft>
              <a:buClr>
                <a:schemeClr val="dk2"/>
              </a:buClr>
              <a:buSzPts val="4000"/>
              <a:buNone/>
              <a:defRPr sz="4000">
                <a:solidFill>
                  <a:schemeClr val="dk2"/>
                </a:solidFill>
              </a:defRPr>
            </a:lvl5pPr>
            <a:lvl6pPr lvl="5" algn="ctr">
              <a:spcBef>
                <a:spcPts val="0"/>
              </a:spcBef>
              <a:spcAft>
                <a:spcPts val="0"/>
              </a:spcAft>
              <a:buClr>
                <a:schemeClr val="dk2"/>
              </a:buClr>
              <a:buSzPts val="4000"/>
              <a:buNone/>
              <a:defRPr sz="4000">
                <a:solidFill>
                  <a:schemeClr val="dk2"/>
                </a:solidFill>
              </a:defRPr>
            </a:lvl6pPr>
            <a:lvl7pPr lvl="6" algn="ctr">
              <a:spcBef>
                <a:spcPts val="0"/>
              </a:spcBef>
              <a:spcAft>
                <a:spcPts val="0"/>
              </a:spcAft>
              <a:buClr>
                <a:schemeClr val="dk2"/>
              </a:buClr>
              <a:buSzPts val="4000"/>
              <a:buNone/>
              <a:defRPr sz="4000">
                <a:solidFill>
                  <a:schemeClr val="dk2"/>
                </a:solidFill>
              </a:defRPr>
            </a:lvl7pPr>
            <a:lvl8pPr lvl="7" algn="ctr">
              <a:spcBef>
                <a:spcPts val="0"/>
              </a:spcBef>
              <a:spcAft>
                <a:spcPts val="0"/>
              </a:spcAft>
              <a:buClr>
                <a:schemeClr val="dk2"/>
              </a:buClr>
              <a:buSzPts val="4000"/>
              <a:buNone/>
              <a:defRPr sz="4000">
                <a:solidFill>
                  <a:schemeClr val="dk2"/>
                </a:solidFill>
              </a:defRPr>
            </a:lvl8pPr>
            <a:lvl9pPr lvl="8" algn="ctr">
              <a:spcBef>
                <a:spcPts val="0"/>
              </a:spcBef>
              <a:spcAft>
                <a:spcPts val="0"/>
              </a:spcAft>
              <a:buClr>
                <a:schemeClr val="dk2"/>
              </a:buClr>
              <a:buSzPts val="4000"/>
              <a:buNone/>
              <a:defRPr sz="4000">
                <a:solidFill>
                  <a:schemeClr val="dk2"/>
                </a:solidFill>
              </a:defRPr>
            </a:lvl9pPr>
          </a:lstStyle>
          <a:p/>
        </p:txBody>
      </p:sp>
      <p:sp>
        <p:nvSpPr>
          <p:cNvPr id="30" name="Google Shape;30;p3"/>
          <p:cNvSpPr txBox="1"/>
          <p:nvPr>
            <p:ph idx="15" type="title"/>
          </p:nvPr>
        </p:nvSpPr>
        <p:spPr>
          <a:xfrm>
            <a:off x="5724450" y="3082738"/>
            <a:ext cx="1039200" cy="667500"/>
          </a:xfrm>
          <a:prstGeom prst="rect">
            <a:avLst/>
          </a:prstGeom>
          <a:noFill/>
          <a:ln>
            <a:noFill/>
          </a:ln>
        </p:spPr>
        <p:txBody>
          <a:bodyPr anchorCtr="0" anchor="ctr" bIns="91425" lIns="91425" spcFirstLastPara="1" rIns="91425" wrap="square" tIns="91425">
            <a:noAutofit/>
          </a:bodyPr>
          <a:lstStyle>
            <a:lvl1pPr lvl="0" algn="ctr">
              <a:lnSpc>
                <a:spcPct val="90000"/>
              </a:lnSpc>
              <a:spcBef>
                <a:spcPts val="0"/>
              </a:spcBef>
              <a:spcAft>
                <a:spcPts val="0"/>
              </a:spcAft>
              <a:buClr>
                <a:schemeClr val="dk2"/>
              </a:buClr>
              <a:buSzPts val="4000"/>
              <a:buFont typeface="Calibri"/>
              <a:buNone/>
              <a:defRPr sz="3800">
                <a:solidFill>
                  <a:schemeClr val="accent1"/>
                </a:solidFill>
              </a:defRPr>
            </a:lvl1pPr>
            <a:lvl2pPr lvl="1" algn="ctr">
              <a:spcBef>
                <a:spcPts val="0"/>
              </a:spcBef>
              <a:spcAft>
                <a:spcPts val="0"/>
              </a:spcAft>
              <a:buClr>
                <a:schemeClr val="dk2"/>
              </a:buClr>
              <a:buSzPts val="4000"/>
              <a:buNone/>
              <a:defRPr sz="4000">
                <a:solidFill>
                  <a:schemeClr val="dk2"/>
                </a:solidFill>
              </a:defRPr>
            </a:lvl2pPr>
            <a:lvl3pPr lvl="2" algn="ctr">
              <a:spcBef>
                <a:spcPts val="0"/>
              </a:spcBef>
              <a:spcAft>
                <a:spcPts val="0"/>
              </a:spcAft>
              <a:buClr>
                <a:schemeClr val="dk2"/>
              </a:buClr>
              <a:buSzPts val="4000"/>
              <a:buNone/>
              <a:defRPr sz="4000">
                <a:solidFill>
                  <a:schemeClr val="dk2"/>
                </a:solidFill>
              </a:defRPr>
            </a:lvl3pPr>
            <a:lvl4pPr lvl="3" algn="ctr">
              <a:spcBef>
                <a:spcPts val="0"/>
              </a:spcBef>
              <a:spcAft>
                <a:spcPts val="0"/>
              </a:spcAft>
              <a:buClr>
                <a:schemeClr val="dk2"/>
              </a:buClr>
              <a:buSzPts val="4000"/>
              <a:buNone/>
              <a:defRPr sz="4000">
                <a:solidFill>
                  <a:schemeClr val="dk2"/>
                </a:solidFill>
              </a:defRPr>
            </a:lvl4pPr>
            <a:lvl5pPr lvl="4" algn="ctr">
              <a:spcBef>
                <a:spcPts val="0"/>
              </a:spcBef>
              <a:spcAft>
                <a:spcPts val="0"/>
              </a:spcAft>
              <a:buClr>
                <a:schemeClr val="dk2"/>
              </a:buClr>
              <a:buSzPts val="4000"/>
              <a:buNone/>
              <a:defRPr sz="4000">
                <a:solidFill>
                  <a:schemeClr val="dk2"/>
                </a:solidFill>
              </a:defRPr>
            </a:lvl5pPr>
            <a:lvl6pPr lvl="5" algn="ctr">
              <a:spcBef>
                <a:spcPts val="0"/>
              </a:spcBef>
              <a:spcAft>
                <a:spcPts val="0"/>
              </a:spcAft>
              <a:buClr>
                <a:schemeClr val="dk2"/>
              </a:buClr>
              <a:buSzPts val="4000"/>
              <a:buNone/>
              <a:defRPr sz="4000">
                <a:solidFill>
                  <a:schemeClr val="dk2"/>
                </a:solidFill>
              </a:defRPr>
            </a:lvl6pPr>
            <a:lvl7pPr lvl="6" algn="ctr">
              <a:spcBef>
                <a:spcPts val="0"/>
              </a:spcBef>
              <a:spcAft>
                <a:spcPts val="0"/>
              </a:spcAft>
              <a:buClr>
                <a:schemeClr val="dk2"/>
              </a:buClr>
              <a:buSzPts val="4000"/>
              <a:buNone/>
              <a:defRPr sz="4000">
                <a:solidFill>
                  <a:schemeClr val="dk2"/>
                </a:solidFill>
              </a:defRPr>
            </a:lvl7pPr>
            <a:lvl8pPr lvl="7" algn="ctr">
              <a:spcBef>
                <a:spcPts val="0"/>
              </a:spcBef>
              <a:spcAft>
                <a:spcPts val="0"/>
              </a:spcAft>
              <a:buClr>
                <a:schemeClr val="dk2"/>
              </a:buClr>
              <a:buSzPts val="4000"/>
              <a:buNone/>
              <a:defRPr sz="4000">
                <a:solidFill>
                  <a:schemeClr val="dk2"/>
                </a:solidFill>
              </a:defRPr>
            </a:lvl8pPr>
            <a:lvl9pPr lvl="8" algn="ctr">
              <a:spcBef>
                <a:spcPts val="0"/>
              </a:spcBef>
              <a:spcAft>
                <a:spcPts val="0"/>
              </a:spcAft>
              <a:buClr>
                <a:schemeClr val="dk2"/>
              </a:buClr>
              <a:buSzPts val="4000"/>
              <a:buNone/>
              <a:defRPr sz="4000">
                <a:solidFill>
                  <a:schemeClr val="dk2"/>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28" name="Shape 128"/>
        <p:cNvGrpSpPr/>
        <p:nvPr/>
      </p:nvGrpSpPr>
      <p:grpSpPr>
        <a:xfrm>
          <a:off x="0" y="0"/>
          <a:ext cx="0" cy="0"/>
          <a:chOff x="0" y="0"/>
          <a:chExt cx="0" cy="0"/>
        </a:xfrm>
      </p:grpSpPr>
      <p:sp>
        <p:nvSpPr>
          <p:cNvPr id="129" name="Google Shape;129;p21"/>
          <p:cNvSpPr txBox="1"/>
          <p:nvPr>
            <p:ph type="title"/>
          </p:nvPr>
        </p:nvSpPr>
        <p:spPr>
          <a:xfrm>
            <a:off x="629841" y="342900"/>
            <a:ext cx="2949178" cy="120015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0" name="Google Shape;130;p21"/>
          <p:cNvSpPr/>
          <p:nvPr>
            <p:ph idx="2" type="pic"/>
          </p:nvPr>
        </p:nvSpPr>
        <p:spPr>
          <a:xfrm>
            <a:off x="3887391" y="740569"/>
            <a:ext cx="4629150" cy="3655219"/>
          </a:xfrm>
          <a:prstGeom prst="rect">
            <a:avLst/>
          </a:prstGeom>
          <a:noFill/>
          <a:ln>
            <a:noFill/>
          </a:ln>
        </p:spPr>
      </p:sp>
      <p:sp>
        <p:nvSpPr>
          <p:cNvPr id="131" name="Google Shape;131;p21"/>
          <p:cNvSpPr txBox="1"/>
          <p:nvPr>
            <p:ph idx="1" type="body"/>
          </p:nvPr>
        </p:nvSpPr>
        <p:spPr>
          <a:xfrm>
            <a:off x="629841" y="1543050"/>
            <a:ext cx="2949178" cy="2858691"/>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200"/>
              <a:buNone/>
              <a:defRPr sz="1200"/>
            </a:lvl1pPr>
            <a:lvl2pPr indent="-228600" lvl="1" marL="914400" algn="l">
              <a:lnSpc>
                <a:spcPct val="90000"/>
              </a:lnSpc>
              <a:spcBef>
                <a:spcPts val="375"/>
              </a:spcBef>
              <a:spcAft>
                <a:spcPts val="0"/>
              </a:spcAft>
              <a:buClr>
                <a:schemeClr val="dk1"/>
              </a:buClr>
              <a:buSzPts val="1050"/>
              <a:buNone/>
              <a:defRPr sz="1050"/>
            </a:lvl2pPr>
            <a:lvl3pPr indent="-228600" lvl="2" marL="1371600" algn="l">
              <a:lnSpc>
                <a:spcPct val="90000"/>
              </a:lnSpc>
              <a:spcBef>
                <a:spcPts val="375"/>
              </a:spcBef>
              <a:spcAft>
                <a:spcPts val="0"/>
              </a:spcAft>
              <a:buClr>
                <a:schemeClr val="dk1"/>
              </a:buClr>
              <a:buSzPts val="900"/>
              <a:buNone/>
              <a:defRPr sz="900"/>
            </a:lvl3pPr>
            <a:lvl4pPr indent="-228600" lvl="3" marL="1828800" algn="l">
              <a:lnSpc>
                <a:spcPct val="90000"/>
              </a:lnSpc>
              <a:spcBef>
                <a:spcPts val="375"/>
              </a:spcBef>
              <a:spcAft>
                <a:spcPts val="0"/>
              </a:spcAft>
              <a:buClr>
                <a:schemeClr val="dk1"/>
              </a:buClr>
              <a:buSzPts val="750"/>
              <a:buNone/>
              <a:defRPr sz="750"/>
            </a:lvl4pPr>
            <a:lvl5pPr indent="-228600" lvl="4" marL="2286000" algn="l">
              <a:lnSpc>
                <a:spcPct val="90000"/>
              </a:lnSpc>
              <a:spcBef>
                <a:spcPts val="375"/>
              </a:spcBef>
              <a:spcAft>
                <a:spcPts val="0"/>
              </a:spcAft>
              <a:buClr>
                <a:schemeClr val="dk1"/>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132" name="Google Shape;132;p21"/>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3" name="Google Shape;133;p21"/>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4" name="Google Shape;134;p21"/>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None/>
              <a:defRPr>
                <a:solidFill>
                  <a:srgbClr val="888888"/>
                </a:solidFill>
                <a:latin typeface="Calibri"/>
                <a:ea typeface="Calibri"/>
                <a:cs typeface="Calibri"/>
                <a:sym typeface="Calibri"/>
              </a:defRPr>
            </a:lvl1pPr>
            <a:lvl2pPr indent="0" lvl="1" marL="0" algn="r">
              <a:lnSpc>
                <a:spcPct val="100000"/>
              </a:lnSpc>
              <a:spcBef>
                <a:spcPts val="0"/>
              </a:spcBef>
              <a:spcAft>
                <a:spcPts val="0"/>
              </a:spcAft>
              <a:buNone/>
              <a:defRPr>
                <a:solidFill>
                  <a:srgbClr val="888888"/>
                </a:solidFill>
                <a:latin typeface="Calibri"/>
                <a:ea typeface="Calibri"/>
                <a:cs typeface="Calibri"/>
                <a:sym typeface="Calibri"/>
              </a:defRPr>
            </a:lvl2pPr>
            <a:lvl3pPr indent="0" lvl="2" marL="0" algn="r">
              <a:lnSpc>
                <a:spcPct val="100000"/>
              </a:lnSpc>
              <a:spcBef>
                <a:spcPts val="0"/>
              </a:spcBef>
              <a:spcAft>
                <a:spcPts val="0"/>
              </a:spcAft>
              <a:buNone/>
              <a:defRPr>
                <a:solidFill>
                  <a:srgbClr val="888888"/>
                </a:solidFill>
                <a:latin typeface="Calibri"/>
                <a:ea typeface="Calibri"/>
                <a:cs typeface="Calibri"/>
                <a:sym typeface="Calibri"/>
              </a:defRPr>
            </a:lvl3pPr>
            <a:lvl4pPr indent="0" lvl="3" marL="0" algn="r">
              <a:lnSpc>
                <a:spcPct val="100000"/>
              </a:lnSpc>
              <a:spcBef>
                <a:spcPts val="0"/>
              </a:spcBef>
              <a:spcAft>
                <a:spcPts val="0"/>
              </a:spcAft>
              <a:buNone/>
              <a:defRPr>
                <a:solidFill>
                  <a:srgbClr val="888888"/>
                </a:solidFill>
                <a:latin typeface="Calibri"/>
                <a:ea typeface="Calibri"/>
                <a:cs typeface="Calibri"/>
                <a:sym typeface="Calibri"/>
              </a:defRPr>
            </a:lvl4pPr>
            <a:lvl5pPr indent="0" lvl="4" marL="0" algn="r">
              <a:lnSpc>
                <a:spcPct val="100000"/>
              </a:lnSpc>
              <a:spcBef>
                <a:spcPts val="0"/>
              </a:spcBef>
              <a:spcAft>
                <a:spcPts val="0"/>
              </a:spcAft>
              <a:buNone/>
              <a:defRPr>
                <a:solidFill>
                  <a:srgbClr val="888888"/>
                </a:solidFill>
                <a:latin typeface="Calibri"/>
                <a:ea typeface="Calibri"/>
                <a:cs typeface="Calibri"/>
                <a:sym typeface="Calibri"/>
              </a:defRPr>
            </a:lvl5pPr>
            <a:lvl6pPr indent="0" lvl="5" marL="0" algn="r">
              <a:lnSpc>
                <a:spcPct val="100000"/>
              </a:lnSpc>
              <a:spcBef>
                <a:spcPts val="0"/>
              </a:spcBef>
              <a:spcAft>
                <a:spcPts val="0"/>
              </a:spcAft>
              <a:buNone/>
              <a:defRPr>
                <a:solidFill>
                  <a:srgbClr val="888888"/>
                </a:solidFill>
                <a:latin typeface="Calibri"/>
                <a:ea typeface="Calibri"/>
                <a:cs typeface="Calibri"/>
                <a:sym typeface="Calibri"/>
              </a:defRPr>
            </a:lvl6pPr>
            <a:lvl7pPr indent="0" lvl="6" marL="0" algn="r">
              <a:lnSpc>
                <a:spcPct val="100000"/>
              </a:lnSpc>
              <a:spcBef>
                <a:spcPts val="0"/>
              </a:spcBef>
              <a:spcAft>
                <a:spcPts val="0"/>
              </a:spcAft>
              <a:buNone/>
              <a:defRPr>
                <a:solidFill>
                  <a:srgbClr val="888888"/>
                </a:solidFill>
                <a:latin typeface="Calibri"/>
                <a:ea typeface="Calibri"/>
                <a:cs typeface="Calibri"/>
                <a:sym typeface="Calibri"/>
              </a:defRPr>
            </a:lvl7pPr>
            <a:lvl8pPr indent="0" lvl="7" marL="0" algn="r">
              <a:lnSpc>
                <a:spcPct val="100000"/>
              </a:lnSpc>
              <a:spcBef>
                <a:spcPts val="0"/>
              </a:spcBef>
              <a:spcAft>
                <a:spcPts val="0"/>
              </a:spcAft>
              <a:buNone/>
              <a:defRPr>
                <a:solidFill>
                  <a:srgbClr val="888888"/>
                </a:solidFill>
                <a:latin typeface="Calibri"/>
                <a:ea typeface="Calibri"/>
                <a:cs typeface="Calibri"/>
                <a:sym typeface="Calibri"/>
              </a:defRPr>
            </a:lvl8pPr>
            <a:lvl9pPr indent="0" lvl="8" marL="0" algn="r">
              <a:lnSpc>
                <a:spcPct val="100000"/>
              </a:lnSpc>
              <a:spcBef>
                <a:spcPts val="0"/>
              </a:spcBef>
              <a:spcAft>
                <a:spcPts val="0"/>
              </a:spcAft>
              <a:buNone/>
              <a:defRPr>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35" name="Shape 135"/>
        <p:cNvGrpSpPr/>
        <p:nvPr/>
      </p:nvGrpSpPr>
      <p:grpSpPr>
        <a:xfrm>
          <a:off x="0" y="0"/>
          <a:ext cx="0" cy="0"/>
          <a:chOff x="0" y="0"/>
          <a:chExt cx="0" cy="0"/>
        </a:xfrm>
      </p:grpSpPr>
      <p:sp>
        <p:nvSpPr>
          <p:cNvPr id="136" name="Google Shape;136;p22"/>
          <p:cNvSpPr txBox="1"/>
          <p:nvPr>
            <p:ph type="title"/>
          </p:nvPr>
        </p:nvSpPr>
        <p:spPr>
          <a:xfrm>
            <a:off x="628650" y="273844"/>
            <a:ext cx="7886700" cy="99417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7" name="Google Shape;137;p22"/>
          <p:cNvSpPr txBox="1"/>
          <p:nvPr>
            <p:ph idx="1" type="body"/>
          </p:nvPr>
        </p:nvSpPr>
        <p:spPr>
          <a:xfrm rot="5400000">
            <a:off x="2940248" y="-942379"/>
            <a:ext cx="3263504" cy="78867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138" name="Google Shape;138;p22"/>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9" name="Google Shape;139;p22"/>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0" name="Google Shape;140;p22"/>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None/>
              <a:defRPr>
                <a:solidFill>
                  <a:srgbClr val="888888"/>
                </a:solidFill>
                <a:latin typeface="Calibri"/>
                <a:ea typeface="Calibri"/>
                <a:cs typeface="Calibri"/>
                <a:sym typeface="Calibri"/>
              </a:defRPr>
            </a:lvl1pPr>
            <a:lvl2pPr indent="0" lvl="1" marL="0" algn="r">
              <a:lnSpc>
                <a:spcPct val="100000"/>
              </a:lnSpc>
              <a:spcBef>
                <a:spcPts val="0"/>
              </a:spcBef>
              <a:spcAft>
                <a:spcPts val="0"/>
              </a:spcAft>
              <a:buNone/>
              <a:defRPr>
                <a:solidFill>
                  <a:srgbClr val="888888"/>
                </a:solidFill>
                <a:latin typeface="Calibri"/>
                <a:ea typeface="Calibri"/>
                <a:cs typeface="Calibri"/>
                <a:sym typeface="Calibri"/>
              </a:defRPr>
            </a:lvl2pPr>
            <a:lvl3pPr indent="0" lvl="2" marL="0" algn="r">
              <a:lnSpc>
                <a:spcPct val="100000"/>
              </a:lnSpc>
              <a:spcBef>
                <a:spcPts val="0"/>
              </a:spcBef>
              <a:spcAft>
                <a:spcPts val="0"/>
              </a:spcAft>
              <a:buNone/>
              <a:defRPr>
                <a:solidFill>
                  <a:srgbClr val="888888"/>
                </a:solidFill>
                <a:latin typeface="Calibri"/>
                <a:ea typeface="Calibri"/>
                <a:cs typeface="Calibri"/>
                <a:sym typeface="Calibri"/>
              </a:defRPr>
            </a:lvl3pPr>
            <a:lvl4pPr indent="0" lvl="3" marL="0" algn="r">
              <a:lnSpc>
                <a:spcPct val="100000"/>
              </a:lnSpc>
              <a:spcBef>
                <a:spcPts val="0"/>
              </a:spcBef>
              <a:spcAft>
                <a:spcPts val="0"/>
              </a:spcAft>
              <a:buNone/>
              <a:defRPr>
                <a:solidFill>
                  <a:srgbClr val="888888"/>
                </a:solidFill>
                <a:latin typeface="Calibri"/>
                <a:ea typeface="Calibri"/>
                <a:cs typeface="Calibri"/>
                <a:sym typeface="Calibri"/>
              </a:defRPr>
            </a:lvl4pPr>
            <a:lvl5pPr indent="0" lvl="4" marL="0" algn="r">
              <a:lnSpc>
                <a:spcPct val="100000"/>
              </a:lnSpc>
              <a:spcBef>
                <a:spcPts val="0"/>
              </a:spcBef>
              <a:spcAft>
                <a:spcPts val="0"/>
              </a:spcAft>
              <a:buNone/>
              <a:defRPr>
                <a:solidFill>
                  <a:srgbClr val="888888"/>
                </a:solidFill>
                <a:latin typeface="Calibri"/>
                <a:ea typeface="Calibri"/>
                <a:cs typeface="Calibri"/>
                <a:sym typeface="Calibri"/>
              </a:defRPr>
            </a:lvl5pPr>
            <a:lvl6pPr indent="0" lvl="5" marL="0" algn="r">
              <a:lnSpc>
                <a:spcPct val="100000"/>
              </a:lnSpc>
              <a:spcBef>
                <a:spcPts val="0"/>
              </a:spcBef>
              <a:spcAft>
                <a:spcPts val="0"/>
              </a:spcAft>
              <a:buNone/>
              <a:defRPr>
                <a:solidFill>
                  <a:srgbClr val="888888"/>
                </a:solidFill>
                <a:latin typeface="Calibri"/>
                <a:ea typeface="Calibri"/>
                <a:cs typeface="Calibri"/>
                <a:sym typeface="Calibri"/>
              </a:defRPr>
            </a:lvl6pPr>
            <a:lvl7pPr indent="0" lvl="6" marL="0" algn="r">
              <a:lnSpc>
                <a:spcPct val="100000"/>
              </a:lnSpc>
              <a:spcBef>
                <a:spcPts val="0"/>
              </a:spcBef>
              <a:spcAft>
                <a:spcPts val="0"/>
              </a:spcAft>
              <a:buNone/>
              <a:defRPr>
                <a:solidFill>
                  <a:srgbClr val="888888"/>
                </a:solidFill>
                <a:latin typeface="Calibri"/>
                <a:ea typeface="Calibri"/>
                <a:cs typeface="Calibri"/>
                <a:sym typeface="Calibri"/>
              </a:defRPr>
            </a:lvl7pPr>
            <a:lvl8pPr indent="0" lvl="7" marL="0" algn="r">
              <a:lnSpc>
                <a:spcPct val="100000"/>
              </a:lnSpc>
              <a:spcBef>
                <a:spcPts val="0"/>
              </a:spcBef>
              <a:spcAft>
                <a:spcPts val="0"/>
              </a:spcAft>
              <a:buNone/>
              <a:defRPr>
                <a:solidFill>
                  <a:srgbClr val="888888"/>
                </a:solidFill>
                <a:latin typeface="Calibri"/>
                <a:ea typeface="Calibri"/>
                <a:cs typeface="Calibri"/>
                <a:sym typeface="Calibri"/>
              </a:defRPr>
            </a:lvl8pPr>
            <a:lvl9pPr indent="0" lvl="8" marL="0" algn="r">
              <a:lnSpc>
                <a:spcPct val="100000"/>
              </a:lnSpc>
              <a:spcBef>
                <a:spcPts val="0"/>
              </a:spcBef>
              <a:spcAft>
                <a:spcPts val="0"/>
              </a:spcAft>
              <a:buNone/>
              <a:defRPr>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41" name="Shape 141"/>
        <p:cNvGrpSpPr/>
        <p:nvPr/>
      </p:nvGrpSpPr>
      <p:grpSpPr>
        <a:xfrm>
          <a:off x="0" y="0"/>
          <a:ext cx="0" cy="0"/>
          <a:chOff x="0" y="0"/>
          <a:chExt cx="0" cy="0"/>
        </a:xfrm>
      </p:grpSpPr>
      <p:sp>
        <p:nvSpPr>
          <p:cNvPr id="142" name="Google Shape;142;p23"/>
          <p:cNvSpPr txBox="1"/>
          <p:nvPr>
            <p:ph type="title"/>
          </p:nvPr>
        </p:nvSpPr>
        <p:spPr>
          <a:xfrm rot="5400000">
            <a:off x="5350073" y="1467446"/>
            <a:ext cx="4358879" cy="197167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3" name="Google Shape;143;p23"/>
          <p:cNvSpPr txBox="1"/>
          <p:nvPr>
            <p:ph idx="1" type="body"/>
          </p:nvPr>
        </p:nvSpPr>
        <p:spPr>
          <a:xfrm rot="5400000">
            <a:off x="1349573" y="-447079"/>
            <a:ext cx="4358879" cy="580072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144" name="Google Shape;144;p23"/>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5" name="Google Shape;145;p23"/>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6" name="Google Shape;146;p23"/>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None/>
              <a:defRPr>
                <a:solidFill>
                  <a:srgbClr val="888888"/>
                </a:solidFill>
                <a:latin typeface="Calibri"/>
                <a:ea typeface="Calibri"/>
                <a:cs typeface="Calibri"/>
                <a:sym typeface="Calibri"/>
              </a:defRPr>
            </a:lvl1pPr>
            <a:lvl2pPr indent="0" lvl="1" marL="0" algn="r">
              <a:lnSpc>
                <a:spcPct val="100000"/>
              </a:lnSpc>
              <a:spcBef>
                <a:spcPts val="0"/>
              </a:spcBef>
              <a:spcAft>
                <a:spcPts val="0"/>
              </a:spcAft>
              <a:buNone/>
              <a:defRPr>
                <a:solidFill>
                  <a:srgbClr val="888888"/>
                </a:solidFill>
                <a:latin typeface="Calibri"/>
                <a:ea typeface="Calibri"/>
                <a:cs typeface="Calibri"/>
                <a:sym typeface="Calibri"/>
              </a:defRPr>
            </a:lvl2pPr>
            <a:lvl3pPr indent="0" lvl="2" marL="0" algn="r">
              <a:lnSpc>
                <a:spcPct val="100000"/>
              </a:lnSpc>
              <a:spcBef>
                <a:spcPts val="0"/>
              </a:spcBef>
              <a:spcAft>
                <a:spcPts val="0"/>
              </a:spcAft>
              <a:buNone/>
              <a:defRPr>
                <a:solidFill>
                  <a:srgbClr val="888888"/>
                </a:solidFill>
                <a:latin typeface="Calibri"/>
                <a:ea typeface="Calibri"/>
                <a:cs typeface="Calibri"/>
                <a:sym typeface="Calibri"/>
              </a:defRPr>
            </a:lvl3pPr>
            <a:lvl4pPr indent="0" lvl="3" marL="0" algn="r">
              <a:lnSpc>
                <a:spcPct val="100000"/>
              </a:lnSpc>
              <a:spcBef>
                <a:spcPts val="0"/>
              </a:spcBef>
              <a:spcAft>
                <a:spcPts val="0"/>
              </a:spcAft>
              <a:buNone/>
              <a:defRPr>
                <a:solidFill>
                  <a:srgbClr val="888888"/>
                </a:solidFill>
                <a:latin typeface="Calibri"/>
                <a:ea typeface="Calibri"/>
                <a:cs typeface="Calibri"/>
                <a:sym typeface="Calibri"/>
              </a:defRPr>
            </a:lvl4pPr>
            <a:lvl5pPr indent="0" lvl="4" marL="0" algn="r">
              <a:lnSpc>
                <a:spcPct val="100000"/>
              </a:lnSpc>
              <a:spcBef>
                <a:spcPts val="0"/>
              </a:spcBef>
              <a:spcAft>
                <a:spcPts val="0"/>
              </a:spcAft>
              <a:buNone/>
              <a:defRPr>
                <a:solidFill>
                  <a:srgbClr val="888888"/>
                </a:solidFill>
                <a:latin typeface="Calibri"/>
                <a:ea typeface="Calibri"/>
                <a:cs typeface="Calibri"/>
                <a:sym typeface="Calibri"/>
              </a:defRPr>
            </a:lvl5pPr>
            <a:lvl6pPr indent="0" lvl="5" marL="0" algn="r">
              <a:lnSpc>
                <a:spcPct val="100000"/>
              </a:lnSpc>
              <a:spcBef>
                <a:spcPts val="0"/>
              </a:spcBef>
              <a:spcAft>
                <a:spcPts val="0"/>
              </a:spcAft>
              <a:buNone/>
              <a:defRPr>
                <a:solidFill>
                  <a:srgbClr val="888888"/>
                </a:solidFill>
                <a:latin typeface="Calibri"/>
                <a:ea typeface="Calibri"/>
                <a:cs typeface="Calibri"/>
                <a:sym typeface="Calibri"/>
              </a:defRPr>
            </a:lvl6pPr>
            <a:lvl7pPr indent="0" lvl="6" marL="0" algn="r">
              <a:lnSpc>
                <a:spcPct val="100000"/>
              </a:lnSpc>
              <a:spcBef>
                <a:spcPts val="0"/>
              </a:spcBef>
              <a:spcAft>
                <a:spcPts val="0"/>
              </a:spcAft>
              <a:buNone/>
              <a:defRPr>
                <a:solidFill>
                  <a:srgbClr val="888888"/>
                </a:solidFill>
                <a:latin typeface="Calibri"/>
                <a:ea typeface="Calibri"/>
                <a:cs typeface="Calibri"/>
                <a:sym typeface="Calibri"/>
              </a:defRPr>
            </a:lvl7pPr>
            <a:lvl8pPr indent="0" lvl="7" marL="0" algn="r">
              <a:lnSpc>
                <a:spcPct val="100000"/>
              </a:lnSpc>
              <a:spcBef>
                <a:spcPts val="0"/>
              </a:spcBef>
              <a:spcAft>
                <a:spcPts val="0"/>
              </a:spcAft>
              <a:buNone/>
              <a:defRPr>
                <a:solidFill>
                  <a:srgbClr val="888888"/>
                </a:solidFill>
                <a:latin typeface="Calibri"/>
                <a:ea typeface="Calibri"/>
                <a:cs typeface="Calibri"/>
                <a:sym typeface="Calibri"/>
              </a:defRPr>
            </a:lvl8pPr>
            <a:lvl9pPr indent="0" lvl="8" marL="0" algn="r">
              <a:lnSpc>
                <a:spcPct val="100000"/>
              </a:lnSpc>
              <a:spcBef>
                <a:spcPts val="0"/>
              </a:spcBef>
              <a:spcAft>
                <a:spcPts val="0"/>
              </a:spcAft>
              <a:buNone/>
              <a:defRPr>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Center">
  <p:cSld name="Title Only Center">
    <p:spTree>
      <p:nvGrpSpPr>
        <p:cNvPr id="147" name="Shape 147"/>
        <p:cNvGrpSpPr/>
        <p:nvPr/>
      </p:nvGrpSpPr>
      <p:grpSpPr>
        <a:xfrm>
          <a:off x="0" y="0"/>
          <a:ext cx="0" cy="0"/>
          <a:chOff x="0" y="0"/>
          <a:chExt cx="0" cy="0"/>
        </a:xfrm>
      </p:grpSpPr>
      <p:sp>
        <p:nvSpPr>
          <p:cNvPr id="148" name="Google Shape;148;p24"/>
          <p:cNvSpPr txBox="1"/>
          <p:nvPr>
            <p:ph type="title"/>
          </p:nvPr>
        </p:nvSpPr>
        <p:spPr>
          <a:xfrm>
            <a:off x="628650" y="273844"/>
            <a:ext cx="7886700" cy="840581"/>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dk1"/>
              </a:buClr>
              <a:buSzPts val="33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9" name="Google Shape;149;p24"/>
          <p:cNvSpPr/>
          <p:nvPr/>
        </p:nvSpPr>
        <p:spPr>
          <a:xfrm>
            <a:off x="4099500" y="1114425"/>
            <a:ext cx="945000" cy="54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350"/>
              <a:buFont typeface="Arial"/>
              <a:buNone/>
            </a:pPr>
            <a:r>
              <a:t/>
            </a:r>
            <a:endParaRPr b="0" i="0" sz="1350" u="none" cap="none" strike="noStrike">
              <a:solidFill>
                <a:srgbClr val="FFFFFF"/>
              </a:solidFill>
              <a:latin typeface="Calibri"/>
              <a:ea typeface="Calibri"/>
              <a:cs typeface="Calibri"/>
              <a:sym typeface="Calibri"/>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2">
  <p:cSld name="One column text 2">
    <p:spTree>
      <p:nvGrpSpPr>
        <p:cNvPr id="153" name="Shape 153"/>
        <p:cNvGrpSpPr/>
        <p:nvPr/>
      </p:nvGrpSpPr>
      <p:grpSpPr>
        <a:xfrm>
          <a:off x="0" y="0"/>
          <a:ext cx="0" cy="0"/>
          <a:chOff x="0" y="0"/>
          <a:chExt cx="0" cy="0"/>
        </a:xfrm>
      </p:grpSpPr>
      <p:sp>
        <p:nvSpPr>
          <p:cNvPr id="154" name="Google Shape;154;p26"/>
          <p:cNvSpPr/>
          <p:nvPr/>
        </p:nvSpPr>
        <p:spPr>
          <a:xfrm rot="10800000">
            <a:off x="7603425" y="3602975"/>
            <a:ext cx="1540587" cy="1540521"/>
          </a:xfrm>
          <a:custGeom>
            <a:rect b="b" l="l" r="r" t="t"/>
            <a:pathLst>
              <a:path extrusionOk="0" h="23247" w="23248">
                <a:moveTo>
                  <a:pt x="1" y="0"/>
                </a:moveTo>
                <a:lnTo>
                  <a:pt x="1" y="23247"/>
                </a:lnTo>
                <a:cubicBezTo>
                  <a:pt x="12783" y="23247"/>
                  <a:pt x="23247" y="12849"/>
                  <a:pt x="23247" y="0"/>
                </a:cubicBezTo>
                <a:close/>
              </a:path>
            </a:pathLst>
          </a:custGeom>
          <a:solidFill>
            <a:srgbClr val="D84E2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 name="Google Shape;155;p26"/>
          <p:cNvSpPr txBox="1"/>
          <p:nvPr>
            <p:ph idx="1" type="subTitle"/>
          </p:nvPr>
        </p:nvSpPr>
        <p:spPr>
          <a:xfrm>
            <a:off x="5686200" y="1518250"/>
            <a:ext cx="2737800" cy="16479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SzPts val="1800"/>
              <a:buNone/>
              <a:defRPr/>
            </a:lvl1pPr>
            <a:lvl2pPr lvl="1" algn="r">
              <a:lnSpc>
                <a:spcPct val="100000"/>
              </a:lnSpc>
              <a:spcBef>
                <a:spcPts val="1600"/>
              </a:spcBef>
              <a:spcAft>
                <a:spcPts val="0"/>
              </a:spcAft>
              <a:buSzPts val="1800"/>
              <a:buNone/>
              <a:defRPr sz="1800"/>
            </a:lvl2pPr>
            <a:lvl3pPr lvl="2" algn="r">
              <a:lnSpc>
                <a:spcPct val="100000"/>
              </a:lnSpc>
              <a:spcBef>
                <a:spcPts val="1600"/>
              </a:spcBef>
              <a:spcAft>
                <a:spcPts val="0"/>
              </a:spcAft>
              <a:buSzPts val="1800"/>
              <a:buNone/>
              <a:defRPr sz="1800"/>
            </a:lvl3pPr>
            <a:lvl4pPr lvl="3" algn="r">
              <a:lnSpc>
                <a:spcPct val="100000"/>
              </a:lnSpc>
              <a:spcBef>
                <a:spcPts val="1600"/>
              </a:spcBef>
              <a:spcAft>
                <a:spcPts val="0"/>
              </a:spcAft>
              <a:buSzPts val="1800"/>
              <a:buNone/>
              <a:defRPr sz="1800"/>
            </a:lvl4pPr>
            <a:lvl5pPr lvl="4" algn="r">
              <a:lnSpc>
                <a:spcPct val="100000"/>
              </a:lnSpc>
              <a:spcBef>
                <a:spcPts val="1600"/>
              </a:spcBef>
              <a:spcAft>
                <a:spcPts val="0"/>
              </a:spcAft>
              <a:buSzPts val="1800"/>
              <a:buNone/>
              <a:defRPr sz="1800"/>
            </a:lvl5pPr>
            <a:lvl6pPr lvl="5" algn="r">
              <a:lnSpc>
                <a:spcPct val="100000"/>
              </a:lnSpc>
              <a:spcBef>
                <a:spcPts val="1600"/>
              </a:spcBef>
              <a:spcAft>
                <a:spcPts val="0"/>
              </a:spcAft>
              <a:buSzPts val="1800"/>
              <a:buNone/>
              <a:defRPr sz="1800"/>
            </a:lvl6pPr>
            <a:lvl7pPr lvl="6" algn="r">
              <a:lnSpc>
                <a:spcPct val="100000"/>
              </a:lnSpc>
              <a:spcBef>
                <a:spcPts val="1600"/>
              </a:spcBef>
              <a:spcAft>
                <a:spcPts val="0"/>
              </a:spcAft>
              <a:buSzPts val="1800"/>
              <a:buNone/>
              <a:defRPr sz="1800"/>
            </a:lvl7pPr>
            <a:lvl8pPr lvl="7" algn="r">
              <a:lnSpc>
                <a:spcPct val="100000"/>
              </a:lnSpc>
              <a:spcBef>
                <a:spcPts val="1600"/>
              </a:spcBef>
              <a:spcAft>
                <a:spcPts val="0"/>
              </a:spcAft>
              <a:buSzPts val="1800"/>
              <a:buNone/>
              <a:defRPr sz="1800"/>
            </a:lvl8pPr>
            <a:lvl9pPr lvl="8" algn="r">
              <a:lnSpc>
                <a:spcPct val="100000"/>
              </a:lnSpc>
              <a:spcBef>
                <a:spcPts val="1600"/>
              </a:spcBef>
              <a:spcAft>
                <a:spcPts val="1600"/>
              </a:spcAft>
              <a:buSzPts val="1800"/>
              <a:buNone/>
              <a:defRPr sz="1800"/>
            </a:lvl9pPr>
          </a:lstStyle>
          <a:p/>
        </p:txBody>
      </p:sp>
      <p:sp>
        <p:nvSpPr>
          <p:cNvPr id="156" name="Google Shape;156;p26"/>
          <p:cNvSpPr txBox="1"/>
          <p:nvPr>
            <p:ph type="title"/>
          </p:nvPr>
        </p:nvSpPr>
        <p:spPr>
          <a:xfrm>
            <a:off x="720000" y="540000"/>
            <a:ext cx="49662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2"/>
              </a:buClr>
              <a:buSzPts val="3000"/>
              <a:buNone/>
              <a:defRPr sz="3000">
                <a:solidFill>
                  <a:schemeClr val="dk2"/>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lt1"/>
        </a:solidFill>
      </p:bgPr>
    </p:bg>
    <p:spTree>
      <p:nvGrpSpPr>
        <p:cNvPr id="157" name="Shape 157"/>
        <p:cNvGrpSpPr/>
        <p:nvPr/>
      </p:nvGrpSpPr>
      <p:grpSpPr>
        <a:xfrm>
          <a:off x="0" y="0"/>
          <a:ext cx="0" cy="0"/>
          <a:chOff x="0" y="0"/>
          <a:chExt cx="0" cy="0"/>
        </a:xfrm>
      </p:grpSpPr>
      <p:sp>
        <p:nvSpPr>
          <p:cNvPr id="158" name="Google Shape;158;p27"/>
          <p:cNvSpPr txBox="1"/>
          <p:nvPr>
            <p:ph type="ctrTitle"/>
          </p:nvPr>
        </p:nvSpPr>
        <p:spPr>
          <a:xfrm>
            <a:off x="1592850" y="2257100"/>
            <a:ext cx="5958300" cy="9432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rgbClr val="EBB55A"/>
              </a:buClr>
              <a:buSzPts val="5200"/>
              <a:buNone/>
              <a:defRPr sz="5200">
                <a:solidFill>
                  <a:srgbClr val="EBB55A"/>
                </a:solidFill>
              </a:defRPr>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59" name="Google Shape;159;p27"/>
          <p:cNvSpPr txBox="1"/>
          <p:nvPr>
            <p:ph idx="1" type="subTitle"/>
          </p:nvPr>
        </p:nvSpPr>
        <p:spPr>
          <a:xfrm>
            <a:off x="2617650" y="1786700"/>
            <a:ext cx="3908700" cy="4704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800"/>
              <a:buFont typeface="Source Sans Pro"/>
              <a:buNone/>
              <a:defRPr>
                <a:latin typeface="Source Sans Pro"/>
                <a:ea typeface="Source Sans Pro"/>
                <a:cs typeface="Source Sans Pro"/>
                <a:sym typeface="Source Sans Pro"/>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60" name="Google Shape;160;p27"/>
          <p:cNvSpPr/>
          <p:nvPr/>
        </p:nvSpPr>
        <p:spPr>
          <a:xfrm rot="900108">
            <a:off x="7586327" y="3667699"/>
            <a:ext cx="1802354" cy="1802354"/>
          </a:xfrm>
          <a:custGeom>
            <a:rect b="b" l="l" r="r" t="t"/>
            <a:pathLst>
              <a:path extrusionOk="0" h="80403" w="80403">
                <a:moveTo>
                  <a:pt x="80402" y="0"/>
                </a:moveTo>
                <a:cubicBezTo>
                  <a:pt x="36029" y="0"/>
                  <a:pt x="0" y="36095"/>
                  <a:pt x="0" y="80403"/>
                </a:cubicBezTo>
                <a:lnTo>
                  <a:pt x="30598" y="80403"/>
                </a:lnTo>
                <a:cubicBezTo>
                  <a:pt x="30598" y="52918"/>
                  <a:pt x="52983" y="30664"/>
                  <a:pt x="80402" y="30664"/>
                </a:cubicBezTo>
                <a:lnTo>
                  <a:pt x="80402"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 name="Google Shape;161;p27"/>
          <p:cNvSpPr/>
          <p:nvPr/>
        </p:nvSpPr>
        <p:spPr>
          <a:xfrm>
            <a:off x="0" y="0"/>
            <a:ext cx="1540587" cy="1540521"/>
          </a:xfrm>
          <a:custGeom>
            <a:rect b="b" l="l" r="r" t="t"/>
            <a:pathLst>
              <a:path extrusionOk="0" h="23247" w="23248">
                <a:moveTo>
                  <a:pt x="1" y="0"/>
                </a:moveTo>
                <a:lnTo>
                  <a:pt x="1" y="23247"/>
                </a:lnTo>
                <a:cubicBezTo>
                  <a:pt x="12783" y="23247"/>
                  <a:pt x="23247" y="12849"/>
                  <a:pt x="23247" y="0"/>
                </a:cubicBezTo>
                <a:close/>
              </a:path>
            </a:pathLst>
          </a:custGeom>
          <a:solidFill>
            <a:srgbClr val="D84E2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2" name="Shape 162"/>
        <p:cNvGrpSpPr/>
        <p:nvPr/>
      </p:nvGrpSpPr>
      <p:grpSpPr>
        <a:xfrm>
          <a:off x="0" y="0"/>
          <a:ext cx="0" cy="0"/>
          <a:chOff x="0" y="0"/>
          <a:chExt cx="0" cy="0"/>
        </a:xfrm>
      </p:grpSpPr>
      <p:sp>
        <p:nvSpPr>
          <p:cNvPr id="163" name="Google Shape;163;p28"/>
          <p:cNvSpPr txBox="1"/>
          <p:nvPr>
            <p:ph type="title"/>
          </p:nvPr>
        </p:nvSpPr>
        <p:spPr>
          <a:xfrm>
            <a:off x="3781075" y="1635450"/>
            <a:ext cx="1714500" cy="9732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accent1"/>
              </a:buClr>
              <a:buSzPts val="6000"/>
              <a:buNone/>
              <a:defRPr sz="6000">
                <a:solidFill>
                  <a:schemeClr val="accent1"/>
                </a:solidFill>
              </a:defRPr>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p:txBody>
      </p:sp>
      <p:sp>
        <p:nvSpPr>
          <p:cNvPr id="164" name="Google Shape;164;p28"/>
          <p:cNvSpPr txBox="1"/>
          <p:nvPr>
            <p:ph idx="2" type="title"/>
          </p:nvPr>
        </p:nvSpPr>
        <p:spPr>
          <a:xfrm>
            <a:off x="2343300" y="2406625"/>
            <a:ext cx="4457700" cy="609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rgbClr val="EBB55A"/>
              </a:buClr>
              <a:buSzPts val="3000"/>
              <a:buNone/>
              <a:defRPr sz="3000">
                <a:solidFill>
                  <a:srgbClr val="EBB55A"/>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65" name="Google Shape;165;p28"/>
          <p:cNvSpPr/>
          <p:nvPr/>
        </p:nvSpPr>
        <p:spPr>
          <a:xfrm>
            <a:off x="3515050" y="540000"/>
            <a:ext cx="4908900" cy="2277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 name="Google Shape;166;p28"/>
          <p:cNvSpPr/>
          <p:nvPr/>
        </p:nvSpPr>
        <p:spPr>
          <a:xfrm>
            <a:off x="720000" y="4341175"/>
            <a:ext cx="4908900" cy="2277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 name="Google Shape;167;p28"/>
          <p:cNvSpPr/>
          <p:nvPr/>
        </p:nvSpPr>
        <p:spPr>
          <a:xfrm>
            <a:off x="0" y="0"/>
            <a:ext cx="1540587" cy="1540521"/>
          </a:xfrm>
          <a:custGeom>
            <a:rect b="b" l="l" r="r" t="t"/>
            <a:pathLst>
              <a:path extrusionOk="0" h="23247" w="23248">
                <a:moveTo>
                  <a:pt x="1" y="0"/>
                </a:moveTo>
                <a:lnTo>
                  <a:pt x="1" y="23247"/>
                </a:lnTo>
                <a:cubicBezTo>
                  <a:pt x="12783" y="23247"/>
                  <a:pt x="23247" y="12849"/>
                  <a:pt x="23247" y="0"/>
                </a:cubicBez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 name="Google Shape;168;p28"/>
          <p:cNvSpPr/>
          <p:nvPr/>
        </p:nvSpPr>
        <p:spPr>
          <a:xfrm rot="10800000">
            <a:off x="7603425" y="3602975"/>
            <a:ext cx="1540587" cy="1540521"/>
          </a:xfrm>
          <a:custGeom>
            <a:rect b="b" l="l" r="r" t="t"/>
            <a:pathLst>
              <a:path extrusionOk="0" h="23247" w="23248">
                <a:moveTo>
                  <a:pt x="1" y="0"/>
                </a:moveTo>
                <a:lnTo>
                  <a:pt x="1" y="23247"/>
                </a:lnTo>
                <a:cubicBezTo>
                  <a:pt x="12783" y="23247"/>
                  <a:pt x="23247" y="12849"/>
                  <a:pt x="23247" y="0"/>
                </a:cubicBezTo>
                <a:close/>
              </a:path>
            </a:pathLst>
          </a:custGeom>
          <a:solidFill>
            <a:srgbClr val="D84E2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 name="Google Shape;169;p28"/>
          <p:cNvSpPr txBox="1"/>
          <p:nvPr>
            <p:ph idx="1" type="subTitle"/>
          </p:nvPr>
        </p:nvSpPr>
        <p:spPr>
          <a:xfrm>
            <a:off x="2343300" y="2895900"/>
            <a:ext cx="4457700" cy="4560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a:lvl1pPr>
            <a:lvl2pPr lvl="1" algn="l">
              <a:lnSpc>
                <a:spcPct val="100000"/>
              </a:lnSpc>
              <a:spcBef>
                <a:spcPts val="1600"/>
              </a:spcBef>
              <a:spcAft>
                <a:spcPts val="0"/>
              </a:spcAft>
              <a:buSzPts val="1400"/>
              <a:buNone/>
              <a:defRPr/>
            </a:lvl2pPr>
            <a:lvl3pPr lvl="2" algn="l">
              <a:lnSpc>
                <a:spcPct val="100000"/>
              </a:lnSpc>
              <a:spcBef>
                <a:spcPts val="1600"/>
              </a:spcBef>
              <a:spcAft>
                <a:spcPts val="0"/>
              </a:spcAft>
              <a:buSzPts val="1400"/>
              <a:buNone/>
              <a:defRPr/>
            </a:lvl3pPr>
            <a:lvl4pPr lvl="3" algn="l">
              <a:lnSpc>
                <a:spcPct val="100000"/>
              </a:lnSpc>
              <a:spcBef>
                <a:spcPts val="1600"/>
              </a:spcBef>
              <a:spcAft>
                <a:spcPts val="0"/>
              </a:spcAft>
              <a:buSzPts val="1400"/>
              <a:buNone/>
              <a:defRPr/>
            </a:lvl4pPr>
            <a:lvl5pPr lvl="4" algn="l">
              <a:lnSpc>
                <a:spcPct val="100000"/>
              </a:lnSpc>
              <a:spcBef>
                <a:spcPts val="1600"/>
              </a:spcBef>
              <a:spcAft>
                <a:spcPts val="0"/>
              </a:spcAft>
              <a:buSzPts val="1400"/>
              <a:buNone/>
              <a:defRPr/>
            </a:lvl5pPr>
            <a:lvl6pPr lvl="5" algn="l">
              <a:lnSpc>
                <a:spcPct val="100000"/>
              </a:lnSpc>
              <a:spcBef>
                <a:spcPts val="1600"/>
              </a:spcBef>
              <a:spcAft>
                <a:spcPts val="0"/>
              </a:spcAft>
              <a:buSzPts val="1400"/>
              <a:buNone/>
              <a:defRPr/>
            </a:lvl6pPr>
            <a:lvl7pPr lvl="6" algn="l">
              <a:lnSpc>
                <a:spcPct val="100000"/>
              </a:lnSpc>
              <a:spcBef>
                <a:spcPts val="1600"/>
              </a:spcBef>
              <a:spcAft>
                <a:spcPts val="0"/>
              </a:spcAft>
              <a:buSzPts val="1400"/>
              <a:buNone/>
              <a:defRPr/>
            </a:lvl7pPr>
            <a:lvl8pPr lvl="7" algn="l">
              <a:lnSpc>
                <a:spcPct val="100000"/>
              </a:lnSpc>
              <a:spcBef>
                <a:spcPts val="1600"/>
              </a:spcBef>
              <a:spcAft>
                <a:spcPts val="0"/>
              </a:spcAft>
              <a:buSzPts val="1400"/>
              <a:buNone/>
              <a:defRPr/>
            </a:lvl8pPr>
            <a:lvl9pPr lvl="8" algn="l">
              <a:lnSpc>
                <a:spcPct val="100000"/>
              </a:lnSpc>
              <a:spcBef>
                <a:spcPts val="1600"/>
              </a:spcBef>
              <a:spcAft>
                <a:spcPts val="1600"/>
              </a:spcAft>
              <a:buSzPts val="1400"/>
              <a:buNone/>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70" name="Shape 170"/>
        <p:cNvGrpSpPr/>
        <p:nvPr/>
      </p:nvGrpSpPr>
      <p:grpSpPr>
        <a:xfrm>
          <a:off x="0" y="0"/>
          <a:ext cx="0" cy="0"/>
          <a:chOff x="0" y="0"/>
          <a:chExt cx="0" cy="0"/>
        </a:xfrm>
      </p:grpSpPr>
      <p:sp>
        <p:nvSpPr>
          <p:cNvPr id="171" name="Google Shape;171;p29"/>
          <p:cNvSpPr txBox="1"/>
          <p:nvPr>
            <p:ph type="title"/>
          </p:nvPr>
        </p:nvSpPr>
        <p:spPr>
          <a:xfrm>
            <a:off x="720000" y="540000"/>
            <a:ext cx="38520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rgbClr val="637B7F"/>
              </a:buClr>
              <a:buSzPts val="3000"/>
              <a:buNone/>
              <a:defRPr sz="3000">
                <a:solidFill>
                  <a:srgbClr val="637B7F"/>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72" name="Google Shape;172;p29"/>
          <p:cNvSpPr txBox="1"/>
          <p:nvPr>
            <p:ph idx="1" type="subTitle"/>
          </p:nvPr>
        </p:nvSpPr>
        <p:spPr>
          <a:xfrm>
            <a:off x="1976600" y="2953650"/>
            <a:ext cx="22857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None/>
              <a:defRPr sz="1600"/>
            </a:lvl1pPr>
            <a:lvl2pPr lvl="1" algn="l">
              <a:lnSpc>
                <a:spcPct val="100000"/>
              </a:lnSpc>
              <a:spcBef>
                <a:spcPts val="1600"/>
              </a:spcBef>
              <a:spcAft>
                <a:spcPts val="0"/>
              </a:spcAft>
              <a:buSzPts val="1400"/>
              <a:buNone/>
              <a:defRPr/>
            </a:lvl2pPr>
            <a:lvl3pPr lvl="2" algn="l">
              <a:lnSpc>
                <a:spcPct val="100000"/>
              </a:lnSpc>
              <a:spcBef>
                <a:spcPts val="1600"/>
              </a:spcBef>
              <a:spcAft>
                <a:spcPts val="0"/>
              </a:spcAft>
              <a:buSzPts val="1400"/>
              <a:buNone/>
              <a:defRPr/>
            </a:lvl3pPr>
            <a:lvl4pPr lvl="3" algn="l">
              <a:lnSpc>
                <a:spcPct val="100000"/>
              </a:lnSpc>
              <a:spcBef>
                <a:spcPts val="1600"/>
              </a:spcBef>
              <a:spcAft>
                <a:spcPts val="0"/>
              </a:spcAft>
              <a:buSzPts val="1400"/>
              <a:buNone/>
              <a:defRPr/>
            </a:lvl4pPr>
            <a:lvl5pPr lvl="4" algn="l">
              <a:lnSpc>
                <a:spcPct val="100000"/>
              </a:lnSpc>
              <a:spcBef>
                <a:spcPts val="1600"/>
              </a:spcBef>
              <a:spcAft>
                <a:spcPts val="0"/>
              </a:spcAft>
              <a:buSzPts val="1400"/>
              <a:buNone/>
              <a:defRPr/>
            </a:lvl5pPr>
            <a:lvl6pPr lvl="5" algn="l">
              <a:lnSpc>
                <a:spcPct val="100000"/>
              </a:lnSpc>
              <a:spcBef>
                <a:spcPts val="1600"/>
              </a:spcBef>
              <a:spcAft>
                <a:spcPts val="0"/>
              </a:spcAft>
              <a:buSzPts val="1400"/>
              <a:buNone/>
              <a:defRPr/>
            </a:lvl6pPr>
            <a:lvl7pPr lvl="6" algn="l">
              <a:lnSpc>
                <a:spcPct val="100000"/>
              </a:lnSpc>
              <a:spcBef>
                <a:spcPts val="1600"/>
              </a:spcBef>
              <a:spcAft>
                <a:spcPts val="0"/>
              </a:spcAft>
              <a:buSzPts val="1400"/>
              <a:buNone/>
              <a:defRPr/>
            </a:lvl7pPr>
            <a:lvl8pPr lvl="7" algn="l">
              <a:lnSpc>
                <a:spcPct val="100000"/>
              </a:lnSpc>
              <a:spcBef>
                <a:spcPts val="1600"/>
              </a:spcBef>
              <a:spcAft>
                <a:spcPts val="0"/>
              </a:spcAft>
              <a:buSzPts val="1400"/>
              <a:buNone/>
              <a:defRPr/>
            </a:lvl8pPr>
            <a:lvl9pPr lvl="8" algn="l">
              <a:lnSpc>
                <a:spcPct val="100000"/>
              </a:lnSpc>
              <a:spcBef>
                <a:spcPts val="1600"/>
              </a:spcBef>
              <a:spcAft>
                <a:spcPts val="1600"/>
              </a:spcAft>
              <a:buSzPts val="1400"/>
              <a:buNone/>
              <a:defRPr/>
            </a:lvl9pPr>
          </a:lstStyle>
          <a:p/>
        </p:txBody>
      </p:sp>
      <p:sp>
        <p:nvSpPr>
          <p:cNvPr id="173" name="Google Shape;173;p29"/>
          <p:cNvSpPr txBox="1"/>
          <p:nvPr>
            <p:ph idx="2" type="subTitle"/>
          </p:nvPr>
        </p:nvSpPr>
        <p:spPr>
          <a:xfrm>
            <a:off x="5748500" y="2953650"/>
            <a:ext cx="22857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None/>
              <a:defRPr sz="1600"/>
            </a:lvl1pPr>
            <a:lvl2pPr lvl="1" algn="l">
              <a:lnSpc>
                <a:spcPct val="100000"/>
              </a:lnSpc>
              <a:spcBef>
                <a:spcPts val="1600"/>
              </a:spcBef>
              <a:spcAft>
                <a:spcPts val="0"/>
              </a:spcAft>
              <a:buSzPts val="1400"/>
              <a:buNone/>
              <a:defRPr/>
            </a:lvl2pPr>
            <a:lvl3pPr lvl="2" algn="l">
              <a:lnSpc>
                <a:spcPct val="100000"/>
              </a:lnSpc>
              <a:spcBef>
                <a:spcPts val="1600"/>
              </a:spcBef>
              <a:spcAft>
                <a:spcPts val="0"/>
              </a:spcAft>
              <a:buSzPts val="1400"/>
              <a:buNone/>
              <a:defRPr/>
            </a:lvl3pPr>
            <a:lvl4pPr lvl="3" algn="l">
              <a:lnSpc>
                <a:spcPct val="100000"/>
              </a:lnSpc>
              <a:spcBef>
                <a:spcPts val="1600"/>
              </a:spcBef>
              <a:spcAft>
                <a:spcPts val="0"/>
              </a:spcAft>
              <a:buSzPts val="1400"/>
              <a:buNone/>
              <a:defRPr/>
            </a:lvl4pPr>
            <a:lvl5pPr lvl="4" algn="l">
              <a:lnSpc>
                <a:spcPct val="100000"/>
              </a:lnSpc>
              <a:spcBef>
                <a:spcPts val="1600"/>
              </a:spcBef>
              <a:spcAft>
                <a:spcPts val="0"/>
              </a:spcAft>
              <a:buSzPts val="1400"/>
              <a:buNone/>
              <a:defRPr/>
            </a:lvl5pPr>
            <a:lvl6pPr lvl="5" algn="l">
              <a:lnSpc>
                <a:spcPct val="100000"/>
              </a:lnSpc>
              <a:spcBef>
                <a:spcPts val="1600"/>
              </a:spcBef>
              <a:spcAft>
                <a:spcPts val="0"/>
              </a:spcAft>
              <a:buSzPts val="1400"/>
              <a:buNone/>
              <a:defRPr/>
            </a:lvl6pPr>
            <a:lvl7pPr lvl="6" algn="l">
              <a:lnSpc>
                <a:spcPct val="100000"/>
              </a:lnSpc>
              <a:spcBef>
                <a:spcPts val="1600"/>
              </a:spcBef>
              <a:spcAft>
                <a:spcPts val="0"/>
              </a:spcAft>
              <a:buSzPts val="1400"/>
              <a:buNone/>
              <a:defRPr/>
            </a:lvl7pPr>
            <a:lvl8pPr lvl="7" algn="l">
              <a:lnSpc>
                <a:spcPct val="100000"/>
              </a:lnSpc>
              <a:spcBef>
                <a:spcPts val="1600"/>
              </a:spcBef>
              <a:spcAft>
                <a:spcPts val="0"/>
              </a:spcAft>
              <a:buSzPts val="1400"/>
              <a:buNone/>
              <a:defRPr/>
            </a:lvl8pPr>
            <a:lvl9pPr lvl="8" algn="l">
              <a:lnSpc>
                <a:spcPct val="100000"/>
              </a:lnSpc>
              <a:spcBef>
                <a:spcPts val="1600"/>
              </a:spcBef>
              <a:spcAft>
                <a:spcPts val="1600"/>
              </a:spcAft>
              <a:buSzPts val="1400"/>
              <a:buNone/>
              <a:defRPr/>
            </a:lvl9pPr>
          </a:lstStyle>
          <a:p/>
        </p:txBody>
      </p:sp>
      <p:sp>
        <p:nvSpPr>
          <p:cNvPr id="174" name="Google Shape;174;p29"/>
          <p:cNvSpPr/>
          <p:nvPr/>
        </p:nvSpPr>
        <p:spPr>
          <a:xfrm>
            <a:off x="4867275" y="540000"/>
            <a:ext cx="3556800" cy="2277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 name="Google Shape;175;p29"/>
          <p:cNvSpPr txBox="1"/>
          <p:nvPr>
            <p:ph idx="3" type="subTitle"/>
          </p:nvPr>
        </p:nvSpPr>
        <p:spPr>
          <a:xfrm>
            <a:off x="1976925" y="2636375"/>
            <a:ext cx="2285700" cy="3375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None/>
              <a:defRPr>
                <a:solidFill>
                  <a:schemeClr val="lt2"/>
                </a:solidFill>
                <a:latin typeface="Reem Kufi"/>
                <a:ea typeface="Reem Kufi"/>
                <a:cs typeface="Reem Kufi"/>
                <a:sym typeface="Reem Kufi"/>
              </a:defRPr>
            </a:lvl1pPr>
            <a:lvl2pPr lvl="1" algn="l">
              <a:lnSpc>
                <a:spcPct val="100000"/>
              </a:lnSpc>
              <a:spcBef>
                <a:spcPts val="1600"/>
              </a:spcBef>
              <a:spcAft>
                <a:spcPts val="0"/>
              </a:spcAft>
              <a:buSzPts val="1400"/>
              <a:buNone/>
              <a:defRPr/>
            </a:lvl2pPr>
            <a:lvl3pPr lvl="2" algn="l">
              <a:lnSpc>
                <a:spcPct val="100000"/>
              </a:lnSpc>
              <a:spcBef>
                <a:spcPts val="1600"/>
              </a:spcBef>
              <a:spcAft>
                <a:spcPts val="0"/>
              </a:spcAft>
              <a:buSzPts val="1400"/>
              <a:buNone/>
              <a:defRPr/>
            </a:lvl3pPr>
            <a:lvl4pPr lvl="3" algn="l">
              <a:lnSpc>
                <a:spcPct val="100000"/>
              </a:lnSpc>
              <a:spcBef>
                <a:spcPts val="1600"/>
              </a:spcBef>
              <a:spcAft>
                <a:spcPts val="0"/>
              </a:spcAft>
              <a:buSzPts val="1400"/>
              <a:buNone/>
              <a:defRPr/>
            </a:lvl4pPr>
            <a:lvl5pPr lvl="4" algn="l">
              <a:lnSpc>
                <a:spcPct val="100000"/>
              </a:lnSpc>
              <a:spcBef>
                <a:spcPts val="1600"/>
              </a:spcBef>
              <a:spcAft>
                <a:spcPts val="0"/>
              </a:spcAft>
              <a:buSzPts val="1400"/>
              <a:buNone/>
              <a:defRPr/>
            </a:lvl5pPr>
            <a:lvl6pPr lvl="5" algn="l">
              <a:lnSpc>
                <a:spcPct val="100000"/>
              </a:lnSpc>
              <a:spcBef>
                <a:spcPts val="1600"/>
              </a:spcBef>
              <a:spcAft>
                <a:spcPts val="0"/>
              </a:spcAft>
              <a:buSzPts val="1400"/>
              <a:buNone/>
              <a:defRPr/>
            </a:lvl6pPr>
            <a:lvl7pPr lvl="6" algn="l">
              <a:lnSpc>
                <a:spcPct val="100000"/>
              </a:lnSpc>
              <a:spcBef>
                <a:spcPts val="1600"/>
              </a:spcBef>
              <a:spcAft>
                <a:spcPts val="0"/>
              </a:spcAft>
              <a:buSzPts val="1400"/>
              <a:buNone/>
              <a:defRPr/>
            </a:lvl7pPr>
            <a:lvl8pPr lvl="7" algn="l">
              <a:lnSpc>
                <a:spcPct val="100000"/>
              </a:lnSpc>
              <a:spcBef>
                <a:spcPts val="1600"/>
              </a:spcBef>
              <a:spcAft>
                <a:spcPts val="0"/>
              </a:spcAft>
              <a:buSzPts val="1400"/>
              <a:buNone/>
              <a:defRPr/>
            </a:lvl8pPr>
            <a:lvl9pPr lvl="8" algn="l">
              <a:lnSpc>
                <a:spcPct val="100000"/>
              </a:lnSpc>
              <a:spcBef>
                <a:spcPts val="1600"/>
              </a:spcBef>
              <a:spcAft>
                <a:spcPts val="1600"/>
              </a:spcAft>
              <a:buSzPts val="1400"/>
              <a:buNone/>
              <a:defRPr/>
            </a:lvl9pPr>
          </a:lstStyle>
          <a:p/>
        </p:txBody>
      </p:sp>
      <p:sp>
        <p:nvSpPr>
          <p:cNvPr id="176" name="Google Shape;176;p29"/>
          <p:cNvSpPr txBox="1"/>
          <p:nvPr>
            <p:ph idx="4" type="subTitle"/>
          </p:nvPr>
        </p:nvSpPr>
        <p:spPr>
          <a:xfrm>
            <a:off x="5748500" y="2636375"/>
            <a:ext cx="2285700" cy="3375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None/>
              <a:defRPr>
                <a:solidFill>
                  <a:schemeClr val="lt2"/>
                </a:solidFill>
                <a:latin typeface="Reem Kufi"/>
                <a:ea typeface="Reem Kufi"/>
                <a:cs typeface="Reem Kufi"/>
                <a:sym typeface="Reem Kufi"/>
              </a:defRPr>
            </a:lvl1pPr>
            <a:lvl2pPr lvl="1" algn="l">
              <a:lnSpc>
                <a:spcPct val="100000"/>
              </a:lnSpc>
              <a:spcBef>
                <a:spcPts val="1600"/>
              </a:spcBef>
              <a:spcAft>
                <a:spcPts val="0"/>
              </a:spcAft>
              <a:buSzPts val="1400"/>
              <a:buNone/>
              <a:defRPr/>
            </a:lvl2pPr>
            <a:lvl3pPr lvl="2" algn="l">
              <a:lnSpc>
                <a:spcPct val="100000"/>
              </a:lnSpc>
              <a:spcBef>
                <a:spcPts val="1600"/>
              </a:spcBef>
              <a:spcAft>
                <a:spcPts val="0"/>
              </a:spcAft>
              <a:buSzPts val="1400"/>
              <a:buNone/>
              <a:defRPr/>
            </a:lvl3pPr>
            <a:lvl4pPr lvl="3" algn="l">
              <a:lnSpc>
                <a:spcPct val="100000"/>
              </a:lnSpc>
              <a:spcBef>
                <a:spcPts val="1600"/>
              </a:spcBef>
              <a:spcAft>
                <a:spcPts val="0"/>
              </a:spcAft>
              <a:buSzPts val="1400"/>
              <a:buNone/>
              <a:defRPr/>
            </a:lvl4pPr>
            <a:lvl5pPr lvl="4" algn="l">
              <a:lnSpc>
                <a:spcPct val="100000"/>
              </a:lnSpc>
              <a:spcBef>
                <a:spcPts val="1600"/>
              </a:spcBef>
              <a:spcAft>
                <a:spcPts val="0"/>
              </a:spcAft>
              <a:buSzPts val="1400"/>
              <a:buNone/>
              <a:defRPr/>
            </a:lvl5pPr>
            <a:lvl6pPr lvl="5" algn="l">
              <a:lnSpc>
                <a:spcPct val="100000"/>
              </a:lnSpc>
              <a:spcBef>
                <a:spcPts val="1600"/>
              </a:spcBef>
              <a:spcAft>
                <a:spcPts val="0"/>
              </a:spcAft>
              <a:buSzPts val="1400"/>
              <a:buNone/>
              <a:defRPr/>
            </a:lvl6pPr>
            <a:lvl7pPr lvl="6" algn="l">
              <a:lnSpc>
                <a:spcPct val="100000"/>
              </a:lnSpc>
              <a:spcBef>
                <a:spcPts val="1600"/>
              </a:spcBef>
              <a:spcAft>
                <a:spcPts val="0"/>
              </a:spcAft>
              <a:buSzPts val="1400"/>
              <a:buNone/>
              <a:defRPr/>
            </a:lvl7pPr>
            <a:lvl8pPr lvl="7" algn="l">
              <a:lnSpc>
                <a:spcPct val="100000"/>
              </a:lnSpc>
              <a:spcBef>
                <a:spcPts val="1600"/>
              </a:spcBef>
              <a:spcAft>
                <a:spcPts val="0"/>
              </a:spcAft>
              <a:buSzPts val="1400"/>
              <a:buNone/>
              <a:defRPr/>
            </a:lvl8pPr>
            <a:lvl9pPr lvl="8" algn="l">
              <a:lnSpc>
                <a:spcPct val="100000"/>
              </a:lnSpc>
              <a:spcBef>
                <a:spcPts val="1600"/>
              </a:spcBef>
              <a:spcAft>
                <a:spcPts val="1600"/>
              </a:spcAft>
              <a:buSzPts val="1400"/>
              <a:buNone/>
              <a:defRPr/>
            </a:lvl9pPr>
          </a:lstStyle>
          <a:p/>
        </p:txBody>
      </p:sp>
      <p:sp>
        <p:nvSpPr>
          <p:cNvPr id="177" name="Google Shape;177;p29"/>
          <p:cNvSpPr/>
          <p:nvPr/>
        </p:nvSpPr>
        <p:spPr>
          <a:xfrm flipH="1" rot="10800000">
            <a:off x="0" y="3602975"/>
            <a:ext cx="1540587" cy="1540521"/>
          </a:xfrm>
          <a:custGeom>
            <a:rect b="b" l="l" r="r" t="t"/>
            <a:pathLst>
              <a:path extrusionOk="0" h="23247" w="23248">
                <a:moveTo>
                  <a:pt x="1" y="0"/>
                </a:moveTo>
                <a:lnTo>
                  <a:pt x="1" y="23247"/>
                </a:lnTo>
                <a:cubicBezTo>
                  <a:pt x="12783" y="23247"/>
                  <a:pt x="23247" y="12849"/>
                  <a:pt x="23247" y="0"/>
                </a:cubicBezTo>
                <a:close/>
              </a:path>
            </a:pathLst>
          </a:custGeom>
          <a:solidFill>
            <a:srgbClr val="D84E2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 point">
    <p:spTree>
      <p:nvGrpSpPr>
        <p:cNvPr id="178" name="Shape 178"/>
        <p:cNvGrpSpPr/>
        <p:nvPr/>
      </p:nvGrpSpPr>
      <p:grpSpPr>
        <a:xfrm>
          <a:off x="0" y="0"/>
          <a:ext cx="0" cy="0"/>
          <a:chOff x="0" y="0"/>
          <a:chExt cx="0" cy="0"/>
        </a:xfrm>
      </p:grpSpPr>
      <p:sp>
        <p:nvSpPr>
          <p:cNvPr id="179" name="Google Shape;179;p30"/>
          <p:cNvSpPr txBox="1"/>
          <p:nvPr>
            <p:ph type="ctrTitle"/>
          </p:nvPr>
        </p:nvSpPr>
        <p:spPr>
          <a:xfrm>
            <a:off x="1566750" y="1538250"/>
            <a:ext cx="6010500" cy="20670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rgbClr val="EBB55A"/>
              </a:buClr>
              <a:buSzPts val="6000"/>
              <a:buNone/>
              <a:defRPr sz="6000">
                <a:solidFill>
                  <a:srgbClr val="EBB55A"/>
                </a:solidFill>
              </a:defRPr>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80" name="Google Shape;180;p30"/>
          <p:cNvSpPr/>
          <p:nvPr/>
        </p:nvSpPr>
        <p:spPr>
          <a:xfrm flipH="1">
            <a:off x="720062" y="540000"/>
            <a:ext cx="4908900" cy="2277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 name="Google Shape;181;p30"/>
          <p:cNvSpPr/>
          <p:nvPr/>
        </p:nvSpPr>
        <p:spPr>
          <a:xfrm flipH="1">
            <a:off x="3515112" y="4341175"/>
            <a:ext cx="4908900" cy="2277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 name="Google Shape;182;p30"/>
          <p:cNvSpPr/>
          <p:nvPr/>
        </p:nvSpPr>
        <p:spPr>
          <a:xfrm flipH="1" rot="9387396">
            <a:off x="7503726" y="-428829"/>
            <a:ext cx="1802529" cy="1802529"/>
          </a:xfrm>
          <a:custGeom>
            <a:rect b="b" l="l" r="r" t="t"/>
            <a:pathLst>
              <a:path extrusionOk="0" h="80403" w="80403">
                <a:moveTo>
                  <a:pt x="80402" y="0"/>
                </a:moveTo>
                <a:cubicBezTo>
                  <a:pt x="36029" y="0"/>
                  <a:pt x="0" y="36095"/>
                  <a:pt x="0" y="80403"/>
                </a:cubicBezTo>
                <a:lnTo>
                  <a:pt x="30598" y="80403"/>
                </a:lnTo>
                <a:cubicBezTo>
                  <a:pt x="30598" y="52918"/>
                  <a:pt x="52983" y="30664"/>
                  <a:pt x="80402" y="30664"/>
                </a:cubicBezTo>
                <a:lnTo>
                  <a:pt x="80402" y="0"/>
                </a:lnTo>
                <a:close/>
              </a:path>
            </a:pathLst>
          </a:cu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3" name="Google Shape;183;p30"/>
          <p:cNvSpPr/>
          <p:nvPr/>
        </p:nvSpPr>
        <p:spPr>
          <a:xfrm flipH="1" rot="-900108">
            <a:off x="-152805" y="3667699"/>
            <a:ext cx="1802354" cy="1802354"/>
          </a:xfrm>
          <a:custGeom>
            <a:rect b="b" l="l" r="r" t="t"/>
            <a:pathLst>
              <a:path extrusionOk="0" h="80403" w="80403">
                <a:moveTo>
                  <a:pt x="80402" y="0"/>
                </a:moveTo>
                <a:cubicBezTo>
                  <a:pt x="36029" y="0"/>
                  <a:pt x="0" y="36095"/>
                  <a:pt x="0" y="80403"/>
                </a:cubicBezTo>
                <a:lnTo>
                  <a:pt x="30598" y="80403"/>
                </a:lnTo>
                <a:cubicBezTo>
                  <a:pt x="30598" y="52918"/>
                  <a:pt x="52983" y="30664"/>
                  <a:pt x="80402" y="30664"/>
                </a:cubicBezTo>
                <a:lnTo>
                  <a:pt x="80402"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 title and description">
    <p:spTree>
      <p:nvGrpSpPr>
        <p:cNvPr id="184" name="Shape 184"/>
        <p:cNvGrpSpPr/>
        <p:nvPr/>
      </p:nvGrpSpPr>
      <p:grpSpPr>
        <a:xfrm>
          <a:off x="0" y="0"/>
          <a:ext cx="0" cy="0"/>
          <a:chOff x="0" y="0"/>
          <a:chExt cx="0" cy="0"/>
        </a:xfrm>
      </p:grpSpPr>
      <p:sp>
        <p:nvSpPr>
          <p:cNvPr id="185" name="Google Shape;185;p31"/>
          <p:cNvSpPr txBox="1"/>
          <p:nvPr>
            <p:ph idx="1" type="body"/>
          </p:nvPr>
        </p:nvSpPr>
        <p:spPr>
          <a:xfrm>
            <a:off x="4312575" y="1188025"/>
            <a:ext cx="3790500" cy="3231300"/>
          </a:xfrm>
          <a:prstGeom prst="rect">
            <a:avLst/>
          </a:prstGeom>
          <a:noFill/>
          <a:ln>
            <a:noFill/>
          </a:ln>
        </p:spPr>
        <p:txBody>
          <a:bodyPr anchorCtr="0" anchor="ctr" bIns="91425" lIns="91425" spcFirstLastPara="1" rIns="91425" wrap="square" tIns="91425">
            <a:noAutofit/>
          </a:bodyPr>
          <a:lstStyle>
            <a:lvl1pPr indent="-342900" lvl="0" marL="457200" algn="l">
              <a:lnSpc>
                <a:spcPct val="100000"/>
              </a:lnSpc>
              <a:spcBef>
                <a:spcPts val="0"/>
              </a:spcBef>
              <a:spcAft>
                <a:spcPts val="0"/>
              </a:spcAft>
              <a:buSzPts val="1800"/>
              <a:buChar char="●"/>
              <a:defRPr/>
            </a:lvl1pPr>
            <a:lvl2pPr indent="-317500" lvl="1" marL="914400" algn="l">
              <a:lnSpc>
                <a:spcPct val="100000"/>
              </a:lnSpc>
              <a:spcBef>
                <a:spcPts val="1600"/>
              </a:spcBef>
              <a:spcAft>
                <a:spcPts val="0"/>
              </a:spcAft>
              <a:buSzPts val="1400"/>
              <a:buChar char="○"/>
              <a:defRPr/>
            </a:lvl2pPr>
            <a:lvl3pPr indent="-317500" lvl="2" marL="1371600" algn="l">
              <a:lnSpc>
                <a:spcPct val="100000"/>
              </a:lnSpc>
              <a:spcBef>
                <a:spcPts val="1600"/>
              </a:spcBef>
              <a:spcAft>
                <a:spcPts val="0"/>
              </a:spcAft>
              <a:buSzPts val="1400"/>
              <a:buChar char="■"/>
              <a:defRPr/>
            </a:lvl3pPr>
            <a:lvl4pPr indent="-317500" lvl="3" marL="1828800" algn="l">
              <a:lnSpc>
                <a:spcPct val="100000"/>
              </a:lnSpc>
              <a:spcBef>
                <a:spcPts val="1600"/>
              </a:spcBef>
              <a:spcAft>
                <a:spcPts val="0"/>
              </a:spcAft>
              <a:buSzPts val="1400"/>
              <a:buChar char="●"/>
              <a:defRPr/>
            </a:lvl4pPr>
            <a:lvl5pPr indent="-317500" lvl="4" marL="2286000" algn="l">
              <a:lnSpc>
                <a:spcPct val="100000"/>
              </a:lnSpc>
              <a:spcBef>
                <a:spcPts val="1600"/>
              </a:spcBef>
              <a:spcAft>
                <a:spcPts val="0"/>
              </a:spcAft>
              <a:buSzPts val="1400"/>
              <a:buChar char="○"/>
              <a:defRPr/>
            </a:lvl5pPr>
            <a:lvl6pPr indent="-317500" lvl="5" marL="2743200" algn="l">
              <a:lnSpc>
                <a:spcPct val="100000"/>
              </a:lnSpc>
              <a:spcBef>
                <a:spcPts val="1600"/>
              </a:spcBef>
              <a:spcAft>
                <a:spcPts val="0"/>
              </a:spcAft>
              <a:buSzPts val="1400"/>
              <a:buChar char="■"/>
              <a:defRPr/>
            </a:lvl6pPr>
            <a:lvl7pPr indent="-317500" lvl="6" marL="3200400" algn="l">
              <a:lnSpc>
                <a:spcPct val="100000"/>
              </a:lnSpc>
              <a:spcBef>
                <a:spcPts val="1600"/>
              </a:spcBef>
              <a:spcAft>
                <a:spcPts val="0"/>
              </a:spcAft>
              <a:buSzPts val="1400"/>
              <a:buChar char="●"/>
              <a:defRPr/>
            </a:lvl7pPr>
            <a:lvl8pPr indent="-317500" lvl="7" marL="3657600" algn="l">
              <a:lnSpc>
                <a:spcPct val="100000"/>
              </a:lnSpc>
              <a:spcBef>
                <a:spcPts val="1600"/>
              </a:spcBef>
              <a:spcAft>
                <a:spcPts val="0"/>
              </a:spcAft>
              <a:buSzPts val="1400"/>
              <a:buChar char="○"/>
              <a:defRPr/>
            </a:lvl8pPr>
            <a:lvl9pPr indent="-317500" lvl="8" marL="4114800" algn="l">
              <a:lnSpc>
                <a:spcPct val="100000"/>
              </a:lnSpc>
              <a:spcBef>
                <a:spcPts val="1600"/>
              </a:spcBef>
              <a:spcAft>
                <a:spcPts val="1600"/>
              </a:spcAft>
              <a:buSzPts val="1400"/>
              <a:buChar char="■"/>
              <a:defRPr/>
            </a:lvl9pPr>
          </a:lstStyle>
          <a:p/>
        </p:txBody>
      </p:sp>
      <p:sp>
        <p:nvSpPr>
          <p:cNvPr id="186" name="Google Shape;186;p31"/>
          <p:cNvSpPr/>
          <p:nvPr/>
        </p:nvSpPr>
        <p:spPr>
          <a:xfrm>
            <a:off x="3515050" y="540000"/>
            <a:ext cx="4908900" cy="2277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 name="Google Shape;187;p31"/>
          <p:cNvSpPr/>
          <p:nvPr/>
        </p:nvSpPr>
        <p:spPr>
          <a:xfrm flipH="1" rot="-900108">
            <a:off x="-152805" y="3667699"/>
            <a:ext cx="1802354" cy="1802354"/>
          </a:xfrm>
          <a:custGeom>
            <a:rect b="b" l="l" r="r" t="t"/>
            <a:pathLst>
              <a:path extrusionOk="0" h="80403" w="80403">
                <a:moveTo>
                  <a:pt x="80402" y="0"/>
                </a:moveTo>
                <a:cubicBezTo>
                  <a:pt x="36029" y="0"/>
                  <a:pt x="0" y="36095"/>
                  <a:pt x="0" y="80403"/>
                </a:cubicBezTo>
                <a:lnTo>
                  <a:pt x="30598" y="80403"/>
                </a:lnTo>
                <a:cubicBezTo>
                  <a:pt x="30598" y="52918"/>
                  <a:pt x="52983" y="30664"/>
                  <a:pt x="80402" y="30664"/>
                </a:cubicBezTo>
                <a:lnTo>
                  <a:pt x="80402"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 name="Google Shape;188;p31"/>
          <p:cNvSpPr txBox="1"/>
          <p:nvPr>
            <p:ph type="title"/>
          </p:nvPr>
        </p:nvSpPr>
        <p:spPr>
          <a:xfrm>
            <a:off x="720000" y="540000"/>
            <a:ext cx="29922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rgbClr val="637B7F"/>
              </a:buClr>
              <a:buSzPts val="3000"/>
              <a:buNone/>
              <a:defRPr sz="3000">
                <a:solidFill>
                  <a:srgbClr val="637B7F"/>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89" name="Google Shape;189;p31"/>
          <p:cNvSpPr txBox="1"/>
          <p:nvPr>
            <p:ph idx="2" type="subTitle"/>
          </p:nvPr>
        </p:nvSpPr>
        <p:spPr>
          <a:xfrm>
            <a:off x="720000" y="1479450"/>
            <a:ext cx="29922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None/>
              <a:defRPr sz="1600">
                <a:solidFill>
                  <a:schemeClr val="accent1"/>
                </a:solidFill>
              </a:defRPr>
            </a:lvl1pPr>
            <a:lvl2pPr lvl="1" algn="l">
              <a:lnSpc>
                <a:spcPct val="100000"/>
              </a:lnSpc>
              <a:spcBef>
                <a:spcPts val="1600"/>
              </a:spcBef>
              <a:spcAft>
                <a:spcPts val="0"/>
              </a:spcAft>
              <a:buSzPts val="1400"/>
              <a:buNone/>
              <a:defRPr>
                <a:solidFill>
                  <a:schemeClr val="accent1"/>
                </a:solidFill>
              </a:defRPr>
            </a:lvl2pPr>
            <a:lvl3pPr lvl="2" algn="l">
              <a:lnSpc>
                <a:spcPct val="100000"/>
              </a:lnSpc>
              <a:spcBef>
                <a:spcPts val="1600"/>
              </a:spcBef>
              <a:spcAft>
                <a:spcPts val="0"/>
              </a:spcAft>
              <a:buSzPts val="1400"/>
              <a:buNone/>
              <a:defRPr>
                <a:solidFill>
                  <a:schemeClr val="accent1"/>
                </a:solidFill>
              </a:defRPr>
            </a:lvl3pPr>
            <a:lvl4pPr lvl="3" algn="l">
              <a:lnSpc>
                <a:spcPct val="100000"/>
              </a:lnSpc>
              <a:spcBef>
                <a:spcPts val="1600"/>
              </a:spcBef>
              <a:spcAft>
                <a:spcPts val="0"/>
              </a:spcAft>
              <a:buSzPts val="1400"/>
              <a:buNone/>
              <a:defRPr>
                <a:solidFill>
                  <a:schemeClr val="accent1"/>
                </a:solidFill>
              </a:defRPr>
            </a:lvl4pPr>
            <a:lvl5pPr lvl="4" algn="l">
              <a:lnSpc>
                <a:spcPct val="100000"/>
              </a:lnSpc>
              <a:spcBef>
                <a:spcPts val="1600"/>
              </a:spcBef>
              <a:spcAft>
                <a:spcPts val="0"/>
              </a:spcAft>
              <a:buSzPts val="1400"/>
              <a:buNone/>
              <a:defRPr>
                <a:solidFill>
                  <a:schemeClr val="accent1"/>
                </a:solidFill>
              </a:defRPr>
            </a:lvl5pPr>
            <a:lvl6pPr lvl="5" algn="l">
              <a:lnSpc>
                <a:spcPct val="100000"/>
              </a:lnSpc>
              <a:spcBef>
                <a:spcPts val="1600"/>
              </a:spcBef>
              <a:spcAft>
                <a:spcPts val="0"/>
              </a:spcAft>
              <a:buSzPts val="1400"/>
              <a:buNone/>
              <a:defRPr>
                <a:solidFill>
                  <a:schemeClr val="accent1"/>
                </a:solidFill>
              </a:defRPr>
            </a:lvl6pPr>
            <a:lvl7pPr lvl="6" algn="l">
              <a:lnSpc>
                <a:spcPct val="100000"/>
              </a:lnSpc>
              <a:spcBef>
                <a:spcPts val="1600"/>
              </a:spcBef>
              <a:spcAft>
                <a:spcPts val="0"/>
              </a:spcAft>
              <a:buSzPts val="1400"/>
              <a:buNone/>
              <a:defRPr>
                <a:solidFill>
                  <a:schemeClr val="accent1"/>
                </a:solidFill>
              </a:defRPr>
            </a:lvl7pPr>
            <a:lvl8pPr lvl="7" algn="l">
              <a:lnSpc>
                <a:spcPct val="100000"/>
              </a:lnSpc>
              <a:spcBef>
                <a:spcPts val="1600"/>
              </a:spcBef>
              <a:spcAft>
                <a:spcPts val="0"/>
              </a:spcAft>
              <a:buSzPts val="1400"/>
              <a:buNone/>
              <a:defRPr>
                <a:solidFill>
                  <a:schemeClr val="accent1"/>
                </a:solidFill>
              </a:defRPr>
            </a:lvl8pPr>
            <a:lvl9pPr lvl="8" algn="l">
              <a:lnSpc>
                <a:spcPct val="100000"/>
              </a:lnSpc>
              <a:spcBef>
                <a:spcPts val="1600"/>
              </a:spcBef>
              <a:spcAft>
                <a:spcPts val="1600"/>
              </a:spcAft>
              <a:buSzPts val="1400"/>
              <a:buNone/>
              <a:defRPr>
                <a:solidFill>
                  <a:schemeClr val="accen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1" name="Shape 31"/>
        <p:cNvGrpSpPr/>
        <p:nvPr/>
      </p:nvGrpSpPr>
      <p:grpSpPr>
        <a:xfrm>
          <a:off x="0" y="0"/>
          <a:ext cx="0" cy="0"/>
          <a:chOff x="0" y="0"/>
          <a:chExt cx="0" cy="0"/>
        </a:xfrm>
      </p:grpSpPr>
      <p:sp>
        <p:nvSpPr>
          <p:cNvPr id="32" name="Google Shape;32;p4"/>
          <p:cNvSpPr txBox="1"/>
          <p:nvPr>
            <p:ph type="title"/>
          </p:nvPr>
        </p:nvSpPr>
        <p:spPr>
          <a:xfrm>
            <a:off x="2714550" y="2543963"/>
            <a:ext cx="3714900" cy="648900"/>
          </a:xfrm>
          <a:prstGeom prst="rect">
            <a:avLst/>
          </a:prstGeom>
          <a:noFill/>
          <a:ln>
            <a:noFill/>
          </a:ln>
        </p:spPr>
        <p:txBody>
          <a:bodyPr anchorCtr="0" anchor="ctr" bIns="91425" lIns="91425" spcFirstLastPara="1" rIns="91425" wrap="square" tIns="91425">
            <a:noAutofit/>
          </a:bodyPr>
          <a:lstStyle>
            <a:lvl1pPr lvl="0" algn="ctr">
              <a:lnSpc>
                <a:spcPct val="90000"/>
              </a:lnSpc>
              <a:spcBef>
                <a:spcPts val="0"/>
              </a:spcBef>
              <a:spcAft>
                <a:spcPts val="0"/>
              </a:spcAft>
              <a:buClr>
                <a:schemeClr val="accent4"/>
              </a:buClr>
              <a:buSzPts val="3600"/>
              <a:buFont typeface="Calibri"/>
              <a:buNone/>
              <a:defRPr sz="50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33" name="Google Shape;33;p4"/>
          <p:cNvSpPr txBox="1"/>
          <p:nvPr>
            <p:ph idx="2" type="title"/>
          </p:nvPr>
        </p:nvSpPr>
        <p:spPr>
          <a:xfrm>
            <a:off x="3746550" y="1478925"/>
            <a:ext cx="1650900" cy="978300"/>
          </a:xfrm>
          <a:prstGeom prst="rect">
            <a:avLst/>
          </a:prstGeom>
          <a:noFill/>
          <a:ln>
            <a:noFill/>
          </a:ln>
        </p:spPr>
        <p:txBody>
          <a:bodyPr anchorCtr="0" anchor="ctr" bIns="91425" lIns="91425" spcFirstLastPara="1" rIns="91425" wrap="square" tIns="91425">
            <a:noAutofit/>
          </a:bodyPr>
          <a:lstStyle>
            <a:lvl1pPr lvl="0" algn="ctr">
              <a:lnSpc>
                <a:spcPct val="90000"/>
              </a:lnSpc>
              <a:spcBef>
                <a:spcPts val="0"/>
              </a:spcBef>
              <a:spcAft>
                <a:spcPts val="0"/>
              </a:spcAft>
              <a:buClr>
                <a:schemeClr val="accent1"/>
              </a:buClr>
              <a:buSzPts val="6000"/>
              <a:buFont typeface="Calibri"/>
              <a:buNone/>
              <a:defRPr sz="7000">
                <a:solidFill>
                  <a:schemeClr val="accent1"/>
                </a:solidFill>
              </a:defRPr>
            </a:lvl1pPr>
            <a:lvl2pPr lvl="1" algn="ctr">
              <a:spcBef>
                <a:spcPts val="0"/>
              </a:spcBef>
              <a:spcAft>
                <a:spcPts val="0"/>
              </a:spcAft>
              <a:buSzPts val="6000"/>
              <a:buNone/>
              <a:defRPr b="1" sz="6000"/>
            </a:lvl2pPr>
            <a:lvl3pPr lvl="2" algn="ctr">
              <a:spcBef>
                <a:spcPts val="0"/>
              </a:spcBef>
              <a:spcAft>
                <a:spcPts val="0"/>
              </a:spcAft>
              <a:buSzPts val="6000"/>
              <a:buNone/>
              <a:defRPr b="1" sz="6000"/>
            </a:lvl3pPr>
            <a:lvl4pPr lvl="3" algn="ctr">
              <a:spcBef>
                <a:spcPts val="0"/>
              </a:spcBef>
              <a:spcAft>
                <a:spcPts val="0"/>
              </a:spcAft>
              <a:buSzPts val="6000"/>
              <a:buNone/>
              <a:defRPr b="1" sz="6000"/>
            </a:lvl4pPr>
            <a:lvl5pPr lvl="4" algn="ctr">
              <a:spcBef>
                <a:spcPts val="0"/>
              </a:spcBef>
              <a:spcAft>
                <a:spcPts val="0"/>
              </a:spcAft>
              <a:buSzPts val="6000"/>
              <a:buNone/>
              <a:defRPr b="1" sz="6000"/>
            </a:lvl5pPr>
            <a:lvl6pPr lvl="5" algn="ctr">
              <a:spcBef>
                <a:spcPts val="0"/>
              </a:spcBef>
              <a:spcAft>
                <a:spcPts val="0"/>
              </a:spcAft>
              <a:buSzPts val="6000"/>
              <a:buNone/>
              <a:defRPr b="1" sz="6000"/>
            </a:lvl6pPr>
            <a:lvl7pPr lvl="6" algn="ctr">
              <a:spcBef>
                <a:spcPts val="0"/>
              </a:spcBef>
              <a:spcAft>
                <a:spcPts val="0"/>
              </a:spcAft>
              <a:buSzPts val="6000"/>
              <a:buNone/>
              <a:defRPr b="1" sz="6000"/>
            </a:lvl7pPr>
            <a:lvl8pPr lvl="7" algn="ctr">
              <a:spcBef>
                <a:spcPts val="0"/>
              </a:spcBef>
              <a:spcAft>
                <a:spcPts val="0"/>
              </a:spcAft>
              <a:buSzPts val="6000"/>
              <a:buNone/>
              <a:defRPr b="1" sz="6000"/>
            </a:lvl8pPr>
            <a:lvl9pPr lvl="8" algn="ctr">
              <a:spcBef>
                <a:spcPts val="0"/>
              </a:spcBef>
              <a:spcAft>
                <a:spcPts val="0"/>
              </a:spcAft>
              <a:buSzPts val="6000"/>
              <a:buNone/>
              <a:defRPr b="1" sz="6000"/>
            </a:lvl9pPr>
          </a:lstStyle>
          <a:p/>
        </p:txBody>
      </p:sp>
      <p:sp>
        <p:nvSpPr>
          <p:cNvPr id="34" name="Google Shape;34;p4"/>
          <p:cNvSpPr txBox="1"/>
          <p:nvPr>
            <p:ph idx="1" type="subTitle"/>
          </p:nvPr>
        </p:nvSpPr>
        <p:spPr>
          <a:xfrm>
            <a:off x="2291400" y="3279625"/>
            <a:ext cx="4561200" cy="3930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dk1"/>
              </a:buClr>
              <a:buSzPts val="1800"/>
              <a:buNone/>
              <a:defRPr sz="1400"/>
            </a:lvl1pPr>
            <a:lvl2pPr lvl="1" algn="ctr">
              <a:lnSpc>
                <a:spcPct val="90000"/>
              </a:lnSpc>
              <a:spcBef>
                <a:spcPts val="0"/>
              </a:spcBef>
              <a:spcAft>
                <a:spcPts val="0"/>
              </a:spcAft>
              <a:buClr>
                <a:schemeClr val="dk1"/>
              </a:buClr>
              <a:buSzPts val="1400"/>
              <a:buNone/>
              <a:defRPr/>
            </a:lvl2pPr>
            <a:lvl3pPr lvl="2" algn="ctr">
              <a:lnSpc>
                <a:spcPct val="90000"/>
              </a:lnSpc>
              <a:spcBef>
                <a:spcPts val="0"/>
              </a:spcBef>
              <a:spcAft>
                <a:spcPts val="0"/>
              </a:spcAft>
              <a:buClr>
                <a:schemeClr val="dk1"/>
              </a:buClr>
              <a:buSzPts val="1400"/>
              <a:buNone/>
              <a:defRPr/>
            </a:lvl3pPr>
            <a:lvl4pPr lvl="3" algn="ctr">
              <a:lnSpc>
                <a:spcPct val="90000"/>
              </a:lnSpc>
              <a:spcBef>
                <a:spcPts val="0"/>
              </a:spcBef>
              <a:spcAft>
                <a:spcPts val="0"/>
              </a:spcAft>
              <a:buClr>
                <a:schemeClr val="dk1"/>
              </a:buClr>
              <a:buSzPts val="1400"/>
              <a:buNone/>
              <a:defRPr/>
            </a:lvl4pPr>
            <a:lvl5pPr lvl="4" algn="ctr">
              <a:lnSpc>
                <a:spcPct val="90000"/>
              </a:lnSpc>
              <a:spcBef>
                <a:spcPts val="0"/>
              </a:spcBef>
              <a:spcAft>
                <a:spcPts val="0"/>
              </a:spcAft>
              <a:buClr>
                <a:schemeClr val="dk1"/>
              </a:buClr>
              <a:buSzPts val="1400"/>
              <a:buNone/>
              <a:defRPr/>
            </a:lvl5pPr>
            <a:lvl6pPr lvl="5" algn="ctr">
              <a:lnSpc>
                <a:spcPct val="90000"/>
              </a:lnSpc>
              <a:spcBef>
                <a:spcPts val="0"/>
              </a:spcBef>
              <a:spcAft>
                <a:spcPts val="0"/>
              </a:spcAft>
              <a:buClr>
                <a:schemeClr val="dk1"/>
              </a:buClr>
              <a:buSzPts val="1400"/>
              <a:buNone/>
              <a:defRPr/>
            </a:lvl6pPr>
            <a:lvl7pPr lvl="6" algn="ctr">
              <a:lnSpc>
                <a:spcPct val="90000"/>
              </a:lnSpc>
              <a:spcBef>
                <a:spcPts val="0"/>
              </a:spcBef>
              <a:spcAft>
                <a:spcPts val="0"/>
              </a:spcAft>
              <a:buClr>
                <a:schemeClr val="dk1"/>
              </a:buClr>
              <a:buSzPts val="1400"/>
              <a:buNone/>
              <a:defRPr/>
            </a:lvl7pPr>
            <a:lvl8pPr lvl="7" algn="ctr">
              <a:lnSpc>
                <a:spcPct val="90000"/>
              </a:lnSpc>
              <a:spcBef>
                <a:spcPts val="0"/>
              </a:spcBef>
              <a:spcAft>
                <a:spcPts val="0"/>
              </a:spcAft>
              <a:buClr>
                <a:schemeClr val="dk1"/>
              </a:buClr>
              <a:buSzPts val="1400"/>
              <a:buNone/>
              <a:defRPr/>
            </a:lvl8pPr>
            <a:lvl9pPr lvl="8" algn="ctr">
              <a:lnSpc>
                <a:spcPct val="90000"/>
              </a:lnSpc>
              <a:spcBef>
                <a:spcPts val="0"/>
              </a:spcBef>
              <a:spcAft>
                <a:spcPts val="0"/>
              </a:spcAft>
              <a:buClr>
                <a:schemeClr val="dk1"/>
              </a:buClr>
              <a:buSzPts val="1400"/>
              <a:buNone/>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
    <p:spTree>
      <p:nvGrpSpPr>
        <p:cNvPr id="190" name="Shape 190"/>
        <p:cNvGrpSpPr/>
        <p:nvPr/>
      </p:nvGrpSpPr>
      <p:grpSpPr>
        <a:xfrm>
          <a:off x="0" y="0"/>
          <a:ext cx="0" cy="0"/>
          <a:chOff x="0" y="0"/>
          <a:chExt cx="0" cy="0"/>
        </a:xfrm>
      </p:grpSpPr>
      <p:sp>
        <p:nvSpPr>
          <p:cNvPr id="191" name="Google Shape;191;p32"/>
          <p:cNvSpPr txBox="1"/>
          <p:nvPr>
            <p:ph idx="1" type="subTitle"/>
          </p:nvPr>
        </p:nvSpPr>
        <p:spPr>
          <a:xfrm>
            <a:off x="2206250" y="1877517"/>
            <a:ext cx="4737300" cy="11820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200"/>
              <a:buNone/>
              <a:defRPr sz="2200"/>
            </a:lvl1pPr>
            <a:lvl2pPr lvl="1" algn="l">
              <a:lnSpc>
                <a:spcPct val="100000"/>
              </a:lnSpc>
              <a:spcBef>
                <a:spcPts val="1600"/>
              </a:spcBef>
              <a:spcAft>
                <a:spcPts val="0"/>
              </a:spcAft>
              <a:buSzPts val="2200"/>
              <a:buNone/>
              <a:defRPr sz="2200"/>
            </a:lvl2pPr>
            <a:lvl3pPr lvl="2" algn="l">
              <a:lnSpc>
                <a:spcPct val="100000"/>
              </a:lnSpc>
              <a:spcBef>
                <a:spcPts val="1600"/>
              </a:spcBef>
              <a:spcAft>
                <a:spcPts val="0"/>
              </a:spcAft>
              <a:buSzPts val="2200"/>
              <a:buNone/>
              <a:defRPr sz="2200"/>
            </a:lvl3pPr>
            <a:lvl4pPr lvl="3" algn="l">
              <a:lnSpc>
                <a:spcPct val="100000"/>
              </a:lnSpc>
              <a:spcBef>
                <a:spcPts val="1600"/>
              </a:spcBef>
              <a:spcAft>
                <a:spcPts val="0"/>
              </a:spcAft>
              <a:buSzPts val="2200"/>
              <a:buNone/>
              <a:defRPr sz="2200"/>
            </a:lvl4pPr>
            <a:lvl5pPr lvl="4" algn="l">
              <a:lnSpc>
                <a:spcPct val="100000"/>
              </a:lnSpc>
              <a:spcBef>
                <a:spcPts val="1600"/>
              </a:spcBef>
              <a:spcAft>
                <a:spcPts val="0"/>
              </a:spcAft>
              <a:buSzPts val="2200"/>
              <a:buNone/>
              <a:defRPr sz="2200"/>
            </a:lvl5pPr>
            <a:lvl6pPr lvl="5" algn="l">
              <a:lnSpc>
                <a:spcPct val="100000"/>
              </a:lnSpc>
              <a:spcBef>
                <a:spcPts val="1600"/>
              </a:spcBef>
              <a:spcAft>
                <a:spcPts val="0"/>
              </a:spcAft>
              <a:buSzPts val="2200"/>
              <a:buNone/>
              <a:defRPr sz="2200"/>
            </a:lvl6pPr>
            <a:lvl7pPr lvl="6" algn="l">
              <a:lnSpc>
                <a:spcPct val="100000"/>
              </a:lnSpc>
              <a:spcBef>
                <a:spcPts val="1600"/>
              </a:spcBef>
              <a:spcAft>
                <a:spcPts val="0"/>
              </a:spcAft>
              <a:buSzPts val="2200"/>
              <a:buNone/>
              <a:defRPr sz="2200"/>
            </a:lvl7pPr>
            <a:lvl8pPr lvl="7" algn="l">
              <a:lnSpc>
                <a:spcPct val="100000"/>
              </a:lnSpc>
              <a:spcBef>
                <a:spcPts val="1600"/>
              </a:spcBef>
              <a:spcAft>
                <a:spcPts val="0"/>
              </a:spcAft>
              <a:buSzPts val="2200"/>
              <a:buNone/>
              <a:defRPr sz="2200"/>
            </a:lvl8pPr>
            <a:lvl9pPr lvl="8" algn="l">
              <a:lnSpc>
                <a:spcPct val="100000"/>
              </a:lnSpc>
              <a:spcBef>
                <a:spcPts val="1600"/>
              </a:spcBef>
              <a:spcAft>
                <a:spcPts val="1600"/>
              </a:spcAft>
              <a:buSzPts val="2200"/>
              <a:buNone/>
              <a:defRPr sz="2200"/>
            </a:lvl9pPr>
          </a:lstStyle>
          <a:p/>
        </p:txBody>
      </p:sp>
      <p:sp>
        <p:nvSpPr>
          <p:cNvPr id="192" name="Google Shape;192;p32"/>
          <p:cNvSpPr txBox="1"/>
          <p:nvPr>
            <p:ph type="title"/>
          </p:nvPr>
        </p:nvSpPr>
        <p:spPr>
          <a:xfrm>
            <a:off x="3003125" y="3059517"/>
            <a:ext cx="3142800" cy="32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800"/>
              <a:buNone/>
              <a:defRPr sz="1800">
                <a:solidFill>
                  <a:schemeClr val="accent1"/>
                </a:solidFill>
              </a:defRPr>
            </a:lvl1pPr>
            <a:lvl2pPr lvl="1" algn="l">
              <a:lnSpc>
                <a:spcPct val="100000"/>
              </a:lnSpc>
              <a:spcBef>
                <a:spcPts val="0"/>
              </a:spcBef>
              <a:spcAft>
                <a:spcPts val="0"/>
              </a:spcAft>
              <a:buSzPts val="2800"/>
              <a:buNone/>
              <a:defRPr>
                <a:latin typeface="Source Sans Pro"/>
                <a:ea typeface="Source Sans Pro"/>
                <a:cs typeface="Source Sans Pro"/>
                <a:sym typeface="Source Sans Pro"/>
              </a:defRPr>
            </a:lvl2pPr>
            <a:lvl3pPr lvl="2" algn="l">
              <a:lnSpc>
                <a:spcPct val="100000"/>
              </a:lnSpc>
              <a:spcBef>
                <a:spcPts val="0"/>
              </a:spcBef>
              <a:spcAft>
                <a:spcPts val="0"/>
              </a:spcAft>
              <a:buSzPts val="2800"/>
              <a:buNone/>
              <a:defRPr>
                <a:latin typeface="Source Sans Pro"/>
                <a:ea typeface="Source Sans Pro"/>
                <a:cs typeface="Source Sans Pro"/>
                <a:sym typeface="Source Sans Pro"/>
              </a:defRPr>
            </a:lvl3pPr>
            <a:lvl4pPr lvl="3" algn="l">
              <a:lnSpc>
                <a:spcPct val="100000"/>
              </a:lnSpc>
              <a:spcBef>
                <a:spcPts val="0"/>
              </a:spcBef>
              <a:spcAft>
                <a:spcPts val="0"/>
              </a:spcAft>
              <a:buSzPts val="2800"/>
              <a:buNone/>
              <a:defRPr>
                <a:latin typeface="Source Sans Pro"/>
                <a:ea typeface="Source Sans Pro"/>
                <a:cs typeface="Source Sans Pro"/>
                <a:sym typeface="Source Sans Pro"/>
              </a:defRPr>
            </a:lvl4pPr>
            <a:lvl5pPr lvl="4" algn="l">
              <a:lnSpc>
                <a:spcPct val="100000"/>
              </a:lnSpc>
              <a:spcBef>
                <a:spcPts val="0"/>
              </a:spcBef>
              <a:spcAft>
                <a:spcPts val="0"/>
              </a:spcAft>
              <a:buSzPts val="2800"/>
              <a:buNone/>
              <a:defRPr>
                <a:latin typeface="Source Sans Pro"/>
                <a:ea typeface="Source Sans Pro"/>
                <a:cs typeface="Source Sans Pro"/>
                <a:sym typeface="Source Sans Pro"/>
              </a:defRPr>
            </a:lvl5pPr>
            <a:lvl6pPr lvl="5" algn="l">
              <a:lnSpc>
                <a:spcPct val="100000"/>
              </a:lnSpc>
              <a:spcBef>
                <a:spcPts val="0"/>
              </a:spcBef>
              <a:spcAft>
                <a:spcPts val="0"/>
              </a:spcAft>
              <a:buSzPts val="2800"/>
              <a:buNone/>
              <a:defRPr>
                <a:latin typeface="Source Sans Pro"/>
                <a:ea typeface="Source Sans Pro"/>
                <a:cs typeface="Source Sans Pro"/>
                <a:sym typeface="Source Sans Pro"/>
              </a:defRPr>
            </a:lvl6pPr>
            <a:lvl7pPr lvl="6" algn="l">
              <a:lnSpc>
                <a:spcPct val="100000"/>
              </a:lnSpc>
              <a:spcBef>
                <a:spcPts val="0"/>
              </a:spcBef>
              <a:spcAft>
                <a:spcPts val="0"/>
              </a:spcAft>
              <a:buSzPts val="2800"/>
              <a:buNone/>
              <a:defRPr>
                <a:latin typeface="Source Sans Pro"/>
                <a:ea typeface="Source Sans Pro"/>
                <a:cs typeface="Source Sans Pro"/>
                <a:sym typeface="Source Sans Pro"/>
              </a:defRPr>
            </a:lvl7pPr>
            <a:lvl8pPr lvl="7" algn="l">
              <a:lnSpc>
                <a:spcPct val="100000"/>
              </a:lnSpc>
              <a:spcBef>
                <a:spcPts val="0"/>
              </a:spcBef>
              <a:spcAft>
                <a:spcPts val="0"/>
              </a:spcAft>
              <a:buSzPts val="2800"/>
              <a:buNone/>
              <a:defRPr>
                <a:latin typeface="Source Sans Pro"/>
                <a:ea typeface="Source Sans Pro"/>
                <a:cs typeface="Source Sans Pro"/>
                <a:sym typeface="Source Sans Pro"/>
              </a:defRPr>
            </a:lvl8pPr>
            <a:lvl9pPr lvl="8" algn="l">
              <a:lnSpc>
                <a:spcPct val="100000"/>
              </a:lnSpc>
              <a:spcBef>
                <a:spcPts val="0"/>
              </a:spcBef>
              <a:spcAft>
                <a:spcPts val="0"/>
              </a:spcAft>
              <a:buSzPts val="2800"/>
              <a:buNone/>
              <a:defRPr>
                <a:latin typeface="Source Sans Pro"/>
                <a:ea typeface="Source Sans Pro"/>
                <a:cs typeface="Source Sans Pro"/>
                <a:sym typeface="Source Sans Pro"/>
              </a:defRPr>
            </a:lvl9pPr>
          </a:lstStyle>
          <a:p/>
        </p:txBody>
      </p:sp>
      <p:sp>
        <p:nvSpPr>
          <p:cNvPr id="193" name="Google Shape;193;p32"/>
          <p:cNvSpPr/>
          <p:nvPr/>
        </p:nvSpPr>
        <p:spPr>
          <a:xfrm flipH="1" rot="9387396">
            <a:off x="7503726" y="-428829"/>
            <a:ext cx="1802529" cy="1802529"/>
          </a:xfrm>
          <a:custGeom>
            <a:rect b="b" l="l" r="r" t="t"/>
            <a:pathLst>
              <a:path extrusionOk="0" h="80403" w="80403">
                <a:moveTo>
                  <a:pt x="80402" y="0"/>
                </a:moveTo>
                <a:cubicBezTo>
                  <a:pt x="36029" y="0"/>
                  <a:pt x="0" y="36095"/>
                  <a:pt x="0" y="80403"/>
                </a:cubicBezTo>
                <a:lnTo>
                  <a:pt x="30598" y="80403"/>
                </a:lnTo>
                <a:cubicBezTo>
                  <a:pt x="30598" y="52918"/>
                  <a:pt x="52983" y="30664"/>
                  <a:pt x="80402" y="30664"/>
                </a:cubicBezTo>
                <a:lnTo>
                  <a:pt x="80402" y="0"/>
                </a:lnTo>
                <a:close/>
              </a:path>
            </a:pathLst>
          </a:custGeom>
          <a:solidFill>
            <a:srgbClr val="D84E2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 name="Google Shape;194;p32"/>
          <p:cNvSpPr/>
          <p:nvPr/>
        </p:nvSpPr>
        <p:spPr>
          <a:xfrm flipH="1" rot="-900108">
            <a:off x="-152805" y="3667699"/>
            <a:ext cx="1802354" cy="1802354"/>
          </a:xfrm>
          <a:custGeom>
            <a:rect b="b" l="l" r="r" t="t"/>
            <a:pathLst>
              <a:path extrusionOk="0" h="80403" w="80403">
                <a:moveTo>
                  <a:pt x="80402" y="0"/>
                </a:moveTo>
                <a:cubicBezTo>
                  <a:pt x="36029" y="0"/>
                  <a:pt x="0" y="36095"/>
                  <a:pt x="0" y="80403"/>
                </a:cubicBezTo>
                <a:lnTo>
                  <a:pt x="30598" y="80403"/>
                </a:lnTo>
                <a:cubicBezTo>
                  <a:pt x="30598" y="52918"/>
                  <a:pt x="52983" y="30664"/>
                  <a:pt x="80402" y="30664"/>
                </a:cubicBezTo>
                <a:lnTo>
                  <a:pt x="80402" y="0"/>
                </a:lnTo>
                <a:close/>
              </a:path>
            </a:pathLst>
          </a:cu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Background">
    <p:bg>
      <p:bgPr>
        <a:solidFill>
          <a:srgbClr val="FFFFFF"/>
        </a:solidFill>
      </p:bgPr>
    </p:bg>
    <p:spTree>
      <p:nvGrpSpPr>
        <p:cNvPr id="195" name="Shape 195"/>
        <p:cNvGrpSpPr/>
        <p:nvPr/>
      </p:nvGrpSpPr>
      <p:grpSpPr>
        <a:xfrm>
          <a:off x="0" y="0"/>
          <a:ext cx="0" cy="0"/>
          <a:chOff x="0" y="0"/>
          <a:chExt cx="0" cy="0"/>
        </a:xfrm>
      </p:grpSpPr>
      <p:sp>
        <p:nvSpPr>
          <p:cNvPr id="196" name="Google Shape;196;p33"/>
          <p:cNvSpPr/>
          <p:nvPr/>
        </p:nvSpPr>
        <p:spPr>
          <a:xfrm rot="-9387396">
            <a:off x="-70379" y="-428829"/>
            <a:ext cx="1802529" cy="1802529"/>
          </a:xfrm>
          <a:custGeom>
            <a:rect b="b" l="l" r="r" t="t"/>
            <a:pathLst>
              <a:path extrusionOk="0" h="80403" w="80403">
                <a:moveTo>
                  <a:pt x="80402" y="0"/>
                </a:moveTo>
                <a:cubicBezTo>
                  <a:pt x="36029" y="0"/>
                  <a:pt x="0" y="36095"/>
                  <a:pt x="0" y="80403"/>
                </a:cubicBezTo>
                <a:lnTo>
                  <a:pt x="30598" y="80403"/>
                </a:lnTo>
                <a:cubicBezTo>
                  <a:pt x="30598" y="52918"/>
                  <a:pt x="52983" y="30664"/>
                  <a:pt x="80402" y="30664"/>
                </a:cubicBezTo>
                <a:lnTo>
                  <a:pt x="80402" y="0"/>
                </a:lnTo>
                <a:close/>
              </a:path>
            </a:pathLst>
          </a:custGeom>
          <a:solidFill>
            <a:srgbClr val="D84E2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 name="Google Shape;197;p33"/>
          <p:cNvSpPr/>
          <p:nvPr/>
        </p:nvSpPr>
        <p:spPr>
          <a:xfrm rot="900108">
            <a:off x="7586327" y="3667699"/>
            <a:ext cx="1802354" cy="1802354"/>
          </a:xfrm>
          <a:custGeom>
            <a:rect b="b" l="l" r="r" t="t"/>
            <a:pathLst>
              <a:path extrusionOk="0" h="80403" w="80403">
                <a:moveTo>
                  <a:pt x="80402" y="0"/>
                </a:moveTo>
                <a:cubicBezTo>
                  <a:pt x="36029" y="0"/>
                  <a:pt x="0" y="36095"/>
                  <a:pt x="0" y="80403"/>
                </a:cubicBezTo>
                <a:lnTo>
                  <a:pt x="30598" y="80403"/>
                </a:lnTo>
                <a:cubicBezTo>
                  <a:pt x="30598" y="52918"/>
                  <a:pt x="52983" y="30664"/>
                  <a:pt x="80402" y="30664"/>
                </a:cubicBezTo>
                <a:lnTo>
                  <a:pt x="80402" y="0"/>
                </a:lnTo>
                <a:close/>
              </a:path>
            </a:pathLst>
          </a:custGeom>
          <a:solidFill>
            <a:srgbClr val="637B7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Table of contents">
    <p:spTree>
      <p:nvGrpSpPr>
        <p:cNvPr id="198" name="Shape 198"/>
        <p:cNvGrpSpPr/>
        <p:nvPr/>
      </p:nvGrpSpPr>
      <p:grpSpPr>
        <a:xfrm>
          <a:off x="0" y="0"/>
          <a:ext cx="0" cy="0"/>
          <a:chOff x="0" y="0"/>
          <a:chExt cx="0" cy="0"/>
        </a:xfrm>
      </p:grpSpPr>
      <p:sp>
        <p:nvSpPr>
          <p:cNvPr id="199" name="Google Shape;199;p34"/>
          <p:cNvSpPr txBox="1"/>
          <p:nvPr>
            <p:ph type="title"/>
          </p:nvPr>
        </p:nvSpPr>
        <p:spPr>
          <a:xfrm>
            <a:off x="720000" y="540000"/>
            <a:ext cx="29922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rgbClr val="637B7F"/>
              </a:buClr>
              <a:buSzPts val="3000"/>
              <a:buNone/>
              <a:defRPr sz="3000">
                <a:solidFill>
                  <a:srgbClr val="637B7F"/>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00" name="Google Shape;200;p34"/>
          <p:cNvSpPr txBox="1"/>
          <p:nvPr>
            <p:ph idx="2" type="title"/>
          </p:nvPr>
        </p:nvSpPr>
        <p:spPr>
          <a:xfrm>
            <a:off x="876525" y="1867600"/>
            <a:ext cx="923700" cy="841200"/>
          </a:xfrm>
          <a:prstGeom prst="rect">
            <a:avLst/>
          </a:prstGeom>
          <a:noFill/>
          <a:ln>
            <a:noFill/>
          </a:ln>
        </p:spPr>
        <p:txBody>
          <a:bodyPr anchorCtr="0" anchor="b" bIns="91425" lIns="91425" spcFirstLastPara="1" rIns="91425" wrap="square" tIns="91425">
            <a:noAutofit/>
          </a:bodyPr>
          <a:lstStyle>
            <a:lvl1pPr lvl="0" algn="r">
              <a:lnSpc>
                <a:spcPct val="100000"/>
              </a:lnSpc>
              <a:spcBef>
                <a:spcPts val="0"/>
              </a:spcBef>
              <a:spcAft>
                <a:spcPts val="0"/>
              </a:spcAft>
              <a:buClr>
                <a:srgbClr val="D84E2E"/>
              </a:buClr>
              <a:buSzPts val="4800"/>
              <a:buNone/>
              <a:defRPr sz="4800">
                <a:solidFill>
                  <a:srgbClr val="D84E2E"/>
                </a:solidFill>
              </a:defRPr>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p:txBody>
      </p:sp>
      <p:sp>
        <p:nvSpPr>
          <p:cNvPr id="201" name="Google Shape;201;p34"/>
          <p:cNvSpPr txBox="1"/>
          <p:nvPr>
            <p:ph idx="1" type="subTitle"/>
          </p:nvPr>
        </p:nvSpPr>
        <p:spPr>
          <a:xfrm>
            <a:off x="2047875" y="1801850"/>
            <a:ext cx="2524200" cy="3375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None/>
              <a:defRPr>
                <a:solidFill>
                  <a:schemeClr val="lt2"/>
                </a:solidFill>
                <a:latin typeface="Reem Kufi"/>
                <a:ea typeface="Reem Kufi"/>
                <a:cs typeface="Reem Kufi"/>
                <a:sym typeface="Reem Kufi"/>
              </a:defRPr>
            </a:lvl1pPr>
            <a:lvl2pPr lvl="1" algn="l">
              <a:lnSpc>
                <a:spcPct val="100000"/>
              </a:lnSpc>
              <a:spcBef>
                <a:spcPts val="1600"/>
              </a:spcBef>
              <a:spcAft>
                <a:spcPts val="0"/>
              </a:spcAft>
              <a:buSzPts val="1400"/>
              <a:buNone/>
              <a:defRPr/>
            </a:lvl2pPr>
            <a:lvl3pPr lvl="2" algn="l">
              <a:lnSpc>
                <a:spcPct val="100000"/>
              </a:lnSpc>
              <a:spcBef>
                <a:spcPts val="1600"/>
              </a:spcBef>
              <a:spcAft>
                <a:spcPts val="0"/>
              </a:spcAft>
              <a:buSzPts val="1400"/>
              <a:buNone/>
              <a:defRPr/>
            </a:lvl3pPr>
            <a:lvl4pPr lvl="3" algn="l">
              <a:lnSpc>
                <a:spcPct val="100000"/>
              </a:lnSpc>
              <a:spcBef>
                <a:spcPts val="1600"/>
              </a:spcBef>
              <a:spcAft>
                <a:spcPts val="0"/>
              </a:spcAft>
              <a:buSzPts val="1400"/>
              <a:buNone/>
              <a:defRPr/>
            </a:lvl4pPr>
            <a:lvl5pPr lvl="4" algn="l">
              <a:lnSpc>
                <a:spcPct val="100000"/>
              </a:lnSpc>
              <a:spcBef>
                <a:spcPts val="1600"/>
              </a:spcBef>
              <a:spcAft>
                <a:spcPts val="0"/>
              </a:spcAft>
              <a:buSzPts val="1400"/>
              <a:buNone/>
              <a:defRPr/>
            </a:lvl5pPr>
            <a:lvl6pPr lvl="5" algn="l">
              <a:lnSpc>
                <a:spcPct val="100000"/>
              </a:lnSpc>
              <a:spcBef>
                <a:spcPts val="1600"/>
              </a:spcBef>
              <a:spcAft>
                <a:spcPts val="0"/>
              </a:spcAft>
              <a:buSzPts val="1400"/>
              <a:buNone/>
              <a:defRPr/>
            </a:lvl6pPr>
            <a:lvl7pPr lvl="6" algn="l">
              <a:lnSpc>
                <a:spcPct val="100000"/>
              </a:lnSpc>
              <a:spcBef>
                <a:spcPts val="1600"/>
              </a:spcBef>
              <a:spcAft>
                <a:spcPts val="0"/>
              </a:spcAft>
              <a:buSzPts val="1400"/>
              <a:buNone/>
              <a:defRPr/>
            </a:lvl7pPr>
            <a:lvl8pPr lvl="7" algn="l">
              <a:lnSpc>
                <a:spcPct val="100000"/>
              </a:lnSpc>
              <a:spcBef>
                <a:spcPts val="1600"/>
              </a:spcBef>
              <a:spcAft>
                <a:spcPts val="0"/>
              </a:spcAft>
              <a:buSzPts val="1400"/>
              <a:buNone/>
              <a:defRPr/>
            </a:lvl8pPr>
            <a:lvl9pPr lvl="8" algn="l">
              <a:lnSpc>
                <a:spcPct val="100000"/>
              </a:lnSpc>
              <a:spcBef>
                <a:spcPts val="1600"/>
              </a:spcBef>
              <a:spcAft>
                <a:spcPts val="1600"/>
              </a:spcAft>
              <a:buSzPts val="1400"/>
              <a:buNone/>
              <a:defRPr/>
            </a:lvl9pPr>
          </a:lstStyle>
          <a:p/>
        </p:txBody>
      </p:sp>
      <p:sp>
        <p:nvSpPr>
          <p:cNvPr id="202" name="Google Shape;202;p34"/>
          <p:cNvSpPr txBox="1"/>
          <p:nvPr>
            <p:ph idx="3" type="subTitle"/>
          </p:nvPr>
        </p:nvSpPr>
        <p:spPr>
          <a:xfrm>
            <a:off x="2047875" y="2097125"/>
            <a:ext cx="2285700" cy="611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None/>
              <a:defRPr sz="1600"/>
            </a:lvl1pPr>
            <a:lvl2pPr lvl="1" algn="l">
              <a:lnSpc>
                <a:spcPct val="100000"/>
              </a:lnSpc>
              <a:spcBef>
                <a:spcPts val="1600"/>
              </a:spcBef>
              <a:spcAft>
                <a:spcPts val="0"/>
              </a:spcAft>
              <a:buSzPts val="1400"/>
              <a:buNone/>
              <a:defRPr/>
            </a:lvl2pPr>
            <a:lvl3pPr lvl="2" algn="l">
              <a:lnSpc>
                <a:spcPct val="100000"/>
              </a:lnSpc>
              <a:spcBef>
                <a:spcPts val="1600"/>
              </a:spcBef>
              <a:spcAft>
                <a:spcPts val="0"/>
              </a:spcAft>
              <a:buSzPts val="1400"/>
              <a:buNone/>
              <a:defRPr/>
            </a:lvl3pPr>
            <a:lvl4pPr lvl="3" algn="l">
              <a:lnSpc>
                <a:spcPct val="100000"/>
              </a:lnSpc>
              <a:spcBef>
                <a:spcPts val="1600"/>
              </a:spcBef>
              <a:spcAft>
                <a:spcPts val="0"/>
              </a:spcAft>
              <a:buSzPts val="1400"/>
              <a:buNone/>
              <a:defRPr/>
            </a:lvl4pPr>
            <a:lvl5pPr lvl="4" algn="l">
              <a:lnSpc>
                <a:spcPct val="100000"/>
              </a:lnSpc>
              <a:spcBef>
                <a:spcPts val="1600"/>
              </a:spcBef>
              <a:spcAft>
                <a:spcPts val="0"/>
              </a:spcAft>
              <a:buSzPts val="1400"/>
              <a:buNone/>
              <a:defRPr/>
            </a:lvl5pPr>
            <a:lvl6pPr lvl="5" algn="l">
              <a:lnSpc>
                <a:spcPct val="100000"/>
              </a:lnSpc>
              <a:spcBef>
                <a:spcPts val="1600"/>
              </a:spcBef>
              <a:spcAft>
                <a:spcPts val="0"/>
              </a:spcAft>
              <a:buSzPts val="1400"/>
              <a:buNone/>
              <a:defRPr/>
            </a:lvl6pPr>
            <a:lvl7pPr lvl="6" algn="l">
              <a:lnSpc>
                <a:spcPct val="100000"/>
              </a:lnSpc>
              <a:spcBef>
                <a:spcPts val="1600"/>
              </a:spcBef>
              <a:spcAft>
                <a:spcPts val="0"/>
              </a:spcAft>
              <a:buSzPts val="1400"/>
              <a:buNone/>
              <a:defRPr/>
            </a:lvl7pPr>
            <a:lvl8pPr lvl="7" algn="l">
              <a:lnSpc>
                <a:spcPct val="100000"/>
              </a:lnSpc>
              <a:spcBef>
                <a:spcPts val="1600"/>
              </a:spcBef>
              <a:spcAft>
                <a:spcPts val="0"/>
              </a:spcAft>
              <a:buSzPts val="1400"/>
              <a:buNone/>
              <a:defRPr/>
            </a:lvl8pPr>
            <a:lvl9pPr lvl="8" algn="l">
              <a:lnSpc>
                <a:spcPct val="100000"/>
              </a:lnSpc>
              <a:spcBef>
                <a:spcPts val="1600"/>
              </a:spcBef>
              <a:spcAft>
                <a:spcPts val="1600"/>
              </a:spcAft>
              <a:buSzPts val="1400"/>
              <a:buNone/>
              <a:defRPr/>
            </a:lvl9pPr>
          </a:lstStyle>
          <a:p/>
        </p:txBody>
      </p:sp>
      <p:sp>
        <p:nvSpPr>
          <p:cNvPr id="203" name="Google Shape;203;p34"/>
          <p:cNvSpPr txBox="1"/>
          <p:nvPr>
            <p:ph idx="4" type="title"/>
          </p:nvPr>
        </p:nvSpPr>
        <p:spPr>
          <a:xfrm>
            <a:off x="876525" y="3534475"/>
            <a:ext cx="923700" cy="841200"/>
          </a:xfrm>
          <a:prstGeom prst="rect">
            <a:avLst/>
          </a:prstGeom>
          <a:noFill/>
          <a:ln>
            <a:noFill/>
          </a:ln>
        </p:spPr>
        <p:txBody>
          <a:bodyPr anchorCtr="0" anchor="b" bIns="91425" lIns="91425" spcFirstLastPara="1" rIns="91425" wrap="square" tIns="91425">
            <a:noAutofit/>
          </a:bodyPr>
          <a:lstStyle>
            <a:lvl1pPr lvl="0" algn="r">
              <a:lnSpc>
                <a:spcPct val="100000"/>
              </a:lnSpc>
              <a:spcBef>
                <a:spcPts val="0"/>
              </a:spcBef>
              <a:spcAft>
                <a:spcPts val="0"/>
              </a:spcAft>
              <a:buClr>
                <a:srgbClr val="D84E2E"/>
              </a:buClr>
              <a:buSzPts val="4800"/>
              <a:buNone/>
              <a:defRPr sz="4800">
                <a:solidFill>
                  <a:srgbClr val="D84E2E"/>
                </a:solidFill>
              </a:defRPr>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p:txBody>
      </p:sp>
      <p:sp>
        <p:nvSpPr>
          <p:cNvPr id="204" name="Google Shape;204;p34"/>
          <p:cNvSpPr txBox="1"/>
          <p:nvPr>
            <p:ph idx="5" type="subTitle"/>
          </p:nvPr>
        </p:nvSpPr>
        <p:spPr>
          <a:xfrm>
            <a:off x="2047875" y="3468725"/>
            <a:ext cx="2524200" cy="3375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None/>
              <a:defRPr>
                <a:solidFill>
                  <a:schemeClr val="lt2"/>
                </a:solidFill>
                <a:latin typeface="Reem Kufi"/>
                <a:ea typeface="Reem Kufi"/>
                <a:cs typeface="Reem Kufi"/>
                <a:sym typeface="Reem Kufi"/>
              </a:defRPr>
            </a:lvl1pPr>
            <a:lvl2pPr lvl="1" algn="l">
              <a:lnSpc>
                <a:spcPct val="100000"/>
              </a:lnSpc>
              <a:spcBef>
                <a:spcPts val="1600"/>
              </a:spcBef>
              <a:spcAft>
                <a:spcPts val="0"/>
              </a:spcAft>
              <a:buSzPts val="1400"/>
              <a:buNone/>
              <a:defRPr/>
            </a:lvl2pPr>
            <a:lvl3pPr lvl="2" algn="l">
              <a:lnSpc>
                <a:spcPct val="100000"/>
              </a:lnSpc>
              <a:spcBef>
                <a:spcPts val="1600"/>
              </a:spcBef>
              <a:spcAft>
                <a:spcPts val="0"/>
              </a:spcAft>
              <a:buSzPts val="1400"/>
              <a:buNone/>
              <a:defRPr/>
            </a:lvl3pPr>
            <a:lvl4pPr lvl="3" algn="l">
              <a:lnSpc>
                <a:spcPct val="100000"/>
              </a:lnSpc>
              <a:spcBef>
                <a:spcPts val="1600"/>
              </a:spcBef>
              <a:spcAft>
                <a:spcPts val="0"/>
              </a:spcAft>
              <a:buSzPts val="1400"/>
              <a:buNone/>
              <a:defRPr/>
            </a:lvl4pPr>
            <a:lvl5pPr lvl="4" algn="l">
              <a:lnSpc>
                <a:spcPct val="100000"/>
              </a:lnSpc>
              <a:spcBef>
                <a:spcPts val="1600"/>
              </a:spcBef>
              <a:spcAft>
                <a:spcPts val="0"/>
              </a:spcAft>
              <a:buSzPts val="1400"/>
              <a:buNone/>
              <a:defRPr/>
            </a:lvl5pPr>
            <a:lvl6pPr lvl="5" algn="l">
              <a:lnSpc>
                <a:spcPct val="100000"/>
              </a:lnSpc>
              <a:spcBef>
                <a:spcPts val="1600"/>
              </a:spcBef>
              <a:spcAft>
                <a:spcPts val="0"/>
              </a:spcAft>
              <a:buSzPts val="1400"/>
              <a:buNone/>
              <a:defRPr/>
            </a:lvl6pPr>
            <a:lvl7pPr lvl="6" algn="l">
              <a:lnSpc>
                <a:spcPct val="100000"/>
              </a:lnSpc>
              <a:spcBef>
                <a:spcPts val="1600"/>
              </a:spcBef>
              <a:spcAft>
                <a:spcPts val="0"/>
              </a:spcAft>
              <a:buSzPts val="1400"/>
              <a:buNone/>
              <a:defRPr/>
            </a:lvl7pPr>
            <a:lvl8pPr lvl="7" algn="l">
              <a:lnSpc>
                <a:spcPct val="100000"/>
              </a:lnSpc>
              <a:spcBef>
                <a:spcPts val="1600"/>
              </a:spcBef>
              <a:spcAft>
                <a:spcPts val="0"/>
              </a:spcAft>
              <a:buSzPts val="1400"/>
              <a:buNone/>
              <a:defRPr/>
            </a:lvl8pPr>
            <a:lvl9pPr lvl="8" algn="l">
              <a:lnSpc>
                <a:spcPct val="100000"/>
              </a:lnSpc>
              <a:spcBef>
                <a:spcPts val="1600"/>
              </a:spcBef>
              <a:spcAft>
                <a:spcPts val="1600"/>
              </a:spcAft>
              <a:buSzPts val="1400"/>
              <a:buNone/>
              <a:defRPr/>
            </a:lvl9pPr>
          </a:lstStyle>
          <a:p/>
        </p:txBody>
      </p:sp>
      <p:sp>
        <p:nvSpPr>
          <p:cNvPr id="205" name="Google Shape;205;p34"/>
          <p:cNvSpPr txBox="1"/>
          <p:nvPr>
            <p:ph idx="6" type="subTitle"/>
          </p:nvPr>
        </p:nvSpPr>
        <p:spPr>
          <a:xfrm>
            <a:off x="2047875" y="3764000"/>
            <a:ext cx="2285700" cy="611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None/>
              <a:defRPr sz="1600"/>
            </a:lvl1pPr>
            <a:lvl2pPr lvl="1" algn="l">
              <a:lnSpc>
                <a:spcPct val="100000"/>
              </a:lnSpc>
              <a:spcBef>
                <a:spcPts val="1600"/>
              </a:spcBef>
              <a:spcAft>
                <a:spcPts val="0"/>
              </a:spcAft>
              <a:buSzPts val="1400"/>
              <a:buNone/>
              <a:defRPr/>
            </a:lvl2pPr>
            <a:lvl3pPr lvl="2" algn="l">
              <a:lnSpc>
                <a:spcPct val="100000"/>
              </a:lnSpc>
              <a:spcBef>
                <a:spcPts val="1600"/>
              </a:spcBef>
              <a:spcAft>
                <a:spcPts val="0"/>
              </a:spcAft>
              <a:buSzPts val="1400"/>
              <a:buNone/>
              <a:defRPr/>
            </a:lvl3pPr>
            <a:lvl4pPr lvl="3" algn="l">
              <a:lnSpc>
                <a:spcPct val="100000"/>
              </a:lnSpc>
              <a:spcBef>
                <a:spcPts val="1600"/>
              </a:spcBef>
              <a:spcAft>
                <a:spcPts val="0"/>
              </a:spcAft>
              <a:buSzPts val="1400"/>
              <a:buNone/>
              <a:defRPr/>
            </a:lvl4pPr>
            <a:lvl5pPr lvl="4" algn="l">
              <a:lnSpc>
                <a:spcPct val="100000"/>
              </a:lnSpc>
              <a:spcBef>
                <a:spcPts val="1600"/>
              </a:spcBef>
              <a:spcAft>
                <a:spcPts val="0"/>
              </a:spcAft>
              <a:buSzPts val="1400"/>
              <a:buNone/>
              <a:defRPr/>
            </a:lvl5pPr>
            <a:lvl6pPr lvl="5" algn="l">
              <a:lnSpc>
                <a:spcPct val="100000"/>
              </a:lnSpc>
              <a:spcBef>
                <a:spcPts val="1600"/>
              </a:spcBef>
              <a:spcAft>
                <a:spcPts val="0"/>
              </a:spcAft>
              <a:buSzPts val="1400"/>
              <a:buNone/>
              <a:defRPr/>
            </a:lvl6pPr>
            <a:lvl7pPr lvl="6" algn="l">
              <a:lnSpc>
                <a:spcPct val="100000"/>
              </a:lnSpc>
              <a:spcBef>
                <a:spcPts val="1600"/>
              </a:spcBef>
              <a:spcAft>
                <a:spcPts val="0"/>
              </a:spcAft>
              <a:buSzPts val="1400"/>
              <a:buNone/>
              <a:defRPr/>
            </a:lvl7pPr>
            <a:lvl8pPr lvl="7" algn="l">
              <a:lnSpc>
                <a:spcPct val="100000"/>
              </a:lnSpc>
              <a:spcBef>
                <a:spcPts val="1600"/>
              </a:spcBef>
              <a:spcAft>
                <a:spcPts val="0"/>
              </a:spcAft>
              <a:buSzPts val="1400"/>
              <a:buNone/>
              <a:defRPr/>
            </a:lvl8pPr>
            <a:lvl9pPr lvl="8" algn="l">
              <a:lnSpc>
                <a:spcPct val="100000"/>
              </a:lnSpc>
              <a:spcBef>
                <a:spcPts val="1600"/>
              </a:spcBef>
              <a:spcAft>
                <a:spcPts val="1600"/>
              </a:spcAft>
              <a:buSzPts val="1400"/>
              <a:buNone/>
              <a:defRPr/>
            </a:lvl9pPr>
          </a:lstStyle>
          <a:p/>
        </p:txBody>
      </p:sp>
      <p:sp>
        <p:nvSpPr>
          <p:cNvPr id="206" name="Google Shape;206;p34"/>
          <p:cNvSpPr txBox="1"/>
          <p:nvPr>
            <p:ph idx="7" type="title"/>
          </p:nvPr>
        </p:nvSpPr>
        <p:spPr>
          <a:xfrm>
            <a:off x="4695825" y="1867600"/>
            <a:ext cx="923700" cy="841200"/>
          </a:xfrm>
          <a:prstGeom prst="rect">
            <a:avLst/>
          </a:prstGeom>
          <a:noFill/>
          <a:ln>
            <a:noFill/>
          </a:ln>
        </p:spPr>
        <p:txBody>
          <a:bodyPr anchorCtr="0" anchor="b" bIns="91425" lIns="91425" spcFirstLastPara="1" rIns="91425" wrap="square" tIns="91425">
            <a:noAutofit/>
          </a:bodyPr>
          <a:lstStyle>
            <a:lvl1pPr lvl="0" algn="r">
              <a:lnSpc>
                <a:spcPct val="100000"/>
              </a:lnSpc>
              <a:spcBef>
                <a:spcPts val="0"/>
              </a:spcBef>
              <a:spcAft>
                <a:spcPts val="0"/>
              </a:spcAft>
              <a:buClr>
                <a:srgbClr val="D84E2E"/>
              </a:buClr>
              <a:buSzPts val="4800"/>
              <a:buNone/>
              <a:defRPr sz="4800">
                <a:solidFill>
                  <a:srgbClr val="D84E2E"/>
                </a:solidFill>
              </a:defRPr>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p:txBody>
      </p:sp>
      <p:sp>
        <p:nvSpPr>
          <p:cNvPr id="207" name="Google Shape;207;p34"/>
          <p:cNvSpPr txBox="1"/>
          <p:nvPr>
            <p:ph idx="8" type="subTitle"/>
          </p:nvPr>
        </p:nvSpPr>
        <p:spPr>
          <a:xfrm>
            <a:off x="5867175" y="1801850"/>
            <a:ext cx="2524200" cy="3375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None/>
              <a:defRPr>
                <a:solidFill>
                  <a:schemeClr val="lt2"/>
                </a:solidFill>
                <a:latin typeface="Reem Kufi"/>
                <a:ea typeface="Reem Kufi"/>
                <a:cs typeface="Reem Kufi"/>
                <a:sym typeface="Reem Kufi"/>
              </a:defRPr>
            </a:lvl1pPr>
            <a:lvl2pPr lvl="1" algn="l">
              <a:lnSpc>
                <a:spcPct val="100000"/>
              </a:lnSpc>
              <a:spcBef>
                <a:spcPts val="1600"/>
              </a:spcBef>
              <a:spcAft>
                <a:spcPts val="0"/>
              </a:spcAft>
              <a:buSzPts val="1400"/>
              <a:buNone/>
              <a:defRPr/>
            </a:lvl2pPr>
            <a:lvl3pPr lvl="2" algn="l">
              <a:lnSpc>
                <a:spcPct val="100000"/>
              </a:lnSpc>
              <a:spcBef>
                <a:spcPts val="1600"/>
              </a:spcBef>
              <a:spcAft>
                <a:spcPts val="0"/>
              </a:spcAft>
              <a:buSzPts val="1400"/>
              <a:buNone/>
              <a:defRPr/>
            </a:lvl3pPr>
            <a:lvl4pPr lvl="3" algn="l">
              <a:lnSpc>
                <a:spcPct val="100000"/>
              </a:lnSpc>
              <a:spcBef>
                <a:spcPts val="1600"/>
              </a:spcBef>
              <a:spcAft>
                <a:spcPts val="0"/>
              </a:spcAft>
              <a:buSzPts val="1400"/>
              <a:buNone/>
              <a:defRPr/>
            </a:lvl4pPr>
            <a:lvl5pPr lvl="4" algn="l">
              <a:lnSpc>
                <a:spcPct val="100000"/>
              </a:lnSpc>
              <a:spcBef>
                <a:spcPts val="1600"/>
              </a:spcBef>
              <a:spcAft>
                <a:spcPts val="0"/>
              </a:spcAft>
              <a:buSzPts val="1400"/>
              <a:buNone/>
              <a:defRPr/>
            </a:lvl5pPr>
            <a:lvl6pPr lvl="5" algn="l">
              <a:lnSpc>
                <a:spcPct val="100000"/>
              </a:lnSpc>
              <a:spcBef>
                <a:spcPts val="1600"/>
              </a:spcBef>
              <a:spcAft>
                <a:spcPts val="0"/>
              </a:spcAft>
              <a:buSzPts val="1400"/>
              <a:buNone/>
              <a:defRPr/>
            </a:lvl6pPr>
            <a:lvl7pPr lvl="6" algn="l">
              <a:lnSpc>
                <a:spcPct val="100000"/>
              </a:lnSpc>
              <a:spcBef>
                <a:spcPts val="1600"/>
              </a:spcBef>
              <a:spcAft>
                <a:spcPts val="0"/>
              </a:spcAft>
              <a:buSzPts val="1400"/>
              <a:buNone/>
              <a:defRPr/>
            </a:lvl7pPr>
            <a:lvl8pPr lvl="7" algn="l">
              <a:lnSpc>
                <a:spcPct val="100000"/>
              </a:lnSpc>
              <a:spcBef>
                <a:spcPts val="1600"/>
              </a:spcBef>
              <a:spcAft>
                <a:spcPts val="0"/>
              </a:spcAft>
              <a:buSzPts val="1400"/>
              <a:buNone/>
              <a:defRPr/>
            </a:lvl8pPr>
            <a:lvl9pPr lvl="8" algn="l">
              <a:lnSpc>
                <a:spcPct val="100000"/>
              </a:lnSpc>
              <a:spcBef>
                <a:spcPts val="1600"/>
              </a:spcBef>
              <a:spcAft>
                <a:spcPts val="1600"/>
              </a:spcAft>
              <a:buSzPts val="1400"/>
              <a:buNone/>
              <a:defRPr/>
            </a:lvl9pPr>
          </a:lstStyle>
          <a:p/>
        </p:txBody>
      </p:sp>
      <p:sp>
        <p:nvSpPr>
          <p:cNvPr id="208" name="Google Shape;208;p34"/>
          <p:cNvSpPr txBox="1"/>
          <p:nvPr>
            <p:ph idx="9" type="subTitle"/>
          </p:nvPr>
        </p:nvSpPr>
        <p:spPr>
          <a:xfrm>
            <a:off x="5867175" y="2097125"/>
            <a:ext cx="2285700" cy="611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None/>
              <a:defRPr sz="1600"/>
            </a:lvl1pPr>
            <a:lvl2pPr lvl="1" algn="l">
              <a:lnSpc>
                <a:spcPct val="100000"/>
              </a:lnSpc>
              <a:spcBef>
                <a:spcPts val="1600"/>
              </a:spcBef>
              <a:spcAft>
                <a:spcPts val="0"/>
              </a:spcAft>
              <a:buSzPts val="1400"/>
              <a:buNone/>
              <a:defRPr/>
            </a:lvl2pPr>
            <a:lvl3pPr lvl="2" algn="l">
              <a:lnSpc>
                <a:spcPct val="100000"/>
              </a:lnSpc>
              <a:spcBef>
                <a:spcPts val="1600"/>
              </a:spcBef>
              <a:spcAft>
                <a:spcPts val="0"/>
              </a:spcAft>
              <a:buSzPts val="1400"/>
              <a:buNone/>
              <a:defRPr/>
            </a:lvl3pPr>
            <a:lvl4pPr lvl="3" algn="l">
              <a:lnSpc>
                <a:spcPct val="100000"/>
              </a:lnSpc>
              <a:spcBef>
                <a:spcPts val="1600"/>
              </a:spcBef>
              <a:spcAft>
                <a:spcPts val="0"/>
              </a:spcAft>
              <a:buSzPts val="1400"/>
              <a:buNone/>
              <a:defRPr/>
            </a:lvl4pPr>
            <a:lvl5pPr lvl="4" algn="l">
              <a:lnSpc>
                <a:spcPct val="100000"/>
              </a:lnSpc>
              <a:spcBef>
                <a:spcPts val="1600"/>
              </a:spcBef>
              <a:spcAft>
                <a:spcPts val="0"/>
              </a:spcAft>
              <a:buSzPts val="1400"/>
              <a:buNone/>
              <a:defRPr/>
            </a:lvl5pPr>
            <a:lvl6pPr lvl="5" algn="l">
              <a:lnSpc>
                <a:spcPct val="100000"/>
              </a:lnSpc>
              <a:spcBef>
                <a:spcPts val="1600"/>
              </a:spcBef>
              <a:spcAft>
                <a:spcPts val="0"/>
              </a:spcAft>
              <a:buSzPts val="1400"/>
              <a:buNone/>
              <a:defRPr/>
            </a:lvl6pPr>
            <a:lvl7pPr lvl="6" algn="l">
              <a:lnSpc>
                <a:spcPct val="100000"/>
              </a:lnSpc>
              <a:spcBef>
                <a:spcPts val="1600"/>
              </a:spcBef>
              <a:spcAft>
                <a:spcPts val="0"/>
              </a:spcAft>
              <a:buSzPts val="1400"/>
              <a:buNone/>
              <a:defRPr/>
            </a:lvl7pPr>
            <a:lvl8pPr lvl="7" algn="l">
              <a:lnSpc>
                <a:spcPct val="100000"/>
              </a:lnSpc>
              <a:spcBef>
                <a:spcPts val="1600"/>
              </a:spcBef>
              <a:spcAft>
                <a:spcPts val="0"/>
              </a:spcAft>
              <a:buSzPts val="1400"/>
              <a:buNone/>
              <a:defRPr/>
            </a:lvl8pPr>
            <a:lvl9pPr lvl="8" algn="l">
              <a:lnSpc>
                <a:spcPct val="100000"/>
              </a:lnSpc>
              <a:spcBef>
                <a:spcPts val="1600"/>
              </a:spcBef>
              <a:spcAft>
                <a:spcPts val="1600"/>
              </a:spcAft>
              <a:buSzPts val="1400"/>
              <a:buNone/>
              <a:defRPr/>
            </a:lvl9pPr>
          </a:lstStyle>
          <a:p/>
        </p:txBody>
      </p:sp>
      <p:sp>
        <p:nvSpPr>
          <p:cNvPr id="209" name="Google Shape;209;p34"/>
          <p:cNvSpPr txBox="1"/>
          <p:nvPr>
            <p:ph idx="13" type="title"/>
          </p:nvPr>
        </p:nvSpPr>
        <p:spPr>
          <a:xfrm>
            <a:off x="4695825" y="3534475"/>
            <a:ext cx="923700" cy="841200"/>
          </a:xfrm>
          <a:prstGeom prst="rect">
            <a:avLst/>
          </a:prstGeom>
          <a:noFill/>
          <a:ln>
            <a:noFill/>
          </a:ln>
        </p:spPr>
        <p:txBody>
          <a:bodyPr anchorCtr="0" anchor="b" bIns="91425" lIns="91425" spcFirstLastPara="1" rIns="91425" wrap="square" tIns="91425">
            <a:noAutofit/>
          </a:bodyPr>
          <a:lstStyle>
            <a:lvl1pPr lvl="0" algn="r">
              <a:lnSpc>
                <a:spcPct val="100000"/>
              </a:lnSpc>
              <a:spcBef>
                <a:spcPts val="0"/>
              </a:spcBef>
              <a:spcAft>
                <a:spcPts val="0"/>
              </a:spcAft>
              <a:buClr>
                <a:srgbClr val="D84E2E"/>
              </a:buClr>
              <a:buSzPts val="4800"/>
              <a:buNone/>
              <a:defRPr sz="4800">
                <a:solidFill>
                  <a:srgbClr val="D84E2E"/>
                </a:solidFill>
              </a:defRPr>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p:txBody>
      </p:sp>
      <p:sp>
        <p:nvSpPr>
          <p:cNvPr id="210" name="Google Shape;210;p34"/>
          <p:cNvSpPr txBox="1"/>
          <p:nvPr>
            <p:ph idx="14" type="subTitle"/>
          </p:nvPr>
        </p:nvSpPr>
        <p:spPr>
          <a:xfrm>
            <a:off x="5867175" y="3468725"/>
            <a:ext cx="2524200" cy="3375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None/>
              <a:defRPr>
                <a:solidFill>
                  <a:schemeClr val="lt2"/>
                </a:solidFill>
                <a:latin typeface="Reem Kufi"/>
                <a:ea typeface="Reem Kufi"/>
                <a:cs typeface="Reem Kufi"/>
                <a:sym typeface="Reem Kufi"/>
              </a:defRPr>
            </a:lvl1pPr>
            <a:lvl2pPr lvl="1" algn="l">
              <a:lnSpc>
                <a:spcPct val="100000"/>
              </a:lnSpc>
              <a:spcBef>
                <a:spcPts val="1600"/>
              </a:spcBef>
              <a:spcAft>
                <a:spcPts val="0"/>
              </a:spcAft>
              <a:buSzPts val="1400"/>
              <a:buNone/>
              <a:defRPr/>
            </a:lvl2pPr>
            <a:lvl3pPr lvl="2" algn="l">
              <a:lnSpc>
                <a:spcPct val="100000"/>
              </a:lnSpc>
              <a:spcBef>
                <a:spcPts val="1600"/>
              </a:spcBef>
              <a:spcAft>
                <a:spcPts val="0"/>
              </a:spcAft>
              <a:buSzPts val="1400"/>
              <a:buNone/>
              <a:defRPr/>
            </a:lvl3pPr>
            <a:lvl4pPr lvl="3" algn="l">
              <a:lnSpc>
                <a:spcPct val="100000"/>
              </a:lnSpc>
              <a:spcBef>
                <a:spcPts val="1600"/>
              </a:spcBef>
              <a:spcAft>
                <a:spcPts val="0"/>
              </a:spcAft>
              <a:buSzPts val="1400"/>
              <a:buNone/>
              <a:defRPr/>
            </a:lvl4pPr>
            <a:lvl5pPr lvl="4" algn="l">
              <a:lnSpc>
                <a:spcPct val="100000"/>
              </a:lnSpc>
              <a:spcBef>
                <a:spcPts val="1600"/>
              </a:spcBef>
              <a:spcAft>
                <a:spcPts val="0"/>
              </a:spcAft>
              <a:buSzPts val="1400"/>
              <a:buNone/>
              <a:defRPr/>
            </a:lvl5pPr>
            <a:lvl6pPr lvl="5" algn="l">
              <a:lnSpc>
                <a:spcPct val="100000"/>
              </a:lnSpc>
              <a:spcBef>
                <a:spcPts val="1600"/>
              </a:spcBef>
              <a:spcAft>
                <a:spcPts val="0"/>
              </a:spcAft>
              <a:buSzPts val="1400"/>
              <a:buNone/>
              <a:defRPr/>
            </a:lvl6pPr>
            <a:lvl7pPr lvl="6" algn="l">
              <a:lnSpc>
                <a:spcPct val="100000"/>
              </a:lnSpc>
              <a:spcBef>
                <a:spcPts val="1600"/>
              </a:spcBef>
              <a:spcAft>
                <a:spcPts val="0"/>
              </a:spcAft>
              <a:buSzPts val="1400"/>
              <a:buNone/>
              <a:defRPr/>
            </a:lvl7pPr>
            <a:lvl8pPr lvl="7" algn="l">
              <a:lnSpc>
                <a:spcPct val="100000"/>
              </a:lnSpc>
              <a:spcBef>
                <a:spcPts val="1600"/>
              </a:spcBef>
              <a:spcAft>
                <a:spcPts val="0"/>
              </a:spcAft>
              <a:buSzPts val="1400"/>
              <a:buNone/>
              <a:defRPr/>
            </a:lvl8pPr>
            <a:lvl9pPr lvl="8" algn="l">
              <a:lnSpc>
                <a:spcPct val="100000"/>
              </a:lnSpc>
              <a:spcBef>
                <a:spcPts val="1600"/>
              </a:spcBef>
              <a:spcAft>
                <a:spcPts val="1600"/>
              </a:spcAft>
              <a:buSzPts val="1400"/>
              <a:buNone/>
              <a:defRPr/>
            </a:lvl9pPr>
          </a:lstStyle>
          <a:p/>
        </p:txBody>
      </p:sp>
      <p:sp>
        <p:nvSpPr>
          <p:cNvPr id="211" name="Google Shape;211;p34"/>
          <p:cNvSpPr txBox="1"/>
          <p:nvPr>
            <p:ph idx="15" type="subTitle"/>
          </p:nvPr>
        </p:nvSpPr>
        <p:spPr>
          <a:xfrm>
            <a:off x="5867175" y="3764000"/>
            <a:ext cx="2285700" cy="611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None/>
              <a:defRPr sz="1600"/>
            </a:lvl1pPr>
            <a:lvl2pPr lvl="1" algn="l">
              <a:lnSpc>
                <a:spcPct val="100000"/>
              </a:lnSpc>
              <a:spcBef>
                <a:spcPts val="1600"/>
              </a:spcBef>
              <a:spcAft>
                <a:spcPts val="0"/>
              </a:spcAft>
              <a:buSzPts val="1400"/>
              <a:buNone/>
              <a:defRPr/>
            </a:lvl2pPr>
            <a:lvl3pPr lvl="2" algn="l">
              <a:lnSpc>
                <a:spcPct val="100000"/>
              </a:lnSpc>
              <a:spcBef>
                <a:spcPts val="1600"/>
              </a:spcBef>
              <a:spcAft>
                <a:spcPts val="0"/>
              </a:spcAft>
              <a:buSzPts val="1400"/>
              <a:buNone/>
              <a:defRPr/>
            </a:lvl3pPr>
            <a:lvl4pPr lvl="3" algn="l">
              <a:lnSpc>
                <a:spcPct val="100000"/>
              </a:lnSpc>
              <a:spcBef>
                <a:spcPts val="1600"/>
              </a:spcBef>
              <a:spcAft>
                <a:spcPts val="0"/>
              </a:spcAft>
              <a:buSzPts val="1400"/>
              <a:buNone/>
              <a:defRPr/>
            </a:lvl4pPr>
            <a:lvl5pPr lvl="4" algn="l">
              <a:lnSpc>
                <a:spcPct val="100000"/>
              </a:lnSpc>
              <a:spcBef>
                <a:spcPts val="1600"/>
              </a:spcBef>
              <a:spcAft>
                <a:spcPts val="0"/>
              </a:spcAft>
              <a:buSzPts val="1400"/>
              <a:buNone/>
              <a:defRPr/>
            </a:lvl5pPr>
            <a:lvl6pPr lvl="5" algn="l">
              <a:lnSpc>
                <a:spcPct val="100000"/>
              </a:lnSpc>
              <a:spcBef>
                <a:spcPts val="1600"/>
              </a:spcBef>
              <a:spcAft>
                <a:spcPts val="0"/>
              </a:spcAft>
              <a:buSzPts val="1400"/>
              <a:buNone/>
              <a:defRPr/>
            </a:lvl6pPr>
            <a:lvl7pPr lvl="6" algn="l">
              <a:lnSpc>
                <a:spcPct val="100000"/>
              </a:lnSpc>
              <a:spcBef>
                <a:spcPts val="1600"/>
              </a:spcBef>
              <a:spcAft>
                <a:spcPts val="0"/>
              </a:spcAft>
              <a:buSzPts val="1400"/>
              <a:buNone/>
              <a:defRPr/>
            </a:lvl7pPr>
            <a:lvl8pPr lvl="7" algn="l">
              <a:lnSpc>
                <a:spcPct val="100000"/>
              </a:lnSpc>
              <a:spcBef>
                <a:spcPts val="1600"/>
              </a:spcBef>
              <a:spcAft>
                <a:spcPts val="0"/>
              </a:spcAft>
              <a:buSzPts val="1400"/>
              <a:buNone/>
              <a:defRPr/>
            </a:lvl8pPr>
            <a:lvl9pPr lvl="8" algn="l">
              <a:lnSpc>
                <a:spcPct val="100000"/>
              </a:lnSpc>
              <a:spcBef>
                <a:spcPts val="1600"/>
              </a:spcBef>
              <a:spcAft>
                <a:spcPts val="1600"/>
              </a:spcAft>
              <a:buSzPts val="1400"/>
              <a:buNone/>
              <a:defRPr/>
            </a:lvl9pPr>
          </a:lstStyle>
          <a:p/>
        </p:txBody>
      </p:sp>
      <p:sp>
        <p:nvSpPr>
          <p:cNvPr id="212" name="Google Shape;212;p34"/>
          <p:cNvSpPr/>
          <p:nvPr/>
        </p:nvSpPr>
        <p:spPr>
          <a:xfrm>
            <a:off x="3515050" y="540000"/>
            <a:ext cx="4908900" cy="2277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Title and three columns">
    <p:spTree>
      <p:nvGrpSpPr>
        <p:cNvPr id="213" name="Shape 213"/>
        <p:cNvGrpSpPr/>
        <p:nvPr/>
      </p:nvGrpSpPr>
      <p:grpSpPr>
        <a:xfrm>
          <a:off x="0" y="0"/>
          <a:ext cx="0" cy="0"/>
          <a:chOff x="0" y="0"/>
          <a:chExt cx="0" cy="0"/>
        </a:xfrm>
      </p:grpSpPr>
      <p:sp>
        <p:nvSpPr>
          <p:cNvPr id="214" name="Google Shape;214;p35"/>
          <p:cNvSpPr txBox="1"/>
          <p:nvPr>
            <p:ph type="title"/>
          </p:nvPr>
        </p:nvSpPr>
        <p:spPr>
          <a:xfrm>
            <a:off x="720000" y="540000"/>
            <a:ext cx="29922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rgbClr val="637B7F"/>
              </a:buClr>
              <a:buSzPts val="3000"/>
              <a:buNone/>
              <a:defRPr sz="3000">
                <a:solidFill>
                  <a:srgbClr val="637B7F"/>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15" name="Google Shape;215;p35"/>
          <p:cNvSpPr txBox="1"/>
          <p:nvPr>
            <p:ph idx="1" type="subTitle"/>
          </p:nvPr>
        </p:nvSpPr>
        <p:spPr>
          <a:xfrm>
            <a:off x="1552725" y="2572650"/>
            <a:ext cx="22857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None/>
              <a:defRPr sz="1600"/>
            </a:lvl1pPr>
            <a:lvl2pPr lvl="1" algn="l">
              <a:lnSpc>
                <a:spcPct val="100000"/>
              </a:lnSpc>
              <a:spcBef>
                <a:spcPts val="1600"/>
              </a:spcBef>
              <a:spcAft>
                <a:spcPts val="0"/>
              </a:spcAft>
              <a:buSzPts val="1400"/>
              <a:buNone/>
              <a:defRPr/>
            </a:lvl2pPr>
            <a:lvl3pPr lvl="2" algn="l">
              <a:lnSpc>
                <a:spcPct val="100000"/>
              </a:lnSpc>
              <a:spcBef>
                <a:spcPts val="1600"/>
              </a:spcBef>
              <a:spcAft>
                <a:spcPts val="0"/>
              </a:spcAft>
              <a:buSzPts val="1400"/>
              <a:buNone/>
              <a:defRPr/>
            </a:lvl3pPr>
            <a:lvl4pPr lvl="3" algn="l">
              <a:lnSpc>
                <a:spcPct val="100000"/>
              </a:lnSpc>
              <a:spcBef>
                <a:spcPts val="1600"/>
              </a:spcBef>
              <a:spcAft>
                <a:spcPts val="0"/>
              </a:spcAft>
              <a:buSzPts val="1400"/>
              <a:buNone/>
              <a:defRPr/>
            </a:lvl4pPr>
            <a:lvl5pPr lvl="4" algn="l">
              <a:lnSpc>
                <a:spcPct val="100000"/>
              </a:lnSpc>
              <a:spcBef>
                <a:spcPts val="1600"/>
              </a:spcBef>
              <a:spcAft>
                <a:spcPts val="0"/>
              </a:spcAft>
              <a:buSzPts val="1400"/>
              <a:buNone/>
              <a:defRPr/>
            </a:lvl5pPr>
            <a:lvl6pPr lvl="5" algn="l">
              <a:lnSpc>
                <a:spcPct val="100000"/>
              </a:lnSpc>
              <a:spcBef>
                <a:spcPts val="1600"/>
              </a:spcBef>
              <a:spcAft>
                <a:spcPts val="0"/>
              </a:spcAft>
              <a:buSzPts val="1400"/>
              <a:buNone/>
              <a:defRPr/>
            </a:lvl6pPr>
            <a:lvl7pPr lvl="6" algn="l">
              <a:lnSpc>
                <a:spcPct val="100000"/>
              </a:lnSpc>
              <a:spcBef>
                <a:spcPts val="1600"/>
              </a:spcBef>
              <a:spcAft>
                <a:spcPts val="0"/>
              </a:spcAft>
              <a:buSzPts val="1400"/>
              <a:buNone/>
              <a:defRPr/>
            </a:lvl7pPr>
            <a:lvl8pPr lvl="7" algn="l">
              <a:lnSpc>
                <a:spcPct val="100000"/>
              </a:lnSpc>
              <a:spcBef>
                <a:spcPts val="1600"/>
              </a:spcBef>
              <a:spcAft>
                <a:spcPts val="0"/>
              </a:spcAft>
              <a:buSzPts val="1400"/>
              <a:buNone/>
              <a:defRPr/>
            </a:lvl8pPr>
            <a:lvl9pPr lvl="8" algn="l">
              <a:lnSpc>
                <a:spcPct val="100000"/>
              </a:lnSpc>
              <a:spcBef>
                <a:spcPts val="1600"/>
              </a:spcBef>
              <a:spcAft>
                <a:spcPts val="1600"/>
              </a:spcAft>
              <a:buSzPts val="1400"/>
              <a:buNone/>
              <a:defRPr/>
            </a:lvl9pPr>
          </a:lstStyle>
          <a:p/>
        </p:txBody>
      </p:sp>
      <p:sp>
        <p:nvSpPr>
          <p:cNvPr id="216" name="Google Shape;216;p35"/>
          <p:cNvSpPr/>
          <p:nvPr/>
        </p:nvSpPr>
        <p:spPr>
          <a:xfrm>
            <a:off x="3515050" y="540000"/>
            <a:ext cx="4908900" cy="2277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7" name="Google Shape;217;p35"/>
          <p:cNvSpPr txBox="1"/>
          <p:nvPr>
            <p:ph idx="2" type="subTitle"/>
          </p:nvPr>
        </p:nvSpPr>
        <p:spPr>
          <a:xfrm>
            <a:off x="5410350" y="2572650"/>
            <a:ext cx="22857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None/>
              <a:defRPr sz="1600"/>
            </a:lvl1pPr>
            <a:lvl2pPr lvl="1" algn="l">
              <a:lnSpc>
                <a:spcPct val="100000"/>
              </a:lnSpc>
              <a:spcBef>
                <a:spcPts val="1600"/>
              </a:spcBef>
              <a:spcAft>
                <a:spcPts val="0"/>
              </a:spcAft>
              <a:buSzPts val="1400"/>
              <a:buNone/>
              <a:defRPr/>
            </a:lvl2pPr>
            <a:lvl3pPr lvl="2" algn="l">
              <a:lnSpc>
                <a:spcPct val="100000"/>
              </a:lnSpc>
              <a:spcBef>
                <a:spcPts val="1600"/>
              </a:spcBef>
              <a:spcAft>
                <a:spcPts val="0"/>
              </a:spcAft>
              <a:buSzPts val="1400"/>
              <a:buNone/>
              <a:defRPr/>
            </a:lvl3pPr>
            <a:lvl4pPr lvl="3" algn="l">
              <a:lnSpc>
                <a:spcPct val="100000"/>
              </a:lnSpc>
              <a:spcBef>
                <a:spcPts val="1600"/>
              </a:spcBef>
              <a:spcAft>
                <a:spcPts val="0"/>
              </a:spcAft>
              <a:buSzPts val="1400"/>
              <a:buNone/>
              <a:defRPr/>
            </a:lvl4pPr>
            <a:lvl5pPr lvl="4" algn="l">
              <a:lnSpc>
                <a:spcPct val="100000"/>
              </a:lnSpc>
              <a:spcBef>
                <a:spcPts val="1600"/>
              </a:spcBef>
              <a:spcAft>
                <a:spcPts val="0"/>
              </a:spcAft>
              <a:buSzPts val="1400"/>
              <a:buNone/>
              <a:defRPr/>
            </a:lvl5pPr>
            <a:lvl6pPr lvl="5" algn="l">
              <a:lnSpc>
                <a:spcPct val="100000"/>
              </a:lnSpc>
              <a:spcBef>
                <a:spcPts val="1600"/>
              </a:spcBef>
              <a:spcAft>
                <a:spcPts val="0"/>
              </a:spcAft>
              <a:buSzPts val="1400"/>
              <a:buNone/>
              <a:defRPr/>
            </a:lvl6pPr>
            <a:lvl7pPr lvl="6" algn="l">
              <a:lnSpc>
                <a:spcPct val="100000"/>
              </a:lnSpc>
              <a:spcBef>
                <a:spcPts val="1600"/>
              </a:spcBef>
              <a:spcAft>
                <a:spcPts val="0"/>
              </a:spcAft>
              <a:buSzPts val="1400"/>
              <a:buNone/>
              <a:defRPr/>
            </a:lvl7pPr>
            <a:lvl8pPr lvl="7" algn="l">
              <a:lnSpc>
                <a:spcPct val="100000"/>
              </a:lnSpc>
              <a:spcBef>
                <a:spcPts val="1600"/>
              </a:spcBef>
              <a:spcAft>
                <a:spcPts val="0"/>
              </a:spcAft>
              <a:buSzPts val="1400"/>
              <a:buNone/>
              <a:defRPr/>
            </a:lvl8pPr>
            <a:lvl9pPr lvl="8" algn="l">
              <a:lnSpc>
                <a:spcPct val="100000"/>
              </a:lnSpc>
              <a:spcBef>
                <a:spcPts val="1600"/>
              </a:spcBef>
              <a:spcAft>
                <a:spcPts val="1600"/>
              </a:spcAft>
              <a:buSzPts val="1400"/>
              <a:buNone/>
              <a:defRPr/>
            </a:lvl9pPr>
          </a:lstStyle>
          <a:p/>
        </p:txBody>
      </p:sp>
      <p:sp>
        <p:nvSpPr>
          <p:cNvPr id="218" name="Google Shape;218;p35"/>
          <p:cNvSpPr txBox="1"/>
          <p:nvPr>
            <p:ph idx="3" type="subTitle"/>
          </p:nvPr>
        </p:nvSpPr>
        <p:spPr>
          <a:xfrm>
            <a:off x="3481525" y="3896625"/>
            <a:ext cx="22857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None/>
              <a:defRPr sz="1600"/>
            </a:lvl1pPr>
            <a:lvl2pPr lvl="1" algn="l">
              <a:lnSpc>
                <a:spcPct val="100000"/>
              </a:lnSpc>
              <a:spcBef>
                <a:spcPts val="1600"/>
              </a:spcBef>
              <a:spcAft>
                <a:spcPts val="0"/>
              </a:spcAft>
              <a:buSzPts val="1400"/>
              <a:buNone/>
              <a:defRPr/>
            </a:lvl2pPr>
            <a:lvl3pPr lvl="2" algn="l">
              <a:lnSpc>
                <a:spcPct val="100000"/>
              </a:lnSpc>
              <a:spcBef>
                <a:spcPts val="1600"/>
              </a:spcBef>
              <a:spcAft>
                <a:spcPts val="0"/>
              </a:spcAft>
              <a:buSzPts val="1400"/>
              <a:buNone/>
              <a:defRPr/>
            </a:lvl3pPr>
            <a:lvl4pPr lvl="3" algn="l">
              <a:lnSpc>
                <a:spcPct val="100000"/>
              </a:lnSpc>
              <a:spcBef>
                <a:spcPts val="1600"/>
              </a:spcBef>
              <a:spcAft>
                <a:spcPts val="0"/>
              </a:spcAft>
              <a:buSzPts val="1400"/>
              <a:buNone/>
              <a:defRPr/>
            </a:lvl4pPr>
            <a:lvl5pPr lvl="4" algn="l">
              <a:lnSpc>
                <a:spcPct val="100000"/>
              </a:lnSpc>
              <a:spcBef>
                <a:spcPts val="1600"/>
              </a:spcBef>
              <a:spcAft>
                <a:spcPts val="0"/>
              </a:spcAft>
              <a:buSzPts val="1400"/>
              <a:buNone/>
              <a:defRPr/>
            </a:lvl5pPr>
            <a:lvl6pPr lvl="5" algn="l">
              <a:lnSpc>
                <a:spcPct val="100000"/>
              </a:lnSpc>
              <a:spcBef>
                <a:spcPts val="1600"/>
              </a:spcBef>
              <a:spcAft>
                <a:spcPts val="0"/>
              </a:spcAft>
              <a:buSzPts val="1400"/>
              <a:buNone/>
              <a:defRPr/>
            </a:lvl6pPr>
            <a:lvl7pPr lvl="6" algn="l">
              <a:lnSpc>
                <a:spcPct val="100000"/>
              </a:lnSpc>
              <a:spcBef>
                <a:spcPts val="1600"/>
              </a:spcBef>
              <a:spcAft>
                <a:spcPts val="0"/>
              </a:spcAft>
              <a:buSzPts val="1400"/>
              <a:buNone/>
              <a:defRPr/>
            </a:lvl7pPr>
            <a:lvl8pPr lvl="7" algn="l">
              <a:lnSpc>
                <a:spcPct val="100000"/>
              </a:lnSpc>
              <a:spcBef>
                <a:spcPts val="1600"/>
              </a:spcBef>
              <a:spcAft>
                <a:spcPts val="0"/>
              </a:spcAft>
              <a:buSzPts val="1400"/>
              <a:buNone/>
              <a:defRPr/>
            </a:lvl8pPr>
            <a:lvl9pPr lvl="8" algn="l">
              <a:lnSpc>
                <a:spcPct val="100000"/>
              </a:lnSpc>
              <a:spcBef>
                <a:spcPts val="1600"/>
              </a:spcBef>
              <a:spcAft>
                <a:spcPts val="1600"/>
              </a:spcAft>
              <a:buSzPts val="1400"/>
              <a:buNone/>
              <a:defRPr/>
            </a:lvl9pPr>
          </a:lstStyle>
          <a:p/>
        </p:txBody>
      </p:sp>
      <p:sp>
        <p:nvSpPr>
          <p:cNvPr id="219" name="Google Shape;219;p35"/>
          <p:cNvSpPr/>
          <p:nvPr/>
        </p:nvSpPr>
        <p:spPr>
          <a:xfrm rot="900108">
            <a:off x="7586327" y="3667699"/>
            <a:ext cx="1802354" cy="1802354"/>
          </a:xfrm>
          <a:custGeom>
            <a:rect b="b" l="l" r="r" t="t"/>
            <a:pathLst>
              <a:path extrusionOk="0" h="80403" w="80403">
                <a:moveTo>
                  <a:pt x="80402" y="0"/>
                </a:moveTo>
                <a:cubicBezTo>
                  <a:pt x="36029" y="0"/>
                  <a:pt x="0" y="36095"/>
                  <a:pt x="0" y="80403"/>
                </a:cubicBezTo>
                <a:lnTo>
                  <a:pt x="30598" y="80403"/>
                </a:lnTo>
                <a:cubicBezTo>
                  <a:pt x="30598" y="52918"/>
                  <a:pt x="52983" y="30664"/>
                  <a:pt x="80402" y="30664"/>
                </a:cubicBezTo>
                <a:lnTo>
                  <a:pt x="80402" y="0"/>
                </a:lnTo>
                <a:close/>
              </a:path>
            </a:pathLst>
          </a:custGeom>
          <a:solidFill>
            <a:srgbClr val="637B7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0" name="Google Shape;220;p35"/>
          <p:cNvSpPr/>
          <p:nvPr/>
        </p:nvSpPr>
        <p:spPr>
          <a:xfrm flipH="1" rot="-900108">
            <a:off x="-152805" y="3667699"/>
            <a:ext cx="1802354" cy="1802354"/>
          </a:xfrm>
          <a:custGeom>
            <a:rect b="b" l="l" r="r" t="t"/>
            <a:pathLst>
              <a:path extrusionOk="0" h="80403" w="80403">
                <a:moveTo>
                  <a:pt x="80402" y="0"/>
                </a:moveTo>
                <a:cubicBezTo>
                  <a:pt x="36029" y="0"/>
                  <a:pt x="0" y="36095"/>
                  <a:pt x="0" y="80403"/>
                </a:cubicBezTo>
                <a:lnTo>
                  <a:pt x="30598" y="80403"/>
                </a:lnTo>
                <a:cubicBezTo>
                  <a:pt x="30598" y="52918"/>
                  <a:pt x="52983" y="30664"/>
                  <a:pt x="80402" y="30664"/>
                </a:cubicBezTo>
                <a:lnTo>
                  <a:pt x="80402" y="0"/>
                </a:ln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21" name="Shape 221"/>
        <p:cNvGrpSpPr/>
        <p:nvPr/>
      </p:nvGrpSpPr>
      <p:grpSpPr>
        <a:xfrm>
          <a:off x="0" y="0"/>
          <a:ext cx="0" cy="0"/>
          <a:chOff x="0" y="0"/>
          <a:chExt cx="0" cy="0"/>
        </a:xfrm>
      </p:grpSpPr>
      <p:sp>
        <p:nvSpPr>
          <p:cNvPr id="222" name="Google Shape;222;p3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3" name="Google Shape;223;p36"/>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gn="l">
              <a:lnSpc>
                <a:spcPct val="100000"/>
              </a:lnSpc>
              <a:spcBef>
                <a:spcPts val="0"/>
              </a:spcBef>
              <a:spcAft>
                <a:spcPts val="0"/>
              </a:spcAft>
              <a:buSzPts val="1800"/>
              <a:buChar char="●"/>
              <a:defRPr/>
            </a:lvl1pPr>
            <a:lvl2pPr indent="-317500" lvl="1" marL="914400" algn="l">
              <a:lnSpc>
                <a:spcPct val="100000"/>
              </a:lnSpc>
              <a:spcBef>
                <a:spcPts val="1600"/>
              </a:spcBef>
              <a:spcAft>
                <a:spcPts val="0"/>
              </a:spcAft>
              <a:buSzPts val="1400"/>
              <a:buChar char="○"/>
              <a:defRPr/>
            </a:lvl2pPr>
            <a:lvl3pPr indent="-317500" lvl="2" marL="1371600" algn="l">
              <a:lnSpc>
                <a:spcPct val="100000"/>
              </a:lnSpc>
              <a:spcBef>
                <a:spcPts val="1600"/>
              </a:spcBef>
              <a:spcAft>
                <a:spcPts val="0"/>
              </a:spcAft>
              <a:buSzPts val="1400"/>
              <a:buChar char="■"/>
              <a:defRPr/>
            </a:lvl3pPr>
            <a:lvl4pPr indent="-317500" lvl="3" marL="1828800" algn="l">
              <a:lnSpc>
                <a:spcPct val="100000"/>
              </a:lnSpc>
              <a:spcBef>
                <a:spcPts val="1600"/>
              </a:spcBef>
              <a:spcAft>
                <a:spcPts val="0"/>
              </a:spcAft>
              <a:buSzPts val="1400"/>
              <a:buChar char="●"/>
              <a:defRPr/>
            </a:lvl4pPr>
            <a:lvl5pPr indent="-317500" lvl="4" marL="2286000" algn="l">
              <a:lnSpc>
                <a:spcPct val="100000"/>
              </a:lnSpc>
              <a:spcBef>
                <a:spcPts val="1600"/>
              </a:spcBef>
              <a:spcAft>
                <a:spcPts val="0"/>
              </a:spcAft>
              <a:buSzPts val="1400"/>
              <a:buChar char="○"/>
              <a:defRPr/>
            </a:lvl5pPr>
            <a:lvl6pPr indent="-317500" lvl="5" marL="2743200" algn="l">
              <a:lnSpc>
                <a:spcPct val="100000"/>
              </a:lnSpc>
              <a:spcBef>
                <a:spcPts val="1600"/>
              </a:spcBef>
              <a:spcAft>
                <a:spcPts val="0"/>
              </a:spcAft>
              <a:buSzPts val="1400"/>
              <a:buChar char="■"/>
              <a:defRPr/>
            </a:lvl6pPr>
            <a:lvl7pPr indent="-317500" lvl="6" marL="3200400" algn="l">
              <a:lnSpc>
                <a:spcPct val="100000"/>
              </a:lnSpc>
              <a:spcBef>
                <a:spcPts val="1600"/>
              </a:spcBef>
              <a:spcAft>
                <a:spcPts val="0"/>
              </a:spcAft>
              <a:buSzPts val="1400"/>
              <a:buChar char="●"/>
              <a:defRPr/>
            </a:lvl7pPr>
            <a:lvl8pPr indent="-317500" lvl="7" marL="3657600" algn="l">
              <a:lnSpc>
                <a:spcPct val="100000"/>
              </a:lnSpc>
              <a:spcBef>
                <a:spcPts val="1600"/>
              </a:spcBef>
              <a:spcAft>
                <a:spcPts val="0"/>
              </a:spcAft>
              <a:buSzPts val="1400"/>
              <a:buChar char="○"/>
              <a:defRPr/>
            </a:lvl8pPr>
            <a:lvl9pPr indent="-317500" lvl="8" marL="4114800" algn="l">
              <a:lnSpc>
                <a:spcPct val="100000"/>
              </a:lnSpc>
              <a:spcBef>
                <a:spcPts val="1600"/>
              </a:spcBef>
              <a:spcAft>
                <a:spcPts val="1600"/>
              </a:spcAft>
              <a:buSzPts val="1400"/>
              <a:buChar char="■"/>
              <a:defRPr/>
            </a:lvl9pPr>
          </a:lstStyle>
          <a:p/>
        </p:txBody>
      </p:sp>
      <p:sp>
        <p:nvSpPr>
          <p:cNvPr id="224" name="Google Shape;224;p36"/>
          <p:cNvSpPr txBox="1"/>
          <p:nvPr>
            <p:ph idx="10" type="dt"/>
          </p:nvPr>
        </p:nvSpPr>
        <p:spPr>
          <a:xfrm>
            <a:off x="0" y="0"/>
            <a:ext cx="3000000" cy="30000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25" name="Google Shape;225;p36"/>
          <p:cNvSpPr txBox="1"/>
          <p:nvPr>
            <p:ph idx="11" type="ftr"/>
          </p:nvPr>
        </p:nvSpPr>
        <p:spPr>
          <a:xfrm>
            <a:off x="0" y="0"/>
            <a:ext cx="3000000" cy="30000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26" name="Google Shape;226;p36"/>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27" name="Shape 227"/>
        <p:cNvGrpSpPr/>
        <p:nvPr/>
      </p:nvGrpSpPr>
      <p:grpSpPr>
        <a:xfrm>
          <a:off x="0" y="0"/>
          <a:ext cx="0" cy="0"/>
          <a:chOff x="0" y="0"/>
          <a:chExt cx="0" cy="0"/>
        </a:xfrm>
      </p:grpSpPr>
      <p:sp>
        <p:nvSpPr>
          <p:cNvPr id="228" name="Google Shape;228;p37"/>
          <p:cNvSpPr txBox="1"/>
          <p:nvPr>
            <p:ph type="title"/>
          </p:nvPr>
        </p:nvSpPr>
        <p:spPr>
          <a:xfrm>
            <a:off x="629841" y="273844"/>
            <a:ext cx="7886700" cy="994172"/>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9" name="Google Shape;229;p37"/>
          <p:cNvSpPr txBox="1"/>
          <p:nvPr>
            <p:ph idx="1" type="body"/>
          </p:nvPr>
        </p:nvSpPr>
        <p:spPr>
          <a:xfrm>
            <a:off x="629842" y="1260872"/>
            <a:ext cx="3868340" cy="617934"/>
          </a:xfrm>
          <a:prstGeom prst="rect">
            <a:avLst/>
          </a:prstGeom>
          <a:noFill/>
          <a:ln>
            <a:noFill/>
          </a:ln>
        </p:spPr>
        <p:txBody>
          <a:bodyPr anchorCtr="0" anchor="b" bIns="91425" lIns="91425" spcFirstLastPara="1" rIns="91425" wrap="square" tIns="91425">
            <a:noAutofit/>
          </a:bodyPr>
          <a:lstStyle>
            <a:lvl1pPr indent="-228600" lvl="0" marL="457200" algn="l">
              <a:lnSpc>
                <a:spcPct val="100000"/>
              </a:lnSpc>
              <a:spcBef>
                <a:spcPts val="0"/>
              </a:spcBef>
              <a:spcAft>
                <a:spcPts val="0"/>
              </a:spcAft>
              <a:buSzPts val="1800"/>
              <a:buNone/>
              <a:defRPr b="1" sz="1800"/>
            </a:lvl1pPr>
            <a:lvl2pPr indent="-228600" lvl="1" marL="914400" algn="l">
              <a:lnSpc>
                <a:spcPct val="100000"/>
              </a:lnSpc>
              <a:spcBef>
                <a:spcPts val="1600"/>
              </a:spcBef>
              <a:spcAft>
                <a:spcPts val="0"/>
              </a:spcAft>
              <a:buSzPts val="1400"/>
              <a:buNone/>
              <a:defRPr b="1" sz="1500"/>
            </a:lvl2pPr>
            <a:lvl3pPr indent="-228600" lvl="2" marL="1371600" algn="l">
              <a:lnSpc>
                <a:spcPct val="100000"/>
              </a:lnSpc>
              <a:spcBef>
                <a:spcPts val="1600"/>
              </a:spcBef>
              <a:spcAft>
                <a:spcPts val="0"/>
              </a:spcAft>
              <a:buSzPts val="1400"/>
              <a:buNone/>
              <a:defRPr b="1" sz="1350"/>
            </a:lvl3pPr>
            <a:lvl4pPr indent="-228600" lvl="3" marL="1828800" algn="l">
              <a:lnSpc>
                <a:spcPct val="100000"/>
              </a:lnSpc>
              <a:spcBef>
                <a:spcPts val="1600"/>
              </a:spcBef>
              <a:spcAft>
                <a:spcPts val="0"/>
              </a:spcAft>
              <a:buSzPts val="1400"/>
              <a:buNone/>
              <a:defRPr b="1" sz="1200"/>
            </a:lvl4pPr>
            <a:lvl5pPr indent="-228600" lvl="4" marL="2286000" algn="l">
              <a:lnSpc>
                <a:spcPct val="100000"/>
              </a:lnSpc>
              <a:spcBef>
                <a:spcPts val="1600"/>
              </a:spcBef>
              <a:spcAft>
                <a:spcPts val="0"/>
              </a:spcAft>
              <a:buSzPts val="1400"/>
              <a:buNone/>
              <a:defRPr b="1" sz="1200"/>
            </a:lvl5pPr>
            <a:lvl6pPr indent="-228600" lvl="5" marL="2743200" algn="l">
              <a:lnSpc>
                <a:spcPct val="100000"/>
              </a:lnSpc>
              <a:spcBef>
                <a:spcPts val="1600"/>
              </a:spcBef>
              <a:spcAft>
                <a:spcPts val="0"/>
              </a:spcAft>
              <a:buSzPts val="1400"/>
              <a:buNone/>
              <a:defRPr b="1" sz="1200"/>
            </a:lvl6pPr>
            <a:lvl7pPr indent="-228600" lvl="6" marL="3200400" algn="l">
              <a:lnSpc>
                <a:spcPct val="100000"/>
              </a:lnSpc>
              <a:spcBef>
                <a:spcPts val="1600"/>
              </a:spcBef>
              <a:spcAft>
                <a:spcPts val="0"/>
              </a:spcAft>
              <a:buSzPts val="1400"/>
              <a:buNone/>
              <a:defRPr b="1" sz="1200"/>
            </a:lvl7pPr>
            <a:lvl8pPr indent="-228600" lvl="7" marL="3657600" algn="l">
              <a:lnSpc>
                <a:spcPct val="100000"/>
              </a:lnSpc>
              <a:spcBef>
                <a:spcPts val="1600"/>
              </a:spcBef>
              <a:spcAft>
                <a:spcPts val="0"/>
              </a:spcAft>
              <a:buSzPts val="1400"/>
              <a:buNone/>
              <a:defRPr b="1" sz="1200"/>
            </a:lvl8pPr>
            <a:lvl9pPr indent="-228600" lvl="8" marL="4114800" algn="l">
              <a:lnSpc>
                <a:spcPct val="100000"/>
              </a:lnSpc>
              <a:spcBef>
                <a:spcPts val="1600"/>
              </a:spcBef>
              <a:spcAft>
                <a:spcPts val="1600"/>
              </a:spcAft>
              <a:buSzPts val="1400"/>
              <a:buNone/>
              <a:defRPr b="1" sz="1200"/>
            </a:lvl9pPr>
          </a:lstStyle>
          <a:p/>
        </p:txBody>
      </p:sp>
      <p:sp>
        <p:nvSpPr>
          <p:cNvPr id="230" name="Google Shape;230;p37"/>
          <p:cNvSpPr txBox="1"/>
          <p:nvPr>
            <p:ph idx="2" type="body"/>
          </p:nvPr>
        </p:nvSpPr>
        <p:spPr>
          <a:xfrm>
            <a:off x="629842" y="1878806"/>
            <a:ext cx="3868340" cy="2763441"/>
          </a:xfrm>
          <a:prstGeom prst="rect">
            <a:avLst/>
          </a:prstGeom>
          <a:noFill/>
          <a:ln>
            <a:noFill/>
          </a:ln>
        </p:spPr>
        <p:txBody>
          <a:bodyPr anchorCtr="0" anchor="t" bIns="91425" lIns="91425" spcFirstLastPara="1" rIns="91425" wrap="square" tIns="91425">
            <a:noAutofit/>
          </a:bodyPr>
          <a:lstStyle>
            <a:lvl1pPr indent="-342900" lvl="0" marL="457200" algn="l">
              <a:lnSpc>
                <a:spcPct val="100000"/>
              </a:lnSpc>
              <a:spcBef>
                <a:spcPts val="0"/>
              </a:spcBef>
              <a:spcAft>
                <a:spcPts val="0"/>
              </a:spcAft>
              <a:buSzPts val="1800"/>
              <a:buChar char="●"/>
              <a:defRPr/>
            </a:lvl1pPr>
            <a:lvl2pPr indent="-317500" lvl="1" marL="914400" algn="l">
              <a:lnSpc>
                <a:spcPct val="100000"/>
              </a:lnSpc>
              <a:spcBef>
                <a:spcPts val="1600"/>
              </a:spcBef>
              <a:spcAft>
                <a:spcPts val="0"/>
              </a:spcAft>
              <a:buSzPts val="1400"/>
              <a:buChar char="○"/>
              <a:defRPr/>
            </a:lvl2pPr>
            <a:lvl3pPr indent="-317500" lvl="2" marL="1371600" algn="l">
              <a:lnSpc>
                <a:spcPct val="100000"/>
              </a:lnSpc>
              <a:spcBef>
                <a:spcPts val="1600"/>
              </a:spcBef>
              <a:spcAft>
                <a:spcPts val="0"/>
              </a:spcAft>
              <a:buSzPts val="1400"/>
              <a:buChar char="■"/>
              <a:defRPr/>
            </a:lvl3pPr>
            <a:lvl4pPr indent="-317500" lvl="3" marL="1828800" algn="l">
              <a:lnSpc>
                <a:spcPct val="100000"/>
              </a:lnSpc>
              <a:spcBef>
                <a:spcPts val="1600"/>
              </a:spcBef>
              <a:spcAft>
                <a:spcPts val="0"/>
              </a:spcAft>
              <a:buSzPts val="1400"/>
              <a:buChar char="●"/>
              <a:defRPr/>
            </a:lvl4pPr>
            <a:lvl5pPr indent="-317500" lvl="4" marL="2286000" algn="l">
              <a:lnSpc>
                <a:spcPct val="100000"/>
              </a:lnSpc>
              <a:spcBef>
                <a:spcPts val="1600"/>
              </a:spcBef>
              <a:spcAft>
                <a:spcPts val="0"/>
              </a:spcAft>
              <a:buSzPts val="1400"/>
              <a:buChar char="○"/>
              <a:defRPr/>
            </a:lvl5pPr>
            <a:lvl6pPr indent="-317500" lvl="5" marL="2743200" algn="l">
              <a:lnSpc>
                <a:spcPct val="100000"/>
              </a:lnSpc>
              <a:spcBef>
                <a:spcPts val="1600"/>
              </a:spcBef>
              <a:spcAft>
                <a:spcPts val="0"/>
              </a:spcAft>
              <a:buSzPts val="1400"/>
              <a:buChar char="■"/>
              <a:defRPr/>
            </a:lvl6pPr>
            <a:lvl7pPr indent="-317500" lvl="6" marL="3200400" algn="l">
              <a:lnSpc>
                <a:spcPct val="100000"/>
              </a:lnSpc>
              <a:spcBef>
                <a:spcPts val="1600"/>
              </a:spcBef>
              <a:spcAft>
                <a:spcPts val="0"/>
              </a:spcAft>
              <a:buSzPts val="1400"/>
              <a:buChar char="●"/>
              <a:defRPr/>
            </a:lvl7pPr>
            <a:lvl8pPr indent="-317500" lvl="7" marL="3657600" algn="l">
              <a:lnSpc>
                <a:spcPct val="100000"/>
              </a:lnSpc>
              <a:spcBef>
                <a:spcPts val="1600"/>
              </a:spcBef>
              <a:spcAft>
                <a:spcPts val="0"/>
              </a:spcAft>
              <a:buSzPts val="1400"/>
              <a:buChar char="○"/>
              <a:defRPr/>
            </a:lvl8pPr>
            <a:lvl9pPr indent="-317500" lvl="8" marL="4114800" algn="l">
              <a:lnSpc>
                <a:spcPct val="100000"/>
              </a:lnSpc>
              <a:spcBef>
                <a:spcPts val="1600"/>
              </a:spcBef>
              <a:spcAft>
                <a:spcPts val="1600"/>
              </a:spcAft>
              <a:buSzPts val="1400"/>
              <a:buChar char="■"/>
              <a:defRPr/>
            </a:lvl9pPr>
          </a:lstStyle>
          <a:p/>
        </p:txBody>
      </p:sp>
      <p:sp>
        <p:nvSpPr>
          <p:cNvPr id="231" name="Google Shape;231;p37"/>
          <p:cNvSpPr txBox="1"/>
          <p:nvPr>
            <p:ph idx="3" type="body"/>
          </p:nvPr>
        </p:nvSpPr>
        <p:spPr>
          <a:xfrm>
            <a:off x="4629150" y="1260872"/>
            <a:ext cx="3887391" cy="617934"/>
          </a:xfrm>
          <a:prstGeom prst="rect">
            <a:avLst/>
          </a:prstGeom>
          <a:noFill/>
          <a:ln>
            <a:noFill/>
          </a:ln>
        </p:spPr>
        <p:txBody>
          <a:bodyPr anchorCtr="0" anchor="b" bIns="91425" lIns="91425" spcFirstLastPara="1" rIns="91425" wrap="square" tIns="91425">
            <a:noAutofit/>
          </a:bodyPr>
          <a:lstStyle>
            <a:lvl1pPr indent="-228600" lvl="0" marL="457200" algn="l">
              <a:lnSpc>
                <a:spcPct val="100000"/>
              </a:lnSpc>
              <a:spcBef>
                <a:spcPts val="0"/>
              </a:spcBef>
              <a:spcAft>
                <a:spcPts val="0"/>
              </a:spcAft>
              <a:buSzPts val="1800"/>
              <a:buNone/>
              <a:defRPr b="1" sz="1800"/>
            </a:lvl1pPr>
            <a:lvl2pPr indent="-228600" lvl="1" marL="914400" algn="l">
              <a:lnSpc>
                <a:spcPct val="100000"/>
              </a:lnSpc>
              <a:spcBef>
                <a:spcPts val="1600"/>
              </a:spcBef>
              <a:spcAft>
                <a:spcPts val="0"/>
              </a:spcAft>
              <a:buSzPts val="1400"/>
              <a:buNone/>
              <a:defRPr b="1" sz="1500"/>
            </a:lvl2pPr>
            <a:lvl3pPr indent="-228600" lvl="2" marL="1371600" algn="l">
              <a:lnSpc>
                <a:spcPct val="100000"/>
              </a:lnSpc>
              <a:spcBef>
                <a:spcPts val="1600"/>
              </a:spcBef>
              <a:spcAft>
                <a:spcPts val="0"/>
              </a:spcAft>
              <a:buSzPts val="1400"/>
              <a:buNone/>
              <a:defRPr b="1" sz="1350"/>
            </a:lvl3pPr>
            <a:lvl4pPr indent="-228600" lvl="3" marL="1828800" algn="l">
              <a:lnSpc>
                <a:spcPct val="100000"/>
              </a:lnSpc>
              <a:spcBef>
                <a:spcPts val="1600"/>
              </a:spcBef>
              <a:spcAft>
                <a:spcPts val="0"/>
              </a:spcAft>
              <a:buSzPts val="1400"/>
              <a:buNone/>
              <a:defRPr b="1" sz="1200"/>
            </a:lvl4pPr>
            <a:lvl5pPr indent="-228600" lvl="4" marL="2286000" algn="l">
              <a:lnSpc>
                <a:spcPct val="100000"/>
              </a:lnSpc>
              <a:spcBef>
                <a:spcPts val="1600"/>
              </a:spcBef>
              <a:spcAft>
                <a:spcPts val="0"/>
              </a:spcAft>
              <a:buSzPts val="1400"/>
              <a:buNone/>
              <a:defRPr b="1" sz="1200"/>
            </a:lvl5pPr>
            <a:lvl6pPr indent="-228600" lvl="5" marL="2743200" algn="l">
              <a:lnSpc>
                <a:spcPct val="100000"/>
              </a:lnSpc>
              <a:spcBef>
                <a:spcPts val="1600"/>
              </a:spcBef>
              <a:spcAft>
                <a:spcPts val="0"/>
              </a:spcAft>
              <a:buSzPts val="1400"/>
              <a:buNone/>
              <a:defRPr b="1" sz="1200"/>
            </a:lvl6pPr>
            <a:lvl7pPr indent="-228600" lvl="6" marL="3200400" algn="l">
              <a:lnSpc>
                <a:spcPct val="100000"/>
              </a:lnSpc>
              <a:spcBef>
                <a:spcPts val="1600"/>
              </a:spcBef>
              <a:spcAft>
                <a:spcPts val="0"/>
              </a:spcAft>
              <a:buSzPts val="1400"/>
              <a:buNone/>
              <a:defRPr b="1" sz="1200"/>
            </a:lvl7pPr>
            <a:lvl8pPr indent="-228600" lvl="7" marL="3657600" algn="l">
              <a:lnSpc>
                <a:spcPct val="100000"/>
              </a:lnSpc>
              <a:spcBef>
                <a:spcPts val="1600"/>
              </a:spcBef>
              <a:spcAft>
                <a:spcPts val="0"/>
              </a:spcAft>
              <a:buSzPts val="1400"/>
              <a:buNone/>
              <a:defRPr b="1" sz="1200"/>
            </a:lvl8pPr>
            <a:lvl9pPr indent="-228600" lvl="8" marL="4114800" algn="l">
              <a:lnSpc>
                <a:spcPct val="100000"/>
              </a:lnSpc>
              <a:spcBef>
                <a:spcPts val="1600"/>
              </a:spcBef>
              <a:spcAft>
                <a:spcPts val="1600"/>
              </a:spcAft>
              <a:buSzPts val="1400"/>
              <a:buNone/>
              <a:defRPr b="1" sz="1200"/>
            </a:lvl9pPr>
          </a:lstStyle>
          <a:p/>
        </p:txBody>
      </p:sp>
      <p:sp>
        <p:nvSpPr>
          <p:cNvPr id="232" name="Google Shape;232;p37"/>
          <p:cNvSpPr txBox="1"/>
          <p:nvPr>
            <p:ph idx="4" type="body"/>
          </p:nvPr>
        </p:nvSpPr>
        <p:spPr>
          <a:xfrm>
            <a:off x="4629150" y="1878806"/>
            <a:ext cx="3887391" cy="2763441"/>
          </a:xfrm>
          <a:prstGeom prst="rect">
            <a:avLst/>
          </a:prstGeom>
          <a:noFill/>
          <a:ln>
            <a:noFill/>
          </a:ln>
        </p:spPr>
        <p:txBody>
          <a:bodyPr anchorCtr="0" anchor="t" bIns="91425" lIns="91425" spcFirstLastPara="1" rIns="91425" wrap="square" tIns="91425">
            <a:noAutofit/>
          </a:bodyPr>
          <a:lstStyle>
            <a:lvl1pPr indent="-342900" lvl="0" marL="457200" algn="l">
              <a:lnSpc>
                <a:spcPct val="100000"/>
              </a:lnSpc>
              <a:spcBef>
                <a:spcPts val="0"/>
              </a:spcBef>
              <a:spcAft>
                <a:spcPts val="0"/>
              </a:spcAft>
              <a:buSzPts val="1800"/>
              <a:buChar char="●"/>
              <a:defRPr/>
            </a:lvl1pPr>
            <a:lvl2pPr indent="-317500" lvl="1" marL="914400" algn="l">
              <a:lnSpc>
                <a:spcPct val="100000"/>
              </a:lnSpc>
              <a:spcBef>
                <a:spcPts val="1600"/>
              </a:spcBef>
              <a:spcAft>
                <a:spcPts val="0"/>
              </a:spcAft>
              <a:buSzPts val="1400"/>
              <a:buChar char="○"/>
              <a:defRPr/>
            </a:lvl2pPr>
            <a:lvl3pPr indent="-317500" lvl="2" marL="1371600" algn="l">
              <a:lnSpc>
                <a:spcPct val="100000"/>
              </a:lnSpc>
              <a:spcBef>
                <a:spcPts val="1600"/>
              </a:spcBef>
              <a:spcAft>
                <a:spcPts val="0"/>
              </a:spcAft>
              <a:buSzPts val="1400"/>
              <a:buChar char="■"/>
              <a:defRPr/>
            </a:lvl3pPr>
            <a:lvl4pPr indent="-317500" lvl="3" marL="1828800" algn="l">
              <a:lnSpc>
                <a:spcPct val="100000"/>
              </a:lnSpc>
              <a:spcBef>
                <a:spcPts val="1600"/>
              </a:spcBef>
              <a:spcAft>
                <a:spcPts val="0"/>
              </a:spcAft>
              <a:buSzPts val="1400"/>
              <a:buChar char="●"/>
              <a:defRPr/>
            </a:lvl4pPr>
            <a:lvl5pPr indent="-317500" lvl="4" marL="2286000" algn="l">
              <a:lnSpc>
                <a:spcPct val="100000"/>
              </a:lnSpc>
              <a:spcBef>
                <a:spcPts val="1600"/>
              </a:spcBef>
              <a:spcAft>
                <a:spcPts val="0"/>
              </a:spcAft>
              <a:buSzPts val="1400"/>
              <a:buChar char="○"/>
              <a:defRPr/>
            </a:lvl5pPr>
            <a:lvl6pPr indent="-317500" lvl="5" marL="2743200" algn="l">
              <a:lnSpc>
                <a:spcPct val="100000"/>
              </a:lnSpc>
              <a:spcBef>
                <a:spcPts val="1600"/>
              </a:spcBef>
              <a:spcAft>
                <a:spcPts val="0"/>
              </a:spcAft>
              <a:buSzPts val="1400"/>
              <a:buChar char="■"/>
              <a:defRPr/>
            </a:lvl6pPr>
            <a:lvl7pPr indent="-317500" lvl="6" marL="3200400" algn="l">
              <a:lnSpc>
                <a:spcPct val="100000"/>
              </a:lnSpc>
              <a:spcBef>
                <a:spcPts val="1600"/>
              </a:spcBef>
              <a:spcAft>
                <a:spcPts val="0"/>
              </a:spcAft>
              <a:buSzPts val="1400"/>
              <a:buChar char="●"/>
              <a:defRPr/>
            </a:lvl7pPr>
            <a:lvl8pPr indent="-317500" lvl="7" marL="3657600" algn="l">
              <a:lnSpc>
                <a:spcPct val="100000"/>
              </a:lnSpc>
              <a:spcBef>
                <a:spcPts val="1600"/>
              </a:spcBef>
              <a:spcAft>
                <a:spcPts val="0"/>
              </a:spcAft>
              <a:buSzPts val="1400"/>
              <a:buChar char="○"/>
              <a:defRPr/>
            </a:lvl8pPr>
            <a:lvl9pPr indent="-317500" lvl="8" marL="4114800" algn="l">
              <a:lnSpc>
                <a:spcPct val="100000"/>
              </a:lnSpc>
              <a:spcBef>
                <a:spcPts val="1600"/>
              </a:spcBef>
              <a:spcAft>
                <a:spcPts val="1600"/>
              </a:spcAft>
              <a:buSzPts val="1400"/>
              <a:buChar char="■"/>
              <a:defRPr/>
            </a:lvl9pPr>
          </a:lstStyle>
          <a:p/>
        </p:txBody>
      </p:sp>
      <p:sp>
        <p:nvSpPr>
          <p:cNvPr id="233" name="Google Shape;233;p37"/>
          <p:cNvSpPr txBox="1"/>
          <p:nvPr>
            <p:ph idx="10" type="dt"/>
          </p:nvPr>
        </p:nvSpPr>
        <p:spPr>
          <a:xfrm>
            <a:off x="0" y="0"/>
            <a:ext cx="3000000" cy="30000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34" name="Google Shape;234;p37"/>
          <p:cNvSpPr txBox="1"/>
          <p:nvPr>
            <p:ph idx="11" type="ftr"/>
          </p:nvPr>
        </p:nvSpPr>
        <p:spPr>
          <a:xfrm>
            <a:off x="0" y="0"/>
            <a:ext cx="3000000" cy="30000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35" name="Google Shape;235;p37"/>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7_Title and Content">
  <p:cSld name="17_Title and Content">
    <p:spTree>
      <p:nvGrpSpPr>
        <p:cNvPr id="236" name="Shape 236"/>
        <p:cNvGrpSpPr/>
        <p:nvPr/>
      </p:nvGrpSpPr>
      <p:grpSpPr>
        <a:xfrm>
          <a:off x="0" y="0"/>
          <a:ext cx="0" cy="0"/>
          <a:chOff x="0" y="0"/>
          <a:chExt cx="0" cy="0"/>
        </a:xfrm>
      </p:grpSpPr>
      <p:cxnSp>
        <p:nvCxnSpPr>
          <p:cNvPr id="237" name="Google Shape;237;p38"/>
          <p:cNvCxnSpPr/>
          <p:nvPr/>
        </p:nvCxnSpPr>
        <p:spPr>
          <a:xfrm>
            <a:off x="353617" y="700087"/>
            <a:ext cx="8412956" cy="0"/>
          </a:xfrm>
          <a:prstGeom prst="straightConnector1">
            <a:avLst/>
          </a:prstGeom>
          <a:noFill/>
          <a:ln cap="flat" cmpd="sng" w="9525">
            <a:solidFill>
              <a:srgbClr val="E79480"/>
            </a:solidFill>
            <a:prstDash val="dash"/>
            <a:round/>
            <a:headEnd len="med" w="med" type="none"/>
            <a:tailEnd len="med" w="med" type="none"/>
          </a:ln>
        </p:spPr>
      </p:cxnSp>
      <p:pic>
        <p:nvPicPr>
          <p:cNvPr id="238" name="Google Shape;238;p38"/>
          <p:cNvPicPr preferRelativeResize="0"/>
          <p:nvPr/>
        </p:nvPicPr>
        <p:blipFill rotWithShape="1">
          <a:blip r:embed="rId2">
            <a:alphaModFix/>
          </a:blip>
          <a:srcRect b="0" l="0" r="0" t="0"/>
          <a:stretch/>
        </p:blipFill>
        <p:spPr>
          <a:xfrm>
            <a:off x="8230791" y="45244"/>
            <a:ext cx="803672" cy="457200"/>
          </a:xfrm>
          <a:prstGeom prst="rect">
            <a:avLst/>
          </a:prstGeom>
          <a:noFill/>
          <a:ln>
            <a:noFill/>
          </a:ln>
        </p:spPr>
      </p:pic>
      <p:pic>
        <p:nvPicPr>
          <p:cNvPr id="239" name="Google Shape;239;p38"/>
          <p:cNvPicPr preferRelativeResize="0"/>
          <p:nvPr/>
        </p:nvPicPr>
        <p:blipFill rotWithShape="1">
          <a:blip r:embed="rId3">
            <a:alphaModFix/>
          </a:blip>
          <a:srcRect b="0" l="0" r="0" t="0"/>
          <a:stretch/>
        </p:blipFill>
        <p:spPr>
          <a:xfrm>
            <a:off x="70248" y="45244"/>
            <a:ext cx="1001315" cy="483394"/>
          </a:xfrm>
          <a:prstGeom prst="rect">
            <a:avLst/>
          </a:prstGeom>
          <a:noFill/>
          <a:ln>
            <a:noFill/>
          </a:ln>
        </p:spPr>
      </p:pic>
      <p:sp>
        <p:nvSpPr>
          <p:cNvPr id="240" name="Google Shape;240;p38"/>
          <p:cNvSpPr txBox="1"/>
          <p:nvPr>
            <p:ph idx="1" type="body"/>
          </p:nvPr>
        </p:nvSpPr>
        <p:spPr>
          <a:xfrm>
            <a:off x="628666" y="1368425"/>
            <a:ext cx="7886699" cy="3263900"/>
          </a:xfrm>
          <a:prstGeom prst="rect">
            <a:avLst/>
          </a:prstGeom>
          <a:noFill/>
          <a:ln>
            <a:noFill/>
          </a:ln>
        </p:spPr>
        <p:txBody>
          <a:bodyPr anchorCtr="0" anchor="t" bIns="45625" lIns="91250" spcFirstLastPara="1" rIns="91250" wrap="square" tIns="45625">
            <a:noAutofit/>
          </a:bodyPr>
          <a:lstStyle>
            <a:lvl1pPr indent="-342900" lvl="0" marL="457200" algn="l">
              <a:lnSpc>
                <a:spcPct val="100000"/>
              </a:lnSpc>
              <a:spcBef>
                <a:spcPts val="0"/>
              </a:spcBef>
              <a:spcAft>
                <a:spcPts val="0"/>
              </a:spcAft>
              <a:buSzPts val="1800"/>
              <a:buChar char="●"/>
              <a:defRPr>
                <a:latin typeface="Cambria"/>
                <a:ea typeface="Cambria"/>
                <a:cs typeface="Cambria"/>
                <a:sym typeface="Cambria"/>
              </a:defRPr>
            </a:lvl1pPr>
            <a:lvl2pPr indent="-317500" lvl="1" marL="914400" algn="l">
              <a:lnSpc>
                <a:spcPct val="100000"/>
              </a:lnSpc>
              <a:spcBef>
                <a:spcPts val="1600"/>
              </a:spcBef>
              <a:spcAft>
                <a:spcPts val="0"/>
              </a:spcAft>
              <a:buSzPts val="1400"/>
              <a:buChar char="○"/>
              <a:defRPr>
                <a:latin typeface="Cambria"/>
                <a:ea typeface="Cambria"/>
                <a:cs typeface="Cambria"/>
                <a:sym typeface="Cambria"/>
              </a:defRPr>
            </a:lvl2pPr>
            <a:lvl3pPr indent="-317500" lvl="2" marL="1371600" algn="l">
              <a:lnSpc>
                <a:spcPct val="100000"/>
              </a:lnSpc>
              <a:spcBef>
                <a:spcPts val="1600"/>
              </a:spcBef>
              <a:spcAft>
                <a:spcPts val="0"/>
              </a:spcAft>
              <a:buSzPts val="1400"/>
              <a:buChar char="■"/>
              <a:defRPr>
                <a:latin typeface="Cambria"/>
                <a:ea typeface="Cambria"/>
                <a:cs typeface="Cambria"/>
                <a:sym typeface="Cambria"/>
              </a:defRPr>
            </a:lvl3pPr>
            <a:lvl4pPr indent="-317500" lvl="3" marL="1828800" algn="l">
              <a:lnSpc>
                <a:spcPct val="100000"/>
              </a:lnSpc>
              <a:spcBef>
                <a:spcPts val="1600"/>
              </a:spcBef>
              <a:spcAft>
                <a:spcPts val="0"/>
              </a:spcAft>
              <a:buSzPts val="1400"/>
              <a:buChar char="●"/>
              <a:defRPr>
                <a:latin typeface="Cambria"/>
                <a:ea typeface="Cambria"/>
                <a:cs typeface="Cambria"/>
                <a:sym typeface="Cambria"/>
              </a:defRPr>
            </a:lvl4pPr>
            <a:lvl5pPr indent="-317500" lvl="4" marL="2286000" algn="l">
              <a:lnSpc>
                <a:spcPct val="100000"/>
              </a:lnSpc>
              <a:spcBef>
                <a:spcPts val="1600"/>
              </a:spcBef>
              <a:spcAft>
                <a:spcPts val="0"/>
              </a:spcAft>
              <a:buSzPts val="1400"/>
              <a:buChar char="○"/>
              <a:defRPr>
                <a:latin typeface="Cambria"/>
                <a:ea typeface="Cambria"/>
                <a:cs typeface="Cambria"/>
                <a:sym typeface="Cambria"/>
              </a:defRPr>
            </a:lvl5pPr>
            <a:lvl6pPr indent="-317500" lvl="5" marL="2743200" algn="l">
              <a:lnSpc>
                <a:spcPct val="100000"/>
              </a:lnSpc>
              <a:spcBef>
                <a:spcPts val="1600"/>
              </a:spcBef>
              <a:spcAft>
                <a:spcPts val="0"/>
              </a:spcAft>
              <a:buSzPts val="1400"/>
              <a:buChar char="■"/>
              <a:defRPr/>
            </a:lvl6pPr>
            <a:lvl7pPr indent="-317500" lvl="6" marL="3200400" algn="l">
              <a:lnSpc>
                <a:spcPct val="100000"/>
              </a:lnSpc>
              <a:spcBef>
                <a:spcPts val="1600"/>
              </a:spcBef>
              <a:spcAft>
                <a:spcPts val="0"/>
              </a:spcAft>
              <a:buSzPts val="1400"/>
              <a:buChar char="●"/>
              <a:defRPr/>
            </a:lvl7pPr>
            <a:lvl8pPr indent="-317500" lvl="7" marL="3657600" algn="l">
              <a:lnSpc>
                <a:spcPct val="100000"/>
              </a:lnSpc>
              <a:spcBef>
                <a:spcPts val="1600"/>
              </a:spcBef>
              <a:spcAft>
                <a:spcPts val="0"/>
              </a:spcAft>
              <a:buSzPts val="1400"/>
              <a:buChar char="○"/>
              <a:defRPr/>
            </a:lvl8pPr>
            <a:lvl9pPr indent="-317500" lvl="8" marL="4114800" algn="l">
              <a:lnSpc>
                <a:spcPct val="100000"/>
              </a:lnSpc>
              <a:spcBef>
                <a:spcPts val="1600"/>
              </a:spcBef>
              <a:spcAft>
                <a:spcPts val="1600"/>
              </a:spcAft>
              <a:buSzPts val="1400"/>
              <a:buChar char="■"/>
              <a:defRPr/>
            </a:lvl9pPr>
          </a:lstStyle>
          <a:p/>
        </p:txBody>
      </p:sp>
      <p:sp>
        <p:nvSpPr>
          <p:cNvPr id="241" name="Google Shape;241;p38"/>
          <p:cNvSpPr txBox="1"/>
          <p:nvPr>
            <p:ph type="title"/>
          </p:nvPr>
        </p:nvSpPr>
        <p:spPr>
          <a:xfrm>
            <a:off x="971569" y="15587"/>
            <a:ext cx="7886699" cy="658641"/>
          </a:xfrm>
          <a:prstGeom prst="rect">
            <a:avLst/>
          </a:prstGeom>
          <a:noFill/>
          <a:ln>
            <a:noFill/>
          </a:ln>
        </p:spPr>
        <p:txBody>
          <a:bodyPr anchorCtr="0" anchor="t" bIns="45625" lIns="91250" spcFirstLastPara="1" rIns="91250" wrap="square" tIns="45625">
            <a:noAutofit/>
          </a:bodyPr>
          <a:lstStyle>
            <a:lvl1pPr lvl="0" algn="l">
              <a:lnSpc>
                <a:spcPct val="100000"/>
              </a:lnSpc>
              <a:spcBef>
                <a:spcPts val="0"/>
              </a:spcBef>
              <a:spcAft>
                <a:spcPts val="0"/>
              </a:spcAft>
              <a:buSzPts val="2800"/>
              <a:buNone/>
              <a:defRPr b="1">
                <a:latin typeface="Cambria"/>
                <a:ea typeface="Cambria"/>
                <a:cs typeface="Cambria"/>
                <a:sym typeface="Cambria"/>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42" name="Google Shape;242;p38"/>
          <p:cNvSpPr txBox="1"/>
          <p:nvPr>
            <p:ph idx="12" type="sldNum"/>
          </p:nvPr>
        </p:nvSpPr>
        <p:spPr>
          <a:xfrm>
            <a:off x="8101012" y="4870848"/>
            <a:ext cx="1034654" cy="272653"/>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2">
  <p:cSld name="Title only 2">
    <p:spTree>
      <p:nvGrpSpPr>
        <p:cNvPr id="243" name="Shape 243"/>
        <p:cNvGrpSpPr/>
        <p:nvPr/>
      </p:nvGrpSpPr>
      <p:grpSpPr>
        <a:xfrm>
          <a:off x="0" y="0"/>
          <a:ext cx="0" cy="0"/>
          <a:chOff x="0" y="0"/>
          <a:chExt cx="0" cy="0"/>
        </a:xfrm>
      </p:grpSpPr>
      <p:sp>
        <p:nvSpPr>
          <p:cNvPr id="244" name="Google Shape;244;p39"/>
          <p:cNvSpPr txBox="1"/>
          <p:nvPr>
            <p:ph type="title"/>
          </p:nvPr>
        </p:nvSpPr>
        <p:spPr>
          <a:xfrm>
            <a:off x="713225" y="539500"/>
            <a:ext cx="77175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grpSp>
        <p:nvGrpSpPr>
          <p:cNvPr id="245" name="Google Shape;245;p39"/>
          <p:cNvGrpSpPr/>
          <p:nvPr/>
        </p:nvGrpSpPr>
        <p:grpSpPr>
          <a:xfrm flipH="1" rot="10800000">
            <a:off x="153061" y="124763"/>
            <a:ext cx="844369" cy="1640922"/>
            <a:chOff x="-3355905" y="4039699"/>
            <a:chExt cx="1082108" cy="2102938"/>
          </a:xfrm>
        </p:grpSpPr>
        <p:sp>
          <p:nvSpPr>
            <p:cNvPr id="246" name="Google Shape;246;p39"/>
            <p:cNvSpPr/>
            <p:nvPr/>
          </p:nvSpPr>
          <p:spPr>
            <a:xfrm>
              <a:off x="-3355905" y="4182275"/>
              <a:ext cx="1016218" cy="1960362"/>
            </a:xfrm>
            <a:custGeom>
              <a:rect b="b" l="l" r="r" t="t"/>
              <a:pathLst>
                <a:path extrusionOk="0" h="37399" w="19387">
                  <a:moveTo>
                    <a:pt x="7276" y="1"/>
                  </a:moveTo>
                  <a:cubicBezTo>
                    <a:pt x="5795" y="1"/>
                    <a:pt x="4482" y="2279"/>
                    <a:pt x="3896" y="3410"/>
                  </a:cubicBezTo>
                  <a:cubicBezTo>
                    <a:pt x="1879" y="7260"/>
                    <a:pt x="1054" y="12026"/>
                    <a:pt x="504" y="16380"/>
                  </a:cubicBezTo>
                  <a:cubicBezTo>
                    <a:pt x="0" y="20734"/>
                    <a:pt x="413" y="25225"/>
                    <a:pt x="2292" y="28800"/>
                  </a:cubicBezTo>
                  <a:cubicBezTo>
                    <a:pt x="4042" y="32171"/>
                    <a:pt x="9506" y="37398"/>
                    <a:pt x="13852" y="37398"/>
                  </a:cubicBezTo>
                  <a:cubicBezTo>
                    <a:pt x="15651" y="37398"/>
                    <a:pt x="17259" y="36502"/>
                    <a:pt x="18332" y="34208"/>
                  </a:cubicBezTo>
                  <a:cubicBezTo>
                    <a:pt x="19386" y="32008"/>
                    <a:pt x="18974" y="29166"/>
                    <a:pt x="18011" y="26967"/>
                  </a:cubicBezTo>
                  <a:cubicBezTo>
                    <a:pt x="17003" y="24767"/>
                    <a:pt x="15491" y="23025"/>
                    <a:pt x="14116" y="21238"/>
                  </a:cubicBezTo>
                  <a:cubicBezTo>
                    <a:pt x="11870" y="18259"/>
                    <a:pt x="9854" y="14684"/>
                    <a:pt x="9624" y="10560"/>
                  </a:cubicBezTo>
                  <a:cubicBezTo>
                    <a:pt x="9487" y="8635"/>
                    <a:pt x="9762" y="6710"/>
                    <a:pt x="9624" y="4785"/>
                  </a:cubicBezTo>
                  <a:cubicBezTo>
                    <a:pt x="9579" y="3456"/>
                    <a:pt x="9166" y="477"/>
                    <a:pt x="7700" y="65"/>
                  </a:cubicBezTo>
                  <a:cubicBezTo>
                    <a:pt x="7557" y="21"/>
                    <a:pt x="7416" y="1"/>
                    <a:pt x="7276" y="1"/>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7" name="Google Shape;247;p39"/>
            <p:cNvSpPr/>
            <p:nvPr/>
          </p:nvSpPr>
          <p:spPr>
            <a:xfrm>
              <a:off x="-3290015" y="4039699"/>
              <a:ext cx="1016218" cy="1960362"/>
            </a:xfrm>
            <a:custGeom>
              <a:rect b="b" l="l" r="r" t="t"/>
              <a:pathLst>
                <a:path extrusionOk="0" h="37399" w="19387">
                  <a:moveTo>
                    <a:pt x="7276" y="1"/>
                  </a:moveTo>
                  <a:cubicBezTo>
                    <a:pt x="5795" y="1"/>
                    <a:pt x="4482" y="2279"/>
                    <a:pt x="3896" y="3410"/>
                  </a:cubicBezTo>
                  <a:cubicBezTo>
                    <a:pt x="1879" y="7260"/>
                    <a:pt x="1054" y="12026"/>
                    <a:pt x="504" y="16380"/>
                  </a:cubicBezTo>
                  <a:cubicBezTo>
                    <a:pt x="0" y="20734"/>
                    <a:pt x="413" y="25225"/>
                    <a:pt x="2292" y="28800"/>
                  </a:cubicBezTo>
                  <a:cubicBezTo>
                    <a:pt x="4042" y="32171"/>
                    <a:pt x="9506" y="37398"/>
                    <a:pt x="13852" y="37398"/>
                  </a:cubicBezTo>
                  <a:cubicBezTo>
                    <a:pt x="15651" y="37398"/>
                    <a:pt x="17259" y="36502"/>
                    <a:pt x="18332" y="34208"/>
                  </a:cubicBezTo>
                  <a:cubicBezTo>
                    <a:pt x="19386" y="32008"/>
                    <a:pt x="18974" y="29166"/>
                    <a:pt x="18011" y="26967"/>
                  </a:cubicBezTo>
                  <a:cubicBezTo>
                    <a:pt x="17003" y="24767"/>
                    <a:pt x="15491" y="23025"/>
                    <a:pt x="14116" y="21238"/>
                  </a:cubicBezTo>
                  <a:cubicBezTo>
                    <a:pt x="11870" y="18259"/>
                    <a:pt x="9854" y="14684"/>
                    <a:pt x="9624" y="10560"/>
                  </a:cubicBezTo>
                  <a:cubicBezTo>
                    <a:pt x="9487" y="8635"/>
                    <a:pt x="9762" y="6710"/>
                    <a:pt x="9624" y="4785"/>
                  </a:cubicBezTo>
                  <a:cubicBezTo>
                    <a:pt x="9579" y="3456"/>
                    <a:pt x="9166" y="477"/>
                    <a:pt x="7700" y="65"/>
                  </a:cubicBezTo>
                  <a:cubicBezTo>
                    <a:pt x="7557" y="21"/>
                    <a:pt x="7416" y="1"/>
                    <a:pt x="7276" y="1"/>
                  </a:cubicBezTo>
                  <a:close/>
                </a:path>
              </a:pathLst>
            </a:custGeom>
            <a:no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48" name="Google Shape;248;p39"/>
          <p:cNvGrpSpPr/>
          <p:nvPr/>
        </p:nvGrpSpPr>
        <p:grpSpPr>
          <a:xfrm flipH="1">
            <a:off x="8146053" y="3387375"/>
            <a:ext cx="914906" cy="1694428"/>
            <a:chOff x="3179645" y="3494221"/>
            <a:chExt cx="516838" cy="957142"/>
          </a:xfrm>
        </p:grpSpPr>
        <p:sp>
          <p:nvSpPr>
            <p:cNvPr id="249" name="Google Shape;249;p39"/>
            <p:cNvSpPr/>
            <p:nvPr/>
          </p:nvSpPr>
          <p:spPr>
            <a:xfrm rot="-5400000">
              <a:off x="2988116" y="3688346"/>
              <a:ext cx="902492" cy="514242"/>
            </a:xfrm>
            <a:custGeom>
              <a:rect b="b" l="l" r="r" t="t"/>
              <a:pathLst>
                <a:path extrusionOk="0" h="44293" w="77734">
                  <a:moveTo>
                    <a:pt x="10152" y="42365"/>
                  </a:moveTo>
                  <a:cubicBezTo>
                    <a:pt x="8924" y="41938"/>
                    <a:pt x="7781" y="41290"/>
                    <a:pt x="6774" y="40454"/>
                  </a:cubicBezTo>
                  <a:cubicBezTo>
                    <a:pt x="4335" y="38355"/>
                    <a:pt x="2628" y="35062"/>
                    <a:pt x="1997" y="31991"/>
                  </a:cubicBezTo>
                  <a:cubicBezTo>
                    <a:pt x="547" y="24928"/>
                    <a:pt x="1" y="17711"/>
                    <a:pt x="376" y="10511"/>
                  </a:cubicBezTo>
                  <a:cubicBezTo>
                    <a:pt x="410" y="9589"/>
                    <a:pt x="479" y="8651"/>
                    <a:pt x="888" y="7815"/>
                  </a:cubicBezTo>
                  <a:cubicBezTo>
                    <a:pt x="1281" y="6979"/>
                    <a:pt x="1963" y="6348"/>
                    <a:pt x="2714" y="5819"/>
                  </a:cubicBezTo>
                  <a:cubicBezTo>
                    <a:pt x="5546" y="3823"/>
                    <a:pt x="9146" y="3396"/>
                    <a:pt x="12592" y="3021"/>
                  </a:cubicBezTo>
                  <a:cubicBezTo>
                    <a:pt x="27180" y="1434"/>
                    <a:pt x="41836" y="1"/>
                    <a:pt x="56526" y="52"/>
                  </a:cubicBezTo>
                  <a:cubicBezTo>
                    <a:pt x="61030" y="69"/>
                    <a:pt x="65568" y="223"/>
                    <a:pt x="70038" y="820"/>
                  </a:cubicBezTo>
                  <a:cubicBezTo>
                    <a:pt x="71898" y="1076"/>
                    <a:pt x="73741" y="1332"/>
                    <a:pt x="75361" y="2338"/>
                  </a:cubicBezTo>
                  <a:cubicBezTo>
                    <a:pt x="76453" y="3021"/>
                    <a:pt x="77358" y="4096"/>
                    <a:pt x="77494" y="5358"/>
                  </a:cubicBezTo>
                  <a:cubicBezTo>
                    <a:pt x="77733" y="7406"/>
                    <a:pt x="76010" y="9146"/>
                    <a:pt x="74253" y="10221"/>
                  </a:cubicBezTo>
                  <a:cubicBezTo>
                    <a:pt x="71659" y="11807"/>
                    <a:pt x="68742" y="12712"/>
                    <a:pt x="65824" y="13514"/>
                  </a:cubicBezTo>
                  <a:cubicBezTo>
                    <a:pt x="53728" y="16772"/>
                    <a:pt x="40266" y="21908"/>
                    <a:pt x="32264" y="32094"/>
                  </a:cubicBezTo>
                  <a:cubicBezTo>
                    <a:pt x="30950" y="33766"/>
                    <a:pt x="29824" y="35574"/>
                    <a:pt x="28391" y="37144"/>
                  </a:cubicBezTo>
                  <a:cubicBezTo>
                    <a:pt x="24160" y="41750"/>
                    <a:pt x="17591" y="44293"/>
                    <a:pt x="11432" y="42740"/>
                  </a:cubicBezTo>
                  <a:cubicBezTo>
                    <a:pt x="10989" y="42638"/>
                    <a:pt x="10579" y="42501"/>
                    <a:pt x="10152" y="42365"/>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0" name="Google Shape;250;p39"/>
            <p:cNvSpPr/>
            <p:nvPr/>
          </p:nvSpPr>
          <p:spPr>
            <a:xfrm rot="-5400000">
              <a:off x="2985520" y="3742996"/>
              <a:ext cx="902492" cy="514242"/>
            </a:xfrm>
            <a:custGeom>
              <a:rect b="b" l="l" r="r" t="t"/>
              <a:pathLst>
                <a:path extrusionOk="0" h="44293" w="77734">
                  <a:moveTo>
                    <a:pt x="10152" y="42365"/>
                  </a:moveTo>
                  <a:cubicBezTo>
                    <a:pt x="8924" y="41938"/>
                    <a:pt x="7781" y="41290"/>
                    <a:pt x="6774" y="40454"/>
                  </a:cubicBezTo>
                  <a:cubicBezTo>
                    <a:pt x="4335" y="38355"/>
                    <a:pt x="2628" y="35062"/>
                    <a:pt x="1997" y="31991"/>
                  </a:cubicBezTo>
                  <a:cubicBezTo>
                    <a:pt x="547" y="24928"/>
                    <a:pt x="1" y="17711"/>
                    <a:pt x="376" y="10511"/>
                  </a:cubicBezTo>
                  <a:cubicBezTo>
                    <a:pt x="410" y="9589"/>
                    <a:pt x="479" y="8651"/>
                    <a:pt x="888" y="7815"/>
                  </a:cubicBezTo>
                  <a:cubicBezTo>
                    <a:pt x="1281" y="6979"/>
                    <a:pt x="1963" y="6348"/>
                    <a:pt x="2714" y="5819"/>
                  </a:cubicBezTo>
                  <a:cubicBezTo>
                    <a:pt x="5546" y="3823"/>
                    <a:pt x="9146" y="3396"/>
                    <a:pt x="12592" y="3021"/>
                  </a:cubicBezTo>
                  <a:cubicBezTo>
                    <a:pt x="27180" y="1434"/>
                    <a:pt x="41836" y="1"/>
                    <a:pt x="56526" y="52"/>
                  </a:cubicBezTo>
                  <a:cubicBezTo>
                    <a:pt x="61030" y="69"/>
                    <a:pt x="65568" y="223"/>
                    <a:pt x="70038" y="820"/>
                  </a:cubicBezTo>
                  <a:cubicBezTo>
                    <a:pt x="71898" y="1076"/>
                    <a:pt x="73741" y="1332"/>
                    <a:pt x="75361" y="2338"/>
                  </a:cubicBezTo>
                  <a:cubicBezTo>
                    <a:pt x="76453" y="3021"/>
                    <a:pt x="77358" y="4096"/>
                    <a:pt x="77494" y="5358"/>
                  </a:cubicBezTo>
                  <a:cubicBezTo>
                    <a:pt x="77733" y="7406"/>
                    <a:pt x="76010" y="9146"/>
                    <a:pt x="74253" y="10221"/>
                  </a:cubicBezTo>
                  <a:cubicBezTo>
                    <a:pt x="71659" y="11807"/>
                    <a:pt x="68742" y="12712"/>
                    <a:pt x="65824" y="13514"/>
                  </a:cubicBezTo>
                  <a:cubicBezTo>
                    <a:pt x="53728" y="16772"/>
                    <a:pt x="40266" y="21908"/>
                    <a:pt x="32264" y="32094"/>
                  </a:cubicBezTo>
                  <a:cubicBezTo>
                    <a:pt x="30950" y="33766"/>
                    <a:pt x="29824" y="35574"/>
                    <a:pt x="28391" y="37144"/>
                  </a:cubicBezTo>
                  <a:cubicBezTo>
                    <a:pt x="24160" y="41750"/>
                    <a:pt x="17591" y="44293"/>
                    <a:pt x="11432" y="42740"/>
                  </a:cubicBezTo>
                  <a:cubicBezTo>
                    <a:pt x="10989" y="42638"/>
                    <a:pt x="10579" y="42501"/>
                    <a:pt x="10152" y="42365"/>
                  </a:cubicBezTo>
                  <a:close/>
                </a:path>
              </a:pathLst>
            </a:custGeom>
            <a:no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Title + Four Columns">
    <p:spTree>
      <p:nvGrpSpPr>
        <p:cNvPr id="251" name="Shape 251"/>
        <p:cNvGrpSpPr/>
        <p:nvPr/>
      </p:nvGrpSpPr>
      <p:grpSpPr>
        <a:xfrm>
          <a:off x="0" y="0"/>
          <a:ext cx="0" cy="0"/>
          <a:chOff x="0" y="0"/>
          <a:chExt cx="0" cy="0"/>
        </a:xfrm>
      </p:grpSpPr>
      <p:sp>
        <p:nvSpPr>
          <p:cNvPr id="252" name="Google Shape;252;p40"/>
          <p:cNvSpPr/>
          <p:nvPr/>
        </p:nvSpPr>
        <p:spPr>
          <a:xfrm flipH="1">
            <a:off x="5424202" y="-8"/>
            <a:ext cx="4854697" cy="961757"/>
          </a:xfrm>
          <a:custGeom>
            <a:rect b="b" l="l" r="r" t="t"/>
            <a:pathLst>
              <a:path extrusionOk="0" h="17023" w="59673">
                <a:moveTo>
                  <a:pt x="1" y="0"/>
                </a:moveTo>
                <a:lnTo>
                  <a:pt x="1" y="10300"/>
                </a:lnTo>
                <a:cubicBezTo>
                  <a:pt x="1816" y="14963"/>
                  <a:pt x="5927" y="17022"/>
                  <a:pt x="10137" y="17022"/>
                </a:cubicBezTo>
                <a:cubicBezTo>
                  <a:pt x="13923" y="17022"/>
                  <a:pt x="17789" y="15356"/>
                  <a:pt x="20137" y="12420"/>
                </a:cubicBezTo>
                <a:cubicBezTo>
                  <a:pt x="23652" y="8026"/>
                  <a:pt x="27201" y="4744"/>
                  <a:pt x="32830" y="4744"/>
                </a:cubicBezTo>
                <a:cubicBezTo>
                  <a:pt x="34252" y="4744"/>
                  <a:pt x="35808" y="4954"/>
                  <a:pt x="37529" y="5408"/>
                </a:cubicBezTo>
                <a:cubicBezTo>
                  <a:pt x="43485" y="6981"/>
                  <a:pt x="47292" y="8462"/>
                  <a:pt x="50664" y="8462"/>
                </a:cubicBezTo>
                <a:cubicBezTo>
                  <a:pt x="52120" y="8462"/>
                  <a:pt x="53496" y="8186"/>
                  <a:pt x="54928" y="7521"/>
                </a:cubicBezTo>
                <a:cubicBezTo>
                  <a:pt x="59672" y="5314"/>
                  <a:pt x="59672" y="0"/>
                  <a:pt x="59672" y="0"/>
                </a:cubicBezTo>
                <a:close/>
              </a:path>
            </a:pathLst>
          </a:custGeom>
          <a:solidFill>
            <a:srgbClr val="F3F3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3" name="Google Shape;253;p40"/>
          <p:cNvSpPr/>
          <p:nvPr/>
        </p:nvSpPr>
        <p:spPr>
          <a:xfrm rot="5400000">
            <a:off x="-100335" y="4173339"/>
            <a:ext cx="1011247" cy="1094068"/>
          </a:xfrm>
          <a:custGeom>
            <a:rect b="b" l="l" r="r" t="t"/>
            <a:pathLst>
              <a:path extrusionOk="0" h="40938" w="37839">
                <a:moveTo>
                  <a:pt x="37839" y="0"/>
                </a:moveTo>
                <a:cubicBezTo>
                  <a:pt x="31770" y="767"/>
                  <a:pt x="28951" y="3515"/>
                  <a:pt x="26969" y="11313"/>
                </a:cubicBezTo>
                <a:cubicBezTo>
                  <a:pt x="24991" y="19111"/>
                  <a:pt x="19814" y="21473"/>
                  <a:pt x="9908" y="26266"/>
                </a:cubicBezTo>
                <a:cubicBezTo>
                  <a:pt x="1" y="31059"/>
                  <a:pt x="3737" y="40938"/>
                  <a:pt x="3737" y="40938"/>
                </a:cubicBezTo>
                <a:lnTo>
                  <a:pt x="37839" y="40938"/>
                </a:lnTo>
                <a:lnTo>
                  <a:pt x="37839" y="0"/>
                </a:lnTo>
                <a:close/>
              </a:path>
            </a:pathLst>
          </a:custGeom>
          <a:noFill/>
          <a:ln cap="flat" cmpd="sng" w="952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 name="Google Shape;254;p40"/>
          <p:cNvSpPr txBox="1"/>
          <p:nvPr>
            <p:ph type="title"/>
          </p:nvPr>
        </p:nvSpPr>
        <p:spPr>
          <a:xfrm>
            <a:off x="720000" y="540000"/>
            <a:ext cx="7704000" cy="572700"/>
          </a:xfrm>
          <a:prstGeom prst="rect">
            <a:avLst/>
          </a:prstGeom>
          <a:noFill/>
          <a:ln>
            <a:noFill/>
          </a:ln>
        </p:spPr>
        <p:txBody>
          <a:bodyPr anchorCtr="0" anchor="t" bIns="0" lIns="0" spcFirstLastPara="1" rIns="0" wrap="square" tIns="0">
            <a:noAutofit/>
          </a:bodyPr>
          <a:lstStyle>
            <a:lvl1pPr lvl="0" algn="ctr">
              <a:lnSpc>
                <a:spcPct val="100000"/>
              </a:lnSpc>
              <a:spcBef>
                <a:spcPts val="0"/>
              </a:spcBef>
              <a:spcAft>
                <a:spcPts val="0"/>
              </a:spcAft>
              <a:buSzPts val="30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55" name="Google Shape;255;p40"/>
          <p:cNvSpPr txBox="1"/>
          <p:nvPr>
            <p:ph idx="1" type="subTitle"/>
          </p:nvPr>
        </p:nvSpPr>
        <p:spPr>
          <a:xfrm>
            <a:off x="2007300" y="3633100"/>
            <a:ext cx="1530300" cy="3540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Clr>
                <a:srgbClr val="000000"/>
              </a:buClr>
              <a:buSzPts val="2100"/>
              <a:buFont typeface="Playfair Display"/>
              <a:buNone/>
              <a:defRPr sz="2000">
                <a:solidFill>
                  <a:srgbClr val="000000"/>
                </a:solidFill>
                <a:latin typeface="Playfair Display"/>
                <a:ea typeface="Playfair Display"/>
                <a:cs typeface="Playfair Display"/>
                <a:sym typeface="Playfair Display"/>
              </a:defRPr>
            </a:lvl1pPr>
            <a:lvl2pPr lvl="1" algn="ctr">
              <a:lnSpc>
                <a:spcPct val="100000"/>
              </a:lnSpc>
              <a:spcBef>
                <a:spcPts val="0"/>
              </a:spcBef>
              <a:spcAft>
                <a:spcPts val="0"/>
              </a:spcAft>
              <a:buClr>
                <a:srgbClr val="000000"/>
              </a:buClr>
              <a:buSzPts val="2100"/>
              <a:buFont typeface="Playfair Display"/>
              <a:buNone/>
              <a:defRPr sz="2100">
                <a:solidFill>
                  <a:srgbClr val="000000"/>
                </a:solidFill>
                <a:latin typeface="Playfair Display"/>
                <a:ea typeface="Playfair Display"/>
                <a:cs typeface="Playfair Display"/>
                <a:sym typeface="Playfair Display"/>
              </a:defRPr>
            </a:lvl2pPr>
            <a:lvl3pPr lvl="2" algn="ctr">
              <a:lnSpc>
                <a:spcPct val="100000"/>
              </a:lnSpc>
              <a:spcBef>
                <a:spcPts val="0"/>
              </a:spcBef>
              <a:spcAft>
                <a:spcPts val="0"/>
              </a:spcAft>
              <a:buClr>
                <a:srgbClr val="000000"/>
              </a:buClr>
              <a:buSzPts val="2100"/>
              <a:buFont typeface="Playfair Display"/>
              <a:buNone/>
              <a:defRPr sz="2100">
                <a:solidFill>
                  <a:srgbClr val="000000"/>
                </a:solidFill>
                <a:latin typeface="Playfair Display"/>
                <a:ea typeface="Playfair Display"/>
                <a:cs typeface="Playfair Display"/>
                <a:sym typeface="Playfair Display"/>
              </a:defRPr>
            </a:lvl3pPr>
            <a:lvl4pPr lvl="3" algn="ctr">
              <a:lnSpc>
                <a:spcPct val="100000"/>
              </a:lnSpc>
              <a:spcBef>
                <a:spcPts val="0"/>
              </a:spcBef>
              <a:spcAft>
                <a:spcPts val="0"/>
              </a:spcAft>
              <a:buClr>
                <a:srgbClr val="000000"/>
              </a:buClr>
              <a:buSzPts val="2100"/>
              <a:buFont typeface="Playfair Display"/>
              <a:buNone/>
              <a:defRPr sz="2100">
                <a:solidFill>
                  <a:srgbClr val="000000"/>
                </a:solidFill>
                <a:latin typeface="Playfair Display"/>
                <a:ea typeface="Playfair Display"/>
                <a:cs typeface="Playfair Display"/>
                <a:sym typeface="Playfair Display"/>
              </a:defRPr>
            </a:lvl4pPr>
            <a:lvl5pPr lvl="4" algn="ctr">
              <a:lnSpc>
                <a:spcPct val="100000"/>
              </a:lnSpc>
              <a:spcBef>
                <a:spcPts val="0"/>
              </a:spcBef>
              <a:spcAft>
                <a:spcPts val="0"/>
              </a:spcAft>
              <a:buClr>
                <a:srgbClr val="000000"/>
              </a:buClr>
              <a:buSzPts val="2100"/>
              <a:buFont typeface="Playfair Display"/>
              <a:buNone/>
              <a:defRPr sz="2100">
                <a:solidFill>
                  <a:srgbClr val="000000"/>
                </a:solidFill>
                <a:latin typeface="Playfair Display"/>
                <a:ea typeface="Playfair Display"/>
                <a:cs typeface="Playfair Display"/>
                <a:sym typeface="Playfair Display"/>
              </a:defRPr>
            </a:lvl5pPr>
            <a:lvl6pPr lvl="5" algn="ctr">
              <a:lnSpc>
                <a:spcPct val="100000"/>
              </a:lnSpc>
              <a:spcBef>
                <a:spcPts val="0"/>
              </a:spcBef>
              <a:spcAft>
                <a:spcPts val="0"/>
              </a:spcAft>
              <a:buClr>
                <a:srgbClr val="000000"/>
              </a:buClr>
              <a:buSzPts val="2100"/>
              <a:buFont typeface="Playfair Display"/>
              <a:buNone/>
              <a:defRPr sz="2100">
                <a:solidFill>
                  <a:srgbClr val="000000"/>
                </a:solidFill>
                <a:latin typeface="Playfair Display"/>
                <a:ea typeface="Playfair Display"/>
                <a:cs typeface="Playfair Display"/>
                <a:sym typeface="Playfair Display"/>
              </a:defRPr>
            </a:lvl6pPr>
            <a:lvl7pPr lvl="6" algn="ctr">
              <a:lnSpc>
                <a:spcPct val="100000"/>
              </a:lnSpc>
              <a:spcBef>
                <a:spcPts val="0"/>
              </a:spcBef>
              <a:spcAft>
                <a:spcPts val="0"/>
              </a:spcAft>
              <a:buClr>
                <a:srgbClr val="000000"/>
              </a:buClr>
              <a:buSzPts val="2100"/>
              <a:buFont typeface="Playfair Display"/>
              <a:buNone/>
              <a:defRPr sz="2100">
                <a:solidFill>
                  <a:srgbClr val="000000"/>
                </a:solidFill>
                <a:latin typeface="Playfair Display"/>
                <a:ea typeface="Playfair Display"/>
                <a:cs typeface="Playfair Display"/>
                <a:sym typeface="Playfair Display"/>
              </a:defRPr>
            </a:lvl7pPr>
            <a:lvl8pPr lvl="7" algn="ctr">
              <a:lnSpc>
                <a:spcPct val="100000"/>
              </a:lnSpc>
              <a:spcBef>
                <a:spcPts val="0"/>
              </a:spcBef>
              <a:spcAft>
                <a:spcPts val="0"/>
              </a:spcAft>
              <a:buClr>
                <a:srgbClr val="000000"/>
              </a:buClr>
              <a:buSzPts val="2100"/>
              <a:buFont typeface="Playfair Display"/>
              <a:buNone/>
              <a:defRPr sz="2100">
                <a:solidFill>
                  <a:srgbClr val="000000"/>
                </a:solidFill>
                <a:latin typeface="Playfair Display"/>
                <a:ea typeface="Playfair Display"/>
                <a:cs typeface="Playfair Display"/>
                <a:sym typeface="Playfair Display"/>
              </a:defRPr>
            </a:lvl8pPr>
            <a:lvl9pPr lvl="8" algn="ctr">
              <a:lnSpc>
                <a:spcPct val="100000"/>
              </a:lnSpc>
              <a:spcBef>
                <a:spcPts val="0"/>
              </a:spcBef>
              <a:spcAft>
                <a:spcPts val="0"/>
              </a:spcAft>
              <a:buClr>
                <a:srgbClr val="000000"/>
              </a:buClr>
              <a:buSzPts val="2100"/>
              <a:buFont typeface="Playfair Display"/>
              <a:buNone/>
              <a:defRPr sz="2100">
                <a:solidFill>
                  <a:srgbClr val="000000"/>
                </a:solidFill>
                <a:latin typeface="Playfair Display"/>
                <a:ea typeface="Playfair Display"/>
                <a:cs typeface="Playfair Display"/>
                <a:sym typeface="Playfair Display"/>
              </a:defRPr>
            </a:lvl9pPr>
          </a:lstStyle>
          <a:p/>
        </p:txBody>
      </p:sp>
      <p:sp>
        <p:nvSpPr>
          <p:cNvPr id="256" name="Google Shape;256;p40"/>
          <p:cNvSpPr txBox="1"/>
          <p:nvPr>
            <p:ph idx="2" type="subTitle"/>
          </p:nvPr>
        </p:nvSpPr>
        <p:spPr>
          <a:xfrm>
            <a:off x="6259650" y="3633100"/>
            <a:ext cx="1530300" cy="3540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Clr>
                <a:srgbClr val="000000"/>
              </a:buClr>
              <a:buSzPts val="2100"/>
              <a:buFont typeface="Playfair Display"/>
              <a:buNone/>
              <a:defRPr sz="2000">
                <a:solidFill>
                  <a:srgbClr val="000000"/>
                </a:solidFill>
                <a:latin typeface="Playfair Display"/>
                <a:ea typeface="Playfair Display"/>
                <a:cs typeface="Playfair Display"/>
                <a:sym typeface="Playfair Display"/>
              </a:defRPr>
            </a:lvl1pPr>
            <a:lvl2pPr lvl="1" algn="ctr">
              <a:lnSpc>
                <a:spcPct val="100000"/>
              </a:lnSpc>
              <a:spcBef>
                <a:spcPts val="0"/>
              </a:spcBef>
              <a:spcAft>
                <a:spcPts val="0"/>
              </a:spcAft>
              <a:buClr>
                <a:srgbClr val="000000"/>
              </a:buClr>
              <a:buSzPts val="2100"/>
              <a:buFont typeface="Playfair Display"/>
              <a:buNone/>
              <a:defRPr sz="2100">
                <a:solidFill>
                  <a:srgbClr val="000000"/>
                </a:solidFill>
                <a:latin typeface="Playfair Display"/>
                <a:ea typeface="Playfair Display"/>
                <a:cs typeface="Playfair Display"/>
                <a:sym typeface="Playfair Display"/>
              </a:defRPr>
            </a:lvl2pPr>
            <a:lvl3pPr lvl="2" algn="ctr">
              <a:lnSpc>
                <a:spcPct val="100000"/>
              </a:lnSpc>
              <a:spcBef>
                <a:spcPts val="0"/>
              </a:spcBef>
              <a:spcAft>
                <a:spcPts val="0"/>
              </a:spcAft>
              <a:buClr>
                <a:srgbClr val="000000"/>
              </a:buClr>
              <a:buSzPts val="2100"/>
              <a:buFont typeface="Playfair Display"/>
              <a:buNone/>
              <a:defRPr sz="2100">
                <a:solidFill>
                  <a:srgbClr val="000000"/>
                </a:solidFill>
                <a:latin typeface="Playfair Display"/>
                <a:ea typeface="Playfair Display"/>
                <a:cs typeface="Playfair Display"/>
                <a:sym typeface="Playfair Display"/>
              </a:defRPr>
            </a:lvl3pPr>
            <a:lvl4pPr lvl="3" algn="ctr">
              <a:lnSpc>
                <a:spcPct val="100000"/>
              </a:lnSpc>
              <a:spcBef>
                <a:spcPts val="0"/>
              </a:spcBef>
              <a:spcAft>
                <a:spcPts val="0"/>
              </a:spcAft>
              <a:buClr>
                <a:srgbClr val="000000"/>
              </a:buClr>
              <a:buSzPts val="2100"/>
              <a:buFont typeface="Playfair Display"/>
              <a:buNone/>
              <a:defRPr sz="2100">
                <a:solidFill>
                  <a:srgbClr val="000000"/>
                </a:solidFill>
                <a:latin typeface="Playfair Display"/>
                <a:ea typeface="Playfair Display"/>
                <a:cs typeface="Playfair Display"/>
                <a:sym typeface="Playfair Display"/>
              </a:defRPr>
            </a:lvl4pPr>
            <a:lvl5pPr lvl="4" algn="ctr">
              <a:lnSpc>
                <a:spcPct val="100000"/>
              </a:lnSpc>
              <a:spcBef>
                <a:spcPts val="0"/>
              </a:spcBef>
              <a:spcAft>
                <a:spcPts val="0"/>
              </a:spcAft>
              <a:buClr>
                <a:srgbClr val="000000"/>
              </a:buClr>
              <a:buSzPts val="2100"/>
              <a:buFont typeface="Playfair Display"/>
              <a:buNone/>
              <a:defRPr sz="2100">
                <a:solidFill>
                  <a:srgbClr val="000000"/>
                </a:solidFill>
                <a:latin typeface="Playfair Display"/>
                <a:ea typeface="Playfair Display"/>
                <a:cs typeface="Playfair Display"/>
                <a:sym typeface="Playfair Display"/>
              </a:defRPr>
            </a:lvl5pPr>
            <a:lvl6pPr lvl="5" algn="ctr">
              <a:lnSpc>
                <a:spcPct val="100000"/>
              </a:lnSpc>
              <a:spcBef>
                <a:spcPts val="0"/>
              </a:spcBef>
              <a:spcAft>
                <a:spcPts val="0"/>
              </a:spcAft>
              <a:buClr>
                <a:srgbClr val="000000"/>
              </a:buClr>
              <a:buSzPts val="2100"/>
              <a:buFont typeface="Playfair Display"/>
              <a:buNone/>
              <a:defRPr sz="2100">
                <a:solidFill>
                  <a:srgbClr val="000000"/>
                </a:solidFill>
                <a:latin typeface="Playfair Display"/>
                <a:ea typeface="Playfair Display"/>
                <a:cs typeface="Playfair Display"/>
                <a:sym typeface="Playfair Display"/>
              </a:defRPr>
            </a:lvl6pPr>
            <a:lvl7pPr lvl="6" algn="ctr">
              <a:lnSpc>
                <a:spcPct val="100000"/>
              </a:lnSpc>
              <a:spcBef>
                <a:spcPts val="0"/>
              </a:spcBef>
              <a:spcAft>
                <a:spcPts val="0"/>
              </a:spcAft>
              <a:buClr>
                <a:srgbClr val="000000"/>
              </a:buClr>
              <a:buSzPts val="2100"/>
              <a:buFont typeface="Playfair Display"/>
              <a:buNone/>
              <a:defRPr sz="2100">
                <a:solidFill>
                  <a:srgbClr val="000000"/>
                </a:solidFill>
                <a:latin typeface="Playfair Display"/>
                <a:ea typeface="Playfair Display"/>
                <a:cs typeface="Playfair Display"/>
                <a:sym typeface="Playfair Display"/>
              </a:defRPr>
            </a:lvl7pPr>
            <a:lvl8pPr lvl="7" algn="ctr">
              <a:lnSpc>
                <a:spcPct val="100000"/>
              </a:lnSpc>
              <a:spcBef>
                <a:spcPts val="0"/>
              </a:spcBef>
              <a:spcAft>
                <a:spcPts val="0"/>
              </a:spcAft>
              <a:buClr>
                <a:srgbClr val="000000"/>
              </a:buClr>
              <a:buSzPts val="2100"/>
              <a:buFont typeface="Playfair Display"/>
              <a:buNone/>
              <a:defRPr sz="2100">
                <a:solidFill>
                  <a:srgbClr val="000000"/>
                </a:solidFill>
                <a:latin typeface="Playfair Display"/>
                <a:ea typeface="Playfair Display"/>
                <a:cs typeface="Playfair Display"/>
                <a:sym typeface="Playfair Display"/>
              </a:defRPr>
            </a:lvl8pPr>
            <a:lvl9pPr lvl="8" algn="ctr">
              <a:lnSpc>
                <a:spcPct val="100000"/>
              </a:lnSpc>
              <a:spcBef>
                <a:spcPts val="0"/>
              </a:spcBef>
              <a:spcAft>
                <a:spcPts val="0"/>
              </a:spcAft>
              <a:buClr>
                <a:srgbClr val="000000"/>
              </a:buClr>
              <a:buSzPts val="2100"/>
              <a:buFont typeface="Playfair Display"/>
              <a:buNone/>
              <a:defRPr sz="2100">
                <a:solidFill>
                  <a:srgbClr val="000000"/>
                </a:solidFill>
                <a:latin typeface="Playfair Display"/>
                <a:ea typeface="Playfair Display"/>
                <a:cs typeface="Playfair Display"/>
                <a:sym typeface="Playfair Display"/>
              </a:defRPr>
            </a:lvl9pPr>
          </a:lstStyle>
          <a:p/>
        </p:txBody>
      </p:sp>
      <p:sp>
        <p:nvSpPr>
          <p:cNvPr id="257" name="Google Shape;257;p40"/>
          <p:cNvSpPr txBox="1"/>
          <p:nvPr>
            <p:ph idx="3" type="subTitle"/>
          </p:nvPr>
        </p:nvSpPr>
        <p:spPr>
          <a:xfrm>
            <a:off x="2007300" y="4030800"/>
            <a:ext cx="20511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100"/>
              <a:buNone/>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258" name="Google Shape;258;p40"/>
          <p:cNvSpPr txBox="1"/>
          <p:nvPr>
            <p:ph idx="4" type="subTitle"/>
          </p:nvPr>
        </p:nvSpPr>
        <p:spPr>
          <a:xfrm>
            <a:off x="6259650" y="4030800"/>
            <a:ext cx="20511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100"/>
              <a:buNone/>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259" name="Google Shape;259;p40"/>
          <p:cNvSpPr txBox="1"/>
          <p:nvPr>
            <p:ph idx="5" type="subTitle"/>
          </p:nvPr>
        </p:nvSpPr>
        <p:spPr>
          <a:xfrm>
            <a:off x="2007300" y="1887700"/>
            <a:ext cx="1530300" cy="3540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Clr>
                <a:srgbClr val="000000"/>
              </a:buClr>
              <a:buSzPts val="2100"/>
              <a:buFont typeface="Playfair Display"/>
              <a:buNone/>
              <a:defRPr sz="2000">
                <a:solidFill>
                  <a:srgbClr val="000000"/>
                </a:solidFill>
                <a:latin typeface="Playfair Display"/>
                <a:ea typeface="Playfair Display"/>
                <a:cs typeface="Playfair Display"/>
                <a:sym typeface="Playfair Display"/>
              </a:defRPr>
            </a:lvl1pPr>
            <a:lvl2pPr lvl="1" algn="ctr">
              <a:lnSpc>
                <a:spcPct val="100000"/>
              </a:lnSpc>
              <a:spcBef>
                <a:spcPts val="0"/>
              </a:spcBef>
              <a:spcAft>
                <a:spcPts val="0"/>
              </a:spcAft>
              <a:buClr>
                <a:srgbClr val="000000"/>
              </a:buClr>
              <a:buSzPts val="2100"/>
              <a:buFont typeface="Playfair Display"/>
              <a:buNone/>
              <a:defRPr sz="2100">
                <a:solidFill>
                  <a:srgbClr val="000000"/>
                </a:solidFill>
                <a:latin typeface="Playfair Display"/>
                <a:ea typeface="Playfair Display"/>
                <a:cs typeface="Playfair Display"/>
                <a:sym typeface="Playfair Display"/>
              </a:defRPr>
            </a:lvl2pPr>
            <a:lvl3pPr lvl="2" algn="ctr">
              <a:lnSpc>
                <a:spcPct val="100000"/>
              </a:lnSpc>
              <a:spcBef>
                <a:spcPts val="0"/>
              </a:spcBef>
              <a:spcAft>
                <a:spcPts val="0"/>
              </a:spcAft>
              <a:buClr>
                <a:srgbClr val="000000"/>
              </a:buClr>
              <a:buSzPts val="2100"/>
              <a:buFont typeface="Playfair Display"/>
              <a:buNone/>
              <a:defRPr sz="2100">
                <a:solidFill>
                  <a:srgbClr val="000000"/>
                </a:solidFill>
                <a:latin typeface="Playfair Display"/>
                <a:ea typeface="Playfair Display"/>
                <a:cs typeface="Playfair Display"/>
                <a:sym typeface="Playfair Display"/>
              </a:defRPr>
            </a:lvl3pPr>
            <a:lvl4pPr lvl="3" algn="ctr">
              <a:lnSpc>
                <a:spcPct val="100000"/>
              </a:lnSpc>
              <a:spcBef>
                <a:spcPts val="0"/>
              </a:spcBef>
              <a:spcAft>
                <a:spcPts val="0"/>
              </a:spcAft>
              <a:buClr>
                <a:srgbClr val="000000"/>
              </a:buClr>
              <a:buSzPts val="2100"/>
              <a:buFont typeface="Playfair Display"/>
              <a:buNone/>
              <a:defRPr sz="2100">
                <a:solidFill>
                  <a:srgbClr val="000000"/>
                </a:solidFill>
                <a:latin typeface="Playfair Display"/>
                <a:ea typeface="Playfair Display"/>
                <a:cs typeface="Playfair Display"/>
                <a:sym typeface="Playfair Display"/>
              </a:defRPr>
            </a:lvl4pPr>
            <a:lvl5pPr lvl="4" algn="ctr">
              <a:lnSpc>
                <a:spcPct val="100000"/>
              </a:lnSpc>
              <a:spcBef>
                <a:spcPts val="0"/>
              </a:spcBef>
              <a:spcAft>
                <a:spcPts val="0"/>
              </a:spcAft>
              <a:buClr>
                <a:srgbClr val="000000"/>
              </a:buClr>
              <a:buSzPts val="2100"/>
              <a:buFont typeface="Playfair Display"/>
              <a:buNone/>
              <a:defRPr sz="2100">
                <a:solidFill>
                  <a:srgbClr val="000000"/>
                </a:solidFill>
                <a:latin typeface="Playfair Display"/>
                <a:ea typeface="Playfair Display"/>
                <a:cs typeface="Playfair Display"/>
                <a:sym typeface="Playfair Display"/>
              </a:defRPr>
            </a:lvl5pPr>
            <a:lvl6pPr lvl="5" algn="ctr">
              <a:lnSpc>
                <a:spcPct val="100000"/>
              </a:lnSpc>
              <a:spcBef>
                <a:spcPts val="0"/>
              </a:spcBef>
              <a:spcAft>
                <a:spcPts val="0"/>
              </a:spcAft>
              <a:buClr>
                <a:srgbClr val="000000"/>
              </a:buClr>
              <a:buSzPts val="2100"/>
              <a:buFont typeface="Playfair Display"/>
              <a:buNone/>
              <a:defRPr sz="2100">
                <a:solidFill>
                  <a:srgbClr val="000000"/>
                </a:solidFill>
                <a:latin typeface="Playfair Display"/>
                <a:ea typeface="Playfair Display"/>
                <a:cs typeface="Playfair Display"/>
                <a:sym typeface="Playfair Display"/>
              </a:defRPr>
            </a:lvl6pPr>
            <a:lvl7pPr lvl="6" algn="ctr">
              <a:lnSpc>
                <a:spcPct val="100000"/>
              </a:lnSpc>
              <a:spcBef>
                <a:spcPts val="0"/>
              </a:spcBef>
              <a:spcAft>
                <a:spcPts val="0"/>
              </a:spcAft>
              <a:buClr>
                <a:srgbClr val="000000"/>
              </a:buClr>
              <a:buSzPts val="2100"/>
              <a:buFont typeface="Playfair Display"/>
              <a:buNone/>
              <a:defRPr sz="2100">
                <a:solidFill>
                  <a:srgbClr val="000000"/>
                </a:solidFill>
                <a:latin typeface="Playfair Display"/>
                <a:ea typeface="Playfair Display"/>
                <a:cs typeface="Playfair Display"/>
                <a:sym typeface="Playfair Display"/>
              </a:defRPr>
            </a:lvl7pPr>
            <a:lvl8pPr lvl="7" algn="ctr">
              <a:lnSpc>
                <a:spcPct val="100000"/>
              </a:lnSpc>
              <a:spcBef>
                <a:spcPts val="0"/>
              </a:spcBef>
              <a:spcAft>
                <a:spcPts val="0"/>
              </a:spcAft>
              <a:buClr>
                <a:srgbClr val="000000"/>
              </a:buClr>
              <a:buSzPts val="2100"/>
              <a:buFont typeface="Playfair Display"/>
              <a:buNone/>
              <a:defRPr sz="2100">
                <a:solidFill>
                  <a:srgbClr val="000000"/>
                </a:solidFill>
                <a:latin typeface="Playfair Display"/>
                <a:ea typeface="Playfair Display"/>
                <a:cs typeface="Playfair Display"/>
                <a:sym typeface="Playfair Display"/>
              </a:defRPr>
            </a:lvl8pPr>
            <a:lvl9pPr lvl="8" algn="ctr">
              <a:lnSpc>
                <a:spcPct val="100000"/>
              </a:lnSpc>
              <a:spcBef>
                <a:spcPts val="0"/>
              </a:spcBef>
              <a:spcAft>
                <a:spcPts val="0"/>
              </a:spcAft>
              <a:buClr>
                <a:srgbClr val="000000"/>
              </a:buClr>
              <a:buSzPts val="2100"/>
              <a:buFont typeface="Playfair Display"/>
              <a:buNone/>
              <a:defRPr sz="2100">
                <a:solidFill>
                  <a:srgbClr val="000000"/>
                </a:solidFill>
                <a:latin typeface="Playfair Display"/>
                <a:ea typeface="Playfair Display"/>
                <a:cs typeface="Playfair Display"/>
                <a:sym typeface="Playfair Display"/>
              </a:defRPr>
            </a:lvl9pPr>
          </a:lstStyle>
          <a:p/>
        </p:txBody>
      </p:sp>
      <p:sp>
        <p:nvSpPr>
          <p:cNvPr id="260" name="Google Shape;260;p40"/>
          <p:cNvSpPr txBox="1"/>
          <p:nvPr>
            <p:ph idx="6" type="subTitle"/>
          </p:nvPr>
        </p:nvSpPr>
        <p:spPr>
          <a:xfrm>
            <a:off x="6259650" y="1887700"/>
            <a:ext cx="1530300" cy="3540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Clr>
                <a:srgbClr val="000000"/>
              </a:buClr>
              <a:buSzPts val="2100"/>
              <a:buFont typeface="Playfair Display"/>
              <a:buNone/>
              <a:defRPr sz="2000">
                <a:solidFill>
                  <a:srgbClr val="000000"/>
                </a:solidFill>
                <a:latin typeface="Playfair Display"/>
                <a:ea typeface="Playfair Display"/>
                <a:cs typeface="Playfair Display"/>
                <a:sym typeface="Playfair Display"/>
              </a:defRPr>
            </a:lvl1pPr>
            <a:lvl2pPr lvl="1" algn="ctr">
              <a:lnSpc>
                <a:spcPct val="100000"/>
              </a:lnSpc>
              <a:spcBef>
                <a:spcPts val="0"/>
              </a:spcBef>
              <a:spcAft>
                <a:spcPts val="0"/>
              </a:spcAft>
              <a:buClr>
                <a:srgbClr val="000000"/>
              </a:buClr>
              <a:buSzPts val="2100"/>
              <a:buFont typeface="Playfair Display"/>
              <a:buNone/>
              <a:defRPr sz="2100">
                <a:solidFill>
                  <a:srgbClr val="000000"/>
                </a:solidFill>
                <a:latin typeface="Playfair Display"/>
                <a:ea typeface="Playfair Display"/>
                <a:cs typeface="Playfair Display"/>
                <a:sym typeface="Playfair Display"/>
              </a:defRPr>
            </a:lvl2pPr>
            <a:lvl3pPr lvl="2" algn="ctr">
              <a:lnSpc>
                <a:spcPct val="100000"/>
              </a:lnSpc>
              <a:spcBef>
                <a:spcPts val="0"/>
              </a:spcBef>
              <a:spcAft>
                <a:spcPts val="0"/>
              </a:spcAft>
              <a:buClr>
                <a:srgbClr val="000000"/>
              </a:buClr>
              <a:buSzPts val="2100"/>
              <a:buFont typeface="Playfair Display"/>
              <a:buNone/>
              <a:defRPr sz="2100">
                <a:solidFill>
                  <a:srgbClr val="000000"/>
                </a:solidFill>
                <a:latin typeface="Playfair Display"/>
                <a:ea typeface="Playfair Display"/>
                <a:cs typeface="Playfair Display"/>
                <a:sym typeface="Playfair Display"/>
              </a:defRPr>
            </a:lvl3pPr>
            <a:lvl4pPr lvl="3" algn="ctr">
              <a:lnSpc>
                <a:spcPct val="100000"/>
              </a:lnSpc>
              <a:spcBef>
                <a:spcPts val="0"/>
              </a:spcBef>
              <a:spcAft>
                <a:spcPts val="0"/>
              </a:spcAft>
              <a:buClr>
                <a:srgbClr val="000000"/>
              </a:buClr>
              <a:buSzPts val="2100"/>
              <a:buFont typeface="Playfair Display"/>
              <a:buNone/>
              <a:defRPr sz="2100">
                <a:solidFill>
                  <a:srgbClr val="000000"/>
                </a:solidFill>
                <a:latin typeface="Playfair Display"/>
                <a:ea typeface="Playfair Display"/>
                <a:cs typeface="Playfair Display"/>
                <a:sym typeface="Playfair Display"/>
              </a:defRPr>
            </a:lvl4pPr>
            <a:lvl5pPr lvl="4" algn="ctr">
              <a:lnSpc>
                <a:spcPct val="100000"/>
              </a:lnSpc>
              <a:spcBef>
                <a:spcPts val="0"/>
              </a:spcBef>
              <a:spcAft>
                <a:spcPts val="0"/>
              </a:spcAft>
              <a:buClr>
                <a:srgbClr val="000000"/>
              </a:buClr>
              <a:buSzPts val="2100"/>
              <a:buFont typeface="Playfair Display"/>
              <a:buNone/>
              <a:defRPr sz="2100">
                <a:solidFill>
                  <a:srgbClr val="000000"/>
                </a:solidFill>
                <a:latin typeface="Playfair Display"/>
                <a:ea typeface="Playfair Display"/>
                <a:cs typeface="Playfair Display"/>
                <a:sym typeface="Playfair Display"/>
              </a:defRPr>
            </a:lvl5pPr>
            <a:lvl6pPr lvl="5" algn="ctr">
              <a:lnSpc>
                <a:spcPct val="100000"/>
              </a:lnSpc>
              <a:spcBef>
                <a:spcPts val="0"/>
              </a:spcBef>
              <a:spcAft>
                <a:spcPts val="0"/>
              </a:spcAft>
              <a:buClr>
                <a:srgbClr val="000000"/>
              </a:buClr>
              <a:buSzPts val="2100"/>
              <a:buFont typeface="Playfair Display"/>
              <a:buNone/>
              <a:defRPr sz="2100">
                <a:solidFill>
                  <a:srgbClr val="000000"/>
                </a:solidFill>
                <a:latin typeface="Playfair Display"/>
                <a:ea typeface="Playfair Display"/>
                <a:cs typeface="Playfair Display"/>
                <a:sym typeface="Playfair Display"/>
              </a:defRPr>
            </a:lvl6pPr>
            <a:lvl7pPr lvl="6" algn="ctr">
              <a:lnSpc>
                <a:spcPct val="100000"/>
              </a:lnSpc>
              <a:spcBef>
                <a:spcPts val="0"/>
              </a:spcBef>
              <a:spcAft>
                <a:spcPts val="0"/>
              </a:spcAft>
              <a:buClr>
                <a:srgbClr val="000000"/>
              </a:buClr>
              <a:buSzPts val="2100"/>
              <a:buFont typeface="Playfair Display"/>
              <a:buNone/>
              <a:defRPr sz="2100">
                <a:solidFill>
                  <a:srgbClr val="000000"/>
                </a:solidFill>
                <a:latin typeface="Playfair Display"/>
                <a:ea typeface="Playfair Display"/>
                <a:cs typeface="Playfair Display"/>
                <a:sym typeface="Playfair Display"/>
              </a:defRPr>
            </a:lvl7pPr>
            <a:lvl8pPr lvl="7" algn="ctr">
              <a:lnSpc>
                <a:spcPct val="100000"/>
              </a:lnSpc>
              <a:spcBef>
                <a:spcPts val="0"/>
              </a:spcBef>
              <a:spcAft>
                <a:spcPts val="0"/>
              </a:spcAft>
              <a:buClr>
                <a:srgbClr val="000000"/>
              </a:buClr>
              <a:buSzPts val="2100"/>
              <a:buFont typeface="Playfair Display"/>
              <a:buNone/>
              <a:defRPr sz="2100">
                <a:solidFill>
                  <a:srgbClr val="000000"/>
                </a:solidFill>
                <a:latin typeface="Playfair Display"/>
                <a:ea typeface="Playfair Display"/>
                <a:cs typeface="Playfair Display"/>
                <a:sym typeface="Playfair Display"/>
              </a:defRPr>
            </a:lvl8pPr>
            <a:lvl9pPr lvl="8" algn="ctr">
              <a:lnSpc>
                <a:spcPct val="100000"/>
              </a:lnSpc>
              <a:spcBef>
                <a:spcPts val="0"/>
              </a:spcBef>
              <a:spcAft>
                <a:spcPts val="0"/>
              </a:spcAft>
              <a:buClr>
                <a:srgbClr val="000000"/>
              </a:buClr>
              <a:buSzPts val="2100"/>
              <a:buFont typeface="Playfair Display"/>
              <a:buNone/>
              <a:defRPr sz="2100">
                <a:solidFill>
                  <a:srgbClr val="000000"/>
                </a:solidFill>
                <a:latin typeface="Playfair Display"/>
                <a:ea typeface="Playfair Display"/>
                <a:cs typeface="Playfair Display"/>
                <a:sym typeface="Playfair Display"/>
              </a:defRPr>
            </a:lvl9pPr>
          </a:lstStyle>
          <a:p/>
        </p:txBody>
      </p:sp>
      <p:sp>
        <p:nvSpPr>
          <p:cNvPr id="261" name="Google Shape;261;p40"/>
          <p:cNvSpPr txBox="1"/>
          <p:nvPr>
            <p:ph idx="7" type="subTitle"/>
          </p:nvPr>
        </p:nvSpPr>
        <p:spPr>
          <a:xfrm>
            <a:off x="2007300" y="2285400"/>
            <a:ext cx="20511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100"/>
              <a:buNone/>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262" name="Google Shape;262;p40"/>
          <p:cNvSpPr txBox="1"/>
          <p:nvPr>
            <p:ph idx="8" type="subTitle"/>
          </p:nvPr>
        </p:nvSpPr>
        <p:spPr>
          <a:xfrm>
            <a:off x="6259650" y="2285400"/>
            <a:ext cx="20511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100"/>
              <a:buNone/>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5" name="Shape 35"/>
        <p:cNvGrpSpPr/>
        <p:nvPr/>
      </p:nvGrpSpPr>
      <p:grpSpPr>
        <a:xfrm>
          <a:off x="0" y="0"/>
          <a:ext cx="0" cy="0"/>
          <a:chOff x="0" y="0"/>
          <a:chExt cx="0" cy="0"/>
        </a:xfrm>
      </p:grpSpPr>
      <p:sp>
        <p:nvSpPr>
          <p:cNvPr id="36" name="Google Shape;36;p5"/>
          <p:cNvSpPr txBox="1"/>
          <p:nvPr>
            <p:ph type="title"/>
          </p:nvPr>
        </p:nvSpPr>
        <p:spPr>
          <a:xfrm>
            <a:off x="713225" y="445025"/>
            <a:ext cx="5681100" cy="572700"/>
          </a:xfrm>
          <a:prstGeom prst="rect">
            <a:avLst/>
          </a:prstGeom>
          <a:noFill/>
          <a:ln>
            <a:noFill/>
          </a:ln>
        </p:spPr>
        <p:txBody>
          <a:bodyPr anchorCtr="0" anchor="t" bIns="91425" lIns="91425" spcFirstLastPara="1" rIns="91425" wrap="square" tIns="91425">
            <a:noAutofit/>
          </a:bodyPr>
          <a:lstStyle>
            <a:lvl1pPr lvl="0" algn="l">
              <a:lnSpc>
                <a:spcPct val="90000"/>
              </a:lnSpc>
              <a:spcBef>
                <a:spcPts val="0"/>
              </a:spcBef>
              <a:spcAft>
                <a:spcPts val="0"/>
              </a:spcAft>
              <a:buClr>
                <a:schemeClr val="dk1"/>
              </a:buClr>
              <a:buSzPts val="3000"/>
              <a:buFont typeface="Calibri"/>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7" name="Google Shape;37;p5"/>
          <p:cNvSpPr txBox="1"/>
          <p:nvPr>
            <p:ph idx="1" type="subTitle"/>
          </p:nvPr>
        </p:nvSpPr>
        <p:spPr>
          <a:xfrm>
            <a:off x="5038975" y="2649025"/>
            <a:ext cx="2486100" cy="3570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1pPr>
            <a:lvl2pPr lvl="1" algn="ctr">
              <a:lnSpc>
                <a:spcPct val="90000"/>
              </a:lnSpc>
              <a:spcBef>
                <a:spcPts val="0"/>
              </a:spcBef>
              <a:spcAft>
                <a:spcPts val="0"/>
              </a:spcAft>
              <a:buClr>
                <a:schemeClr val="dk1"/>
              </a:buClr>
              <a:buSzPts val="2400"/>
              <a:buFont typeface="Vidaloka"/>
              <a:buNone/>
              <a:defRPr b="1" sz="2400">
                <a:latin typeface="Vidaloka"/>
                <a:ea typeface="Vidaloka"/>
                <a:cs typeface="Vidaloka"/>
                <a:sym typeface="Vidaloka"/>
              </a:defRPr>
            </a:lvl2pPr>
            <a:lvl3pPr lvl="2" algn="ctr">
              <a:lnSpc>
                <a:spcPct val="90000"/>
              </a:lnSpc>
              <a:spcBef>
                <a:spcPts val="0"/>
              </a:spcBef>
              <a:spcAft>
                <a:spcPts val="0"/>
              </a:spcAft>
              <a:buClr>
                <a:schemeClr val="dk1"/>
              </a:buClr>
              <a:buSzPts val="2400"/>
              <a:buFont typeface="Vidaloka"/>
              <a:buNone/>
              <a:defRPr b="1" sz="2400">
                <a:latin typeface="Vidaloka"/>
                <a:ea typeface="Vidaloka"/>
                <a:cs typeface="Vidaloka"/>
                <a:sym typeface="Vidaloka"/>
              </a:defRPr>
            </a:lvl3pPr>
            <a:lvl4pPr lvl="3" algn="ctr">
              <a:lnSpc>
                <a:spcPct val="90000"/>
              </a:lnSpc>
              <a:spcBef>
                <a:spcPts val="0"/>
              </a:spcBef>
              <a:spcAft>
                <a:spcPts val="0"/>
              </a:spcAft>
              <a:buClr>
                <a:schemeClr val="dk1"/>
              </a:buClr>
              <a:buSzPts val="2400"/>
              <a:buFont typeface="Vidaloka"/>
              <a:buNone/>
              <a:defRPr b="1" sz="2400">
                <a:latin typeface="Vidaloka"/>
                <a:ea typeface="Vidaloka"/>
                <a:cs typeface="Vidaloka"/>
                <a:sym typeface="Vidaloka"/>
              </a:defRPr>
            </a:lvl4pPr>
            <a:lvl5pPr lvl="4" algn="ctr">
              <a:lnSpc>
                <a:spcPct val="90000"/>
              </a:lnSpc>
              <a:spcBef>
                <a:spcPts val="0"/>
              </a:spcBef>
              <a:spcAft>
                <a:spcPts val="0"/>
              </a:spcAft>
              <a:buClr>
                <a:schemeClr val="dk1"/>
              </a:buClr>
              <a:buSzPts val="2400"/>
              <a:buFont typeface="Vidaloka"/>
              <a:buNone/>
              <a:defRPr b="1" sz="2400">
                <a:latin typeface="Vidaloka"/>
                <a:ea typeface="Vidaloka"/>
                <a:cs typeface="Vidaloka"/>
                <a:sym typeface="Vidaloka"/>
              </a:defRPr>
            </a:lvl5pPr>
            <a:lvl6pPr lvl="5" algn="ctr">
              <a:lnSpc>
                <a:spcPct val="90000"/>
              </a:lnSpc>
              <a:spcBef>
                <a:spcPts val="0"/>
              </a:spcBef>
              <a:spcAft>
                <a:spcPts val="0"/>
              </a:spcAft>
              <a:buClr>
                <a:schemeClr val="dk1"/>
              </a:buClr>
              <a:buSzPts val="2400"/>
              <a:buFont typeface="Vidaloka"/>
              <a:buNone/>
              <a:defRPr b="1" sz="2400">
                <a:latin typeface="Vidaloka"/>
                <a:ea typeface="Vidaloka"/>
                <a:cs typeface="Vidaloka"/>
                <a:sym typeface="Vidaloka"/>
              </a:defRPr>
            </a:lvl6pPr>
            <a:lvl7pPr lvl="6" algn="ctr">
              <a:lnSpc>
                <a:spcPct val="90000"/>
              </a:lnSpc>
              <a:spcBef>
                <a:spcPts val="0"/>
              </a:spcBef>
              <a:spcAft>
                <a:spcPts val="0"/>
              </a:spcAft>
              <a:buClr>
                <a:schemeClr val="dk1"/>
              </a:buClr>
              <a:buSzPts val="2400"/>
              <a:buFont typeface="Vidaloka"/>
              <a:buNone/>
              <a:defRPr b="1" sz="2400">
                <a:latin typeface="Vidaloka"/>
                <a:ea typeface="Vidaloka"/>
                <a:cs typeface="Vidaloka"/>
                <a:sym typeface="Vidaloka"/>
              </a:defRPr>
            </a:lvl7pPr>
            <a:lvl8pPr lvl="7" algn="ctr">
              <a:lnSpc>
                <a:spcPct val="90000"/>
              </a:lnSpc>
              <a:spcBef>
                <a:spcPts val="0"/>
              </a:spcBef>
              <a:spcAft>
                <a:spcPts val="0"/>
              </a:spcAft>
              <a:buClr>
                <a:schemeClr val="dk1"/>
              </a:buClr>
              <a:buSzPts val="2400"/>
              <a:buFont typeface="Vidaloka"/>
              <a:buNone/>
              <a:defRPr b="1" sz="2400">
                <a:latin typeface="Vidaloka"/>
                <a:ea typeface="Vidaloka"/>
                <a:cs typeface="Vidaloka"/>
                <a:sym typeface="Vidaloka"/>
              </a:defRPr>
            </a:lvl8pPr>
            <a:lvl9pPr lvl="8" algn="ctr">
              <a:lnSpc>
                <a:spcPct val="90000"/>
              </a:lnSpc>
              <a:spcBef>
                <a:spcPts val="0"/>
              </a:spcBef>
              <a:spcAft>
                <a:spcPts val="0"/>
              </a:spcAft>
              <a:buClr>
                <a:schemeClr val="dk1"/>
              </a:buClr>
              <a:buSzPts val="2400"/>
              <a:buFont typeface="Vidaloka"/>
              <a:buNone/>
              <a:defRPr b="1" sz="2400">
                <a:latin typeface="Vidaloka"/>
                <a:ea typeface="Vidaloka"/>
                <a:cs typeface="Vidaloka"/>
                <a:sym typeface="Vidaloka"/>
              </a:defRPr>
            </a:lvl9pPr>
          </a:lstStyle>
          <a:p/>
        </p:txBody>
      </p:sp>
      <p:sp>
        <p:nvSpPr>
          <p:cNvPr id="38" name="Google Shape;38;p5"/>
          <p:cNvSpPr txBox="1"/>
          <p:nvPr>
            <p:ph idx="2" type="subTitle"/>
          </p:nvPr>
        </p:nvSpPr>
        <p:spPr>
          <a:xfrm>
            <a:off x="5038975" y="2961200"/>
            <a:ext cx="2486100" cy="902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400"/>
              <a:buNone/>
              <a:defRPr sz="1400"/>
            </a:lvl1pPr>
            <a:lvl2pPr lvl="1" algn="ctr">
              <a:lnSpc>
                <a:spcPct val="90000"/>
              </a:lnSpc>
              <a:spcBef>
                <a:spcPts val="0"/>
              </a:spcBef>
              <a:spcAft>
                <a:spcPts val="0"/>
              </a:spcAft>
              <a:buClr>
                <a:schemeClr val="dk1"/>
              </a:buClr>
              <a:buSzPts val="1400"/>
              <a:buNone/>
              <a:defRPr/>
            </a:lvl2pPr>
            <a:lvl3pPr lvl="2" algn="ctr">
              <a:lnSpc>
                <a:spcPct val="90000"/>
              </a:lnSpc>
              <a:spcBef>
                <a:spcPts val="0"/>
              </a:spcBef>
              <a:spcAft>
                <a:spcPts val="0"/>
              </a:spcAft>
              <a:buClr>
                <a:schemeClr val="dk1"/>
              </a:buClr>
              <a:buSzPts val="1400"/>
              <a:buNone/>
              <a:defRPr/>
            </a:lvl3pPr>
            <a:lvl4pPr lvl="3" algn="ctr">
              <a:lnSpc>
                <a:spcPct val="90000"/>
              </a:lnSpc>
              <a:spcBef>
                <a:spcPts val="0"/>
              </a:spcBef>
              <a:spcAft>
                <a:spcPts val="0"/>
              </a:spcAft>
              <a:buClr>
                <a:schemeClr val="dk1"/>
              </a:buClr>
              <a:buSzPts val="1400"/>
              <a:buNone/>
              <a:defRPr/>
            </a:lvl4pPr>
            <a:lvl5pPr lvl="4" algn="ctr">
              <a:lnSpc>
                <a:spcPct val="90000"/>
              </a:lnSpc>
              <a:spcBef>
                <a:spcPts val="0"/>
              </a:spcBef>
              <a:spcAft>
                <a:spcPts val="0"/>
              </a:spcAft>
              <a:buClr>
                <a:schemeClr val="dk1"/>
              </a:buClr>
              <a:buSzPts val="1400"/>
              <a:buNone/>
              <a:defRPr/>
            </a:lvl5pPr>
            <a:lvl6pPr lvl="5" algn="ctr">
              <a:lnSpc>
                <a:spcPct val="90000"/>
              </a:lnSpc>
              <a:spcBef>
                <a:spcPts val="0"/>
              </a:spcBef>
              <a:spcAft>
                <a:spcPts val="0"/>
              </a:spcAft>
              <a:buClr>
                <a:schemeClr val="dk1"/>
              </a:buClr>
              <a:buSzPts val="1400"/>
              <a:buNone/>
              <a:defRPr/>
            </a:lvl6pPr>
            <a:lvl7pPr lvl="6" algn="ctr">
              <a:lnSpc>
                <a:spcPct val="90000"/>
              </a:lnSpc>
              <a:spcBef>
                <a:spcPts val="0"/>
              </a:spcBef>
              <a:spcAft>
                <a:spcPts val="0"/>
              </a:spcAft>
              <a:buClr>
                <a:schemeClr val="dk1"/>
              </a:buClr>
              <a:buSzPts val="1400"/>
              <a:buNone/>
              <a:defRPr/>
            </a:lvl7pPr>
            <a:lvl8pPr lvl="7" algn="ctr">
              <a:lnSpc>
                <a:spcPct val="90000"/>
              </a:lnSpc>
              <a:spcBef>
                <a:spcPts val="0"/>
              </a:spcBef>
              <a:spcAft>
                <a:spcPts val="0"/>
              </a:spcAft>
              <a:buClr>
                <a:schemeClr val="dk1"/>
              </a:buClr>
              <a:buSzPts val="1400"/>
              <a:buNone/>
              <a:defRPr/>
            </a:lvl8pPr>
            <a:lvl9pPr lvl="8" algn="ctr">
              <a:lnSpc>
                <a:spcPct val="90000"/>
              </a:lnSpc>
              <a:spcBef>
                <a:spcPts val="0"/>
              </a:spcBef>
              <a:spcAft>
                <a:spcPts val="0"/>
              </a:spcAft>
              <a:buClr>
                <a:schemeClr val="dk1"/>
              </a:buClr>
              <a:buSzPts val="1400"/>
              <a:buNone/>
              <a:defRPr/>
            </a:lvl9pPr>
          </a:lstStyle>
          <a:p/>
        </p:txBody>
      </p:sp>
      <p:sp>
        <p:nvSpPr>
          <p:cNvPr id="39" name="Google Shape;39;p5"/>
          <p:cNvSpPr txBox="1"/>
          <p:nvPr>
            <p:ph idx="3" type="subTitle"/>
          </p:nvPr>
        </p:nvSpPr>
        <p:spPr>
          <a:xfrm>
            <a:off x="1693175" y="2649025"/>
            <a:ext cx="2486100" cy="3570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1pPr>
            <a:lvl2pPr lvl="1" algn="ctr">
              <a:lnSpc>
                <a:spcPct val="90000"/>
              </a:lnSpc>
              <a:spcBef>
                <a:spcPts val="0"/>
              </a:spcBef>
              <a:spcAft>
                <a:spcPts val="0"/>
              </a:spcAft>
              <a:buClr>
                <a:schemeClr val="dk1"/>
              </a:buClr>
              <a:buSzPts val="2400"/>
              <a:buFont typeface="Vidaloka"/>
              <a:buNone/>
              <a:defRPr b="1" sz="2400">
                <a:latin typeface="Vidaloka"/>
                <a:ea typeface="Vidaloka"/>
                <a:cs typeface="Vidaloka"/>
                <a:sym typeface="Vidaloka"/>
              </a:defRPr>
            </a:lvl2pPr>
            <a:lvl3pPr lvl="2" algn="ctr">
              <a:lnSpc>
                <a:spcPct val="90000"/>
              </a:lnSpc>
              <a:spcBef>
                <a:spcPts val="0"/>
              </a:spcBef>
              <a:spcAft>
                <a:spcPts val="0"/>
              </a:spcAft>
              <a:buClr>
                <a:schemeClr val="dk1"/>
              </a:buClr>
              <a:buSzPts val="2400"/>
              <a:buFont typeface="Vidaloka"/>
              <a:buNone/>
              <a:defRPr b="1" sz="2400">
                <a:latin typeface="Vidaloka"/>
                <a:ea typeface="Vidaloka"/>
                <a:cs typeface="Vidaloka"/>
                <a:sym typeface="Vidaloka"/>
              </a:defRPr>
            </a:lvl3pPr>
            <a:lvl4pPr lvl="3" algn="ctr">
              <a:lnSpc>
                <a:spcPct val="90000"/>
              </a:lnSpc>
              <a:spcBef>
                <a:spcPts val="0"/>
              </a:spcBef>
              <a:spcAft>
                <a:spcPts val="0"/>
              </a:spcAft>
              <a:buClr>
                <a:schemeClr val="dk1"/>
              </a:buClr>
              <a:buSzPts val="2400"/>
              <a:buFont typeface="Vidaloka"/>
              <a:buNone/>
              <a:defRPr b="1" sz="2400">
                <a:latin typeface="Vidaloka"/>
                <a:ea typeface="Vidaloka"/>
                <a:cs typeface="Vidaloka"/>
                <a:sym typeface="Vidaloka"/>
              </a:defRPr>
            </a:lvl4pPr>
            <a:lvl5pPr lvl="4" algn="ctr">
              <a:lnSpc>
                <a:spcPct val="90000"/>
              </a:lnSpc>
              <a:spcBef>
                <a:spcPts val="0"/>
              </a:spcBef>
              <a:spcAft>
                <a:spcPts val="0"/>
              </a:spcAft>
              <a:buClr>
                <a:schemeClr val="dk1"/>
              </a:buClr>
              <a:buSzPts val="2400"/>
              <a:buFont typeface="Vidaloka"/>
              <a:buNone/>
              <a:defRPr b="1" sz="2400">
                <a:latin typeface="Vidaloka"/>
                <a:ea typeface="Vidaloka"/>
                <a:cs typeface="Vidaloka"/>
                <a:sym typeface="Vidaloka"/>
              </a:defRPr>
            </a:lvl5pPr>
            <a:lvl6pPr lvl="5" algn="ctr">
              <a:lnSpc>
                <a:spcPct val="90000"/>
              </a:lnSpc>
              <a:spcBef>
                <a:spcPts val="0"/>
              </a:spcBef>
              <a:spcAft>
                <a:spcPts val="0"/>
              </a:spcAft>
              <a:buClr>
                <a:schemeClr val="dk1"/>
              </a:buClr>
              <a:buSzPts val="2400"/>
              <a:buFont typeface="Vidaloka"/>
              <a:buNone/>
              <a:defRPr b="1" sz="2400">
                <a:latin typeface="Vidaloka"/>
                <a:ea typeface="Vidaloka"/>
                <a:cs typeface="Vidaloka"/>
                <a:sym typeface="Vidaloka"/>
              </a:defRPr>
            </a:lvl6pPr>
            <a:lvl7pPr lvl="6" algn="ctr">
              <a:lnSpc>
                <a:spcPct val="90000"/>
              </a:lnSpc>
              <a:spcBef>
                <a:spcPts val="0"/>
              </a:spcBef>
              <a:spcAft>
                <a:spcPts val="0"/>
              </a:spcAft>
              <a:buClr>
                <a:schemeClr val="dk1"/>
              </a:buClr>
              <a:buSzPts val="2400"/>
              <a:buFont typeface="Vidaloka"/>
              <a:buNone/>
              <a:defRPr b="1" sz="2400">
                <a:latin typeface="Vidaloka"/>
                <a:ea typeface="Vidaloka"/>
                <a:cs typeface="Vidaloka"/>
                <a:sym typeface="Vidaloka"/>
              </a:defRPr>
            </a:lvl7pPr>
            <a:lvl8pPr lvl="7" algn="ctr">
              <a:lnSpc>
                <a:spcPct val="90000"/>
              </a:lnSpc>
              <a:spcBef>
                <a:spcPts val="0"/>
              </a:spcBef>
              <a:spcAft>
                <a:spcPts val="0"/>
              </a:spcAft>
              <a:buClr>
                <a:schemeClr val="dk1"/>
              </a:buClr>
              <a:buSzPts val="2400"/>
              <a:buFont typeface="Vidaloka"/>
              <a:buNone/>
              <a:defRPr b="1" sz="2400">
                <a:latin typeface="Vidaloka"/>
                <a:ea typeface="Vidaloka"/>
                <a:cs typeface="Vidaloka"/>
                <a:sym typeface="Vidaloka"/>
              </a:defRPr>
            </a:lvl8pPr>
            <a:lvl9pPr lvl="8" algn="ctr">
              <a:lnSpc>
                <a:spcPct val="90000"/>
              </a:lnSpc>
              <a:spcBef>
                <a:spcPts val="0"/>
              </a:spcBef>
              <a:spcAft>
                <a:spcPts val="0"/>
              </a:spcAft>
              <a:buClr>
                <a:schemeClr val="dk1"/>
              </a:buClr>
              <a:buSzPts val="2400"/>
              <a:buFont typeface="Vidaloka"/>
              <a:buNone/>
              <a:defRPr b="1" sz="2400">
                <a:latin typeface="Vidaloka"/>
                <a:ea typeface="Vidaloka"/>
                <a:cs typeface="Vidaloka"/>
                <a:sym typeface="Vidaloka"/>
              </a:defRPr>
            </a:lvl9pPr>
          </a:lstStyle>
          <a:p/>
        </p:txBody>
      </p:sp>
      <p:sp>
        <p:nvSpPr>
          <p:cNvPr id="40" name="Google Shape;40;p5"/>
          <p:cNvSpPr txBox="1"/>
          <p:nvPr>
            <p:ph idx="4" type="subTitle"/>
          </p:nvPr>
        </p:nvSpPr>
        <p:spPr>
          <a:xfrm>
            <a:off x="1693175" y="2961200"/>
            <a:ext cx="2486100" cy="902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400"/>
              <a:buNone/>
              <a:defRPr sz="1400"/>
            </a:lvl1pPr>
            <a:lvl2pPr lvl="1" algn="ctr">
              <a:lnSpc>
                <a:spcPct val="90000"/>
              </a:lnSpc>
              <a:spcBef>
                <a:spcPts val="0"/>
              </a:spcBef>
              <a:spcAft>
                <a:spcPts val="0"/>
              </a:spcAft>
              <a:buClr>
                <a:schemeClr val="dk1"/>
              </a:buClr>
              <a:buSzPts val="1400"/>
              <a:buNone/>
              <a:defRPr/>
            </a:lvl2pPr>
            <a:lvl3pPr lvl="2" algn="ctr">
              <a:lnSpc>
                <a:spcPct val="90000"/>
              </a:lnSpc>
              <a:spcBef>
                <a:spcPts val="0"/>
              </a:spcBef>
              <a:spcAft>
                <a:spcPts val="0"/>
              </a:spcAft>
              <a:buClr>
                <a:schemeClr val="dk1"/>
              </a:buClr>
              <a:buSzPts val="1400"/>
              <a:buNone/>
              <a:defRPr/>
            </a:lvl3pPr>
            <a:lvl4pPr lvl="3" algn="ctr">
              <a:lnSpc>
                <a:spcPct val="90000"/>
              </a:lnSpc>
              <a:spcBef>
                <a:spcPts val="0"/>
              </a:spcBef>
              <a:spcAft>
                <a:spcPts val="0"/>
              </a:spcAft>
              <a:buClr>
                <a:schemeClr val="dk1"/>
              </a:buClr>
              <a:buSzPts val="1400"/>
              <a:buNone/>
              <a:defRPr/>
            </a:lvl4pPr>
            <a:lvl5pPr lvl="4" algn="ctr">
              <a:lnSpc>
                <a:spcPct val="90000"/>
              </a:lnSpc>
              <a:spcBef>
                <a:spcPts val="0"/>
              </a:spcBef>
              <a:spcAft>
                <a:spcPts val="0"/>
              </a:spcAft>
              <a:buClr>
                <a:schemeClr val="dk1"/>
              </a:buClr>
              <a:buSzPts val="1400"/>
              <a:buNone/>
              <a:defRPr/>
            </a:lvl5pPr>
            <a:lvl6pPr lvl="5" algn="ctr">
              <a:lnSpc>
                <a:spcPct val="90000"/>
              </a:lnSpc>
              <a:spcBef>
                <a:spcPts val="0"/>
              </a:spcBef>
              <a:spcAft>
                <a:spcPts val="0"/>
              </a:spcAft>
              <a:buClr>
                <a:schemeClr val="dk1"/>
              </a:buClr>
              <a:buSzPts val="1400"/>
              <a:buNone/>
              <a:defRPr/>
            </a:lvl6pPr>
            <a:lvl7pPr lvl="6" algn="ctr">
              <a:lnSpc>
                <a:spcPct val="90000"/>
              </a:lnSpc>
              <a:spcBef>
                <a:spcPts val="0"/>
              </a:spcBef>
              <a:spcAft>
                <a:spcPts val="0"/>
              </a:spcAft>
              <a:buClr>
                <a:schemeClr val="dk1"/>
              </a:buClr>
              <a:buSzPts val="1400"/>
              <a:buNone/>
              <a:defRPr/>
            </a:lvl7pPr>
            <a:lvl8pPr lvl="7" algn="ctr">
              <a:lnSpc>
                <a:spcPct val="90000"/>
              </a:lnSpc>
              <a:spcBef>
                <a:spcPts val="0"/>
              </a:spcBef>
              <a:spcAft>
                <a:spcPts val="0"/>
              </a:spcAft>
              <a:buClr>
                <a:schemeClr val="dk1"/>
              </a:buClr>
              <a:buSzPts val="1400"/>
              <a:buNone/>
              <a:defRPr/>
            </a:lvl8pPr>
            <a:lvl9pPr lvl="8" algn="ctr">
              <a:lnSpc>
                <a:spcPct val="90000"/>
              </a:lnSpc>
              <a:spcBef>
                <a:spcPts val="0"/>
              </a:spcBef>
              <a:spcAft>
                <a:spcPts val="0"/>
              </a:spcAft>
              <a:buClr>
                <a:schemeClr val="dk1"/>
              </a:buClr>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 title and description">
    <p:spTree>
      <p:nvGrpSpPr>
        <p:cNvPr id="41" name="Shape 41"/>
        <p:cNvGrpSpPr/>
        <p:nvPr/>
      </p:nvGrpSpPr>
      <p:grpSpPr>
        <a:xfrm>
          <a:off x="0" y="0"/>
          <a:ext cx="0" cy="0"/>
          <a:chOff x="0" y="0"/>
          <a:chExt cx="0" cy="0"/>
        </a:xfrm>
      </p:grpSpPr>
      <p:sp>
        <p:nvSpPr>
          <p:cNvPr id="42" name="Google Shape;42;p6"/>
          <p:cNvSpPr txBox="1"/>
          <p:nvPr>
            <p:ph idx="1" type="subTitle"/>
          </p:nvPr>
        </p:nvSpPr>
        <p:spPr>
          <a:xfrm>
            <a:off x="895950" y="1682000"/>
            <a:ext cx="3847200" cy="2379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1400"/>
              <a:buChar char="●"/>
              <a:defRPr sz="1400"/>
            </a:lvl1pPr>
            <a:lvl2pPr lvl="1" algn="ctr">
              <a:lnSpc>
                <a:spcPct val="90000"/>
              </a:lnSpc>
              <a:spcBef>
                <a:spcPts val="0"/>
              </a:spcBef>
              <a:spcAft>
                <a:spcPts val="0"/>
              </a:spcAft>
              <a:buClr>
                <a:schemeClr val="dk1"/>
              </a:buClr>
              <a:buSzPts val="1400"/>
              <a:buChar char="○"/>
              <a:defRPr/>
            </a:lvl2pPr>
            <a:lvl3pPr lvl="2" algn="ctr">
              <a:lnSpc>
                <a:spcPct val="90000"/>
              </a:lnSpc>
              <a:spcBef>
                <a:spcPts val="0"/>
              </a:spcBef>
              <a:spcAft>
                <a:spcPts val="0"/>
              </a:spcAft>
              <a:buClr>
                <a:schemeClr val="dk1"/>
              </a:buClr>
              <a:buSzPts val="1400"/>
              <a:buChar char="■"/>
              <a:defRPr/>
            </a:lvl3pPr>
            <a:lvl4pPr lvl="3" algn="ctr">
              <a:lnSpc>
                <a:spcPct val="90000"/>
              </a:lnSpc>
              <a:spcBef>
                <a:spcPts val="0"/>
              </a:spcBef>
              <a:spcAft>
                <a:spcPts val="0"/>
              </a:spcAft>
              <a:buClr>
                <a:schemeClr val="dk1"/>
              </a:buClr>
              <a:buSzPts val="1400"/>
              <a:buChar char="●"/>
              <a:defRPr/>
            </a:lvl4pPr>
            <a:lvl5pPr lvl="4" algn="ctr">
              <a:lnSpc>
                <a:spcPct val="90000"/>
              </a:lnSpc>
              <a:spcBef>
                <a:spcPts val="0"/>
              </a:spcBef>
              <a:spcAft>
                <a:spcPts val="0"/>
              </a:spcAft>
              <a:buClr>
                <a:schemeClr val="dk1"/>
              </a:buClr>
              <a:buSzPts val="1400"/>
              <a:buChar char="○"/>
              <a:defRPr/>
            </a:lvl5pPr>
            <a:lvl6pPr lvl="5" algn="ctr">
              <a:lnSpc>
                <a:spcPct val="90000"/>
              </a:lnSpc>
              <a:spcBef>
                <a:spcPts val="0"/>
              </a:spcBef>
              <a:spcAft>
                <a:spcPts val="0"/>
              </a:spcAft>
              <a:buClr>
                <a:schemeClr val="dk1"/>
              </a:buClr>
              <a:buSzPts val="1400"/>
              <a:buChar char="■"/>
              <a:defRPr/>
            </a:lvl6pPr>
            <a:lvl7pPr lvl="6" algn="ctr">
              <a:lnSpc>
                <a:spcPct val="90000"/>
              </a:lnSpc>
              <a:spcBef>
                <a:spcPts val="0"/>
              </a:spcBef>
              <a:spcAft>
                <a:spcPts val="0"/>
              </a:spcAft>
              <a:buClr>
                <a:schemeClr val="dk1"/>
              </a:buClr>
              <a:buSzPts val="1400"/>
              <a:buChar char="●"/>
              <a:defRPr/>
            </a:lvl7pPr>
            <a:lvl8pPr lvl="7" algn="ctr">
              <a:lnSpc>
                <a:spcPct val="90000"/>
              </a:lnSpc>
              <a:spcBef>
                <a:spcPts val="0"/>
              </a:spcBef>
              <a:spcAft>
                <a:spcPts val="0"/>
              </a:spcAft>
              <a:buClr>
                <a:schemeClr val="dk1"/>
              </a:buClr>
              <a:buSzPts val="1400"/>
              <a:buChar char="○"/>
              <a:defRPr/>
            </a:lvl8pPr>
            <a:lvl9pPr lvl="8" algn="ctr">
              <a:lnSpc>
                <a:spcPct val="90000"/>
              </a:lnSpc>
              <a:spcBef>
                <a:spcPts val="0"/>
              </a:spcBef>
              <a:spcAft>
                <a:spcPts val="0"/>
              </a:spcAft>
              <a:buClr>
                <a:schemeClr val="dk1"/>
              </a:buClr>
              <a:buSzPts val="1400"/>
              <a:buChar char="■"/>
              <a:defRPr/>
            </a:lvl9pPr>
          </a:lstStyle>
          <a:p/>
        </p:txBody>
      </p:sp>
      <p:sp>
        <p:nvSpPr>
          <p:cNvPr id="43" name="Google Shape;43;p6"/>
          <p:cNvSpPr txBox="1"/>
          <p:nvPr>
            <p:ph type="title"/>
          </p:nvPr>
        </p:nvSpPr>
        <p:spPr>
          <a:xfrm>
            <a:off x="713225" y="445025"/>
            <a:ext cx="5679900" cy="572700"/>
          </a:xfrm>
          <a:prstGeom prst="rect">
            <a:avLst/>
          </a:prstGeom>
          <a:noFill/>
          <a:ln>
            <a:noFill/>
          </a:ln>
        </p:spPr>
        <p:txBody>
          <a:bodyPr anchorCtr="0" anchor="t" bIns="91425" lIns="91425" spcFirstLastPara="1" rIns="91425" wrap="square" tIns="91425">
            <a:noAutofit/>
          </a:bodyPr>
          <a:lstStyle>
            <a:lvl1pPr lvl="0" algn="l">
              <a:lnSpc>
                <a:spcPct val="90000"/>
              </a:lnSpc>
              <a:spcBef>
                <a:spcPts val="0"/>
              </a:spcBef>
              <a:spcAft>
                <a:spcPts val="0"/>
              </a:spcAft>
              <a:buClr>
                <a:schemeClr val="dk1"/>
              </a:buClr>
              <a:buSzPts val="3000"/>
              <a:buFont typeface="Calibri"/>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2">
  <p:cSld name="One column text 2">
    <p:spTree>
      <p:nvGrpSpPr>
        <p:cNvPr id="44" name="Shape 44"/>
        <p:cNvGrpSpPr/>
        <p:nvPr/>
      </p:nvGrpSpPr>
      <p:grpSpPr>
        <a:xfrm>
          <a:off x="0" y="0"/>
          <a:ext cx="0" cy="0"/>
          <a:chOff x="0" y="0"/>
          <a:chExt cx="0" cy="0"/>
        </a:xfrm>
      </p:grpSpPr>
      <p:sp>
        <p:nvSpPr>
          <p:cNvPr id="45" name="Google Shape;45;p7"/>
          <p:cNvSpPr txBox="1"/>
          <p:nvPr>
            <p:ph idx="1" type="subTitle"/>
          </p:nvPr>
        </p:nvSpPr>
        <p:spPr>
          <a:xfrm>
            <a:off x="5686200" y="1518250"/>
            <a:ext cx="2737800" cy="1647900"/>
          </a:xfrm>
          <a:prstGeom prst="rect">
            <a:avLst/>
          </a:prstGeom>
          <a:noFill/>
          <a:ln>
            <a:noFill/>
          </a:ln>
        </p:spPr>
        <p:txBody>
          <a:bodyPr anchorCtr="0" anchor="t" bIns="91425" lIns="91425" spcFirstLastPara="1" rIns="91425" wrap="square" tIns="91425">
            <a:noAutofit/>
          </a:bodyPr>
          <a:lstStyle>
            <a:lvl1pPr lvl="0" algn="r">
              <a:lnSpc>
                <a:spcPct val="90000"/>
              </a:lnSpc>
              <a:spcBef>
                <a:spcPts val="0"/>
              </a:spcBef>
              <a:spcAft>
                <a:spcPts val="0"/>
              </a:spcAft>
              <a:buClr>
                <a:schemeClr val="dk1"/>
              </a:buClr>
              <a:buSzPts val="1800"/>
              <a:buNone/>
              <a:defRPr/>
            </a:lvl1pPr>
            <a:lvl2pPr lvl="1" algn="r">
              <a:lnSpc>
                <a:spcPct val="90000"/>
              </a:lnSpc>
              <a:spcBef>
                <a:spcPts val="1600"/>
              </a:spcBef>
              <a:spcAft>
                <a:spcPts val="0"/>
              </a:spcAft>
              <a:buClr>
                <a:schemeClr val="dk1"/>
              </a:buClr>
              <a:buSzPts val="1800"/>
              <a:buNone/>
              <a:defRPr sz="1800"/>
            </a:lvl2pPr>
            <a:lvl3pPr lvl="2" algn="r">
              <a:lnSpc>
                <a:spcPct val="90000"/>
              </a:lnSpc>
              <a:spcBef>
                <a:spcPts val="1600"/>
              </a:spcBef>
              <a:spcAft>
                <a:spcPts val="0"/>
              </a:spcAft>
              <a:buClr>
                <a:schemeClr val="dk1"/>
              </a:buClr>
              <a:buSzPts val="1800"/>
              <a:buNone/>
              <a:defRPr sz="1800"/>
            </a:lvl3pPr>
            <a:lvl4pPr lvl="3" algn="r">
              <a:lnSpc>
                <a:spcPct val="90000"/>
              </a:lnSpc>
              <a:spcBef>
                <a:spcPts val="1600"/>
              </a:spcBef>
              <a:spcAft>
                <a:spcPts val="0"/>
              </a:spcAft>
              <a:buClr>
                <a:schemeClr val="dk1"/>
              </a:buClr>
              <a:buSzPts val="1800"/>
              <a:buNone/>
              <a:defRPr sz="1800"/>
            </a:lvl4pPr>
            <a:lvl5pPr lvl="4" algn="r">
              <a:lnSpc>
                <a:spcPct val="90000"/>
              </a:lnSpc>
              <a:spcBef>
                <a:spcPts val="1600"/>
              </a:spcBef>
              <a:spcAft>
                <a:spcPts val="0"/>
              </a:spcAft>
              <a:buClr>
                <a:schemeClr val="dk1"/>
              </a:buClr>
              <a:buSzPts val="1800"/>
              <a:buNone/>
              <a:defRPr sz="1800"/>
            </a:lvl5pPr>
            <a:lvl6pPr lvl="5" algn="r">
              <a:lnSpc>
                <a:spcPct val="90000"/>
              </a:lnSpc>
              <a:spcBef>
                <a:spcPts val="1600"/>
              </a:spcBef>
              <a:spcAft>
                <a:spcPts val="0"/>
              </a:spcAft>
              <a:buClr>
                <a:schemeClr val="dk1"/>
              </a:buClr>
              <a:buSzPts val="1800"/>
              <a:buNone/>
              <a:defRPr sz="1800"/>
            </a:lvl6pPr>
            <a:lvl7pPr lvl="6" algn="r">
              <a:lnSpc>
                <a:spcPct val="90000"/>
              </a:lnSpc>
              <a:spcBef>
                <a:spcPts val="1600"/>
              </a:spcBef>
              <a:spcAft>
                <a:spcPts val="0"/>
              </a:spcAft>
              <a:buClr>
                <a:schemeClr val="dk1"/>
              </a:buClr>
              <a:buSzPts val="1800"/>
              <a:buNone/>
              <a:defRPr sz="1800"/>
            </a:lvl7pPr>
            <a:lvl8pPr lvl="7" algn="r">
              <a:lnSpc>
                <a:spcPct val="90000"/>
              </a:lnSpc>
              <a:spcBef>
                <a:spcPts val="1600"/>
              </a:spcBef>
              <a:spcAft>
                <a:spcPts val="0"/>
              </a:spcAft>
              <a:buClr>
                <a:schemeClr val="dk1"/>
              </a:buClr>
              <a:buSzPts val="1800"/>
              <a:buNone/>
              <a:defRPr sz="1800"/>
            </a:lvl8pPr>
            <a:lvl9pPr lvl="8" algn="r">
              <a:lnSpc>
                <a:spcPct val="90000"/>
              </a:lnSpc>
              <a:spcBef>
                <a:spcPts val="1600"/>
              </a:spcBef>
              <a:spcAft>
                <a:spcPts val="1600"/>
              </a:spcAft>
              <a:buClr>
                <a:schemeClr val="dk1"/>
              </a:buClr>
              <a:buSzPts val="1800"/>
              <a:buNone/>
              <a:defRPr sz="1800"/>
            </a:lvl9pPr>
          </a:lstStyle>
          <a:p/>
        </p:txBody>
      </p:sp>
      <p:sp>
        <p:nvSpPr>
          <p:cNvPr id="46" name="Google Shape;46;p7"/>
          <p:cNvSpPr txBox="1"/>
          <p:nvPr>
            <p:ph type="title"/>
          </p:nvPr>
        </p:nvSpPr>
        <p:spPr>
          <a:xfrm>
            <a:off x="720000" y="540000"/>
            <a:ext cx="4966200" cy="572700"/>
          </a:xfrm>
          <a:prstGeom prst="rect">
            <a:avLst/>
          </a:prstGeom>
          <a:noFill/>
          <a:ln>
            <a:noFill/>
          </a:ln>
        </p:spPr>
        <p:txBody>
          <a:bodyPr anchorCtr="0" anchor="t" bIns="91425" lIns="91425" spcFirstLastPara="1" rIns="91425" wrap="square" tIns="91425">
            <a:noAutofit/>
          </a:bodyPr>
          <a:lstStyle>
            <a:lvl1pPr lvl="0" algn="l">
              <a:lnSpc>
                <a:spcPct val="90000"/>
              </a:lnSpc>
              <a:spcBef>
                <a:spcPts val="0"/>
              </a:spcBef>
              <a:spcAft>
                <a:spcPts val="0"/>
              </a:spcAft>
              <a:buClr>
                <a:schemeClr val="dk2"/>
              </a:buClr>
              <a:buSzPts val="3000"/>
              <a:buFont typeface="Calibri"/>
              <a:buNone/>
              <a:defRPr sz="3000">
                <a:solidFill>
                  <a:schemeClr val="dk2"/>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Title and text 1">
    <p:spTree>
      <p:nvGrpSpPr>
        <p:cNvPr id="47" name="Shape 47"/>
        <p:cNvGrpSpPr/>
        <p:nvPr/>
      </p:nvGrpSpPr>
      <p:grpSpPr>
        <a:xfrm>
          <a:off x="0" y="0"/>
          <a:ext cx="0" cy="0"/>
          <a:chOff x="0" y="0"/>
          <a:chExt cx="0" cy="0"/>
        </a:xfrm>
      </p:grpSpPr>
      <p:sp>
        <p:nvSpPr>
          <p:cNvPr id="48" name="Google Shape;48;p8"/>
          <p:cNvSpPr txBox="1"/>
          <p:nvPr>
            <p:ph type="title"/>
          </p:nvPr>
        </p:nvSpPr>
        <p:spPr>
          <a:xfrm>
            <a:off x="713225" y="445025"/>
            <a:ext cx="7717500" cy="572700"/>
          </a:xfrm>
          <a:prstGeom prst="rect">
            <a:avLst/>
          </a:prstGeom>
          <a:noFill/>
          <a:ln>
            <a:noFill/>
          </a:ln>
        </p:spPr>
        <p:txBody>
          <a:bodyPr anchorCtr="0" anchor="t" bIns="91425" lIns="91425" spcFirstLastPara="1" rIns="91425" wrap="square" tIns="91425">
            <a:noAutofit/>
          </a:bodyPr>
          <a:lstStyle>
            <a:lvl1pPr lvl="0" algn="ctr">
              <a:lnSpc>
                <a:spcPct val="90000"/>
              </a:lnSpc>
              <a:spcBef>
                <a:spcPts val="0"/>
              </a:spcBef>
              <a:spcAft>
                <a:spcPts val="0"/>
              </a:spcAft>
              <a:buClr>
                <a:schemeClr val="dk1"/>
              </a:buClr>
              <a:buSzPts val="2800"/>
              <a:buFont typeface="Calibri"/>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p:cSld name="Numbers and text">
    <p:spTree>
      <p:nvGrpSpPr>
        <p:cNvPr id="49" name="Shape 49"/>
        <p:cNvGrpSpPr/>
        <p:nvPr/>
      </p:nvGrpSpPr>
      <p:grpSpPr>
        <a:xfrm>
          <a:off x="0" y="0"/>
          <a:ext cx="0" cy="0"/>
          <a:chOff x="0" y="0"/>
          <a:chExt cx="0" cy="0"/>
        </a:xfrm>
      </p:grpSpPr>
      <p:sp>
        <p:nvSpPr>
          <p:cNvPr id="50" name="Google Shape;50;p9"/>
          <p:cNvSpPr txBox="1"/>
          <p:nvPr>
            <p:ph type="title"/>
          </p:nvPr>
        </p:nvSpPr>
        <p:spPr>
          <a:xfrm>
            <a:off x="2592925" y="714600"/>
            <a:ext cx="3958200" cy="615000"/>
          </a:xfrm>
          <a:prstGeom prst="rect">
            <a:avLst/>
          </a:prstGeom>
          <a:noFill/>
          <a:ln>
            <a:noFill/>
          </a:ln>
        </p:spPr>
        <p:txBody>
          <a:bodyPr anchorCtr="0" anchor="ctr" bIns="91425" lIns="91425" spcFirstLastPara="1" rIns="91425" wrap="square" tIns="91425">
            <a:noAutofit/>
          </a:bodyPr>
          <a:lstStyle>
            <a:lvl1pPr lvl="0" algn="ctr">
              <a:lnSpc>
                <a:spcPct val="90000"/>
              </a:lnSpc>
              <a:spcBef>
                <a:spcPts val="0"/>
              </a:spcBef>
              <a:spcAft>
                <a:spcPts val="0"/>
              </a:spcAft>
              <a:buClr>
                <a:schemeClr val="accent1"/>
              </a:buClr>
              <a:buSzPts val="5000"/>
              <a:buFont typeface="Calibri"/>
              <a:buNone/>
              <a:defRPr sz="4500">
                <a:solidFill>
                  <a:schemeClr val="accent1"/>
                </a:solidFill>
              </a:defRPr>
            </a:lvl1pPr>
            <a:lvl2pPr lvl="1"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2pPr>
            <a:lvl3pPr lvl="2"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3pPr>
            <a:lvl4pPr lvl="3"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4pPr>
            <a:lvl5pPr lvl="4"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5pPr>
            <a:lvl6pPr lvl="5"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6pPr>
            <a:lvl7pPr lvl="6"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7pPr>
            <a:lvl8pPr lvl="7"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8pPr>
            <a:lvl9pPr lvl="8"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9pPr>
          </a:lstStyle>
          <a:p/>
        </p:txBody>
      </p:sp>
      <p:sp>
        <p:nvSpPr>
          <p:cNvPr id="51" name="Google Shape;51;p9"/>
          <p:cNvSpPr txBox="1"/>
          <p:nvPr>
            <p:ph idx="1" type="subTitle"/>
          </p:nvPr>
        </p:nvSpPr>
        <p:spPr>
          <a:xfrm>
            <a:off x="2364984" y="1346400"/>
            <a:ext cx="4414200" cy="377700"/>
          </a:xfrm>
          <a:prstGeom prst="rect">
            <a:avLst/>
          </a:prstGeom>
          <a:noFill/>
          <a:ln>
            <a:noFill/>
          </a:ln>
        </p:spPr>
        <p:txBody>
          <a:bodyPr anchorCtr="0" anchor="t" bIns="91425" lIns="91425" spcFirstLastPara="1" rIns="91425" wrap="square" tIns="91425">
            <a:noAutofit/>
          </a:bodyPr>
          <a:lstStyle>
            <a:lvl1pPr lvl="0" algn="ctr">
              <a:lnSpc>
                <a:spcPct val="90000"/>
              </a:lnSpc>
              <a:spcBef>
                <a:spcPts val="0"/>
              </a:spcBef>
              <a:spcAft>
                <a:spcPts val="0"/>
              </a:spcAft>
              <a:buClr>
                <a:schemeClr val="dk1"/>
              </a:buClr>
              <a:buSzPts val="1500"/>
              <a:buNone/>
              <a:defRPr sz="1400"/>
            </a:lvl1pPr>
            <a:lvl2pPr lvl="1" algn="ctr">
              <a:lnSpc>
                <a:spcPct val="90000"/>
              </a:lnSpc>
              <a:spcBef>
                <a:spcPts val="0"/>
              </a:spcBef>
              <a:spcAft>
                <a:spcPts val="0"/>
              </a:spcAft>
              <a:buClr>
                <a:schemeClr val="dk1"/>
              </a:buClr>
              <a:buSzPts val="1400"/>
              <a:buNone/>
              <a:defRPr/>
            </a:lvl2pPr>
            <a:lvl3pPr lvl="2" algn="ctr">
              <a:lnSpc>
                <a:spcPct val="90000"/>
              </a:lnSpc>
              <a:spcBef>
                <a:spcPts val="0"/>
              </a:spcBef>
              <a:spcAft>
                <a:spcPts val="0"/>
              </a:spcAft>
              <a:buClr>
                <a:schemeClr val="dk1"/>
              </a:buClr>
              <a:buSzPts val="1400"/>
              <a:buNone/>
              <a:defRPr/>
            </a:lvl3pPr>
            <a:lvl4pPr lvl="3" algn="ctr">
              <a:lnSpc>
                <a:spcPct val="90000"/>
              </a:lnSpc>
              <a:spcBef>
                <a:spcPts val="0"/>
              </a:spcBef>
              <a:spcAft>
                <a:spcPts val="0"/>
              </a:spcAft>
              <a:buClr>
                <a:schemeClr val="dk1"/>
              </a:buClr>
              <a:buSzPts val="1400"/>
              <a:buNone/>
              <a:defRPr/>
            </a:lvl4pPr>
            <a:lvl5pPr lvl="4" algn="ctr">
              <a:lnSpc>
                <a:spcPct val="90000"/>
              </a:lnSpc>
              <a:spcBef>
                <a:spcPts val="0"/>
              </a:spcBef>
              <a:spcAft>
                <a:spcPts val="0"/>
              </a:spcAft>
              <a:buClr>
                <a:schemeClr val="dk1"/>
              </a:buClr>
              <a:buSzPts val="1400"/>
              <a:buNone/>
              <a:defRPr/>
            </a:lvl5pPr>
            <a:lvl6pPr lvl="5" algn="ctr">
              <a:lnSpc>
                <a:spcPct val="90000"/>
              </a:lnSpc>
              <a:spcBef>
                <a:spcPts val="0"/>
              </a:spcBef>
              <a:spcAft>
                <a:spcPts val="0"/>
              </a:spcAft>
              <a:buClr>
                <a:schemeClr val="dk1"/>
              </a:buClr>
              <a:buSzPts val="1400"/>
              <a:buNone/>
              <a:defRPr/>
            </a:lvl6pPr>
            <a:lvl7pPr lvl="6" algn="ctr">
              <a:lnSpc>
                <a:spcPct val="90000"/>
              </a:lnSpc>
              <a:spcBef>
                <a:spcPts val="0"/>
              </a:spcBef>
              <a:spcAft>
                <a:spcPts val="0"/>
              </a:spcAft>
              <a:buClr>
                <a:schemeClr val="dk1"/>
              </a:buClr>
              <a:buSzPts val="1400"/>
              <a:buNone/>
              <a:defRPr/>
            </a:lvl7pPr>
            <a:lvl8pPr lvl="7" algn="ctr">
              <a:lnSpc>
                <a:spcPct val="90000"/>
              </a:lnSpc>
              <a:spcBef>
                <a:spcPts val="0"/>
              </a:spcBef>
              <a:spcAft>
                <a:spcPts val="0"/>
              </a:spcAft>
              <a:buClr>
                <a:schemeClr val="dk1"/>
              </a:buClr>
              <a:buSzPts val="1400"/>
              <a:buNone/>
              <a:defRPr/>
            </a:lvl8pPr>
            <a:lvl9pPr lvl="8" algn="ctr">
              <a:lnSpc>
                <a:spcPct val="90000"/>
              </a:lnSpc>
              <a:spcBef>
                <a:spcPts val="0"/>
              </a:spcBef>
              <a:spcAft>
                <a:spcPts val="0"/>
              </a:spcAft>
              <a:buClr>
                <a:schemeClr val="dk1"/>
              </a:buClr>
              <a:buSzPts val="1400"/>
              <a:buNone/>
              <a:defRPr/>
            </a:lvl9pPr>
          </a:lstStyle>
          <a:p/>
        </p:txBody>
      </p:sp>
      <p:sp>
        <p:nvSpPr>
          <p:cNvPr id="52" name="Google Shape;52;p9"/>
          <p:cNvSpPr txBox="1"/>
          <p:nvPr>
            <p:ph idx="2" type="title"/>
          </p:nvPr>
        </p:nvSpPr>
        <p:spPr>
          <a:xfrm>
            <a:off x="2592925" y="2063025"/>
            <a:ext cx="3958200" cy="615000"/>
          </a:xfrm>
          <a:prstGeom prst="rect">
            <a:avLst/>
          </a:prstGeom>
          <a:noFill/>
          <a:ln>
            <a:noFill/>
          </a:ln>
        </p:spPr>
        <p:txBody>
          <a:bodyPr anchorCtr="0" anchor="ctr" bIns="91425" lIns="91425" spcFirstLastPara="1" rIns="91425" wrap="square" tIns="91425">
            <a:noAutofit/>
          </a:bodyPr>
          <a:lstStyle>
            <a:lvl1pPr lvl="0" algn="ctr">
              <a:lnSpc>
                <a:spcPct val="90000"/>
              </a:lnSpc>
              <a:spcBef>
                <a:spcPts val="0"/>
              </a:spcBef>
              <a:spcAft>
                <a:spcPts val="0"/>
              </a:spcAft>
              <a:buClr>
                <a:schemeClr val="accent1"/>
              </a:buClr>
              <a:buSzPts val="5000"/>
              <a:buFont typeface="Calibri"/>
              <a:buNone/>
              <a:defRPr sz="4300">
                <a:solidFill>
                  <a:schemeClr val="accent1"/>
                </a:solidFill>
              </a:defRPr>
            </a:lvl1pPr>
            <a:lvl2pPr lvl="1"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2pPr>
            <a:lvl3pPr lvl="2"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3pPr>
            <a:lvl4pPr lvl="3"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4pPr>
            <a:lvl5pPr lvl="4"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5pPr>
            <a:lvl6pPr lvl="5"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6pPr>
            <a:lvl7pPr lvl="6"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7pPr>
            <a:lvl8pPr lvl="7"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8pPr>
            <a:lvl9pPr lvl="8"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9pPr>
          </a:lstStyle>
          <a:p/>
        </p:txBody>
      </p:sp>
      <p:sp>
        <p:nvSpPr>
          <p:cNvPr id="53" name="Google Shape;53;p9"/>
          <p:cNvSpPr txBox="1"/>
          <p:nvPr>
            <p:ph idx="3" type="subTitle"/>
          </p:nvPr>
        </p:nvSpPr>
        <p:spPr>
          <a:xfrm>
            <a:off x="2364984" y="2694825"/>
            <a:ext cx="4414200" cy="377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1500"/>
              <a:buNone/>
              <a:defRPr sz="1400"/>
            </a:lvl1pPr>
            <a:lvl2pPr lvl="1" algn="ctr">
              <a:lnSpc>
                <a:spcPct val="90000"/>
              </a:lnSpc>
              <a:spcBef>
                <a:spcPts val="0"/>
              </a:spcBef>
              <a:spcAft>
                <a:spcPts val="0"/>
              </a:spcAft>
              <a:buClr>
                <a:schemeClr val="dk1"/>
              </a:buClr>
              <a:buSzPts val="1400"/>
              <a:buNone/>
              <a:defRPr/>
            </a:lvl2pPr>
            <a:lvl3pPr lvl="2" algn="ctr">
              <a:lnSpc>
                <a:spcPct val="90000"/>
              </a:lnSpc>
              <a:spcBef>
                <a:spcPts val="0"/>
              </a:spcBef>
              <a:spcAft>
                <a:spcPts val="0"/>
              </a:spcAft>
              <a:buClr>
                <a:schemeClr val="dk1"/>
              </a:buClr>
              <a:buSzPts val="1400"/>
              <a:buNone/>
              <a:defRPr/>
            </a:lvl3pPr>
            <a:lvl4pPr lvl="3" algn="ctr">
              <a:lnSpc>
                <a:spcPct val="90000"/>
              </a:lnSpc>
              <a:spcBef>
                <a:spcPts val="0"/>
              </a:spcBef>
              <a:spcAft>
                <a:spcPts val="0"/>
              </a:spcAft>
              <a:buClr>
                <a:schemeClr val="dk1"/>
              </a:buClr>
              <a:buSzPts val="1400"/>
              <a:buNone/>
              <a:defRPr/>
            </a:lvl4pPr>
            <a:lvl5pPr lvl="4" algn="ctr">
              <a:lnSpc>
                <a:spcPct val="90000"/>
              </a:lnSpc>
              <a:spcBef>
                <a:spcPts val="0"/>
              </a:spcBef>
              <a:spcAft>
                <a:spcPts val="0"/>
              </a:spcAft>
              <a:buClr>
                <a:schemeClr val="dk1"/>
              </a:buClr>
              <a:buSzPts val="1400"/>
              <a:buNone/>
              <a:defRPr/>
            </a:lvl5pPr>
            <a:lvl6pPr lvl="5" algn="ctr">
              <a:lnSpc>
                <a:spcPct val="90000"/>
              </a:lnSpc>
              <a:spcBef>
                <a:spcPts val="0"/>
              </a:spcBef>
              <a:spcAft>
                <a:spcPts val="0"/>
              </a:spcAft>
              <a:buClr>
                <a:schemeClr val="dk1"/>
              </a:buClr>
              <a:buSzPts val="1400"/>
              <a:buNone/>
              <a:defRPr/>
            </a:lvl6pPr>
            <a:lvl7pPr lvl="6" algn="ctr">
              <a:lnSpc>
                <a:spcPct val="90000"/>
              </a:lnSpc>
              <a:spcBef>
                <a:spcPts val="0"/>
              </a:spcBef>
              <a:spcAft>
                <a:spcPts val="0"/>
              </a:spcAft>
              <a:buClr>
                <a:schemeClr val="dk1"/>
              </a:buClr>
              <a:buSzPts val="1400"/>
              <a:buNone/>
              <a:defRPr/>
            </a:lvl7pPr>
            <a:lvl8pPr lvl="7" algn="ctr">
              <a:lnSpc>
                <a:spcPct val="90000"/>
              </a:lnSpc>
              <a:spcBef>
                <a:spcPts val="0"/>
              </a:spcBef>
              <a:spcAft>
                <a:spcPts val="0"/>
              </a:spcAft>
              <a:buClr>
                <a:schemeClr val="dk1"/>
              </a:buClr>
              <a:buSzPts val="1400"/>
              <a:buNone/>
              <a:defRPr/>
            </a:lvl8pPr>
            <a:lvl9pPr lvl="8" algn="ctr">
              <a:lnSpc>
                <a:spcPct val="90000"/>
              </a:lnSpc>
              <a:spcBef>
                <a:spcPts val="0"/>
              </a:spcBef>
              <a:spcAft>
                <a:spcPts val="0"/>
              </a:spcAft>
              <a:buClr>
                <a:schemeClr val="dk1"/>
              </a:buClr>
              <a:buSzPts val="1400"/>
              <a:buNone/>
              <a:defRPr/>
            </a:lvl9pPr>
          </a:lstStyle>
          <a:p/>
        </p:txBody>
      </p:sp>
      <p:sp>
        <p:nvSpPr>
          <p:cNvPr id="54" name="Google Shape;54;p9"/>
          <p:cNvSpPr txBox="1"/>
          <p:nvPr>
            <p:ph idx="4" type="title"/>
          </p:nvPr>
        </p:nvSpPr>
        <p:spPr>
          <a:xfrm>
            <a:off x="2592925" y="3411450"/>
            <a:ext cx="3958200" cy="615000"/>
          </a:xfrm>
          <a:prstGeom prst="rect">
            <a:avLst/>
          </a:prstGeom>
          <a:noFill/>
          <a:ln>
            <a:noFill/>
          </a:ln>
        </p:spPr>
        <p:txBody>
          <a:bodyPr anchorCtr="0" anchor="ctr" bIns="91425" lIns="91425" spcFirstLastPara="1" rIns="91425" wrap="square" tIns="91425">
            <a:noAutofit/>
          </a:bodyPr>
          <a:lstStyle>
            <a:lvl1pPr lvl="0" algn="ctr">
              <a:lnSpc>
                <a:spcPct val="90000"/>
              </a:lnSpc>
              <a:spcBef>
                <a:spcPts val="0"/>
              </a:spcBef>
              <a:spcAft>
                <a:spcPts val="0"/>
              </a:spcAft>
              <a:buClr>
                <a:schemeClr val="accent1"/>
              </a:buClr>
              <a:buSzPts val="5000"/>
              <a:buFont typeface="Calibri"/>
              <a:buNone/>
              <a:defRPr sz="4300">
                <a:solidFill>
                  <a:schemeClr val="accent1"/>
                </a:solidFill>
              </a:defRPr>
            </a:lvl1pPr>
            <a:lvl2pPr lvl="1"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2pPr>
            <a:lvl3pPr lvl="2"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3pPr>
            <a:lvl4pPr lvl="3"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4pPr>
            <a:lvl5pPr lvl="4"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5pPr>
            <a:lvl6pPr lvl="5"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6pPr>
            <a:lvl7pPr lvl="6"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7pPr>
            <a:lvl8pPr lvl="7"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8pPr>
            <a:lvl9pPr lvl="8"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9pPr>
          </a:lstStyle>
          <a:p/>
        </p:txBody>
      </p:sp>
      <p:sp>
        <p:nvSpPr>
          <p:cNvPr id="55" name="Google Shape;55;p9"/>
          <p:cNvSpPr txBox="1"/>
          <p:nvPr>
            <p:ph idx="5" type="subTitle"/>
          </p:nvPr>
        </p:nvSpPr>
        <p:spPr>
          <a:xfrm>
            <a:off x="2364950" y="4043250"/>
            <a:ext cx="4414200" cy="377700"/>
          </a:xfrm>
          <a:prstGeom prst="rect">
            <a:avLst/>
          </a:prstGeom>
          <a:noFill/>
          <a:ln>
            <a:noFill/>
          </a:ln>
        </p:spPr>
        <p:txBody>
          <a:bodyPr anchorCtr="0" anchor="t" bIns="91425" lIns="91425" spcFirstLastPara="1" rIns="91425" wrap="square" tIns="91425">
            <a:noAutofit/>
          </a:bodyPr>
          <a:lstStyle>
            <a:lvl1pPr lvl="0" algn="ctr">
              <a:lnSpc>
                <a:spcPct val="90000"/>
              </a:lnSpc>
              <a:spcBef>
                <a:spcPts val="0"/>
              </a:spcBef>
              <a:spcAft>
                <a:spcPts val="0"/>
              </a:spcAft>
              <a:buClr>
                <a:schemeClr val="dk1"/>
              </a:buClr>
              <a:buSzPts val="1500"/>
              <a:buNone/>
              <a:defRPr sz="1400"/>
            </a:lvl1pPr>
            <a:lvl2pPr lvl="1" algn="ctr">
              <a:lnSpc>
                <a:spcPct val="90000"/>
              </a:lnSpc>
              <a:spcBef>
                <a:spcPts val="0"/>
              </a:spcBef>
              <a:spcAft>
                <a:spcPts val="0"/>
              </a:spcAft>
              <a:buClr>
                <a:schemeClr val="dk1"/>
              </a:buClr>
              <a:buSzPts val="1400"/>
              <a:buNone/>
              <a:defRPr/>
            </a:lvl2pPr>
            <a:lvl3pPr lvl="2" algn="ctr">
              <a:lnSpc>
                <a:spcPct val="90000"/>
              </a:lnSpc>
              <a:spcBef>
                <a:spcPts val="0"/>
              </a:spcBef>
              <a:spcAft>
                <a:spcPts val="0"/>
              </a:spcAft>
              <a:buClr>
                <a:schemeClr val="dk1"/>
              </a:buClr>
              <a:buSzPts val="1400"/>
              <a:buNone/>
              <a:defRPr/>
            </a:lvl3pPr>
            <a:lvl4pPr lvl="3" algn="ctr">
              <a:lnSpc>
                <a:spcPct val="90000"/>
              </a:lnSpc>
              <a:spcBef>
                <a:spcPts val="0"/>
              </a:spcBef>
              <a:spcAft>
                <a:spcPts val="0"/>
              </a:spcAft>
              <a:buClr>
                <a:schemeClr val="dk1"/>
              </a:buClr>
              <a:buSzPts val="1400"/>
              <a:buNone/>
              <a:defRPr/>
            </a:lvl4pPr>
            <a:lvl5pPr lvl="4" algn="ctr">
              <a:lnSpc>
                <a:spcPct val="90000"/>
              </a:lnSpc>
              <a:spcBef>
                <a:spcPts val="0"/>
              </a:spcBef>
              <a:spcAft>
                <a:spcPts val="0"/>
              </a:spcAft>
              <a:buClr>
                <a:schemeClr val="dk1"/>
              </a:buClr>
              <a:buSzPts val="1400"/>
              <a:buNone/>
              <a:defRPr/>
            </a:lvl5pPr>
            <a:lvl6pPr lvl="5" algn="ctr">
              <a:lnSpc>
                <a:spcPct val="90000"/>
              </a:lnSpc>
              <a:spcBef>
                <a:spcPts val="0"/>
              </a:spcBef>
              <a:spcAft>
                <a:spcPts val="0"/>
              </a:spcAft>
              <a:buClr>
                <a:schemeClr val="dk1"/>
              </a:buClr>
              <a:buSzPts val="1400"/>
              <a:buNone/>
              <a:defRPr/>
            </a:lvl6pPr>
            <a:lvl7pPr lvl="6" algn="ctr">
              <a:lnSpc>
                <a:spcPct val="90000"/>
              </a:lnSpc>
              <a:spcBef>
                <a:spcPts val="0"/>
              </a:spcBef>
              <a:spcAft>
                <a:spcPts val="0"/>
              </a:spcAft>
              <a:buClr>
                <a:schemeClr val="dk1"/>
              </a:buClr>
              <a:buSzPts val="1400"/>
              <a:buNone/>
              <a:defRPr/>
            </a:lvl7pPr>
            <a:lvl8pPr lvl="7" algn="ctr">
              <a:lnSpc>
                <a:spcPct val="90000"/>
              </a:lnSpc>
              <a:spcBef>
                <a:spcPts val="0"/>
              </a:spcBef>
              <a:spcAft>
                <a:spcPts val="0"/>
              </a:spcAft>
              <a:buClr>
                <a:schemeClr val="dk1"/>
              </a:buClr>
              <a:buSzPts val="1400"/>
              <a:buNone/>
              <a:defRPr/>
            </a:lvl8pPr>
            <a:lvl9pPr lvl="8" algn="ctr">
              <a:lnSpc>
                <a:spcPct val="90000"/>
              </a:lnSpc>
              <a:spcBef>
                <a:spcPts val="0"/>
              </a:spcBef>
              <a:spcAft>
                <a:spcPts val="0"/>
              </a:spcAft>
              <a:buClr>
                <a:schemeClr val="dk1"/>
              </a:buClr>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6" name="Shape 56"/>
        <p:cNvGrpSpPr/>
        <p:nvPr/>
      </p:nvGrpSpPr>
      <p:grpSpPr>
        <a:xfrm>
          <a:off x="0" y="0"/>
          <a:ext cx="0" cy="0"/>
          <a:chOff x="0" y="0"/>
          <a:chExt cx="0" cy="0"/>
        </a:xfrm>
      </p:grpSpPr>
      <p:sp>
        <p:nvSpPr>
          <p:cNvPr id="57" name="Google Shape;57;p10"/>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10"/>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0"/>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None/>
              <a:defRPr>
                <a:solidFill>
                  <a:srgbClr val="888888"/>
                </a:solidFill>
                <a:latin typeface="Calibri"/>
                <a:ea typeface="Calibri"/>
                <a:cs typeface="Calibri"/>
                <a:sym typeface="Calibri"/>
              </a:defRPr>
            </a:lvl1pPr>
            <a:lvl2pPr indent="0" lvl="1" marL="0" algn="r">
              <a:lnSpc>
                <a:spcPct val="100000"/>
              </a:lnSpc>
              <a:spcBef>
                <a:spcPts val="0"/>
              </a:spcBef>
              <a:spcAft>
                <a:spcPts val="0"/>
              </a:spcAft>
              <a:buNone/>
              <a:defRPr>
                <a:solidFill>
                  <a:srgbClr val="888888"/>
                </a:solidFill>
                <a:latin typeface="Calibri"/>
                <a:ea typeface="Calibri"/>
                <a:cs typeface="Calibri"/>
                <a:sym typeface="Calibri"/>
              </a:defRPr>
            </a:lvl2pPr>
            <a:lvl3pPr indent="0" lvl="2" marL="0" algn="r">
              <a:lnSpc>
                <a:spcPct val="100000"/>
              </a:lnSpc>
              <a:spcBef>
                <a:spcPts val="0"/>
              </a:spcBef>
              <a:spcAft>
                <a:spcPts val="0"/>
              </a:spcAft>
              <a:buNone/>
              <a:defRPr>
                <a:solidFill>
                  <a:srgbClr val="888888"/>
                </a:solidFill>
                <a:latin typeface="Calibri"/>
                <a:ea typeface="Calibri"/>
                <a:cs typeface="Calibri"/>
                <a:sym typeface="Calibri"/>
              </a:defRPr>
            </a:lvl3pPr>
            <a:lvl4pPr indent="0" lvl="3" marL="0" algn="r">
              <a:lnSpc>
                <a:spcPct val="100000"/>
              </a:lnSpc>
              <a:spcBef>
                <a:spcPts val="0"/>
              </a:spcBef>
              <a:spcAft>
                <a:spcPts val="0"/>
              </a:spcAft>
              <a:buNone/>
              <a:defRPr>
                <a:solidFill>
                  <a:srgbClr val="888888"/>
                </a:solidFill>
                <a:latin typeface="Calibri"/>
                <a:ea typeface="Calibri"/>
                <a:cs typeface="Calibri"/>
                <a:sym typeface="Calibri"/>
              </a:defRPr>
            </a:lvl4pPr>
            <a:lvl5pPr indent="0" lvl="4" marL="0" algn="r">
              <a:lnSpc>
                <a:spcPct val="100000"/>
              </a:lnSpc>
              <a:spcBef>
                <a:spcPts val="0"/>
              </a:spcBef>
              <a:spcAft>
                <a:spcPts val="0"/>
              </a:spcAft>
              <a:buNone/>
              <a:defRPr>
                <a:solidFill>
                  <a:srgbClr val="888888"/>
                </a:solidFill>
                <a:latin typeface="Calibri"/>
                <a:ea typeface="Calibri"/>
                <a:cs typeface="Calibri"/>
                <a:sym typeface="Calibri"/>
              </a:defRPr>
            </a:lvl5pPr>
            <a:lvl6pPr indent="0" lvl="5" marL="0" algn="r">
              <a:lnSpc>
                <a:spcPct val="100000"/>
              </a:lnSpc>
              <a:spcBef>
                <a:spcPts val="0"/>
              </a:spcBef>
              <a:spcAft>
                <a:spcPts val="0"/>
              </a:spcAft>
              <a:buNone/>
              <a:defRPr>
                <a:solidFill>
                  <a:srgbClr val="888888"/>
                </a:solidFill>
                <a:latin typeface="Calibri"/>
                <a:ea typeface="Calibri"/>
                <a:cs typeface="Calibri"/>
                <a:sym typeface="Calibri"/>
              </a:defRPr>
            </a:lvl6pPr>
            <a:lvl7pPr indent="0" lvl="6" marL="0" algn="r">
              <a:lnSpc>
                <a:spcPct val="100000"/>
              </a:lnSpc>
              <a:spcBef>
                <a:spcPts val="0"/>
              </a:spcBef>
              <a:spcAft>
                <a:spcPts val="0"/>
              </a:spcAft>
              <a:buNone/>
              <a:defRPr>
                <a:solidFill>
                  <a:srgbClr val="888888"/>
                </a:solidFill>
                <a:latin typeface="Calibri"/>
                <a:ea typeface="Calibri"/>
                <a:cs typeface="Calibri"/>
                <a:sym typeface="Calibri"/>
              </a:defRPr>
            </a:lvl7pPr>
            <a:lvl8pPr indent="0" lvl="7" marL="0" algn="r">
              <a:lnSpc>
                <a:spcPct val="100000"/>
              </a:lnSpc>
              <a:spcBef>
                <a:spcPts val="0"/>
              </a:spcBef>
              <a:spcAft>
                <a:spcPts val="0"/>
              </a:spcAft>
              <a:buNone/>
              <a:defRPr>
                <a:solidFill>
                  <a:srgbClr val="888888"/>
                </a:solidFill>
                <a:latin typeface="Calibri"/>
                <a:ea typeface="Calibri"/>
                <a:cs typeface="Calibri"/>
                <a:sym typeface="Calibri"/>
              </a:defRPr>
            </a:lvl8pPr>
            <a:lvl9pPr indent="0" lvl="8" marL="0" algn="r">
              <a:lnSpc>
                <a:spcPct val="100000"/>
              </a:lnSpc>
              <a:spcBef>
                <a:spcPts val="0"/>
              </a:spcBef>
              <a:spcAft>
                <a:spcPts val="0"/>
              </a:spcAft>
              <a:buNone/>
              <a:defRPr>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22" Type="http://schemas.openxmlformats.org/officeDocument/2006/relationships/slideLayout" Target="../slideLayouts/slideLayout22.xml"/><Relationship Id="rId10" Type="http://schemas.openxmlformats.org/officeDocument/2006/relationships/slideLayout" Target="../slideLayouts/slideLayout10.xml"/><Relationship Id="rId21" Type="http://schemas.openxmlformats.org/officeDocument/2006/relationships/slideLayout" Target="../slideLayouts/slideLayout21.xml"/><Relationship Id="rId13" Type="http://schemas.openxmlformats.org/officeDocument/2006/relationships/slideLayout" Target="../slideLayouts/slideLayout13.xml"/><Relationship Id="rId24" Type="http://schemas.openxmlformats.org/officeDocument/2006/relationships/theme" Target="../theme/theme2.xml"/><Relationship Id="rId12" Type="http://schemas.openxmlformats.org/officeDocument/2006/relationships/slideLayout" Target="../slideLayouts/slideLayout12.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34.xml"/><Relationship Id="rId10" Type="http://schemas.openxmlformats.org/officeDocument/2006/relationships/slideLayout" Target="../slideLayouts/slideLayout33.xml"/><Relationship Id="rId13" Type="http://schemas.openxmlformats.org/officeDocument/2006/relationships/slideLayout" Target="../slideLayouts/slideLayout36.xml"/><Relationship Id="rId12" Type="http://schemas.openxmlformats.org/officeDocument/2006/relationships/slideLayout" Target="../slideLayouts/slideLayout35.xml"/><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5" Type="http://schemas.openxmlformats.org/officeDocument/2006/relationships/slideLayout" Target="../slideLayouts/slideLayout38.xml"/><Relationship Id="rId14" Type="http://schemas.openxmlformats.org/officeDocument/2006/relationships/slideLayout" Target="../slideLayouts/slideLayout37.xml"/><Relationship Id="rId16" Type="http://schemas.openxmlformats.org/officeDocument/2006/relationships/theme" Target="../theme/theme1.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628650" y="273844"/>
            <a:ext cx="7886700" cy="994172"/>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628650" y="1369219"/>
            <a:ext cx="7886700" cy="3263504"/>
          </a:xfrm>
          <a:prstGeom prst="rect">
            <a:avLst/>
          </a:prstGeom>
          <a:noFill/>
          <a:ln>
            <a:noFill/>
          </a:ln>
        </p:spPr>
        <p:txBody>
          <a:bodyPr anchorCtr="0" anchor="t" bIns="45700" lIns="91425" spcFirstLastPara="1" rIns="91425" wrap="square" tIns="45700">
            <a:normAutofit/>
          </a:bodyPr>
          <a:lstStyle>
            <a:lvl1pPr indent="-361950" lvl="0" marL="457200" marR="0" rtl="0" algn="l">
              <a:lnSpc>
                <a:spcPct val="90000"/>
              </a:lnSpc>
              <a:spcBef>
                <a:spcPts val="75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375"/>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375"/>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4325" lvl="3" marL="1828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4pPr>
            <a:lvl5pPr indent="-314325" lvl="4" marL="22860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SzPts val="1400"/>
              <a:buNone/>
              <a:defRPr b="0" i="0" sz="900" u="none" cap="none" strike="noStrike">
                <a:solidFill>
                  <a:srgbClr val="888888"/>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9" name="Google Shape;9;p1"/>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SzPts val="1400"/>
              <a:buNone/>
              <a:defRPr b="0" i="0" sz="900" u="none" cap="none" strike="noStrike">
                <a:solidFill>
                  <a:srgbClr val="888888"/>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10" name="Google Shape;10;p1"/>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50" name="Shape 150"/>
        <p:cNvGrpSpPr/>
        <p:nvPr/>
      </p:nvGrpSpPr>
      <p:grpSpPr>
        <a:xfrm>
          <a:off x="0" y="0"/>
          <a:ext cx="0" cy="0"/>
          <a:chOff x="0" y="0"/>
          <a:chExt cx="0" cy="0"/>
        </a:xfrm>
      </p:grpSpPr>
      <p:sp>
        <p:nvSpPr>
          <p:cNvPr id="151" name="Google Shape;151;p2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Reem Kufi"/>
              <a:buNone/>
              <a:defRPr b="0" i="0" sz="2800" u="none" cap="none" strike="noStrike">
                <a:solidFill>
                  <a:schemeClr val="dk1"/>
                </a:solidFill>
                <a:latin typeface="Reem Kufi"/>
                <a:ea typeface="Reem Kufi"/>
                <a:cs typeface="Reem Kufi"/>
                <a:sym typeface="Reem Kufi"/>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152" name="Google Shape;152;p2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dk2"/>
              </a:buClr>
              <a:buSzPts val="1800"/>
              <a:buFont typeface="Source Sans Pro"/>
              <a:buChar char="●"/>
              <a:defRPr b="0" i="0" sz="1800" u="none" cap="none" strike="noStrike">
                <a:solidFill>
                  <a:schemeClr val="dk2"/>
                </a:solidFill>
                <a:latin typeface="Source Sans Pro"/>
                <a:ea typeface="Source Sans Pro"/>
                <a:cs typeface="Source Sans Pro"/>
                <a:sym typeface="Source Sans Pro"/>
              </a:defRPr>
            </a:lvl1pPr>
            <a:lvl2pPr indent="-317500" lvl="1" marL="914400" marR="0" rtl="0" algn="l">
              <a:lnSpc>
                <a:spcPct val="100000"/>
              </a:lnSpc>
              <a:spcBef>
                <a:spcPts val="1600"/>
              </a:spcBef>
              <a:spcAft>
                <a:spcPts val="0"/>
              </a:spcAft>
              <a:buClr>
                <a:schemeClr val="dk2"/>
              </a:buClr>
              <a:buSzPts val="1400"/>
              <a:buFont typeface="Source Sans Pro"/>
              <a:buChar char="○"/>
              <a:defRPr b="0" i="0" sz="1400" u="none" cap="none" strike="noStrike">
                <a:solidFill>
                  <a:schemeClr val="dk2"/>
                </a:solidFill>
                <a:latin typeface="Source Sans Pro"/>
                <a:ea typeface="Source Sans Pro"/>
                <a:cs typeface="Source Sans Pro"/>
                <a:sym typeface="Source Sans Pro"/>
              </a:defRPr>
            </a:lvl2pPr>
            <a:lvl3pPr indent="-317500" lvl="2" marL="1371600" marR="0" rtl="0" algn="l">
              <a:lnSpc>
                <a:spcPct val="100000"/>
              </a:lnSpc>
              <a:spcBef>
                <a:spcPts val="1600"/>
              </a:spcBef>
              <a:spcAft>
                <a:spcPts val="0"/>
              </a:spcAft>
              <a:buClr>
                <a:schemeClr val="dk2"/>
              </a:buClr>
              <a:buSzPts val="1400"/>
              <a:buFont typeface="Source Sans Pro"/>
              <a:buChar char="■"/>
              <a:defRPr b="0" i="0" sz="1400" u="none" cap="none" strike="noStrike">
                <a:solidFill>
                  <a:schemeClr val="dk2"/>
                </a:solidFill>
                <a:latin typeface="Source Sans Pro"/>
                <a:ea typeface="Source Sans Pro"/>
                <a:cs typeface="Source Sans Pro"/>
                <a:sym typeface="Source Sans Pro"/>
              </a:defRPr>
            </a:lvl3pPr>
            <a:lvl4pPr indent="-317500" lvl="3" marL="1828800" marR="0" rtl="0" algn="l">
              <a:lnSpc>
                <a:spcPct val="100000"/>
              </a:lnSpc>
              <a:spcBef>
                <a:spcPts val="1600"/>
              </a:spcBef>
              <a:spcAft>
                <a:spcPts val="0"/>
              </a:spcAft>
              <a:buClr>
                <a:schemeClr val="dk2"/>
              </a:buClr>
              <a:buSzPts val="1400"/>
              <a:buFont typeface="Source Sans Pro"/>
              <a:buChar char="●"/>
              <a:defRPr b="0" i="0" sz="1400" u="none" cap="none" strike="noStrike">
                <a:solidFill>
                  <a:schemeClr val="dk2"/>
                </a:solidFill>
                <a:latin typeface="Source Sans Pro"/>
                <a:ea typeface="Source Sans Pro"/>
                <a:cs typeface="Source Sans Pro"/>
                <a:sym typeface="Source Sans Pro"/>
              </a:defRPr>
            </a:lvl4pPr>
            <a:lvl5pPr indent="-317500" lvl="4" marL="2286000" marR="0" rtl="0" algn="l">
              <a:lnSpc>
                <a:spcPct val="100000"/>
              </a:lnSpc>
              <a:spcBef>
                <a:spcPts val="1600"/>
              </a:spcBef>
              <a:spcAft>
                <a:spcPts val="0"/>
              </a:spcAft>
              <a:buClr>
                <a:schemeClr val="dk2"/>
              </a:buClr>
              <a:buSzPts val="1400"/>
              <a:buFont typeface="Source Sans Pro"/>
              <a:buChar char="○"/>
              <a:defRPr b="0" i="0" sz="1400" u="none" cap="none" strike="noStrike">
                <a:solidFill>
                  <a:schemeClr val="dk2"/>
                </a:solidFill>
                <a:latin typeface="Source Sans Pro"/>
                <a:ea typeface="Source Sans Pro"/>
                <a:cs typeface="Source Sans Pro"/>
                <a:sym typeface="Source Sans Pro"/>
              </a:defRPr>
            </a:lvl5pPr>
            <a:lvl6pPr indent="-317500" lvl="5" marL="2743200" marR="0" rtl="0" algn="l">
              <a:lnSpc>
                <a:spcPct val="100000"/>
              </a:lnSpc>
              <a:spcBef>
                <a:spcPts val="1600"/>
              </a:spcBef>
              <a:spcAft>
                <a:spcPts val="0"/>
              </a:spcAft>
              <a:buClr>
                <a:schemeClr val="dk2"/>
              </a:buClr>
              <a:buSzPts val="1400"/>
              <a:buFont typeface="Source Sans Pro"/>
              <a:buChar char="■"/>
              <a:defRPr b="0" i="0" sz="1400" u="none" cap="none" strike="noStrike">
                <a:solidFill>
                  <a:schemeClr val="dk2"/>
                </a:solidFill>
                <a:latin typeface="Source Sans Pro"/>
                <a:ea typeface="Source Sans Pro"/>
                <a:cs typeface="Source Sans Pro"/>
                <a:sym typeface="Source Sans Pro"/>
              </a:defRPr>
            </a:lvl6pPr>
            <a:lvl7pPr indent="-317500" lvl="6" marL="3200400" marR="0" rtl="0" algn="l">
              <a:lnSpc>
                <a:spcPct val="100000"/>
              </a:lnSpc>
              <a:spcBef>
                <a:spcPts val="1600"/>
              </a:spcBef>
              <a:spcAft>
                <a:spcPts val="0"/>
              </a:spcAft>
              <a:buClr>
                <a:schemeClr val="dk2"/>
              </a:buClr>
              <a:buSzPts val="1400"/>
              <a:buFont typeface="Source Sans Pro"/>
              <a:buChar char="●"/>
              <a:defRPr b="0" i="0" sz="1400" u="none" cap="none" strike="noStrike">
                <a:solidFill>
                  <a:schemeClr val="dk2"/>
                </a:solidFill>
                <a:latin typeface="Source Sans Pro"/>
                <a:ea typeface="Source Sans Pro"/>
                <a:cs typeface="Source Sans Pro"/>
                <a:sym typeface="Source Sans Pro"/>
              </a:defRPr>
            </a:lvl7pPr>
            <a:lvl8pPr indent="-317500" lvl="7" marL="3657600" marR="0" rtl="0" algn="l">
              <a:lnSpc>
                <a:spcPct val="100000"/>
              </a:lnSpc>
              <a:spcBef>
                <a:spcPts val="1600"/>
              </a:spcBef>
              <a:spcAft>
                <a:spcPts val="0"/>
              </a:spcAft>
              <a:buClr>
                <a:schemeClr val="dk2"/>
              </a:buClr>
              <a:buSzPts val="1400"/>
              <a:buFont typeface="Source Sans Pro"/>
              <a:buChar char="○"/>
              <a:defRPr b="0" i="0" sz="1400" u="none" cap="none" strike="noStrike">
                <a:solidFill>
                  <a:schemeClr val="dk2"/>
                </a:solidFill>
                <a:latin typeface="Source Sans Pro"/>
                <a:ea typeface="Source Sans Pro"/>
                <a:cs typeface="Source Sans Pro"/>
                <a:sym typeface="Source Sans Pro"/>
              </a:defRPr>
            </a:lvl8pPr>
            <a:lvl9pPr indent="-317500" lvl="8" marL="4114800" marR="0" rtl="0" algn="l">
              <a:lnSpc>
                <a:spcPct val="100000"/>
              </a:lnSpc>
              <a:spcBef>
                <a:spcPts val="1600"/>
              </a:spcBef>
              <a:spcAft>
                <a:spcPts val="1600"/>
              </a:spcAft>
              <a:buClr>
                <a:schemeClr val="dk2"/>
              </a:buClr>
              <a:buSzPts val="1400"/>
              <a:buFont typeface="Source Sans Pro"/>
              <a:buChar char="■"/>
              <a:defRPr b="0" i="0" sz="1400" u="none" cap="none" strike="noStrike">
                <a:solidFill>
                  <a:schemeClr val="dk2"/>
                </a:solidFill>
                <a:latin typeface="Source Sans Pro"/>
                <a:ea typeface="Source Sans Pro"/>
                <a:cs typeface="Source Sans Pro"/>
                <a:sym typeface="Source Sans Pro"/>
              </a:defRPr>
            </a:lvl9pPr>
          </a:lstStyle>
          <a:p/>
        </p:txBody>
      </p:sp>
    </p:spTree>
  </p:cSld>
  <p:clrMap accent1="accent1" accent2="accent2" accent3="accent3" accent4="accent4" accent5="accent5" accent6="accent6" bg1="lt1" bg2="dk2" tx1="dk1" tx2="lt2" folHlink="folHlink" hlink="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85" r:id="rId1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1.pn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 Id="rId3"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 Id="rId3"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 Id="rId3"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 Id="rId3" Type="http://schemas.openxmlformats.org/officeDocument/2006/relationships/image" Target="../media/image1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 Id="rId3"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 Id="rId3" Type="http://schemas.openxmlformats.org/officeDocument/2006/relationships/image" Target="../media/image2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 Id="rId3" Type="http://schemas.openxmlformats.org/officeDocument/2006/relationships/image" Target="../media/image2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9.xml"/><Relationship Id="rId3" Type="http://schemas.openxmlformats.org/officeDocument/2006/relationships/image" Target="../media/image2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2.xml"/><Relationship Id="rId3" Type="http://schemas.openxmlformats.org/officeDocument/2006/relationships/image" Target="../media/image1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8.xml"/><Relationship Id="rId3" Type="http://schemas.openxmlformats.org/officeDocument/2006/relationships/image" Target="../media/image31.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9.xml"/><Relationship Id="rId3" Type="http://schemas.openxmlformats.org/officeDocument/2006/relationships/image" Target="../media/image21.png"/><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2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3.xml"/><Relationship Id="rId3" Type="http://schemas.openxmlformats.org/officeDocument/2006/relationships/image" Target="../media/image28.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27.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5.xml"/><Relationship Id="rId3" Type="http://schemas.openxmlformats.org/officeDocument/2006/relationships/image" Target="../media/image21.png"/><Relationship Id="rId4" Type="http://schemas.openxmlformats.org/officeDocument/2006/relationships/image" Target="../media/image29.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7.xml"/><Relationship Id="rId3" Type="http://schemas.openxmlformats.org/officeDocument/2006/relationships/image" Target="../media/image30.png"/><Relationship Id="rId4" Type="http://schemas.openxmlformats.org/officeDocument/2006/relationships/image" Target="../media/image2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image" Target="../media/image5.png"/><Relationship Id="rId6" Type="http://schemas.openxmlformats.org/officeDocument/2006/relationships/image" Target="../media/image7.png"/><Relationship Id="rId7" Type="http://schemas.openxmlformats.org/officeDocument/2006/relationships/image" Target="../media/image9.png"/><Relationship Id="rId8"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41"/>
          <p:cNvSpPr txBox="1"/>
          <p:nvPr/>
        </p:nvSpPr>
        <p:spPr>
          <a:xfrm>
            <a:off x="312058" y="998499"/>
            <a:ext cx="8643256" cy="1573251"/>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3000"/>
              <a:buFont typeface="Vidaloka"/>
              <a:buNone/>
            </a:pPr>
            <a:r>
              <a:rPr b="1" i="0" lang="en-US" sz="3200" u="none" cap="none" strike="noStrike">
                <a:solidFill>
                  <a:srgbClr val="0000FF"/>
                </a:solidFill>
                <a:latin typeface="Arial"/>
                <a:ea typeface="Arial"/>
                <a:cs typeface="Arial"/>
                <a:sym typeface="Arial"/>
              </a:rPr>
              <a:t>PENGANGGARAN DAN PELAPORAN PENERAPAN SPM BIDANG KESEHATAN</a:t>
            </a:r>
            <a:endParaRPr b="1" i="0" sz="3200" u="none" cap="none" strike="noStrike">
              <a:solidFill>
                <a:srgbClr val="0000FF"/>
              </a:solidFill>
              <a:latin typeface="Arial"/>
              <a:ea typeface="Arial"/>
              <a:cs typeface="Arial"/>
              <a:sym typeface="Arial"/>
            </a:endParaRPr>
          </a:p>
        </p:txBody>
      </p:sp>
      <p:sp>
        <p:nvSpPr>
          <p:cNvPr id="268" name="Google Shape;268;p41"/>
          <p:cNvSpPr txBox="1"/>
          <p:nvPr/>
        </p:nvSpPr>
        <p:spPr>
          <a:xfrm>
            <a:off x="1045029" y="2833572"/>
            <a:ext cx="6850742" cy="1092541"/>
          </a:xfrm>
          <a:prstGeom prst="rect">
            <a:avLst/>
          </a:prstGeom>
          <a:noFill/>
          <a:ln>
            <a:noFill/>
          </a:ln>
        </p:spPr>
        <p:txBody>
          <a:bodyPr anchorCtr="0" anchor="t" bIns="91425" lIns="91425" spcFirstLastPara="1" rIns="91425" wrap="square" tIns="91425">
            <a:noAutofit/>
          </a:bodyPr>
          <a:lstStyle/>
          <a:p>
            <a:pPr indent="0" lvl="0" marL="114300" marR="0" rtl="0" algn="ctr">
              <a:lnSpc>
                <a:spcPct val="115000"/>
              </a:lnSpc>
              <a:spcBef>
                <a:spcPts val="0"/>
              </a:spcBef>
              <a:spcAft>
                <a:spcPts val="0"/>
              </a:spcAft>
              <a:buClr>
                <a:schemeClr val="dk2"/>
              </a:buClr>
              <a:buSzPts val="1800"/>
              <a:buFont typeface="Montserrat"/>
              <a:buNone/>
            </a:pPr>
            <a:r>
              <a:rPr b="1" i="0" lang="en-US" sz="1600" u="none" cap="none" strike="noStrike">
                <a:solidFill>
                  <a:srgbClr val="009999"/>
                </a:solidFill>
                <a:latin typeface="Montserrat"/>
                <a:ea typeface="Montserrat"/>
                <a:cs typeface="Montserrat"/>
                <a:sym typeface="Montserrat"/>
              </a:rPr>
              <a:t>KEPALA BIRO PERENCANAAN DAN ANGGARAN</a:t>
            </a:r>
            <a:endParaRPr/>
          </a:p>
          <a:p>
            <a:pPr indent="0" lvl="0" marL="114300" marR="0" rtl="0" algn="ctr">
              <a:lnSpc>
                <a:spcPct val="115000"/>
              </a:lnSpc>
              <a:spcBef>
                <a:spcPts val="0"/>
              </a:spcBef>
              <a:spcAft>
                <a:spcPts val="0"/>
              </a:spcAft>
              <a:buClr>
                <a:schemeClr val="dk2"/>
              </a:buClr>
              <a:buSzPts val="1800"/>
              <a:buFont typeface="Montserrat"/>
              <a:buNone/>
            </a:pPr>
            <a:r>
              <a:rPr b="1" i="0" lang="en-US" sz="1600" u="none" cap="none" strike="noStrike">
                <a:solidFill>
                  <a:srgbClr val="009999"/>
                </a:solidFill>
                <a:latin typeface="Montserrat"/>
                <a:ea typeface="Montserrat"/>
                <a:cs typeface="Montserrat"/>
                <a:sym typeface="Montserrat"/>
              </a:rPr>
              <a:t>SEKRETARIAT JENDERAL</a:t>
            </a:r>
            <a:endParaRPr/>
          </a:p>
          <a:p>
            <a:pPr indent="0" lvl="0" marL="114300" marR="0" rtl="0" algn="ctr">
              <a:lnSpc>
                <a:spcPct val="115000"/>
              </a:lnSpc>
              <a:spcBef>
                <a:spcPts val="0"/>
              </a:spcBef>
              <a:spcAft>
                <a:spcPts val="0"/>
              </a:spcAft>
              <a:buClr>
                <a:schemeClr val="dk2"/>
              </a:buClr>
              <a:buSzPts val="1800"/>
              <a:buFont typeface="Montserrat"/>
              <a:buNone/>
            </a:pPr>
            <a:r>
              <a:rPr b="1" i="0" lang="en-US" sz="1600" u="none" cap="none" strike="noStrike">
                <a:solidFill>
                  <a:srgbClr val="009999"/>
                </a:solidFill>
                <a:latin typeface="Montserrat"/>
                <a:ea typeface="Montserrat"/>
                <a:cs typeface="Montserrat"/>
                <a:sym typeface="Montserrat"/>
              </a:rPr>
              <a:t>KEMENTERIAN KESEHATAN</a:t>
            </a:r>
            <a:endParaRPr b="1" i="0" sz="1100" u="none" cap="none" strike="noStrike">
              <a:solidFill>
                <a:srgbClr val="009999"/>
              </a:solidFill>
              <a:latin typeface="Montserrat"/>
              <a:ea typeface="Montserrat"/>
              <a:cs typeface="Montserrat"/>
              <a:sym typeface="Montserrat"/>
            </a:endParaRPr>
          </a:p>
        </p:txBody>
      </p:sp>
      <p:pic>
        <p:nvPicPr>
          <p:cNvPr descr="E:\Dokumen PI\PPT\Gambarnya\LOGO BARU KEMENKES PNG.png" id="269" name="Google Shape;269;p41"/>
          <p:cNvPicPr preferRelativeResize="0"/>
          <p:nvPr/>
        </p:nvPicPr>
        <p:blipFill rotWithShape="1">
          <a:blip r:embed="rId3">
            <a:alphaModFix/>
          </a:blip>
          <a:srcRect b="0" l="0" r="0" t="0"/>
          <a:stretch/>
        </p:blipFill>
        <p:spPr>
          <a:xfrm>
            <a:off x="102268" y="44036"/>
            <a:ext cx="1334690" cy="571500"/>
          </a:xfrm>
          <a:prstGeom prst="rect">
            <a:avLst/>
          </a:prstGeom>
          <a:noFill/>
          <a:ln>
            <a:noFill/>
          </a:ln>
        </p:spPr>
      </p:pic>
      <p:pic>
        <p:nvPicPr>
          <p:cNvPr id="270" name="Google Shape;270;p41"/>
          <p:cNvPicPr preferRelativeResize="0"/>
          <p:nvPr/>
        </p:nvPicPr>
        <p:blipFill rotWithShape="1">
          <a:blip r:embed="rId4">
            <a:alphaModFix/>
          </a:blip>
          <a:srcRect b="0" l="0" r="53253" t="0"/>
          <a:stretch/>
        </p:blipFill>
        <p:spPr>
          <a:xfrm>
            <a:off x="7820025" y="-29116"/>
            <a:ext cx="1323975" cy="695326"/>
          </a:xfrm>
          <a:prstGeom prst="rect">
            <a:avLst/>
          </a:prstGeom>
          <a:noFill/>
          <a:ln>
            <a:noFill/>
          </a:ln>
        </p:spPr>
      </p:pic>
      <p:sp>
        <p:nvSpPr>
          <p:cNvPr id="271" name="Google Shape;271;p41"/>
          <p:cNvSpPr txBox="1"/>
          <p:nvPr/>
        </p:nvSpPr>
        <p:spPr>
          <a:xfrm>
            <a:off x="713224" y="4235012"/>
            <a:ext cx="8085082"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1200" u="none" cap="none" strike="noStrike">
                <a:solidFill>
                  <a:srgbClr val="000000"/>
                </a:solidFill>
                <a:latin typeface="Arial"/>
                <a:ea typeface="Arial"/>
                <a:cs typeface="Arial"/>
                <a:sym typeface="Arial"/>
              </a:rPr>
              <a:t>Disampaikan pada:</a:t>
            </a:r>
            <a:endParaRPr/>
          </a:p>
          <a:p>
            <a:pPr indent="0" lvl="0" marL="0" marR="0" rtl="0" algn="ctr">
              <a:lnSpc>
                <a:spcPct val="100000"/>
              </a:lnSpc>
              <a:spcBef>
                <a:spcPts val="0"/>
              </a:spcBef>
              <a:spcAft>
                <a:spcPts val="0"/>
              </a:spcAft>
              <a:buNone/>
            </a:pPr>
            <a:r>
              <a:rPr b="0" i="0" lang="en-US" sz="1200" u="none" cap="none" strike="noStrike">
                <a:solidFill>
                  <a:srgbClr val="000000"/>
                </a:solidFill>
                <a:latin typeface="Arial"/>
                <a:ea typeface="Arial"/>
                <a:cs typeface="Arial"/>
                <a:sym typeface="Arial"/>
              </a:rPr>
              <a:t>Asisteni Penganggaran dan Pelaporan SPM Wilayah Jawa, Bali, Sulawesi dan Papua</a:t>
            </a:r>
            <a:endParaRPr/>
          </a:p>
          <a:p>
            <a:pPr indent="0" lvl="0" marL="0" marR="0" rtl="0" algn="ctr">
              <a:lnSpc>
                <a:spcPct val="100000"/>
              </a:lnSpc>
              <a:spcBef>
                <a:spcPts val="0"/>
              </a:spcBef>
              <a:spcAft>
                <a:spcPts val="0"/>
              </a:spcAft>
              <a:buNone/>
            </a:pPr>
            <a:r>
              <a:rPr b="0" i="0" lang="en-US" sz="1200" u="none" cap="none" strike="noStrike">
                <a:solidFill>
                  <a:srgbClr val="000000"/>
                </a:solidFill>
                <a:latin typeface="Arial"/>
                <a:ea typeface="Arial"/>
                <a:cs typeface="Arial"/>
                <a:sym typeface="Arial"/>
              </a:rPr>
              <a:t>01 Oktober 2021</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6" name="Shape 516"/>
        <p:cNvGrpSpPr/>
        <p:nvPr/>
      </p:nvGrpSpPr>
      <p:grpSpPr>
        <a:xfrm>
          <a:off x="0" y="0"/>
          <a:ext cx="0" cy="0"/>
          <a:chOff x="0" y="0"/>
          <a:chExt cx="0" cy="0"/>
        </a:xfrm>
      </p:grpSpPr>
      <p:sp>
        <p:nvSpPr>
          <p:cNvPr id="517" name="Google Shape;517;p50"/>
          <p:cNvSpPr txBox="1"/>
          <p:nvPr>
            <p:ph type="title"/>
          </p:nvPr>
        </p:nvSpPr>
        <p:spPr>
          <a:xfrm>
            <a:off x="170121" y="137268"/>
            <a:ext cx="8803758" cy="1000197"/>
          </a:xfrm>
          <a:prstGeom prst="rect">
            <a:avLst/>
          </a:prstGeom>
          <a:noFill/>
          <a:ln>
            <a:noFill/>
          </a:ln>
        </p:spPr>
        <p:txBody>
          <a:bodyPr anchorCtr="0" anchor="ctr" bIns="91425" lIns="91425" spcFirstLastPara="1" rIns="91425" wrap="square" tIns="91425">
            <a:noAutofit/>
          </a:bodyPr>
          <a:lstStyle/>
          <a:p>
            <a:pPr indent="0" lvl="0" marL="0" rtl="0" algn="ctr">
              <a:lnSpc>
                <a:spcPct val="90000"/>
              </a:lnSpc>
              <a:spcBef>
                <a:spcPts val="0"/>
              </a:spcBef>
              <a:spcAft>
                <a:spcPts val="0"/>
              </a:spcAft>
              <a:buClr>
                <a:schemeClr val="accent1"/>
              </a:buClr>
              <a:buSzPts val="5000"/>
              <a:buFont typeface="Calibri"/>
              <a:buNone/>
            </a:pPr>
            <a:r>
              <a:rPr b="1" lang="en-US" sz="2800">
                <a:solidFill>
                  <a:srgbClr val="171616"/>
                </a:solidFill>
                <a:latin typeface="Calibri"/>
                <a:ea typeface="Calibri"/>
                <a:cs typeface="Calibri"/>
                <a:sym typeface="Calibri"/>
              </a:rPr>
              <a:t>PERAN PROVINSI dan KAB/KOTA</a:t>
            </a:r>
            <a:br>
              <a:rPr b="1" lang="en-US" sz="4400">
                <a:solidFill>
                  <a:srgbClr val="171616"/>
                </a:solidFill>
                <a:latin typeface="Calibri"/>
                <a:ea typeface="Calibri"/>
                <a:cs typeface="Calibri"/>
                <a:sym typeface="Calibri"/>
              </a:rPr>
            </a:br>
            <a:r>
              <a:rPr b="1" lang="en-US" sz="2000">
                <a:solidFill>
                  <a:srgbClr val="171616"/>
                </a:solidFill>
                <a:latin typeface="Calibri"/>
                <a:ea typeface="Calibri"/>
                <a:cs typeface="Calibri"/>
                <a:sym typeface="Calibri"/>
              </a:rPr>
              <a:t>(PERMENDAGRI 100/2018)</a:t>
            </a:r>
            <a:endParaRPr b="1" sz="4400">
              <a:solidFill>
                <a:srgbClr val="171616"/>
              </a:solidFill>
              <a:latin typeface="Calibri"/>
              <a:ea typeface="Calibri"/>
              <a:cs typeface="Calibri"/>
              <a:sym typeface="Calibri"/>
            </a:endParaRPr>
          </a:p>
        </p:txBody>
      </p:sp>
      <p:sp>
        <p:nvSpPr>
          <p:cNvPr id="518" name="Google Shape;518;p50"/>
          <p:cNvSpPr/>
          <p:nvPr/>
        </p:nvSpPr>
        <p:spPr>
          <a:xfrm>
            <a:off x="1" y="1073888"/>
            <a:ext cx="4189228" cy="3323987"/>
          </a:xfrm>
          <a:prstGeom prst="rect">
            <a:avLst/>
          </a:prstGeom>
          <a:noFill/>
          <a:ln cap="flat" cmpd="sng" w="9525">
            <a:solidFill>
              <a:srgbClr val="2F5496"/>
            </a:solidFill>
            <a:prstDash val="solid"/>
            <a:round/>
            <a:headEnd len="sm" w="sm" type="none"/>
            <a:tailEnd len="sm" w="sm" type="none"/>
          </a:ln>
        </p:spPr>
        <p:txBody>
          <a:bodyPr anchorCtr="0" anchor="t" bIns="45700" lIns="91425" spcFirstLastPara="1" rIns="91425" wrap="square" tIns="45700">
            <a:noAutofit/>
          </a:bodyPr>
          <a:lstStyle/>
          <a:p>
            <a:pPr indent="-228594" lvl="0" marL="228594"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Menyusun rencana aksi penerapan SPM</a:t>
            </a:r>
            <a:endParaRPr/>
          </a:p>
          <a:p>
            <a:pPr indent="-228594" lvl="0" marL="228594"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Melakukan koordinasi dengan kementerian/lembaga pemerintah non kementerian dalam sosialisasi Standar Teknis dan Penerapan SPM di daerah Prov/Kab/Kota (</a:t>
            </a:r>
            <a:r>
              <a:rPr b="1" i="0" lang="en-US" sz="1400" u="none" cap="none" strike="noStrike">
                <a:solidFill>
                  <a:srgbClr val="000000"/>
                </a:solidFill>
                <a:latin typeface="Arial"/>
                <a:ea typeface="Arial"/>
                <a:cs typeface="Arial"/>
                <a:sym typeface="Arial"/>
              </a:rPr>
              <a:t>Khusus Provinsi</a:t>
            </a:r>
            <a:r>
              <a:rPr b="0" i="0" lang="en-US" sz="1400" u="none" cap="none" strike="noStrike">
                <a:solidFill>
                  <a:srgbClr val="000000"/>
                </a:solidFill>
                <a:latin typeface="Arial"/>
                <a:ea typeface="Arial"/>
                <a:cs typeface="Arial"/>
                <a:sym typeface="Arial"/>
              </a:rPr>
              <a:t>)</a:t>
            </a:r>
            <a:endParaRPr/>
          </a:p>
          <a:p>
            <a:pPr indent="-228594" lvl="0" marL="228594"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Melakukan sosialisasi penerapan SPM kepada perwakilan masyarakat sebagai penerima manfaat</a:t>
            </a:r>
            <a:endParaRPr/>
          </a:p>
          <a:p>
            <a:pPr indent="-228594" lvl="0" marL="228594"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Menerima dan menindaklanjuti pengaduan masyarakat terkait penerapan SPM</a:t>
            </a:r>
            <a:endParaRPr/>
          </a:p>
          <a:p>
            <a:pPr indent="-228594" lvl="0" marL="228594"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Melakukan koordinasi dengan Perangkat Daerah Pengampu SPM (</a:t>
            </a:r>
            <a:r>
              <a:rPr b="1" i="0" lang="en-US" sz="1400" u="none" cap="none" strike="noStrike">
                <a:solidFill>
                  <a:srgbClr val="000000"/>
                </a:solidFill>
                <a:latin typeface="Arial"/>
                <a:ea typeface="Arial"/>
                <a:cs typeface="Arial"/>
                <a:sym typeface="Arial"/>
              </a:rPr>
              <a:t>Khusus Kab/Kota</a:t>
            </a:r>
            <a:r>
              <a:rPr b="0" i="0" lang="en-US" sz="1400" u="none" cap="none" strike="noStrike">
                <a:solidFill>
                  <a:srgbClr val="000000"/>
                </a:solidFill>
                <a:latin typeface="Arial"/>
                <a:ea typeface="Arial"/>
                <a:cs typeface="Arial"/>
                <a:sym typeface="Arial"/>
              </a:rPr>
              <a:t>)</a:t>
            </a:r>
            <a:endParaRPr/>
          </a:p>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519" name="Google Shape;519;p50"/>
          <p:cNvSpPr/>
          <p:nvPr/>
        </p:nvSpPr>
        <p:spPr>
          <a:xfrm>
            <a:off x="4287394" y="1073888"/>
            <a:ext cx="4718383" cy="2462213"/>
          </a:xfrm>
          <a:prstGeom prst="rect">
            <a:avLst/>
          </a:prstGeom>
          <a:noFill/>
          <a:ln cap="flat" cmpd="sng" w="9525">
            <a:solidFill>
              <a:srgbClr val="2F5496"/>
            </a:solidFill>
            <a:prstDash val="solid"/>
            <a:round/>
            <a:headEnd len="sm" w="sm" type="none"/>
            <a:tailEnd len="sm" w="sm" type="none"/>
          </a:ln>
        </p:spPr>
        <p:txBody>
          <a:bodyPr anchorCtr="0" anchor="t" bIns="45700" lIns="91425" spcFirstLastPara="1" rIns="91425" wrap="square" tIns="45700">
            <a:noAutofit/>
          </a:bodyPr>
          <a:lstStyle/>
          <a:p>
            <a:pPr indent="-457189" lvl="0" marL="457189"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Mengkoordinasikan :</a:t>
            </a:r>
            <a:endParaRPr/>
          </a:p>
          <a:p>
            <a:pPr indent="-342891" lvl="1" marL="450839" marR="0" rtl="0" algn="l">
              <a:lnSpc>
                <a:spcPct val="100000"/>
              </a:lnSpc>
              <a:spcBef>
                <a:spcPts val="0"/>
              </a:spcBef>
              <a:spcAft>
                <a:spcPts val="0"/>
              </a:spcAft>
              <a:buClr>
                <a:srgbClr val="000000"/>
              </a:buClr>
              <a:buSzPts val="1400"/>
              <a:buFont typeface="Noto Sans Symbols"/>
              <a:buChar char="▪"/>
            </a:pPr>
            <a:r>
              <a:rPr b="0" i="0" lang="en-US" sz="1400" u="none" cap="none" strike="noStrike">
                <a:solidFill>
                  <a:srgbClr val="000000"/>
                </a:solidFill>
                <a:latin typeface="Arial"/>
                <a:ea typeface="Arial"/>
                <a:cs typeface="Arial"/>
                <a:sym typeface="Arial"/>
              </a:rPr>
              <a:t>Pendataan, pemutakhiran dan sinkronisasi terhadap data secara periodik</a:t>
            </a:r>
            <a:endParaRPr/>
          </a:p>
          <a:p>
            <a:pPr indent="-342891" lvl="1" marL="450839" marR="0" rtl="0" algn="l">
              <a:lnSpc>
                <a:spcPct val="100000"/>
              </a:lnSpc>
              <a:spcBef>
                <a:spcPts val="0"/>
              </a:spcBef>
              <a:spcAft>
                <a:spcPts val="0"/>
              </a:spcAft>
              <a:buClr>
                <a:srgbClr val="000000"/>
              </a:buClr>
              <a:buSzPts val="1400"/>
              <a:buFont typeface="Noto Sans Symbols"/>
              <a:buChar char="▪"/>
            </a:pPr>
            <a:r>
              <a:rPr b="0" i="0" lang="en-US" sz="1400" u="none" cap="none" strike="noStrike">
                <a:solidFill>
                  <a:srgbClr val="000000"/>
                </a:solidFill>
                <a:latin typeface="Arial"/>
                <a:ea typeface="Arial"/>
                <a:cs typeface="Arial"/>
                <a:sym typeface="Arial"/>
              </a:rPr>
              <a:t>Integrasi SPM ke dalam dokumen perencanaan  dan penganggaran daerah</a:t>
            </a:r>
            <a:endParaRPr b="0" i="0" sz="1400" u="none" cap="none" strike="noStrike">
              <a:solidFill>
                <a:srgbClr val="000000"/>
              </a:solidFill>
              <a:latin typeface="Arial"/>
              <a:ea typeface="Arial"/>
              <a:cs typeface="Arial"/>
              <a:sym typeface="Arial"/>
            </a:endParaRPr>
          </a:p>
          <a:p>
            <a:pPr indent="-342891" lvl="1" marL="450839" marR="0" rtl="0" algn="l">
              <a:lnSpc>
                <a:spcPct val="100000"/>
              </a:lnSpc>
              <a:spcBef>
                <a:spcPts val="0"/>
              </a:spcBef>
              <a:spcAft>
                <a:spcPts val="0"/>
              </a:spcAft>
              <a:buClr>
                <a:srgbClr val="000000"/>
              </a:buClr>
              <a:buSzPts val="1400"/>
              <a:buFont typeface="Noto Sans Symbols"/>
              <a:buChar char="▪"/>
            </a:pPr>
            <a:r>
              <a:rPr b="0" i="0" lang="en-US" sz="1400" u="none" cap="none" strike="noStrike">
                <a:solidFill>
                  <a:srgbClr val="000000"/>
                </a:solidFill>
                <a:latin typeface="Arial"/>
                <a:ea typeface="Arial"/>
                <a:cs typeface="Arial"/>
                <a:sym typeface="Arial"/>
              </a:rPr>
              <a:t>Perumusan strategi pembinaan teknis penerapan SPM di Prov/Kab/Kota</a:t>
            </a:r>
            <a:endParaRPr/>
          </a:p>
          <a:p>
            <a:pPr indent="-342891" lvl="1" marL="450839" marR="0" rtl="0" algn="l">
              <a:lnSpc>
                <a:spcPct val="100000"/>
              </a:lnSpc>
              <a:spcBef>
                <a:spcPts val="0"/>
              </a:spcBef>
              <a:spcAft>
                <a:spcPts val="0"/>
              </a:spcAft>
              <a:buClr>
                <a:srgbClr val="000000"/>
              </a:buClr>
              <a:buSzPts val="1400"/>
              <a:buFont typeface="Noto Sans Symbols"/>
              <a:buChar char="▪"/>
            </a:pPr>
            <a:r>
              <a:rPr b="0" i="0" lang="en-US" sz="1400" u="none" cap="none" strike="noStrike">
                <a:solidFill>
                  <a:srgbClr val="000000"/>
                </a:solidFill>
                <a:latin typeface="Arial"/>
                <a:ea typeface="Arial"/>
                <a:cs typeface="Arial"/>
                <a:sym typeface="Arial"/>
              </a:rPr>
              <a:t>Pemantauan dan evaluasi SPM di daerah Prov/Kab/kota</a:t>
            </a:r>
            <a:endParaRPr/>
          </a:p>
          <a:p>
            <a:pPr indent="-342891" lvl="1" marL="450839" marR="0" rtl="0" algn="l">
              <a:lnSpc>
                <a:spcPct val="100000"/>
              </a:lnSpc>
              <a:spcBef>
                <a:spcPts val="0"/>
              </a:spcBef>
              <a:spcAft>
                <a:spcPts val="0"/>
              </a:spcAft>
              <a:buClr>
                <a:srgbClr val="000000"/>
              </a:buClr>
              <a:buSzPts val="1400"/>
              <a:buFont typeface="Noto Sans Symbols"/>
              <a:buChar char="▪"/>
            </a:pPr>
            <a:r>
              <a:rPr b="0" i="0" lang="en-US" sz="1400" u="none" cap="none" strike="noStrike">
                <a:solidFill>
                  <a:srgbClr val="000000"/>
                </a:solidFill>
                <a:latin typeface="Arial"/>
                <a:ea typeface="Arial"/>
                <a:cs typeface="Arial"/>
                <a:sym typeface="Arial"/>
              </a:rPr>
              <a:t>Pencapaian berdasarkan laporan penyelenggaraan pemda Prov/Kab/kota</a:t>
            </a:r>
            <a:endParaRPr/>
          </a:p>
        </p:txBody>
      </p:sp>
      <p:sp>
        <p:nvSpPr>
          <p:cNvPr id="520" name="Google Shape;520;p50"/>
          <p:cNvSpPr/>
          <p:nvPr/>
        </p:nvSpPr>
        <p:spPr>
          <a:xfrm>
            <a:off x="4287394" y="3726524"/>
            <a:ext cx="4718383" cy="1169551"/>
          </a:xfrm>
          <a:prstGeom prst="rect">
            <a:avLst/>
          </a:prstGeom>
          <a:noFill/>
          <a:ln cap="flat" cmpd="sng" w="9525">
            <a:solidFill>
              <a:srgbClr val="2F5496"/>
            </a:solidFill>
            <a:prstDash val="solid"/>
            <a:round/>
            <a:headEnd len="sm" w="sm" type="none"/>
            <a:tailEnd len="sm" w="sm" type="none"/>
          </a:ln>
        </p:spPr>
        <p:txBody>
          <a:bodyPr anchorCtr="0" anchor="t" bIns="45700" lIns="91425" spcFirstLastPara="1" rIns="91425" wrap="square" tIns="45700">
            <a:noAutofit/>
          </a:bodyPr>
          <a:lstStyle/>
          <a:p>
            <a:pPr indent="-457189" lvl="0" marL="457189"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Mengkonsolidasikan :</a:t>
            </a:r>
            <a:endParaRPr/>
          </a:p>
          <a:p>
            <a:pPr indent="-342891" lvl="1" marL="450839" marR="0" rtl="0" algn="l">
              <a:lnSpc>
                <a:spcPct val="100000"/>
              </a:lnSpc>
              <a:spcBef>
                <a:spcPts val="0"/>
              </a:spcBef>
              <a:spcAft>
                <a:spcPts val="0"/>
              </a:spcAft>
              <a:buClr>
                <a:srgbClr val="000000"/>
              </a:buClr>
              <a:buSzPts val="1400"/>
              <a:buFont typeface="Noto Sans Symbols"/>
              <a:buChar char="▪"/>
            </a:pPr>
            <a:r>
              <a:rPr b="0" i="0" lang="en-US" sz="1400" u="none" cap="none" strike="noStrike">
                <a:solidFill>
                  <a:srgbClr val="000000"/>
                </a:solidFill>
                <a:latin typeface="Arial"/>
                <a:ea typeface="Arial"/>
                <a:cs typeface="Arial"/>
                <a:sym typeface="Arial"/>
              </a:rPr>
              <a:t>Sumber pendanaan dalam pemenuhan anggaran  untuk penerapan  SPM Prov/Kab/Kota</a:t>
            </a:r>
            <a:endParaRPr/>
          </a:p>
          <a:p>
            <a:pPr indent="-342891" lvl="1" marL="450839" marR="0" rtl="0" algn="l">
              <a:lnSpc>
                <a:spcPct val="100000"/>
              </a:lnSpc>
              <a:spcBef>
                <a:spcPts val="0"/>
              </a:spcBef>
              <a:spcAft>
                <a:spcPts val="0"/>
              </a:spcAft>
              <a:buClr>
                <a:srgbClr val="000000"/>
              </a:buClr>
              <a:buSzPts val="1400"/>
              <a:buFont typeface="Noto Sans Symbols"/>
              <a:buChar char="▪"/>
            </a:pPr>
            <a:r>
              <a:rPr b="0" i="0" lang="en-US" sz="1400" u="none" cap="none" strike="noStrike">
                <a:solidFill>
                  <a:srgbClr val="000000"/>
                </a:solidFill>
                <a:latin typeface="Arial"/>
                <a:ea typeface="Arial"/>
                <a:cs typeface="Arial"/>
                <a:sym typeface="Arial"/>
              </a:rPr>
              <a:t>Laporan penerapan dan pencapaian SPM Prov/Kab/Kota.</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4" name="Shape 524"/>
        <p:cNvGrpSpPr/>
        <p:nvPr/>
      </p:nvGrpSpPr>
      <p:grpSpPr>
        <a:xfrm>
          <a:off x="0" y="0"/>
          <a:ext cx="0" cy="0"/>
          <a:chOff x="0" y="0"/>
          <a:chExt cx="0" cy="0"/>
        </a:xfrm>
      </p:grpSpPr>
      <p:sp>
        <p:nvSpPr>
          <p:cNvPr id="525" name="Google Shape;525;p51"/>
          <p:cNvSpPr txBox="1"/>
          <p:nvPr>
            <p:ph type="title"/>
          </p:nvPr>
        </p:nvSpPr>
        <p:spPr>
          <a:xfrm>
            <a:off x="703943" y="2761226"/>
            <a:ext cx="8200571" cy="648900"/>
          </a:xfrm>
          <a:prstGeom prst="rect">
            <a:avLst/>
          </a:prstGeom>
          <a:noFill/>
          <a:ln>
            <a:noFill/>
          </a:ln>
        </p:spPr>
        <p:txBody>
          <a:bodyPr anchorCtr="0" anchor="ctr" bIns="91425" lIns="91425" spcFirstLastPara="1" rIns="91425" wrap="square" tIns="91425">
            <a:noAutofit/>
          </a:bodyPr>
          <a:lstStyle/>
          <a:p>
            <a:pPr indent="0" lvl="0" marL="0" rtl="0" algn="ctr">
              <a:lnSpc>
                <a:spcPct val="90000"/>
              </a:lnSpc>
              <a:spcBef>
                <a:spcPts val="0"/>
              </a:spcBef>
              <a:spcAft>
                <a:spcPts val="0"/>
              </a:spcAft>
              <a:buSzPts val="3600"/>
              <a:buFont typeface="Twentieth Century"/>
              <a:buNone/>
            </a:pPr>
            <a:r>
              <a:rPr b="1" lang="en-US">
                <a:latin typeface="Twentieth Century"/>
                <a:ea typeface="Twentieth Century"/>
                <a:cs typeface="Twentieth Century"/>
                <a:sym typeface="Twentieth Century"/>
              </a:rPr>
              <a:t>Capaianan dan Pelaporan</a:t>
            </a:r>
            <a:endParaRPr b="1">
              <a:latin typeface="Twentieth Century"/>
              <a:ea typeface="Twentieth Century"/>
              <a:cs typeface="Twentieth Century"/>
              <a:sym typeface="Twentieth Century"/>
            </a:endParaRPr>
          </a:p>
        </p:txBody>
      </p:sp>
      <p:sp>
        <p:nvSpPr>
          <p:cNvPr id="526" name="Google Shape;526;p51"/>
          <p:cNvSpPr txBox="1"/>
          <p:nvPr>
            <p:ph idx="2" type="title"/>
          </p:nvPr>
        </p:nvSpPr>
        <p:spPr>
          <a:xfrm>
            <a:off x="3746550" y="1428126"/>
            <a:ext cx="1650900" cy="978300"/>
          </a:xfrm>
          <a:prstGeom prst="rect">
            <a:avLst/>
          </a:prstGeom>
          <a:noFill/>
          <a:ln>
            <a:noFill/>
          </a:ln>
        </p:spPr>
        <p:txBody>
          <a:bodyPr anchorCtr="0" anchor="ctr" bIns="91425" lIns="91425" spcFirstLastPara="1" rIns="91425" wrap="square" tIns="91425">
            <a:noAutofit/>
          </a:bodyPr>
          <a:lstStyle/>
          <a:p>
            <a:pPr indent="0" lvl="0" marL="0" rtl="0" algn="ctr">
              <a:lnSpc>
                <a:spcPct val="90000"/>
              </a:lnSpc>
              <a:spcBef>
                <a:spcPts val="0"/>
              </a:spcBef>
              <a:spcAft>
                <a:spcPts val="0"/>
              </a:spcAft>
              <a:buClr>
                <a:schemeClr val="accent1"/>
              </a:buClr>
              <a:buSzPts val="6000"/>
              <a:buFont typeface="Twentieth Century"/>
              <a:buNone/>
            </a:pPr>
            <a:r>
              <a:rPr b="1" lang="en-US">
                <a:latin typeface="Twentieth Century"/>
                <a:ea typeface="Twentieth Century"/>
                <a:cs typeface="Twentieth Century"/>
                <a:sym typeface="Twentieth Century"/>
              </a:rPr>
              <a:t>02</a:t>
            </a:r>
            <a:endParaRPr b="1">
              <a:latin typeface="Twentieth Century"/>
              <a:ea typeface="Twentieth Century"/>
              <a:cs typeface="Twentieth Century"/>
              <a:sym typeface="Twentieth Century"/>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0" name="Shape 530"/>
        <p:cNvGrpSpPr/>
        <p:nvPr/>
      </p:nvGrpSpPr>
      <p:grpSpPr>
        <a:xfrm>
          <a:off x="0" y="0"/>
          <a:ext cx="0" cy="0"/>
          <a:chOff x="0" y="0"/>
          <a:chExt cx="0" cy="0"/>
        </a:xfrm>
      </p:grpSpPr>
      <p:sp>
        <p:nvSpPr>
          <p:cNvPr id="531" name="Google Shape;531;p52"/>
          <p:cNvSpPr txBox="1"/>
          <p:nvPr/>
        </p:nvSpPr>
        <p:spPr>
          <a:xfrm>
            <a:off x="0" y="4903803"/>
            <a:ext cx="3538148" cy="2308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1" lang="en-US" sz="900" u="none" cap="none" strike="noStrike">
                <a:solidFill>
                  <a:srgbClr val="000000"/>
                </a:solidFill>
                <a:latin typeface="Calibri"/>
                <a:ea typeface="Calibri"/>
                <a:cs typeface="Calibri"/>
                <a:sym typeface="Calibri"/>
              </a:rPr>
              <a:t>Tarikan data per 29 September 2021 dari aplikasi satu data kesehatan </a:t>
            </a:r>
            <a:endParaRPr b="1" i="1" sz="900" u="none" cap="none" strike="noStrike">
              <a:solidFill>
                <a:srgbClr val="000000"/>
              </a:solidFill>
              <a:latin typeface="Calibri"/>
              <a:ea typeface="Calibri"/>
              <a:cs typeface="Calibri"/>
              <a:sym typeface="Calibri"/>
            </a:endParaRPr>
          </a:p>
        </p:txBody>
      </p:sp>
      <p:pic>
        <p:nvPicPr>
          <p:cNvPr id="532" name="Google Shape;532;p52"/>
          <p:cNvPicPr preferRelativeResize="0"/>
          <p:nvPr/>
        </p:nvPicPr>
        <p:blipFill rotWithShape="1">
          <a:blip r:embed="rId3">
            <a:alphaModFix/>
          </a:blip>
          <a:srcRect b="0" l="0" r="0" t="0"/>
          <a:stretch/>
        </p:blipFill>
        <p:spPr>
          <a:xfrm>
            <a:off x="201930" y="213360"/>
            <a:ext cx="8740140" cy="471678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6" name="Shape 536"/>
        <p:cNvGrpSpPr/>
        <p:nvPr/>
      </p:nvGrpSpPr>
      <p:grpSpPr>
        <a:xfrm>
          <a:off x="0" y="0"/>
          <a:ext cx="0" cy="0"/>
          <a:chOff x="0" y="0"/>
          <a:chExt cx="0" cy="0"/>
        </a:xfrm>
      </p:grpSpPr>
      <p:sp>
        <p:nvSpPr>
          <p:cNvPr id="537" name="Google Shape;537;p53"/>
          <p:cNvSpPr txBox="1"/>
          <p:nvPr/>
        </p:nvSpPr>
        <p:spPr>
          <a:xfrm>
            <a:off x="0" y="4903803"/>
            <a:ext cx="3538148" cy="2308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1" lang="en-US" sz="900" u="none" cap="none" strike="noStrike">
                <a:solidFill>
                  <a:srgbClr val="000000"/>
                </a:solidFill>
                <a:latin typeface="Calibri"/>
                <a:ea typeface="Calibri"/>
                <a:cs typeface="Calibri"/>
                <a:sym typeface="Calibri"/>
              </a:rPr>
              <a:t>Tarikan data per 29 September 2021 dari aplikasi satu data kesehatan </a:t>
            </a:r>
            <a:endParaRPr b="1" i="1" sz="900" u="none" cap="none" strike="noStrike">
              <a:solidFill>
                <a:srgbClr val="000000"/>
              </a:solidFill>
              <a:latin typeface="Calibri"/>
              <a:ea typeface="Calibri"/>
              <a:cs typeface="Calibri"/>
              <a:sym typeface="Calibri"/>
            </a:endParaRPr>
          </a:p>
        </p:txBody>
      </p:sp>
      <p:pic>
        <p:nvPicPr>
          <p:cNvPr id="538" name="Google Shape;538;p53"/>
          <p:cNvPicPr preferRelativeResize="0"/>
          <p:nvPr/>
        </p:nvPicPr>
        <p:blipFill rotWithShape="1">
          <a:blip r:embed="rId3">
            <a:alphaModFix/>
          </a:blip>
          <a:srcRect b="0" l="0" r="0" t="0"/>
          <a:stretch/>
        </p:blipFill>
        <p:spPr>
          <a:xfrm>
            <a:off x="1221241" y="169002"/>
            <a:ext cx="6161314" cy="4279174"/>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2" name="Shape 542"/>
        <p:cNvGrpSpPr/>
        <p:nvPr/>
      </p:nvGrpSpPr>
      <p:grpSpPr>
        <a:xfrm>
          <a:off x="0" y="0"/>
          <a:ext cx="0" cy="0"/>
          <a:chOff x="0" y="0"/>
          <a:chExt cx="0" cy="0"/>
        </a:xfrm>
      </p:grpSpPr>
      <p:sp>
        <p:nvSpPr>
          <p:cNvPr id="543" name="Google Shape;543;p54"/>
          <p:cNvSpPr txBox="1"/>
          <p:nvPr/>
        </p:nvSpPr>
        <p:spPr>
          <a:xfrm>
            <a:off x="0" y="4903803"/>
            <a:ext cx="3538148" cy="2308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1" lang="en-US" sz="900" u="none" cap="none" strike="noStrike">
                <a:solidFill>
                  <a:srgbClr val="000000"/>
                </a:solidFill>
                <a:latin typeface="Calibri"/>
                <a:ea typeface="Calibri"/>
                <a:cs typeface="Calibri"/>
                <a:sym typeface="Calibri"/>
              </a:rPr>
              <a:t>Tarikan data per 29 September 2021 dari aplikasi satu data kesehatan </a:t>
            </a:r>
            <a:endParaRPr b="1" i="1" sz="900" u="none" cap="none" strike="noStrike">
              <a:solidFill>
                <a:srgbClr val="000000"/>
              </a:solidFill>
              <a:latin typeface="Calibri"/>
              <a:ea typeface="Calibri"/>
              <a:cs typeface="Calibri"/>
              <a:sym typeface="Calibri"/>
            </a:endParaRPr>
          </a:p>
        </p:txBody>
      </p:sp>
      <p:pic>
        <p:nvPicPr>
          <p:cNvPr id="544" name="Google Shape;544;p54"/>
          <p:cNvPicPr preferRelativeResize="0"/>
          <p:nvPr/>
        </p:nvPicPr>
        <p:blipFill rotWithShape="1">
          <a:blip r:embed="rId3">
            <a:alphaModFix/>
          </a:blip>
          <a:srcRect b="0" l="0" r="0" t="0"/>
          <a:stretch/>
        </p:blipFill>
        <p:spPr>
          <a:xfrm>
            <a:off x="811530" y="190908"/>
            <a:ext cx="7520940" cy="464058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8" name="Shape 548"/>
        <p:cNvGrpSpPr/>
        <p:nvPr/>
      </p:nvGrpSpPr>
      <p:grpSpPr>
        <a:xfrm>
          <a:off x="0" y="0"/>
          <a:ext cx="0" cy="0"/>
          <a:chOff x="0" y="0"/>
          <a:chExt cx="0" cy="0"/>
        </a:xfrm>
      </p:grpSpPr>
      <p:sp>
        <p:nvSpPr>
          <p:cNvPr id="549" name="Google Shape;549;p55"/>
          <p:cNvSpPr txBox="1"/>
          <p:nvPr/>
        </p:nvSpPr>
        <p:spPr>
          <a:xfrm>
            <a:off x="0" y="4903803"/>
            <a:ext cx="3538148" cy="2308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1" lang="en-US" sz="900" u="none" cap="none" strike="noStrike">
                <a:solidFill>
                  <a:srgbClr val="000000"/>
                </a:solidFill>
                <a:latin typeface="Calibri"/>
                <a:ea typeface="Calibri"/>
                <a:cs typeface="Calibri"/>
                <a:sym typeface="Calibri"/>
              </a:rPr>
              <a:t>Tarikan data per 29 September 2021 dari aplikasi satu data kesehatan </a:t>
            </a:r>
            <a:endParaRPr b="1" i="1" sz="900" u="none" cap="none" strike="noStrike">
              <a:solidFill>
                <a:srgbClr val="000000"/>
              </a:solidFill>
              <a:latin typeface="Calibri"/>
              <a:ea typeface="Calibri"/>
              <a:cs typeface="Calibri"/>
              <a:sym typeface="Calibri"/>
            </a:endParaRPr>
          </a:p>
        </p:txBody>
      </p:sp>
      <p:pic>
        <p:nvPicPr>
          <p:cNvPr id="550" name="Google Shape;550;p55"/>
          <p:cNvPicPr preferRelativeResize="0"/>
          <p:nvPr/>
        </p:nvPicPr>
        <p:blipFill rotWithShape="1">
          <a:blip r:embed="rId3">
            <a:alphaModFix/>
          </a:blip>
          <a:srcRect b="0" l="0" r="0" t="0"/>
          <a:stretch/>
        </p:blipFill>
        <p:spPr>
          <a:xfrm>
            <a:off x="1458685" y="457200"/>
            <a:ext cx="5563326" cy="412115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4" name="Shape 554"/>
        <p:cNvGrpSpPr/>
        <p:nvPr/>
      </p:nvGrpSpPr>
      <p:grpSpPr>
        <a:xfrm>
          <a:off x="0" y="0"/>
          <a:ext cx="0" cy="0"/>
          <a:chOff x="0" y="0"/>
          <a:chExt cx="0" cy="0"/>
        </a:xfrm>
      </p:grpSpPr>
      <p:sp>
        <p:nvSpPr>
          <p:cNvPr id="555" name="Google Shape;555;p56"/>
          <p:cNvSpPr txBox="1"/>
          <p:nvPr/>
        </p:nvSpPr>
        <p:spPr>
          <a:xfrm>
            <a:off x="0" y="4903803"/>
            <a:ext cx="3538148" cy="2308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1" lang="en-US" sz="900" u="none" cap="none" strike="noStrike">
                <a:solidFill>
                  <a:srgbClr val="000000"/>
                </a:solidFill>
                <a:latin typeface="Calibri"/>
                <a:ea typeface="Calibri"/>
                <a:cs typeface="Calibri"/>
                <a:sym typeface="Calibri"/>
              </a:rPr>
              <a:t>Tarikan data per 29 September 2021 dari aplikasi satu data kesehatan </a:t>
            </a:r>
            <a:endParaRPr b="1" i="1" sz="900" u="none" cap="none" strike="noStrike">
              <a:solidFill>
                <a:srgbClr val="000000"/>
              </a:solidFill>
              <a:latin typeface="Calibri"/>
              <a:ea typeface="Calibri"/>
              <a:cs typeface="Calibri"/>
              <a:sym typeface="Calibri"/>
            </a:endParaRPr>
          </a:p>
        </p:txBody>
      </p:sp>
      <p:pic>
        <p:nvPicPr>
          <p:cNvPr id="556" name="Google Shape;556;p56"/>
          <p:cNvPicPr preferRelativeResize="0"/>
          <p:nvPr/>
        </p:nvPicPr>
        <p:blipFill rotWithShape="1">
          <a:blip r:embed="rId3">
            <a:alphaModFix/>
          </a:blip>
          <a:srcRect b="0" l="0" r="0" t="0"/>
          <a:stretch/>
        </p:blipFill>
        <p:spPr>
          <a:xfrm>
            <a:off x="508000" y="116114"/>
            <a:ext cx="8125460" cy="4829266"/>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0" name="Shape 560"/>
        <p:cNvGrpSpPr/>
        <p:nvPr/>
      </p:nvGrpSpPr>
      <p:grpSpPr>
        <a:xfrm>
          <a:off x="0" y="0"/>
          <a:ext cx="0" cy="0"/>
          <a:chOff x="0" y="0"/>
          <a:chExt cx="0" cy="0"/>
        </a:xfrm>
      </p:grpSpPr>
      <p:sp>
        <p:nvSpPr>
          <p:cNvPr id="561" name="Google Shape;561;p57"/>
          <p:cNvSpPr txBox="1"/>
          <p:nvPr/>
        </p:nvSpPr>
        <p:spPr>
          <a:xfrm>
            <a:off x="0" y="4903803"/>
            <a:ext cx="3538148" cy="2308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1" lang="en-US" sz="900" u="none" cap="none" strike="noStrike">
                <a:solidFill>
                  <a:srgbClr val="000000"/>
                </a:solidFill>
                <a:latin typeface="Calibri"/>
                <a:ea typeface="Calibri"/>
                <a:cs typeface="Calibri"/>
                <a:sym typeface="Calibri"/>
              </a:rPr>
              <a:t>Tarikan data per 29 September 2021 dari aplikasi satu data kesehatan </a:t>
            </a:r>
            <a:endParaRPr b="1" i="1" sz="900" u="none" cap="none" strike="noStrike">
              <a:solidFill>
                <a:srgbClr val="000000"/>
              </a:solidFill>
              <a:latin typeface="Calibri"/>
              <a:ea typeface="Calibri"/>
              <a:cs typeface="Calibri"/>
              <a:sym typeface="Calibri"/>
            </a:endParaRPr>
          </a:p>
        </p:txBody>
      </p:sp>
      <p:pic>
        <p:nvPicPr>
          <p:cNvPr id="562" name="Google Shape;562;p57"/>
          <p:cNvPicPr preferRelativeResize="0"/>
          <p:nvPr/>
        </p:nvPicPr>
        <p:blipFill rotWithShape="1">
          <a:blip r:embed="rId3">
            <a:alphaModFix/>
          </a:blip>
          <a:srcRect b="0" l="0" r="0" t="0"/>
          <a:stretch/>
        </p:blipFill>
        <p:spPr>
          <a:xfrm>
            <a:off x="1139371" y="275771"/>
            <a:ext cx="6210119" cy="4258129"/>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6" name="Shape 566"/>
        <p:cNvGrpSpPr/>
        <p:nvPr/>
      </p:nvGrpSpPr>
      <p:grpSpPr>
        <a:xfrm>
          <a:off x="0" y="0"/>
          <a:ext cx="0" cy="0"/>
          <a:chOff x="0" y="0"/>
          <a:chExt cx="0" cy="0"/>
        </a:xfrm>
      </p:grpSpPr>
      <p:sp>
        <p:nvSpPr>
          <p:cNvPr id="567" name="Google Shape;567;p58"/>
          <p:cNvSpPr txBox="1"/>
          <p:nvPr/>
        </p:nvSpPr>
        <p:spPr>
          <a:xfrm>
            <a:off x="0" y="4903803"/>
            <a:ext cx="3538148" cy="2308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1" lang="en-US" sz="900" u="none" cap="none" strike="noStrike">
                <a:solidFill>
                  <a:srgbClr val="000000"/>
                </a:solidFill>
                <a:latin typeface="Calibri"/>
                <a:ea typeface="Calibri"/>
                <a:cs typeface="Calibri"/>
                <a:sym typeface="Calibri"/>
              </a:rPr>
              <a:t>Tarikan data per 29 September 2021 dari aplikasi satu data kesehatan </a:t>
            </a:r>
            <a:endParaRPr b="1" i="1" sz="900" u="none" cap="none" strike="noStrike">
              <a:solidFill>
                <a:srgbClr val="000000"/>
              </a:solidFill>
              <a:latin typeface="Calibri"/>
              <a:ea typeface="Calibri"/>
              <a:cs typeface="Calibri"/>
              <a:sym typeface="Calibri"/>
            </a:endParaRPr>
          </a:p>
        </p:txBody>
      </p:sp>
      <p:pic>
        <p:nvPicPr>
          <p:cNvPr id="568" name="Google Shape;568;p58"/>
          <p:cNvPicPr preferRelativeResize="0"/>
          <p:nvPr/>
        </p:nvPicPr>
        <p:blipFill rotWithShape="1">
          <a:blip r:embed="rId3">
            <a:alphaModFix/>
          </a:blip>
          <a:srcRect b="0" l="0" r="0" t="0"/>
          <a:stretch/>
        </p:blipFill>
        <p:spPr>
          <a:xfrm>
            <a:off x="327660" y="102870"/>
            <a:ext cx="8488680" cy="493776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2" name="Shape 572"/>
        <p:cNvGrpSpPr/>
        <p:nvPr/>
      </p:nvGrpSpPr>
      <p:grpSpPr>
        <a:xfrm>
          <a:off x="0" y="0"/>
          <a:ext cx="0" cy="0"/>
          <a:chOff x="0" y="0"/>
          <a:chExt cx="0" cy="0"/>
        </a:xfrm>
      </p:grpSpPr>
      <p:sp>
        <p:nvSpPr>
          <p:cNvPr id="573" name="Google Shape;573;p59"/>
          <p:cNvSpPr txBox="1"/>
          <p:nvPr/>
        </p:nvSpPr>
        <p:spPr>
          <a:xfrm>
            <a:off x="0" y="4903803"/>
            <a:ext cx="3538148" cy="2308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1" lang="en-US" sz="900" u="none" cap="none" strike="noStrike">
                <a:solidFill>
                  <a:srgbClr val="000000"/>
                </a:solidFill>
                <a:latin typeface="Calibri"/>
                <a:ea typeface="Calibri"/>
                <a:cs typeface="Calibri"/>
                <a:sym typeface="Calibri"/>
              </a:rPr>
              <a:t>Tarikan data per 29 September 2021 dari aplikasi satu data kesehatan </a:t>
            </a:r>
            <a:endParaRPr b="1" i="1" sz="900" u="none" cap="none" strike="noStrike">
              <a:solidFill>
                <a:srgbClr val="000000"/>
              </a:solidFill>
              <a:latin typeface="Calibri"/>
              <a:ea typeface="Calibri"/>
              <a:cs typeface="Calibri"/>
              <a:sym typeface="Calibri"/>
            </a:endParaRPr>
          </a:p>
        </p:txBody>
      </p:sp>
      <p:pic>
        <p:nvPicPr>
          <p:cNvPr id="574" name="Google Shape;574;p59"/>
          <p:cNvPicPr preferRelativeResize="0"/>
          <p:nvPr/>
        </p:nvPicPr>
        <p:blipFill rotWithShape="1">
          <a:blip r:embed="rId3">
            <a:alphaModFix/>
          </a:blip>
          <a:srcRect b="0" l="0" r="0" t="0"/>
          <a:stretch/>
        </p:blipFill>
        <p:spPr>
          <a:xfrm>
            <a:off x="1634490" y="636270"/>
            <a:ext cx="5875020" cy="387096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42"/>
          <p:cNvSpPr txBox="1"/>
          <p:nvPr>
            <p:ph type="title"/>
          </p:nvPr>
        </p:nvSpPr>
        <p:spPr>
          <a:xfrm>
            <a:off x="713225" y="445025"/>
            <a:ext cx="3583800" cy="572700"/>
          </a:xfrm>
          <a:prstGeom prst="rect">
            <a:avLst/>
          </a:prstGeom>
          <a:noFill/>
          <a:ln>
            <a:noFill/>
          </a:ln>
        </p:spPr>
        <p:txBody>
          <a:bodyPr anchorCtr="0" anchor="t" bIns="91425" lIns="91425" spcFirstLastPara="1" rIns="91425" wrap="square" tIns="91425">
            <a:noAutofit/>
          </a:bodyPr>
          <a:lstStyle/>
          <a:p>
            <a:pPr indent="0" lvl="0" marL="0" rtl="0" algn="ctr">
              <a:lnSpc>
                <a:spcPct val="90000"/>
              </a:lnSpc>
              <a:spcBef>
                <a:spcPts val="0"/>
              </a:spcBef>
              <a:spcAft>
                <a:spcPts val="0"/>
              </a:spcAft>
              <a:buClr>
                <a:schemeClr val="dk1"/>
              </a:buClr>
              <a:buSzPts val="3000"/>
              <a:buFont typeface="Twentieth Century"/>
              <a:buNone/>
            </a:pPr>
            <a:r>
              <a:rPr b="1" i="1" lang="en-US">
                <a:latin typeface="Twentieth Century"/>
                <a:ea typeface="Twentieth Century"/>
                <a:cs typeface="Twentieth Century"/>
                <a:sym typeface="Twentieth Century"/>
              </a:rPr>
              <a:t>Table of contents</a:t>
            </a:r>
            <a:endParaRPr b="1" i="1">
              <a:latin typeface="Twentieth Century"/>
              <a:ea typeface="Twentieth Century"/>
              <a:cs typeface="Twentieth Century"/>
              <a:sym typeface="Twentieth Century"/>
            </a:endParaRPr>
          </a:p>
        </p:txBody>
      </p:sp>
      <p:sp>
        <p:nvSpPr>
          <p:cNvPr id="277" name="Google Shape;277;p42"/>
          <p:cNvSpPr txBox="1"/>
          <p:nvPr>
            <p:ph idx="1" type="subTitle"/>
          </p:nvPr>
        </p:nvSpPr>
        <p:spPr>
          <a:xfrm>
            <a:off x="5001000" y="1942925"/>
            <a:ext cx="2486100" cy="3570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2100"/>
              <a:buNone/>
            </a:pPr>
            <a:r>
              <a:rPr b="1" lang="en-US">
                <a:latin typeface="Twentieth Century"/>
                <a:ea typeface="Twentieth Century"/>
                <a:cs typeface="Twentieth Century"/>
                <a:sym typeface="Twentieth Century"/>
              </a:rPr>
              <a:t>Capaianan dan Pelaporan</a:t>
            </a:r>
            <a:endParaRPr b="1">
              <a:latin typeface="Twentieth Century"/>
              <a:ea typeface="Twentieth Century"/>
              <a:cs typeface="Twentieth Century"/>
              <a:sym typeface="Twentieth Century"/>
            </a:endParaRPr>
          </a:p>
        </p:txBody>
      </p:sp>
      <p:sp>
        <p:nvSpPr>
          <p:cNvPr id="278" name="Google Shape;278;p42"/>
          <p:cNvSpPr txBox="1"/>
          <p:nvPr>
            <p:ph idx="2" type="subTitle"/>
          </p:nvPr>
        </p:nvSpPr>
        <p:spPr>
          <a:xfrm>
            <a:off x="1633575" y="1812125"/>
            <a:ext cx="2486100" cy="6186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1400"/>
              <a:buNone/>
            </a:pPr>
            <a:r>
              <a:rPr b="1" lang="en-US" sz="2400">
                <a:latin typeface="Twentieth Century"/>
                <a:ea typeface="Twentieth Century"/>
                <a:cs typeface="Twentieth Century"/>
                <a:sym typeface="Twentieth Century"/>
              </a:rPr>
              <a:t>Pendahuluan</a:t>
            </a:r>
            <a:endParaRPr b="1" sz="2400">
              <a:latin typeface="Twentieth Century"/>
              <a:ea typeface="Twentieth Century"/>
              <a:cs typeface="Twentieth Century"/>
              <a:sym typeface="Twentieth Century"/>
            </a:endParaRPr>
          </a:p>
        </p:txBody>
      </p:sp>
      <p:sp>
        <p:nvSpPr>
          <p:cNvPr id="279" name="Google Shape;279;p42"/>
          <p:cNvSpPr txBox="1"/>
          <p:nvPr>
            <p:ph idx="3" type="subTitle"/>
          </p:nvPr>
        </p:nvSpPr>
        <p:spPr>
          <a:xfrm>
            <a:off x="3328950" y="3770516"/>
            <a:ext cx="2486100" cy="3570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Clr>
                <a:schemeClr val="dk1"/>
              </a:buClr>
              <a:buSzPts val="2100"/>
              <a:buNone/>
            </a:pPr>
            <a:r>
              <a:rPr b="1" lang="en-US">
                <a:latin typeface="Twentieth Century"/>
                <a:ea typeface="Twentieth Century"/>
                <a:cs typeface="Twentieth Century"/>
                <a:sym typeface="Twentieth Century"/>
              </a:rPr>
              <a:t>Dukungan Anggaran</a:t>
            </a:r>
            <a:endParaRPr b="1">
              <a:latin typeface="Twentieth Century"/>
              <a:ea typeface="Twentieth Century"/>
              <a:cs typeface="Twentieth Century"/>
              <a:sym typeface="Twentieth Century"/>
            </a:endParaRPr>
          </a:p>
        </p:txBody>
      </p:sp>
      <p:sp>
        <p:nvSpPr>
          <p:cNvPr id="280" name="Google Shape;280;p42"/>
          <p:cNvSpPr txBox="1"/>
          <p:nvPr>
            <p:ph idx="9" type="title"/>
          </p:nvPr>
        </p:nvSpPr>
        <p:spPr>
          <a:xfrm>
            <a:off x="2378650" y="1303588"/>
            <a:ext cx="1039200" cy="667500"/>
          </a:xfrm>
          <a:prstGeom prst="rect">
            <a:avLst/>
          </a:prstGeom>
          <a:noFill/>
          <a:ln>
            <a:noFill/>
          </a:ln>
        </p:spPr>
        <p:txBody>
          <a:bodyPr anchorCtr="0" anchor="ctr" bIns="91425" lIns="91425" spcFirstLastPara="1" rIns="91425" wrap="square" tIns="91425">
            <a:noAutofit/>
          </a:bodyPr>
          <a:lstStyle/>
          <a:p>
            <a:pPr indent="0" lvl="0" marL="0" rtl="0" algn="ctr">
              <a:lnSpc>
                <a:spcPct val="90000"/>
              </a:lnSpc>
              <a:spcBef>
                <a:spcPts val="0"/>
              </a:spcBef>
              <a:spcAft>
                <a:spcPts val="0"/>
              </a:spcAft>
              <a:buSzPts val="4000"/>
              <a:buFont typeface="Twentieth Century"/>
              <a:buNone/>
            </a:pPr>
            <a:r>
              <a:rPr b="1" lang="en-US">
                <a:latin typeface="Twentieth Century"/>
                <a:ea typeface="Twentieth Century"/>
                <a:cs typeface="Twentieth Century"/>
                <a:sym typeface="Twentieth Century"/>
              </a:rPr>
              <a:t>01</a:t>
            </a:r>
            <a:endParaRPr b="1">
              <a:latin typeface="Twentieth Century"/>
              <a:ea typeface="Twentieth Century"/>
              <a:cs typeface="Twentieth Century"/>
              <a:sym typeface="Twentieth Century"/>
            </a:endParaRPr>
          </a:p>
        </p:txBody>
      </p:sp>
      <p:sp>
        <p:nvSpPr>
          <p:cNvPr id="281" name="Google Shape;281;p42"/>
          <p:cNvSpPr txBox="1"/>
          <p:nvPr>
            <p:ph idx="13" type="title"/>
          </p:nvPr>
        </p:nvSpPr>
        <p:spPr>
          <a:xfrm>
            <a:off x="5724450" y="1303588"/>
            <a:ext cx="1039200" cy="667500"/>
          </a:xfrm>
          <a:prstGeom prst="rect">
            <a:avLst/>
          </a:prstGeom>
          <a:noFill/>
          <a:ln>
            <a:noFill/>
          </a:ln>
        </p:spPr>
        <p:txBody>
          <a:bodyPr anchorCtr="0" anchor="ctr" bIns="91425" lIns="91425" spcFirstLastPara="1" rIns="91425" wrap="square" tIns="91425">
            <a:noAutofit/>
          </a:bodyPr>
          <a:lstStyle/>
          <a:p>
            <a:pPr indent="0" lvl="0" marL="0" rtl="0" algn="ctr">
              <a:lnSpc>
                <a:spcPct val="90000"/>
              </a:lnSpc>
              <a:spcBef>
                <a:spcPts val="0"/>
              </a:spcBef>
              <a:spcAft>
                <a:spcPts val="0"/>
              </a:spcAft>
              <a:buSzPts val="4000"/>
              <a:buFont typeface="Twentieth Century"/>
              <a:buNone/>
            </a:pPr>
            <a:r>
              <a:rPr b="1" lang="en-US">
                <a:latin typeface="Twentieth Century"/>
                <a:ea typeface="Twentieth Century"/>
                <a:cs typeface="Twentieth Century"/>
                <a:sym typeface="Twentieth Century"/>
              </a:rPr>
              <a:t>02</a:t>
            </a:r>
            <a:endParaRPr b="1">
              <a:latin typeface="Twentieth Century"/>
              <a:ea typeface="Twentieth Century"/>
              <a:cs typeface="Twentieth Century"/>
              <a:sym typeface="Twentieth Century"/>
            </a:endParaRPr>
          </a:p>
        </p:txBody>
      </p:sp>
      <p:sp>
        <p:nvSpPr>
          <p:cNvPr id="282" name="Google Shape;282;p42"/>
          <p:cNvSpPr txBox="1"/>
          <p:nvPr>
            <p:ph idx="14" type="title"/>
          </p:nvPr>
        </p:nvSpPr>
        <p:spPr>
          <a:xfrm>
            <a:off x="4052450" y="2995653"/>
            <a:ext cx="1039200" cy="667500"/>
          </a:xfrm>
          <a:prstGeom prst="rect">
            <a:avLst/>
          </a:prstGeom>
          <a:noFill/>
          <a:ln>
            <a:noFill/>
          </a:ln>
        </p:spPr>
        <p:txBody>
          <a:bodyPr anchorCtr="0" anchor="ctr" bIns="91425" lIns="91425" spcFirstLastPara="1" rIns="91425" wrap="square" tIns="91425">
            <a:noAutofit/>
          </a:bodyPr>
          <a:lstStyle/>
          <a:p>
            <a:pPr indent="0" lvl="0" marL="0" rtl="0" algn="ctr">
              <a:lnSpc>
                <a:spcPct val="90000"/>
              </a:lnSpc>
              <a:spcBef>
                <a:spcPts val="0"/>
              </a:spcBef>
              <a:spcAft>
                <a:spcPts val="0"/>
              </a:spcAft>
              <a:buSzPts val="4000"/>
              <a:buFont typeface="Twentieth Century"/>
              <a:buNone/>
            </a:pPr>
            <a:r>
              <a:rPr b="1" lang="en-US">
                <a:latin typeface="Twentieth Century"/>
                <a:ea typeface="Twentieth Century"/>
                <a:cs typeface="Twentieth Century"/>
                <a:sym typeface="Twentieth Century"/>
              </a:rPr>
              <a:t>03</a:t>
            </a:r>
            <a:endParaRPr b="1">
              <a:latin typeface="Twentieth Century"/>
              <a:ea typeface="Twentieth Century"/>
              <a:cs typeface="Twentieth Century"/>
              <a:sym typeface="Twentieth Century"/>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8" name="Shape 578"/>
        <p:cNvGrpSpPr/>
        <p:nvPr/>
      </p:nvGrpSpPr>
      <p:grpSpPr>
        <a:xfrm>
          <a:off x="0" y="0"/>
          <a:ext cx="0" cy="0"/>
          <a:chOff x="0" y="0"/>
          <a:chExt cx="0" cy="0"/>
        </a:xfrm>
      </p:grpSpPr>
      <p:grpSp>
        <p:nvGrpSpPr>
          <p:cNvPr id="579" name="Google Shape;579;p60"/>
          <p:cNvGrpSpPr/>
          <p:nvPr/>
        </p:nvGrpSpPr>
        <p:grpSpPr>
          <a:xfrm>
            <a:off x="752804" y="718990"/>
            <a:ext cx="7557923" cy="1157288"/>
            <a:chOff x="6654" y="0"/>
            <a:chExt cx="7557923" cy="1157288"/>
          </a:xfrm>
        </p:grpSpPr>
        <p:sp>
          <p:nvSpPr>
            <p:cNvPr id="580" name="Google Shape;580;p60"/>
            <p:cNvSpPr/>
            <p:nvPr/>
          </p:nvSpPr>
          <p:spPr>
            <a:xfrm>
              <a:off x="6654" y="0"/>
              <a:ext cx="1988927" cy="1157288"/>
            </a:xfrm>
            <a:prstGeom prst="roundRect">
              <a:avLst>
                <a:gd fmla="val 10000" name="adj"/>
              </a:avLst>
            </a:prstGeom>
            <a:noFill/>
            <a:ln cap="flat" cmpd="sng" w="2540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1" name="Google Shape;581;p60"/>
            <p:cNvSpPr txBox="1"/>
            <p:nvPr/>
          </p:nvSpPr>
          <p:spPr>
            <a:xfrm>
              <a:off x="40550" y="33896"/>
              <a:ext cx="1921135" cy="1089496"/>
            </a:xfrm>
            <a:prstGeom prst="rect">
              <a:avLst/>
            </a:prstGeom>
            <a:noFill/>
            <a:ln>
              <a:noFill/>
            </a:ln>
          </p:spPr>
          <p:txBody>
            <a:bodyPr anchorCtr="0" anchor="ctr" bIns="106675" lIns="106675" spcFirstLastPara="1" rIns="106675" wrap="square" tIns="106675">
              <a:noAutofit/>
            </a:bodyPr>
            <a:lstStyle/>
            <a:p>
              <a:pPr indent="0" lvl="0" marL="0" marR="0" rtl="0" algn="ctr">
                <a:lnSpc>
                  <a:spcPct val="90000"/>
                </a:lnSpc>
                <a:spcBef>
                  <a:spcPts val="0"/>
                </a:spcBef>
                <a:spcAft>
                  <a:spcPts val="0"/>
                </a:spcAft>
                <a:buClr>
                  <a:srgbClr val="000000"/>
                </a:buClr>
                <a:buSzPts val="2800"/>
                <a:buFont typeface="Arial"/>
                <a:buNone/>
              </a:pPr>
              <a:r>
                <a:rPr b="0" i="0" lang="en-US" sz="2800" u="none" cap="none" strike="noStrike">
                  <a:solidFill>
                    <a:schemeClr val="dk1"/>
                  </a:solidFill>
                  <a:latin typeface="Arial"/>
                  <a:ea typeface="Arial"/>
                  <a:cs typeface="Arial"/>
                  <a:sym typeface="Arial"/>
                </a:rPr>
                <a:t>Bupati/ Walikota</a:t>
              </a:r>
              <a:endParaRPr b="0" i="0" sz="2800" u="none" cap="none" strike="noStrike">
                <a:solidFill>
                  <a:schemeClr val="dk1"/>
                </a:solidFill>
                <a:latin typeface="Arial"/>
                <a:ea typeface="Arial"/>
                <a:cs typeface="Arial"/>
                <a:sym typeface="Arial"/>
              </a:endParaRPr>
            </a:p>
          </p:txBody>
        </p:sp>
        <p:sp>
          <p:nvSpPr>
            <p:cNvPr id="582" name="Google Shape;582;p60"/>
            <p:cNvSpPr/>
            <p:nvPr/>
          </p:nvSpPr>
          <p:spPr>
            <a:xfrm>
              <a:off x="2194474" y="332017"/>
              <a:ext cx="421652" cy="493253"/>
            </a:xfrm>
            <a:prstGeom prst="rightArrow">
              <a:avLst>
                <a:gd fmla="val 60000" name="adj1"/>
                <a:gd fmla="val 50000" name="adj2"/>
              </a:avLst>
            </a:prstGeom>
            <a:solidFill>
              <a:srgbClr val="637B7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3" name="Google Shape;583;p60"/>
            <p:cNvSpPr txBox="1"/>
            <p:nvPr/>
          </p:nvSpPr>
          <p:spPr>
            <a:xfrm>
              <a:off x="2194474" y="430668"/>
              <a:ext cx="295156" cy="29595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2200"/>
                <a:buFont typeface="Arial"/>
                <a:buNone/>
              </a:pPr>
              <a:r>
                <a:t/>
              </a:r>
              <a:endParaRPr b="0" i="0" sz="2200" u="none" cap="none" strike="noStrike">
                <a:solidFill>
                  <a:schemeClr val="dk1"/>
                </a:solidFill>
                <a:latin typeface="Arial"/>
                <a:ea typeface="Arial"/>
                <a:cs typeface="Arial"/>
                <a:sym typeface="Arial"/>
              </a:endParaRPr>
            </a:p>
          </p:txBody>
        </p:sp>
        <p:sp>
          <p:nvSpPr>
            <p:cNvPr id="584" name="Google Shape;584;p60"/>
            <p:cNvSpPr/>
            <p:nvPr/>
          </p:nvSpPr>
          <p:spPr>
            <a:xfrm>
              <a:off x="2791152" y="0"/>
              <a:ext cx="1988927" cy="1157288"/>
            </a:xfrm>
            <a:prstGeom prst="roundRect">
              <a:avLst>
                <a:gd fmla="val 10000" name="adj"/>
              </a:avLst>
            </a:prstGeom>
            <a:noFill/>
            <a:ln cap="flat" cmpd="sng" w="2540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5" name="Google Shape;585;p60"/>
            <p:cNvSpPr txBox="1"/>
            <p:nvPr/>
          </p:nvSpPr>
          <p:spPr>
            <a:xfrm>
              <a:off x="2825048" y="33896"/>
              <a:ext cx="1921135" cy="1089496"/>
            </a:xfrm>
            <a:prstGeom prst="rect">
              <a:avLst/>
            </a:prstGeom>
            <a:noFill/>
            <a:ln>
              <a:noFill/>
            </a:ln>
          </p:spPr>
          <p:txBody>
            <a:bodyPr anchorCtr="0" anchor="ctr" bIns="106675" lIns="106675" spcFirstLastPara="1" rIns="106675" wrap="square" tIns="106675">
              <a:noAutofit/>
            </a:bodyPr>
            <a:lstStyle/>
            <a:p>
              <a:pPr indent="0" lvl="0" marL="0" marR="0" rtl="0" algn="ctr">
                <a:lnSpc>
                  <a:spcPct val="90000"/>
                </a:lnSpc>
                <a:spcBef>
                  <a:spcPts val="0"/>
                </a:spcBef>
                <a:spcAft>
                  <a:spcPts val="0"/>
                </a:spcAft>
                <a:buClr>
                  <a:srgbClr val="000000"/>
                </a:buClr>
                <a:buSzPts val="2800"/>
                <a:buFont typeface="Arial"/>
                <a:buNone/>
              </a:pPr>
              <a:r>
                <a:rPr b="0" i="0" lang="en-US" sz="2800" u="none" cap="none" strike="noStrike">
                  <a:solidFill>
                    <a:schemeClr val="dk1"/>
                  </a:solidFill>
                  <a:latin typeface="Arial"/>
                  <a:ea typeface="Arial"/>
                  <a:cs typeface="Arial"/>
                  <a:sym typeface="Arial"/>
                </a:rPr>
                <a:t>Gubernur</a:t>
              </a:r>
              <a:endParaRPr b="0" i="0" sz="2800" u="none" cap="none" strike="noStrike">
                <a:solidFill>
                  <a:schemeClr val="dk1"/>
                </a:solidFill>
                <a:latin typeface="Arial"/>
                <a:ea typeface="Arial"/>
                <a:cs typeface="Arial"/>
                <a:sym typeface="Arial"/>
              </a:endParaRPr>
            </a:p>
          </p:txBody>
        </p:sp>
        <p:sp>
          <p:nvSpPr>
            <p:cNvPr id="586" name="Google Shape;586;p60"/>
            <p:cNvSpPr/>
            <p:nvPr/>
          </p:nvSpPr>
          <p:spPr>
            <a:xfrm>
              <a:off x="4978972" y="332017"/>
              <a:ext cx="421652" cy="493253"/>
            </a:xfrm>
            <a:prstGeom prst="rightArrow">
              <a:avLst>
                <a:gd fmla="val 60000" name="adj1"/>
                <a:gd fmla="val 50000" name="adj2"/>
              </a:avLst>
            </a:prstGeom>
            <a:solidFill>
              <a:srgbClr val="FFC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7" name="Google Shape;587;p60"/>
            <p:cNvSpPr txBox="1"/>
            <p:nvPr/>
          </p:nvSpPr>
          <p:spPr>
            <a:xfrm>
              <a:off x="4978972" y="430668"/>
              <a:ext cx="295156" cy="29595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2200"/>
                <a:buFont typeface="Arial"/>
                <a:buNone/>
              </a:pPr>
              <a:r>
                <a:t/>
              </a:r>
              <a:endParaRPr b="0" i="0" sz="2200" u="none" cap="none" strike="noStrike">
                <a:solidFill>
                  <a:schemeClr val="dk1"/>
                </a:solidFill>
                <a:latin typeface="Arial"/>
                <a:ea typeface="Arial"/>
                <a:cs typeface="Arial"/>
                <a:sym typeface="Arial"/>
              </a:endParaRPr>
            </a:p>
          </p:txBody>
        </p:sp>
        <p:sp>
          <p:nvSpPr>
            <p:cNvPr id="588" name="Google Shape;588;p60"/>
            <p:cNvSpPr/>
            <p:nvPr/>
          </p:nvSpPr>
          <p:spPr>
            <a:xfrm>
              <a:off x="5575650" y="0"/>
              <a:ext cx="1988927" cy="1157288"/>
            </a:xfrm>
            <a:prstGeom prst="roundRect">
              <a:avLst>
                <a:gd fmla="val 10000" name="adj"/>
              </a:avLst>
            </a:prstGeom>
            <a:noFill/>
            <a:ln cap="flat" cmpd="sng" w="2540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9" name="Google Shape;589;p60"/>
            <p:cNvSpPr txBox="1"/>
            <p:nvPr/>
          </p:nvSpPr>
          <p:spPr>
            <a:xfrm>
              <a:off x="5609546" y="33896"/>
              <a:ext cx="1921135" cy="1089496"/>
            </a:xfrm>
            <a:prstGeom prst="rect">
              <a:avLst/>
            </a:prstGeom>
            <a:noFill/>
            <a:ln>
              <a:noFill/>
            </a:ln>
          </p:spPr>
          <p:txBody>
            <a:bodyPr anchorCtr="0" anchor="ctr" bIns="106675" lIns="106675" spcFirstLastPara="1" rIns="106675" wrap="square" tIns="106675">
              <a:noAutofit/>
            </a:bodyPr>
            <a:lstStyle/>
            <a:p>
              <a:pPr indent="0" lvl="0" marL="0" marR="0" rtl="0" algn="ctr">
                <a:lnSpc>
                  <a:spcPct val="90000"/>
                </a:lnSpc>
                <a:spcBef>
                  <a:spcPts val="0"/>
                </a:spcBef>
                <a:spcAft>
                  <a:spcPts val="0"/>
                </a:spcAft>
                <a:buClr>
                  <a:srgbClr val="000000"/>
                </a:buClr>
                <a:buSzPts val="2800"/>
                <a:buFont typeface="Arial"/>
                <a:buNone/>
              </a:pPr>
              <a:r>
                <a:rPr b="0" i="0" lang="en-US" sz="2800" u="none" cap="none" strike="noStrike">
                  <a:solidFill>
                    <a:schemeClr val="dk1"/>
                  </a:solidFill>
                  <a:latin typeface="Arial"/>
                  <a:ea typeface="Arial"/>
                  <a:cs typeface="Arial"/>
                  <a:sym typeface="Arial"/>
                </a:rPr>
                <a:t>Menteri Kesehatan</a:t>
              </a:r>
              <a:endParaRPr b="0" i="0" sz="2800" u="none" cap="none" strike="noStrike">
                <a:solidFill>
                  <a:schemeClr val="dk1"/>
                </a:solidFill>
                <a:latin typeface="Arial"/>
                <a:ea typeface="Arial"/>
                <a:cs typeface="Arial"/>
                <a:sym typeface="Arial"/>
              </a:endParaRPr>
            </a:p>
          </p:txBody>
        </p:sp>
      </p:grpSp>
      <p:sp>
        <p:nvSpPr>
          <p:cNvPr id="590" name="Google Shape;590;p60"/>
          <p:cNvSpPr/>
          <p:nvPr/>
        </p:nvSpPr>
        <p:spPr>
          <a:xfrm>
            <a:off x="2397213" y="2054621"/>
            <a:ext cx="1457705" cy="672860"/>
          </a:xfrm>
          <a:prstGeom prst="roundRect">
            <a:avLst>
              <a:gd fmla="val 16667" name="adj"/>
            </a:avLst>
          </a:prstGeom>
          <a:solidFill>
            <a:srgbClr val="5B9BD5"/>
          </a:solidFill>
          <a:ln cap="flat" cmpd="sng" w="25400">
            <a:solidFill>
              <a:srgbClr val="9D382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0" i="0" lang="en-US" sz="1050" u="none" cap="none" strike="noStrike">
                <a:solidFill>
                  <a:srgbClr val="000000"/>
                </a:solidFill>
                <a:latin typeface="Arial"/>
                <a:ea typeface="Arial"/>
                <a:cs typeface="Arial"/>
                <a:sym typeface="Arial"/>
              </a:rPr>
              <a:t>SPM KAB/ KOTA</a:t>
            </a:r>
            <a:endParaRPr b="0" i="0" sz="1050" u="none" cap="none" strike="noStrike">
              <a:solidFill>
                <a:srgbClr val="000000"/>
              </a:solidFill>
              <a:latin typeface="Arial"/>
              <a:ea typeface="Arial"/>
              <a:cs typeface="Arial"/>
              <a:sym typeface="Arial"/>
            </a:endParaRPr>
          </a:p>
        </p:txBody>
      </p:sp>
      <p:sp>
        <p:nvSpPr>
          <p:cNvPr id="591" name="Google Shape;591;p60"/>
          <p:cNvSpPr/>
          <p:nvPr/>
        </p:nvSpPr>
        <p:spPr>
          <a:xfrm>
            <a:off x="5204139" y="2054621"/>
            <a:ext cx="1500578" cy="685800"/>
          </a:xfrm>
          <a:prstGeom prst="roundRect">
            <a:avLst>
              <a:gd fmla="val 16667" name="adj"/>
            </a:avLst>
          </a:prstGeom>
          <a:solidFill>
            <a:srgbClr val="FFC000"/>
          </a:solidFill>
          <a:ln cap="flat" cmpd="sng" w="25400">
            <a:solidFill>
              <a:srgbClr val="9D3821"/>
            </a:solidFill>
            <a:prstDash val="solid"/>
            <a:round/>
            <a:headEnd len="sm" w="sm" type="none"/>
            <a:tailEnd len="sm" w="sm" type="none"/>
          </a:ln>
        </p:spPr>
        <p:txBody>
          <a:bodyPr anchorCtr="0" anchor="ctr" bIns="45700" lIns="91425" spcFirstLastPara="1" rIns="91425" wrap="square" tIns="45700">
            <a:noAutofit/>
          </a:bodyPr>
          <a:lstStyle/>
          <a:p>
            <a:pPr indent="-97334" lvl="0" marL="97334" marR="0" rtl="0" algn="l">
              <a:lnSpc>
                <a:spcPct val="100000"/>
              </a:lnSpc>
              <a:spcBef>
                <a:spcPts val="0"/>
              </a:spcBef>
              <a:spcAft>
                <a:spcPts val="0"/>
              </a:spcAft>
              <a:buClr>
                <a:srgbClr val="000000"/>
              </a:buClr>
              <a:buSzPts val="1050"/>
              <a:buFont typeface="Arial"/>
              <a:buChar char="•"/>
            </a:pPr>
            <a:r>
              <a:rPr b="0" i="0" lang="en-US" sz="1050" u="none" cap="none" strike="noStrike">
                <a:solidFill>
                  <a:srgbClr val="000000"/>
                </a:solidFill>
                <a:latin typeface="Arial"/>
                <a:ea typeface="Arial"/>
                <a:cs typeface="Arial"/>
                <a:sym typeface="Arial"/>
              </a:rPr>
              <a:t>SPM PROVINSI</a:t>
            </a:r>
            <a:endParaRPr/>
          </a:p>
          <a:p>
            <a:pPr indent="-97334" lvl="0" marL="97334" marR="0" rtl="0" algn="l">
              <a:lnSpc>
                <a:spcPct val="100000"/>
              </a:lnSpc>
              <a:spcBef>
                <a:spcPts val="0"/>
              </a:spcBef>
              <a:spcAft>
                <a:spcPts val="0"/>
              </a:spcAft>
              <a:buClr>
                <a:srgbClr val="000000"/>
              </a:buClr>
              <a:buSzPts val="1050"/>
              <a:buFont typeface="Arial"/>
              <a:buChar char="•"/>
            </a:pPr>
            <a:r>
              <a:rPr b="0" i="0" lang="en-US" sz="1050" u="none" cap="none" strike="noStrike">
                <a:solidFill>
                  <a:srgbClr val="000000"/>
                </a:solidFill>
                <a:latin typeface="Arial"/>
                <a:ea typeface="Arial"/>
                <a:cs typeface="Arial"/>
                <a:sym typeface="Arial"/>
              </a:rPr>
              <a:t>SPM KAB/ KOTA</a:t>
            </a:r>
            <a:endParaRPr b="0" i="0" sz="1050" u="none" cap="none" strike="noStrike">
              <a:solidFill>
                <a:srgbClr val="000000"/>
              </a:solidFill>
              <a:latin typeface="Arial"/>
              <a:ea typeface="Arial"/>
              <a:cs typeface="Arial"/>
              <a:sym typeface="Arial"/>
            </a:endParaRPr>
          </a:p>
        </p:txBody>
      </p:sp>
      <p:sp>
        <p:nvSpPr>
          <p:cNvPr id="592" name="Google Shape;592;p60"/>
          <p:cNvSpPr txBox="1"/>
          <p:nvPr/>
        </p:nvSpPr>
        <p:spPr>
          <a:xfrm>
            <a:off x="0" y="2918764"/>
            <a:ext cx="7541972" cy="2224735"/>
          </a:xfrm>
          <a:prstGeom prst="rect">
            <a:avLst/>
          </a:prstGeom>
          <a:noFill/>
          <a:ln>
            <a:noFill/>
          </a:ln>
        </p:spPr>
        <p:txBody>
          <a:bodyPr anchorCtr="0" anchor="t" bIns="91425" lIns="91425" spcFirstLastPara="1" rIns="91425" wrap="square" tIns="91425">
            <a:noAutofit/>
          </a:bodyPr>
          <a:lstStyle/>
          <a:p>
            <a:pPr indent="12502" lvl="0" marL="49114" marR="0" rtl="0" algn="just">
              <a:lnSpc>
                <a:spcPct val="100000"/>
              </a:lnSpc>
              <a:spcBef>
                <a:spcPts val="0"/>
              </a:spcBef>
              <a:spcAft>
                <a:spcPts val="0"/>
              </a:spcAft>
              <a:buClr>
                <a:srgbClr val="637B7F"/>
              </a:buClr>
              <a:buSzPts val="1800"/>
              <a:buFont typeface="Source Sans Pro"/>
              <a:buNone/>
            </a:pPr>
            <a:r>
              <a:rPr b="1" i="0" lang="en-US" sz="1500" u="none" cap="none" strike="noStrike">
                <a:solidFill>
                  <a:srgbClr val="002060"/>
                </a:solidFill>
                <a:latin typeface="Arial Rounded"/>
                <a:ea typeface="Arial Rounded"/>
                <a:cs typeface="Arial Rounded"/>
                <a:sym typeface="Arial Rounded"/>
              </a:rPr>
              <a:t>Materi muatan laporan penerapan SPM kab/kota sekurang-kurangnya terdiri atas:</a:t>
            </a:r>
            <a:endParaRPr/>
          </a:p>
          <a:p>
            <a:pPr indent="-240209" lvl="0" marL="301823" marR="0" rtl="0" algn="just">
              <a:lnSpc>
                <a:spcPct val="100000"/>
              </a:lnSpc>
              <a:spcBef>
                <a:spcPts val="0"/>
              </a:spcBef>
              <a:spcAft>
                <a:spcPts val="0"/>
              </a:spcAft>
              <a:buClr>
                <a:srgbClr val="637B7F"/>
              </a:buClr>
              <a:buSzPts val="1800"/>
              <a:buFont typeface="Source Sans Pro"/>
              <a:buNone/>
            </a:pPr>
            <a:r>
              <a:rPr b="1" i="0" lang="en-US" sz="1500" u="none" cap="none" strike="noStrike">
                <a:solidFill>
                  <a:srgbClr val="002060"/>
                </a:solidFill>
                <a:latin typeface="Arial Rounded"/>
                <a:ea typeface="Arial Rounded"/>
                <a:cs typeface="Arial Rounded"/>
                <a:sym typeface="Arial Rounded"/>
              </a:rPr>
              <a:t>a. hasil penerapan SPM;</a:t>
            </a:r>
            <a:endParaRPr/>
          </a:p>
          <a:p>
            <a:pPr indent="-240209" lvl="0" marL="301823" marR="0" rtl="0" algn="just">
              <a:lnSpc>
                <a:spcPct val="100000"/>
              </a:lnSpc>
              <a:spcBef>
                <a:spcPts val="0"/>
              </a:spcBef>
              <a:spcAft>
                <a:spcPts val="0"/>
              </a:spcAft>
              <a:buClr>
                <a:srgbClr val="637B7F"/>
              </a:buClr>
              <a:buSzPts val="1800"/>
              <a:buFont typeface="Source Sans Pro"/>
              <a:buNone/>
            </a:pPr>
            <a:r>
              <a:rPr b="1" i="0" lang="en-US" sz="1500" u="none" cap="none" strike="noStrike">
                <a:solidFill>
                  <a:srgbClr val="002060"/>
                </a:solidFill>
                <a:latin typeface="Arial Rounded"/>
                <a:ea typeface="Arial Rounded"/>
                <a:cs typeface="Arial Rounded"/>
                <a:sym typeface="Arial Rounded"/>
              </a:rPr>
              <a:t>b. kendala penerapan SPM; dan</a:t>
            </a:r>
            <a:endParaRPr/>
          </a:p>
          <a:p>
            <a:pPr indent="-240209" lvl="0" marL="301823" marR="0" rtl="0" algn="just">
              <a:lnSpc>
                <a:spcPct val="100000"/>
              </a:lnSpc>
              <a:spcBef>
                <a:spcPts val="0"/>
              </a:spcBef>
              <a:spcAft>
                <a:spcPts val="0"/>
              </a:spcAft>
              <a:buClr>
                <a:srgbClr val="637B7F"/>
              </a:buClr>
              <a:buSzPts val="1800"/>
              <a:buFont typeface="Source Sans Pro"/>
              <a:buNone/>
            </a:pPr>
            <a:r>
              <a:rPr b="1" i="0" lang="en-US" sz="1500" u="none" cap="none" strike="noStrike">
                <a:solidFill>
                  <a:srgbClr val="002060"/>
                </a:solidFill>
                <a:latin typeface="Arial Rounded"/>
                <a:ea typeface="Arial Rounded"/>
                <a:cs typeface="Arial Rounded"/>
                <a:sym typeface="Arial Rounded"/>
              </a:rPr>
              <a:t>c. ketersediaan anggaran dalam penerapan SPM.</a:t>
            </a:r>
            <a:endParaRPr/>
          </a:p>
          <a:p>
            <a:pPr indent="0" lvl="0" marL="49114" marR="0" rtl="0" algn="just">
              <a:lnSpc>
                <a:spcPct val="100000"/>
              </a:lnSpc>
              <a:spcBef>
                <a:spcPts val="0"/>
              </a:spcBef>
              <a:spcAft>
                <a:spcPts val="0"/>
              </a:spcAft>
              <a:buClr>
                <a:srgbClr val="637B7F"/>
              </a:buClr>
              <a:buSzPts val="1800"/>
              <a:buFont typeface="Source Sans Pro"/>
              <a:buNone/>
            </a:pPr>
            <a:r>
              <a:t/>
            </a:r>
            <a:endParaRPr b="1" i="0" sz="1500" u="none" cap="none" strike="noStrike">
              <a:solidFill>
                <a:srgbClr val="002060"/>
              </a:solidFill>
              <a:latin typeface="Arial Rounded"/>
              <a:ea typeface="Arial Rounded"/>
              <a:cs typeface="Arial Rounded"/>
              <a:sym typeface="Arial Rounded"/>
            </a:endParaRPr>
          </a:p>
          <a:p>
            <a:pPr indent="-216694" lvl="0" marL="265510" marR="0" rtl="0" algn="just">
              <a:lnSpc>
                <a:spcPct val="100000"/>
              </a:lnSpc>
              <a:spcBef>
                <a:spcPts val="0"/>
              </a:spcBef>
              <a:spcAft>
                <a:spcPts val="0"/>
              </a:spcAft>
              <a:buClr>
                <a:srgbClr val="637B7F"/>
              </a:buClr>
              <a:buSzPts val="1800"/>
              <a:buFont typeface="Source Sans Pro"/>
              <a:buNone/>
            </a:pPr>
            <a:r>
              <a:rPr b="1" i="0" lang="en-US" sz="1500" u="none" cap="none" strike="noStrike">
                <a:solidFill>
                  <a:srgbClr val="002060"/>
                </a:solidFill>
                <a:latin typeface="Arial Rounded"/>
                <a:ea typeface="Arial Rounded"/>
                <a:cs typeface="Arial Rounded"/>
                <a:sym typeface="Arial Rounded"/>
              </a:rPr>
              <a:t>* Dalam laporan penyelenggaraan Pemerintahan Daerah, laporan penerapan SPM Daerah provinsi harus mencantumkan rekapitulasi penerapan SPM Daerah kabupaten/kota</a:t>
            </a:r>
            <a:endParaRPr/>
          </a:p>
          <a:p>
            <a:pPr indent="-240209" lvl="0" marL="301823" marR="0" rtl="0" algn="just">
              <a:lnSpc>
                <a:spcPct val="100000"/>
              </a:lnSpc>
              <a:spcBef>
                <a:spcPts val="0"/>
              </a:spcBef>
              <a:spcAft>
                <a:spcPts val="0"/>
              </a:spcAft>
              <a:buClr>
                <a:srgbClr val="637B7F"/>
              </a:buClr>
              <a:buSzPts val="1800"/>
              <a:buFont typeface="Source Sans Pro"/>
              <a:buNone/>
            </a:pPr>
            <a:r>
              <a:t/>
            </a:r>
            <a:endParaRPr b="1" i="0" sz="1500" u="none" cap="none" strike="noStrike">
              <a:solidFill>
                <a:srgbClr val="002060"/>
              </a:solidFill>
              <a:latin typeface="Arial Rounded"/>
              <a:ea typeface="Arial Rounded"/>
              <a:cs typeface="Arial Rounded"/>
              <a:sym typeface="Arial Rounded"/>
            </a:endParaRPr>
          </a:p>
        </p:txBody>
      </p:sp>
      <p:sp>
        <p:nvSpPr>
          <p:cNvPr id="593" name="Google Shape;593;p60"/>
          <p:cNvSpPr txBox="1"/>
          <p:nvPr>
            <p:ph type="title"/>
          </p:nvPr>
        </p:nvSpPr>
        <p:spPr>
          <a:xfrm>
            <a:off x="0" y="55269"/>
            <a:ext cx="7898576" cy="579414"/>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2"/>
              </a:buClr>
              <a:buSzPts val="3000"/>
              <a:buNone/>
            </a:pPr>
            <a:r>
              <a:rPr b="1" lang="en-US" sz="2400">
                <a:solidFill>
                  <a:srgbClr val="002060"/>
                </a:solidFill>
                <a:latin typeface="Arial Rounded"/>
                <a:ea typeface="Arial Rounded"/>
                <a:cs typeface="Arial Rounded"/>
                <a:sym typeface="Arial Rounded"/>
              </a:rPr>
              <a:t>PELAPORAN SPM BIDANG KESEHATAN</a:t>
            </a:r>
            <a:endParaRPr b="1" sz="1800">
              <a:solidFill>
                <a:srgbClr val="002060"/>
              </a:solidFill>
              <a:latin typeface="Arial Rounded"/>
              <a:ea typeface="Arial Rounded"/>
              <a:cs typeface="Arial Rounded"/>
              <a:sym typeface="Arial Rounde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7" name="Shape 597"/>
        <p:cNvGrpSpPr/>
        <p:nvPr/>
      </p:nvGrpSpPr>
      <p:grpSpPr>
        <a:xfrm>
          <a:off x="0" y="0"/>
          <a:ext cx="0" cy="0"/>
          <a:chOff x="0" y="0"/>
          <a:chExt cx="0" cy="0"/>
        </a:xfrm>
      </p:grpSpPr>
      <p:sp>
        <p:nvSpPr>
          <p:cNvPr id="598" name="Google Shape;598;p61"/>
          <p:cNvSpPr txBox="1"/>
          <p:nvPr>
            <p:ph type="title"/>
          </p:nvPr>
        </p:nvSpPr>
        <p:spPr>
          <a:xfrm>
            <a:off x="645886" y="2571750"/>
            <a:ext cx="8200571" cy="648900"/>
          </a:xfrm>
          <a:prstGeom prst="rect">
            <a:avLst/>
          </a:prstGeom>
          <a:noFill/>
          <a:ln>
            <a:noFill/>
          </a:ln>
        </p:spPr>
        <p:txBody>
          <a:bodyPr anchorCtr="0" anchor="ctr" bIns="91425" lIns="91425" spcFirstLastPara="1" rIns="91425" wrap="square" tIns="91425">
            <a:noAutofit/>
          </a:bodyPr>
          <a:lstStyle/>
          <a:p>
            <a:pPr indent="0" lvl="0" marL="0" rtl="0" algn="ctr">
              <a:lnSpc>
                <a:spcPct val="90000"/>
              </a:lnSpc>
              <a:spcBef>
                <a:spcPts val="0"/>
              </a:spcBef>
              <a:spcAft>
                <a:spcPts val="0"/>
              </a:spcAft>
              <a:buSzPts val="3600"/>
              <a:buFont typeface="Twentieth Century"/>
              <a:buNone/>
            </a:pPr>
            <a:r>
              <a:rPr b="1" lang="en-US">
                <a:latin typeface="Twentieth Century"/>
                <a:ea typeface="Twentieth Century"/>
                <a:cs typeface="Twentieth Century"/>
                <a:sym typeface="Twentieth Century"/>
              </a:rPr>
              <a:t>Dukungan Anggaran</a:t>
            </a:r>
            <a:endParaRPr b="1">
              <a:latin typeface="Twentieth Century"/>
              <a:ea typeface="Twentieth Century"/>
              <a:cs typeface="Twentieth Century"/>
              <a:sym typeface="Twentieth Century"/>
            </a:endParaRPr>
          </a:p>
        </p:txBody>
      </p:sp>
      <p:sp>
        <p:nvSpPr>
          <p:cNvPr id="599" name="Google Shape;599;p61"/>
          <p:cNvSpPr txBox="1"/>
          <p:nvPr>
            <p:ph idx="2" type="title"/>
          </p:nvPr>
        </p:nvSpPr>
        <p:spPr>
          <a:xfrm>
            <a:off x="3746550" y="1478925"/>
            <a:ext cx="1650900" cy="978300"/>
          </a:xfrm>
          <a:prstGeom prst="rect">
            <a:avLst/>
          </a:prstGeom>
          <a:noFill/>
          <a:ln>
            <a:noFill/>
          </a:ln>
        </p:spPr>
        <p:txBody>
          <a:bodyPr anchorCtr="0" anchor="ctr" bIns="91425" lIns="91425" spcFirstLastPara="1" rIns="91425" wrap="square" tIns="91425">
            <a:noAutofit/>
          </a:bodyPr>
          <a:lstStyle/>
          <a:p>
            <a:pPr indent="0" lvl="0" marL="0" rtl="0" algn="ctr">
              <a:lnSpc>
                <a:spcPct val="90000"/>
              </a:lnSpc>
              <a:spcBef>
                <a:spcPts val="0"/>
              </a:spcBef>
              <a:spcAft>
                <a:spcPts val="0"/>
              </a:spcAft>
              <a:buClr>
                <a:schemeClr val="accent1"/>
              </a:buClr>
              <a:buSzPts val="6000"/>
              <a:buFont typeface="Twentieth Century"/>
              <a:buNone/>
            </a:pPr>
            <a:r>
              <a:rPr b="1" lang="en-US">
                <a:latin typeface="Twentieth Century"/>
                <a:ea typeface="Twentieth Century"/>
                <a:cs typeface="Twentieth Century"/>
                <a:sym typeface="Twentieth Century"/>
              </a:rPr>
              <a:t>03</a:t>
            </a:r>
            <a:endParaRPr b="1">
              <a:latin typeface="Twentieth Century"/>
              <a:ea typeface="Twentieth Century"/>
              <a:cs typeface="Twentieth Century"/>
              <a:sym typeface="Twentieth Century"/>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3" name="Shape 603"/>
        <p:cNvGrpSpPr/>
        <p:nvPr/>
      </p:nvGrpSpPr>
      <p:grpSpPr>
        <a:xfrm>
          <a:off x="0" y="0"/>
          <a:ext cx="0" cy="0"/>
          <a:chOff x="0" y="0"/>
          <a:chExt cx="0" cy="0"/>
        </a:xfrm>
      </p:grpSpPr>
      <p:pic>
        <p:nvPicPr>
          <p:cNvPr id="604" name="Google Shape;604;p62"/>
          <p:cNvPicPr preferRelativeResize="0"/>
          <p:nvPr/>
        </p:nvPicPr>
        <p:blipFill rotWithShape="1">
          <a:blip r:embed="rId3">
            <a:alphaModFix/>
          </a:blip>
          <a:srcRect b="0" l="0" r="0" t="0"/>
          <a:stretch/>
        </p:blipFill>
        <p:spPr>
          <a:xfrm rot="-1549218">
            <a:off x="7660978" y="440853"/>
            <a:ext cx="716263" cy="581049"/>
          </a:xfrm>
          <a:prstGeom prst="rect">
            <a:avLst/>
          </a:prstGeom>
          <a:noFill/>
          <a:ln>
            <a:noFill/>
          </a:ln>
        </p:spPr>
      </p:pic>
      <p:sp>
        <p:nvSpPr>
          <p:cNvPr id="605" name="Google Shape;605;p62"/>
          <p:cNvSpPr txBox="1"/>
          <p:nvPr>
            <p:ph type="title"/>
          </p:nvPr>
        </p:nvSpPr>
        <p:spPr>
          <a:xfrm>
            <a:off x="172721" y="161809"/>
            <a:ext cx="8798557" cy="772552"/>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171616"/>
              </a:buClr>
              <a:buSzPts val="3300"/>
              <a:buFont typeface="Calibri"/>
              <a:buNone/>
            </a:pPr>
            <a:r>
              <a:rPr b="1" lang="en-US">
                <a:solidFill>
                  <a:srgbClr val="171616"/>
                </a:solidFill>
                <a:latin typeface="Calibri"/>
                <a:ea typeface="Calibri"/>
                <a:cs typeface="Calibri"/>
                <a:sym typeface="Calibri"/>
              </a:rPr>
              <a:t>SUMBER ANGGARAN UNTUK PENCAPAIAN SPM BIDANG KESEHATAN</a:t>
            </a:r>
            <a:endParaRPr b="1" sz="2000">
              <a:solidFill>
                <a:srgbClr val="171616"/>
              </a:solidFill>
              <a:latin typeface="Calibri"/>
              <a:ea typeface="Calibri"/>
              <a:cs typeface="Calibri"/>
              <a:sym typeface="Calibri"/>
            </a:endParaRPr>
          </a:p>
        </p:txBody>
      </p:sp>
      <p:sp>
        <p:nvSpPr>
          <p:cNvPr id="606" name="Google Shape;606;p62"/>
          <p:cNvSpPr txBox="1"/>
          <p:nvPr/>
        </p:nvSpPr>
        <p:spPr>
          <a:xfrm>
            <a:off x="172721" y="2076853"/>
            <a:ext cx="2497884" cy="707886"/>
          </a:xfrm>
          <a:prstGeom prst="rect">
            <a:avLst/>
          </a:prstGeom>
          <a:solidFill>
            <a:srgbClr val="FFC000"/>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2000" u="none" cap="none" strike="noStrike">
                <a:solidFill>
                  <a:srgbClr val="000000"/>
                </a:solidFill>
                <a:latin typeface="Arial"/>
                <a:ea typeface="Arial"/>
                <a:cs typeface="Arial"/>
                <a:sym typeface="Arial"/>
              </a:rPr>
              <a:t>APBN:</a:t>
            </a:r>
            <a:endParaRPr/>
          </a:p>
          <a:p>
            <a:pPr indent="0" lvl="0" marL="0" marR="0" rtl="0" algn="l">
              <a:lnSpc>
                <a:spcPct val="100000"/>
              </a:lnSpc>
              <a:spcBef>
                <a:spcPts val="0"/>
              </a:spcBef>
              <a:spcAft>
                <a:spcPts val="0"/>
              </a:spcAft>
              <a:buNone/>
            </a:pPr>
            <a:r>
              <a:rPr b="0" i="0" lang="en-US" sz="2000" u="none" cap="none" strike="noStrike">
                <a:solidFill>
                  <a:srgbClr val="000000"/>
                </a:solidFill>
                <a:latin typeface="Arial"/>
                <a:ea typeface="Arial"/>
                <a:cs typeface="Arial"/>
                <a:sym typeface="Arial"/>
              </a:rPr>
              <a:t>Dana Dekonsentrasi</a:t>
            </a:r>
            <a:endParaRPr b="0" i="0" sz="2000" u="none" cap="none" strike="noStrike">
              <a:solidFill>
                <a:srgbClr val="000000"/>
              </a:solidFill>
              <a:latin typeface="Arial"/>
              <a:ea typeface="Arial"/>
              <a:cs typeface="Arial"/>
              <a:sym typeface="Arial"/>
            </a:endParaRPr>
          </a:p>
        </p:txBody>
      </p:sp>
      <p:sp>
        <p:nvSpPr>
          <p:cNvPr id="607" name="Google Shape;607;p62"/>
          <p:cNvSpPr txBox="1"/>
          <p:nvPr/>
        </p:nvSpPr>
        <p:spPr>
          <a:xfrm>
            <a:off x="6212655" y="1548364"/>
            <a:ext cx="2548573" cy="1631216"/>
          </a:xfrm>
          <a:prstGeom prst="rect">
            <a:avLst/>
          </a:prstGeom>
          <a:solidFill>
            <a:srgbClr val="FFC000"/>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2000" u="none" cap="none" strike="noStrike">
                <a:solidFill>
                  <a:srgbClr val="000000"/>
                </a:solidFill>
                <a:latin typeface="Arial"/>
                <a:ea typeface="Arial"/>
                <a:cs typeface="Arial"/>
                <a:sym typeface="Arial"/>
              </a:rPr>
              <a:t>Dana Transfer:</a:t>
            </a:r>
            <a:endParaRPr/>
          </a:p>
          <a:p>
            <a:pPr indent="-340775" lvl="0" marL="340775" marR="0" rtl="0" algn="l">
              <a:lnSpc>
                <a:spcPct val="100000"/>
              </a:lnSpc>
              <a:spcBef>
                <a:spcPts val="0"/>
              </a:spcBef>
              <a:spcAft>
                <a:spcPts val="0"/>
              </a:spcAft>
              <a:buClr>
                <a:srgbClr val="000000"/>
              </a:buClr>
              <a:buSzPts val="2000"/>
              <a:buFont typeface="Calibri"/>
              <a:buAutoNum type="arabicPeriod"/>
            </a:pPr>
            <a:r>
              <a:rPr b="0" i="0" lang="en-US" sz="2000" u="none" cap="none" strike="noStrike">
                <a:solidFill>
                  <a:srgbClr val="000000"/>
                </a:solidFill>
                <a:latin typeface="Arial"/>
                <a:ea typeface="Arial"/>
                <a:cs typeface="Arial"/>
                <a:sym typeface="Arial"/>
              </a:rPr>
              <a:t>DAU</a:t>
            </a:r>
            <a:endParaRPr/>
          </a:p>
          <a:p>
            <a:pPr indent="-340775" lvl="0" marL="340775" marR="0" rtl="0" algn="l">
              <a:lnSpc>
                <a:spcPct val="100000"/>
              </a:lnSpc>
              <a:spcBef>
                <a:spcPts val="0"/>
              </a:spcBef>
              <a:spcAft>
                <a:spcPts val="0"/>
              </a:spcAft>
              <a:buClr>
                <a:srgbClr val="000000"/>
              </a:buClr>
              <a:buSzPts val="2000"/>
              <a:buFont typeface="Calibri"/>
              <a:buAutoNum type="arabicPeriod"/>
            </a:pPr>
            <a:r>
              <a:rPr b="0" i="0" lang="en-US" sz="2000" u="none" cap="none" strike="noStrike">
                <a:solidFill>
                  <a:srgbClr val="000000"/>
                </a:solidFill>
                <a:latin typeface="Arial"/>
                <a:ea typeface="Arial"/>
                <a:cs typeface="Arial"/>
                <a:sym typeface="Arial"/>
              </a:rPr>
              <a:t>DAK</a:t>
            </a:r>
            <a:endParaRPr/>
          </a:p>
          <a:p>
            <a:pPr indent="-340775" lvl="0" marL="340775" marR="0" rtl="0" algn="l">
              <a:lnSpc>
                <a:spcPct val="100000"/>
              </a:lnSpc>
              <a:spcBef>
                <a:spcPts val="0"/>
              </a:spcBef>
              <a:spcAft>
                <a:spcPts val="0"/>
              </a:spcAft>
              <a:buClr>
                <a:srgbClr val="000000"/>
              </a:buClr>
              <a:buSzPts val="2000"/>
              <a:buFont typeface="Calibri"/>
              <a:buAutoNum type="arabicPeriod"/>
            </a:pPr>
            <a:r>
              <a:rPr b="0" i="0" lang="en-US" sz="2000" u="none" cap="none" strike="noStrike">
                <a:solidFill>
                  <a:srgbClr val="000000"/>
                </a:solidFill>
                <a:latin typeface="Arial"/>
                <a:ea typeface="Arial"/>
                <a:cs typeface="Arial"/>
                <a:sym typeface="Arial"/>
              </a:rPr>
              <a:t>DBHCHT</a:t>
            </a:r>
            <a:endParaRPr/>
          </a:p>
          <a:p>
            <a:pPr indent="-340775" lvl="0" marL="340775" marR="0" rtl="0" algn="l">
              <a:lnSpc>
                <a:spcPct val="100000"/>
              </a:lnSpc>
              <a:spcBef>
                <a:spcPts val="0"/>
              </a:spcBef>
              <a:spcAft>
                <a:spcPts val="0"/>
              </a:spcAft>
              <a:buClr>
                <a:srgbClr val="000000"/>
              </a:buClr>
              <a:buSzPts val="2000"/>
              <a:buFont typeface="Calibri"/>
              <a:buAutoNum type="arabicPeriod"/>
            </a:pPr>
            <a:r>
              <a:rPr b="0" i="0" lang="en-US" sz="2000" u="none" cap="none" strike="noStrike">
                <a:solidFill>
                  <a:srgbClr val="000000"/>
                </a:solidFill>
                <a:latin typeface="Arial"/>
                <a:ea typeface="Arial"/>
                <a:cs typeface="Arial"/>
                <a:sym typeface="Arial"/>
              </a:rPr>
              <a:t>Dana Desa</a:t>
            </a:r>
            <a:endParaRPr b="0" i="0" sz="2000" u="none" cap="none" strike="noStrike">
              <a:solidFill>
                <a:srgbClr val="000000"/>
              </a:solidFill>
              <a:latin typeface="Arial"/>
              <a:ea typeface="Arial"/>
              <a:cs typeface="Arial"/>
              <a:sym typeface="Arial"/>
            </a:endParaRPr>
          </a:p>
        </p:txBody>
      </p:sp>
      <p:sp>
        <p:nvSpPr>
          <p:cNvPr id="608" name="Google Shape;608;p62"/>
          <p:cNvSpPr/>
          <p:nvPr/>
        </p:nvSpPr>
        <p:spPr>
          <a:xfrm>
            <a:off x="2801437" y="1511992"/>
            <a:ext cx="3280386" cy="1741571"/>
          </a:xfrm>
          <a:prstGeom prst="leftRightArrowCallout">
            <a:avLst>
              <a:gd fmla="val 25000" name="adj1"/>
              <a:gd fmla="val 25000" name="adj2"/>
              <a:gd fmla="val 25000" name="adj3"/>
              <a:gd fmla="val 48123" name="adj4"/>
            </a:avLst>
          </a:prstGeom>
          <a:solidFill>
            <a:srgbClr val="0000FF"/>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n-US" sz="1800" u="none" cap="none" strike="noStrike">
                <a:solidFill>
                  <a:schemeClr val="lt1"/>
                </a:solidFill>
                <a:latin typeface="Arial"/>
                <a:ea typeface="Arial"/>
                <a:cs typeface="Arial"/>
                <a:sym typeface="Arial"/>
              </a:rPr>
              <a:t>DUKUNGAN ANGGARAN</a:t>
            </a:r>
            <a:endParaRPr b="1" i="0" sz="1800" u="none" cap="none" strike="noStrike">
              <a:solidFill>
                <a:schemeClr val="lt1"/>
              </a:solidFill>
              <a:latin typeface="Arial"/>
              <a:ea typeface="Arial"/>
              <a:cs typeface="Arial"/>
              <a:sym typeface="Arial"/>
            </a:endParaRPr>
          </a:p>
        </p:txBody>
      </p:sp>
      <p:grpSp>
        <p:nvGrpSpPr>
          <p:cNvPr id="609" name="Google Shape;609;p62"/>
          <p:cNvGrpSpPr/>
          <p:nvPr/>
        </p:nvGrpSpPr>
        <p:grpSpPr>
          <a:xfrm rot="10800000">
            <a:off x="2015427" y="3793591"/>
            <a:ext cx="1894169" cy="1182446"/>
            <a:chOff x="185742" y="1697030"/>
            <a:chExt cx="5165698" cy="1658130"/>
          </a:xfrm>
        </p:grpSpPr>
        <p:sp>
          <p:nvSpPr>
            <p:cNvPr id="610" name="Google Shape;610;p62"/>
            <p:cNvSpPr/>
            <p:nvPr/>
          </p:nvSpPr>
          <p:spPr>
            <a:xfrm flipH="1" rot="10800000">
              <a:off x="1426312" y="1697030"/>
              <a:ext cx="2693400" cy="1243800"/>
            </a:xfrm>
            <a:prstGeom prst="rect">
              <a:avLst/>
            </a:prstGeom>
            <a:solidFill>
              <a:srgbClr val="C7D3E6"/>
            </a:solidFill>
            <a:ln>
              <a:noFill/>
            </a:ln>
          </p:spPr>
          <p:txBody>
            <a:bodyPr anchorCtr="0" anchor="ctr" bIns="82900" lIns="82900" spcFirstLastPara="1" rIns="82900" wrap="square" tIns="82900">
              <a:noAutofit/>
            </a:bodyPr>
            <a:lstStyle/>
            <a:p>
              <a:pPr indent="0" lvl="0" marL="0" marR="0" rtl="0" algn="ctr">
                <a:lnSpc>
                  <a:spcPct val="100000"/>
                </a:lnSpc>
                <a:spcBef>
                  <a:spcPts val="0"/>
                </a:spcBef>
                <a:spcAft>
                  <a:spcPts val="0"/>
                </a:spcAft>
                <a:buNone/>
              </a:pPr>
              <a:r>
                <a:rPr b="1" i="0" lang="en-US" sz="1600" u="none" cap="none" strike="noStrike">
                  <a:solidFill>
                    <a:srgbClr val="002060"/>
                  </a:solidFill>
                  <a:latin typeface="Arial"/>
                  <a:ea typeface="Arial"/>
                  <a:cs typeface="Arial"/>
                  <a:sym typeface="Arial"/>
                </a:rPr>
                <a:t>KPBU</a:t>
              </a:r>
              <a:endParaRPr b="1" i="0" sz="1600" u="none" cap="none" strike="noStrike">
                <a:solidFill>
                  <a:srgbClr val="002060"/>
                </a:solidFill>
                <a:latin typeface="Arial"/>
                <a:ea typeface="Arial"/>
                <a:cs typeface="Arial"/>
                <a:sym typeface="Arial"/>
              </a:endParaRPr>
            </a:p>
          </p:txBody>
        </p:sp>
        <p:sp>
          <p:nvSpPr>
            <p:cNvPr id="611" name="Google Shape;611;p62"/>
            <p:cNvSpPr/>
            <p:nvPr/>
          </p:nvSpPr>
          <p:spPr>
            <a:xfrm flipH="1" rot="10800000">
              <a:off x="4107640" y="1697043"/>
              <a:ext cx="1243800" cy="1243800"/>
            </a:xfrm>
            <a:prstGeom prst="rtTriangle">
              <a:avLst/>
            </a:prstGeom>
            <a:solidFill>
              <a:srgbClr val="C7D3E6"/>
            </a:solidFill>
            <a:ln>
              <a:noFill/>
            </a:ln>
          </p:spPr>
          <p:txBody>
            <a:bodyPr anchorCtr="0" anchor="ctr" bIns="82900" lIns="82900" spcFirstLastPara="1" rIns="82900" wrap="square" tIns="82900">
              <a:noAutofit/>
            </a:bodyPr>
            <a:lstStyle/>
            <a:p>
              <a:pPr indent="0" lvl="0" marL="0" marR="0" rtl="0" algn="ctr">
                <a:lnSpc>
                  <a:spcPct val="100000"/>
                </a:lnSpc>
                <a:spcBef>
                  <a:spcPts val="0"/>
                </a:spcBef>
                <a:spcAft>
                  <a:spcPts val="0"/>
                </a:spcAft>
                <a:buNone/>
              </a:pPr>
              <a:r>
                <a:t/>
              </a:r>
              <a:endParaRPr b="1" i="0" sz="1600" u="none" cap="none" strike="noStrike">
                <a:solidFill>
                  <a:srgbClr val="002060"/>
                </a:solidFill>
                <a:latin typeface="Arial"/>
                <a:ea typeface="Arial"/>
                <a:cs typeface="Arial"/>
                <a:sym typeface="Arial"/>
              </a:endParaRPr>
            </a:p>
          </p:txBody>
        </p:sp>
        <p:sp>
          <p:nvSpPr>
            <p:cNvPr id="612" name="Google Shape;612;p62"/>
            <p:cNvSpPr/>
            <p:nvPr/>
          </p:nvSpPr>
          <p:spPr>
            <a:xfrm flipH="1">
              <a:off x="185742" y="1697043"/>
              <a:ext cx="1243800" cy="1243800"/>
            </a:xfrm>
            <a:prstGeom prst="rtTriangle">
              <a:avLst/>
            </a:prstGeom>
            <a:solidFill>
              <a:srgbClr val="C7D3E6"/>
            </a:solidFill>
            <a:ln>
              <a:noFill/>
            </a:ln>
          </p:spPr>
          <p:txBody>
            <a:bodyPr anchorCtr="0" anchor="ctr" bIns="82900" lIns="82900" spcFirstLastPara="1" rIns="82900" wrap="square" tIns="82900">
              <a:noAutofit/>
            </a:bodyPr>
            <a:lstStyle/>
            <a:p>
              <a:pPr indent="0" lvl="0" marL="0" marR="0" rtl="0" algn="ctr">
                <a:lnSpc>
                  <a:spcPct val="100000"/>
                </a:lnSpc>
                <a:spcBef>
                  <a:spcPts val="0"/>
                </a:spcBef>
                <a:spcAft>
                  <a:spcPts val="0"/>
                </a:spcAft>
                <a:buNone/>
              </a:pPr>
              <a:r>
                <a:t/>
              </a:r>
              <a:endParaRPr b="1" i="0" sz="1600" u="none" cap="none" strike="noStrike">
                <a:solidFill>
                  <a:srgbClr val="002060"/>
                </a:solidFill>
                <a:latin typeface="Arial"/>
                <a:ea typeface="Arial"/>
                <a:cs typeface="Arial"/>
                <a:sym typeface="Arial"/>
              </a:endParaRPr>
            </a:p>
          </p:txBody>
        </p:sp>
        <p:sp>
          <p:nvSpPr>
            <p:cNvPr id="613" name="Google Shape;613;p62"/>
            <p:cNvSpPr/>
            <p:nvPr/>
          </p:nvSpPr>
          <p:spPr>
            <a:xfrm rot="10800000">
              <a:off x="185748" y="2940860"/>
              <a:ext cx="1243800" cy="414300"/>
            </a:xfrm>
            <a:prstGeom prst="triangle">
              <a:avLst>
                <a:gd fmla="val 0" name="adj"/>
              </a:avLst>
            </a:prstGeom>
            <a:solidFill>
              <a:srgbClr val="92A8C8"/>
            </a:solidFill>
            <a:ln>
              <a:noFill/>
            </a:ln>
          </p:spPr>
          <p:txBody>
            <a:bodyPr anchorCtr="0" anchor="ctr" bIns="82900" lIns="82900" spcFirstLastPara="1" rIns="82900" wrap="square" tIns="82900">
              <a:noAutofit/>
            </a:bodyPr>
            <a:lstStyle/>
            <a:p>
              <a:pPr indent="0" lvl="0" marL="0" marR="0" rtl="0" algn="ctr">
                <a:lnSpc>
                  <a:spcPct val="100000"/>
                </a:lnSpc>
                <a:spcBef>
                  <a:spcPts val="0"/>
                </a:spcBef>
                <a:spcAft>
                  <a:spcPts val="0"/>
                </a:spcAft>
                <a:buNone/>
              </a:pPr>
              <a:r>
                <a:t/>
              </a:r>
              <a:endParaRPr b="1" i="0" sz="1600" u="none" cap="none" strike="noStrike">
                <a:solidFill>
                  <a:srgbClr val="002060"/>
                </a:solidFill>
                <a:latin typeface="Arial"/>
                <a:ea typeface="Arial"/>
                <a:cs typeface="Arial"/>
                <a:sym typeface="Arial"/>
              </a:endParaRPr>
            </a:p>
          </p:txBody>
        </p:sp>
      </p:grpSp>
      <p:grpSp>
        <p:nvGrpSpPr>
          <p:cNvPr id="614" name="Google Shape;614;p62"/>
          <p:cNvGrpSpPr/>
          <p:nvPr/>
        </p:nvGrpSpPr>
        <p:grpSpPr>
          <a:xfrm rot="10800000">
            <a:off x="3565394" y="3793583"/>
            <a:ext cx="1894169" cy="1182446"/>
            <a:chOff x="185742" y="1697030"/>
            <a:chExt cx="5165698" cy="1658130"/>
          </a:xfrm>
        </p:grpSpPr>
        <p:sp>
          <p:nvSpPr>
            <p:cNvPr id="615" name="Google Shape;615;p62"/>
            <p:cNvSpPr/>
            <p:nvPr/>
          </p:nvSpPr>
          <p:spPr>
            <a:xfrm flipH="1" rot="10800000">
              <a:off x="1426312" y="1697030"/>
              <a:ext cx="2693400" cy="1243800"/>
            </a:xfrm>
            <a:prstGeom prst="rect">
              <a:avLst/>
            </a:prstGeom>
            <a:solidFill>
              <a:srgbClr val="92A8C8"/>
            </a:solidFill>
            <a:ln>
              <a:noFill/>
            </a:ln>
          </p:spPr>
          <p:txBody>
            <a:bodyPr anchorCtr="0" anchor="ctr" bIns="82900" lIns="82900" spcFirstLastPara="1" rIns="82900" wrap="square" tIns="82900">
              <a:noAutofit/>
            </a:bodyPr>
            <a:lstStyle/>
            <a:p>
              <a:pPr indent="0" lvl="0" marL="0" marR="0" rtl="0" algn="ctr">
                <a:lnSpc>
                  <a:spcPct val="100000"/>
                </a:lnSpc>
                <a:spcBef>
                  <a:spcPts val="0"/>
                </a:spcBef>
                <a:spcAft>
                  <a:spcPts val="0"/>
                </a:spcAft>
                <a:buNone/>
              </a:pPr>
              <a:r>
                <a:rPr b="1" i="0" lang="en-US" sz="1600" u="none" cap="none" strike="noStrike">
                  <a:solidFill>
                    <a:srgbClr val="002060"/>
                  </a:solidFill>
                  <a:latin typeface="Arial"/>
                  <a:ea typeface="Arial"/>
                  <a:cs typeface="Arial"/>
                  <a:sym typeface="Arial"/>
                </a:rPr>
                <a:t>HIBAH, CSR</a:t>
              </a:r>
              <a:endParaRPr b="1" i="0" sz="1600" u="none" cap="none" strike="noStrike">
                <a:solidFill>
                  <a:srgbClr val="002060"/>
                </a:solidFill>
                <a:latin typeface="Arial"/>
                <a:ea typeface="Arial"/>
                <a:cs typeface="Arial"/>
                <a:sym typeface="Arial"/>
              </a:endParaRPr>
            </a:p>
          </p:txBody>
        </p:sp>
        <p:sp>
          <p:nvSpPr>
            <p:cNvPr id="616" name="Google Shape;616;p62"/>
            <p:cNvSpPr/>
            <p:nvPr/>
          </p:nvSpPr>
          <p:spPr>
            <a:xfrm flipH="1" rot="10800000">
              <a:off x="4107640" y="1697043"/>
              <a:ext cx="1243800" cy="1243800"/>
            </a:xfrm>
            <a:prstGeom prst="rtTriangle">
              <a:avLst/>
            </a:prstGeom>
            <a:solidFill>
              <a:srgbClr val="92A8C8"/>
            </a:solidFill>
            <a:ln>
              <a:noFill/>
            </a:ln>
          </p:spPr>
          <p:txBody>
            <a:bodyPr anchorCtr="0" anchor="ctr" bIns="82900" lIns="82900" spcFirstLastPara="1" rIns="82900" wrap="square" tIns="82900">
              <a:noAutofit/>
            </a:bodyPr>
            <a:lstStyle/>
            <a:p>
              <a:pPr indent="0" lvl="0" marL="0" marR="0" rtl="0" algn="ctr">
                <a:lnSpc>
                  <a:spcPct val="100000"/>
                </a:lnSpc>
                <a:spcBef>
                  <a:spcPts val="0"/>
                </a:spcBef>
                <a:spcAft>
                  <a:spcPts val="0"/>
                </a:spcAft>
                <a:buNone/>
              </a:pPr>
              <a:r>
                <a:t/>
              </a:r>
              <a:endParaRPr b="1" i="0" sz="1600" u="none" cap="none" strike="noStrike">
                <a:solidFill>
                  <a:srgbClr val="002060"/>
                </a:solidFill>
                <a:latin typeface="Arial"/>
                <a:ea typeface="Arial"/>
                <a:cs typeface="Arial"/>
                <a:sym typeface="Arial"/>
              </a:endParaRPr>
            </a:p>
          </p:txBody>
        </p:sp>
        <p:sp>
          <p:nvSpPr>
            <p:cNvPr id="617" name="Google Shape;617;p62"/>
            <p:cNvSpPr/>
            <p:nvPr/>
          </p:nvSpPr>
          <p:spPr>
            <a:xfrm flipH="1">
              <a:off x="185742" y="1697043"/>
              <a:ext cx="1243800" cy="1243800"/>
            </a:xfrm>
            <a:prstGeom prst="rtTriangle">
              <a:avLst/>
            </a:prstGeom>
            <a:solidFill>
              <a:srgbClr val="92A8C8"/>
            </a:solidFill>
            <a:ln>
              <a:noFill/>
            </a:ln>
          </p:spPr>
          <p:txBody>
            <a:bodyPr anchorCtr="0" anchor="ctr" bIns="82900" lIns="82900" spcFirstLastPara="1" rIns="82900" wrap="square" tIns="82900">
              <a:noAutofit/>
            </a:bodyPr>
            <a:lstStyle/>
            <a:p>
              <a:pPr indent="0" lvl="0" marL="0" marR="0" rtl="0" algn="ctr">
                <a:lnSpc>
                  <a:spcPct val="100000"/>
                </a:lnSpc>
                <a:spcBef>
                  <a:spcPts val="0"/>
                </a:spcBef>
                <a:spcAft>
                  <a:spcPts val="0"/>
                </a:spcAft>
                <a:buNone/>
              </a:pPr>
              <a:r>
                <a:t/>
              </a:r>
              <a:endParaRPr b="1" i="0" sz="1600" u="none" cap="none" strike="noStrike">
                <a:solidFill>
                  <a:srgbClr val="002060"/>
                </a:solidFill>
                <a:latin typeface="Arial"/>
                <a:ea typeface="Arial"/>
                <a:cs typeface="Arial"/>
                <a:sym typeface="Arial"/>
              </a:endParaRPr>
            </a:p>
          </p:txBody>
        </p:sp>
        <p:sp>
          <p:nvSpPr>
            <p:cNvPr id="618" name="Google Shape;618;p62"/>
            <p:cNvSpPr/>
            <p:nvPr/>
          </p:nvSpPr>
          <p:spPr>
            <a:xfrm rot="10800000">
              <a:off x="185748" y="2940860"/>
              <a:ext cx="1243800" cy="414300"/>
            </a:xfrm>
            <a:prstGeom prst="triangle">
              <a:avLst>
                <a:gd fmla="val 0" name="adj"/>
              </a:avLst>
            </a:prstGeom>
            <a:solidFill>
              <a:srgbClr val="3F5378"/>
            </a:solidFill>
            <a:ln>
              <a:noFill/>
            </a:ln>
          </p:spPr>
          <p:txBody>
            <a:bodyPr anchorCtr="0" anchor="ctr" bIns="82900" lIns="82900" spcFirstLastPara="1" rIns="82900" wrap="square" tIns="82900">
              <a:noAutofit/>
            </a:bodyPr>
            <a:lstStyle/>
            <a:p>
              <a:pPr indent="0" lvl="0" marL="0" marR="0" rtl="0" algn="ctr">
                <a:lnSpc>
                  <a:spcPct val="100000"/>
                </a:lnSpc>
                <a:spcBef>
                  <a:spcPts val="0"/>
                </a:spcBef>
                <a:spcAft>
                  <a:spcPts val="0"/>
                </a:spcAft>
                <a:buNone/>
              </a:pPr>
              <a:r>
                <a:t/>
              </a:r>
              <a:endParaRPr b="1" i="0" sz="1600" u="none" cap="none" strike="noStrike">
                <a:solidFill>
                  <a:srgbClr val="002060"/>
                </a:solidFill>
                <a:latin typeface="Arial"/>
                <a:ea typeface="Arial"/>
                <a:cs typeface="Arial"/>
                <a:sym typeface="Arial"/>
              </a:endParaRPr>
            </a:p>
          </p:txBody>
        </p:sp>
      </p:grpSp>
      <p:grpSp>
        <p:nvGrpSpPr>
          <p:cNvPr id="619" name="Google Shape;619;p62"/>
          <p:cNvGrpSpPr/>
          <p:nvPr/>
        </p:nvGrpSpPr>
        <p:grpSpPr>
          <a:xfrm rot="10800000">
            <a:off x="5112120" y="3793583"/>
            <a:ext cx="2094593" cy="1182446"/>
            <a:chOff x="185742" y="1697030"/>
            <a:chExt cx="5165698" cy="1658130"/>
          </a:xfrm>
        </p:grpSpPr>
        <p:sp>
          <p:nvSpPr>
            <p:cNvPr id="620" name="Google Shape;620;p62"/>
            <p:cNvSpPr/>
            <p:nvPr/>
          </p:nvSpPr>
          <p:spPr>
            <a:xfrm flipH="1" rot="10800000">
              <a:off x="1426312" y="1697030"/>
              <a:ext cx="2693400" cy="1243800"/>
            </a:xfrm>
            <a:prstGeom prst="rect">
              <a:avLst/>
            </a:prstGeom>
            <a:solidFill>
              <a:srgbClr val="C7D3E6"/>
            </a:solidFill>
            <a:ln>
              <a:noFill/>
            </a:ln>
          </p:spPr>
          <p:txBody>
            <a:bodyPr anchorCtr="0" anchor="ctr" bIns="82900" lIns="82900" spcFirstLastPara="1" rIns="82900" wrap="square" tIns="82900">
              <a:noAutofit/>
            </a:bodyPr>
            <a:lstStyle/>
            <a:p>
              <a:pPr indent="0" lvl="0" marL="0" marR="0" rtl="0" algn="ctr">
                <a:lnSpc>
                  <a:spcPct val="100000"/>
                </a:lnSpc>
                <a:spcBef>
                  <a:spcPts val="0"/>
                </a:spcBef>
                <a:spcAft>
                  <a:spcPts val="0"/>
                </a:spcAft>
                <a:buNone/>
              </a:pPr>
              <a:r>
                <a:rPr b="1" i="0" lang="en-US" sz="1051" u="none" cap="none" strike="noStrike">
                  <a:solidFill>
                    <a:srgbClr val="002060"/>
                  </a:solidFill>
                  <a:latin typeface="Arial"/>
                  <a:ea typeface="Arial"/>
                  <a:cs typeface="Arial"/>
                  <a:sym typeface="Arial"/>
                </a:rPr>
                <a:t>KERJASAMA</a:t>
              </a:r>
              <a:r>
                <a:rPr b="1" i="0" lang="en-US" sz="1200" u="none" cap="none" strike="noStrike">
                  <a:solidFill>
                    <a:srgbClr val="002060"/>
                  </a:solidFill>
                  <a:latin typeface="Arial"/>
                  <a:ea typeface="Arial"/>
                  <a:cs typeface="Arial"/>
                  <a:sym typeface="Arial"/>
                </a:rPr>
                <a:t> DAERAH</a:t>
              </a:r>
              <a:endParaRPr b="1" i="0" sz="1200" u="none" cap="none" strike="noStrike">
                <a:solidFill>
                  <a:srgbClr val="002060"/>
                </a:solidFill>
                <a:latin typeface="Arial"/>
                <a:ea typeface="Arial"/>
                <a:cs typeface="Arial"/>
                <a:sym typeface="Arial"/>
              </a:endParaRPr>
            </a:p>
          </p:txBody>
        </p:sp>
        <p:sp>
          <p:nvSpPr>
            <p:cNvPr id="621" name="Google Shape;621;p62"/>
            <p:cNvSpPr/>
            <p:nvPr/>
          </p:nvSpPr>
          <p:spPr>
            <a:xfrm flipH="1" rot="10800000">
              <a:off x="4107640" y="1697043"/>
              <a:ext cx="1243800" cy="1243800"/>
            </a:xfrm>
            <a:prstGeom prst="rtTriangle">
              <a:avLst/>
            </a:prstGeom>
            <a:solidFill>
              <a:srgbClr val="C7D3E6"/>
            </a:solidFill>
            <a:ln>
              <a:noFill/>
            </a:ln>
          </p:spPr>
          <p:txBody>
            <a:bodyPr anchorCtr="0" anchor="ctr" bIns="82900" lIns="82900" spcFirstLastPara="1" rIns="82900" wrap="square" tIns="82900">
              <a:noAutofit/>
            </a:bodyPr>
            <a:lstStyle/>
            <a:p>
              <a:pPr indent="0" lvl="0" marL="0" marR="0" rtl="0" algn="ctr">
                <a:lnSpc>
                  <a:spcPct val="100000"/>
                </a:lnSpc>
                <a:spcBef>
                  <a:spcPts val="0"/>
                </a:spcBef>
                <a:spcAft>
                  <a:spcPts val="0"/>
                </a:spcAft>
                <a:buNone/>
              </a:pPr>
              <a:r>
                <a:t/>
              </a:r>
              <a:endParaRPr b="1" i="0" sz="1600" u="none" cap="none" strike="noStrike">
                <a:solidFill>
                  <a:srgbClr val="002060"/>
                </a:solidFill>
                <a:latin typeface="Arial"/>
                <a:ea typeface="Arial"/>
                <a:cs typeface="Arial"/>
                <a:sym typeface="Arial"/>
              </a:endParaRPr>
            </a:p>
          </p:txBody>
        </p:sp>
        <p:sp>
          <p:nvSpPr>
            <p:cNvPr id="622" name="Google Shape;622;p62"/>
            <p:cNvSpPr/>
            <p:nvPr/>
          </p:nvSpPr>
          <p:spPr>
            <a:xfrm flipH="1">
              <a:off x="185742" y="1697043"/>
              <a:ext cx="1243800" cy="1243800"/>
            </a:xfrm>
            <a:prstGeom prst="rtTriangle">
              <a:avLst/>
            </a:prstGeom>
            <a:solidFill>
              <a:srgbClr val="C7D3E6"/>
            </a:solidFill>
            <a:ln>
              <a:noFill/>
            </a:ln>
          </p:spPr>
          <p:txBody>
            <a:bodyPr anchorCtr="0" anchor="ctr" bIns="82900" lIns="82900" spcFirstLastPara="1" rIns="82900" wrap="square" tIns="82900">
              <a:noAutofit/>
            </a:bodyPr>
            <a:lstStyle/>
            <a:p>
              <a:pPr indent="0" lvl="0" marL="0" marR="0" rtl="0" algn="ctr">
                <a:lnSpc>
                  <a:spcPct val="100000"/>
                </a:lnSpc>
                <a:spcBef>
                  <a:spcPts val="0"/>
                </a:spcBef>
                <a:spcAft>
                  <a:spcPts val="0"/>
                </a:spcAft>
                <a:buNone/>
              </a:pPr>
              <a:r>
                <a:t/>
              </a:r>
              <a:endParaRPr b="1" i="0" sz="1600" u="none" cap="none" strike="noStrike">
                <a:solidFill>
                  <a:srgbClr val="002060"/>
                </a:solidFill>
                <a:latin typeface="Arial"/>
                <a:ea typeface="Arial"/>
                <a:cs typeface="Arial"/>
                <a:sym typeface="Arial"/>
              </a:endParaRPr>
            </a:p>
          </p:txBody>
        </p:sp>
        <p:sp>
          <p:nvSpPr>
            <p:cNvPr id="623" name="Google Shape;623;p62"/>
            <p:cNvSpPr/>
            <p:nvPr/>
          </p:nvSpPr>
          <p:spPr>
            <a:xfrm rot="10800000">
              <a:off x="185748" y="2940860"/>
              <a:ext cx="1243800" cy="414300"/>
            </a:xfrm>
            <a:prstGeom prst="triangle">
              <a:avLst>
                <a:gd fmla="val 0" name="adj"/>
              </a:avLst>
            </a:prstGeom>
            <a:solidFill>
              <a:srgbClr val="C7D3E6"/>
            </a:solidFill>
            <a:ln>
              <a:noFill/>
            </a:ln>
          </p:spPr>
          <p:txBody>
            <a:bodyPr anchorCtr="0" anchor="ctr" bIns="82900" lIns="82900" spcFirstLastPara="1" rIns="82900" wrap="square" tIns="82900">
              <a:noAutofit/>
            </a:bodyPr>
            <a:lstStyle/>
            <a:p>
              <a:pPr indent="0" lvl="0" marL="0" marR="0" rtl="0" algn="ctr">
                <a:lnSpc>
                  <a:spcPct val="100000"/>
                </a:lnSpc>
                <a:spcBef>
                  <a:spcPts val="0"/>
                </a:spcBef>
                <a:spcAft>
                  <a:spcPts val="0"/>
                </a:spcAft>
                <a:buNone/>
              </a:pPr>
              <a:r>
                <a:t/>
              </a:r>
              <a:endParaRPr b="1" i="0" sz="1600" u="none" cap="none" strike="noStrike">
                <a:solidFill>
                  <a:srgbClr val="002060"/>
                </a:solidFill>
                <a:latin typeface="Arial"/>
                <a:ea typeface="Arial"/>
                <a:cs typeface="Arial"/>
                <a:sym typeface="Arial"/>
              </a:endParaRPr>
            </a:p>
          </p:txBody>
        </p:sp>
      </p:grpSp>
      <p:sp>
        <p:nvSpPr>
          <p:cNvPr id="624" name="Google Shape;624;p62"/>
          <p:cNvSpPr txBox="1"/>
          <p:nvPr/>
        </p:nvSpPr>
        <p:spPr>
          <a:xfrm>
            <a:off x="2801437" y="3448935"/>
            <a:ext cx="3515024" cy="369332"/>
          </a:xfrm>
          <a:prstGeom prst="rect">
            <a:avLst/>
          </a:prstGeom>
          <a:solidFill>
            <a:srgbClr val="ACB8CA"/>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1800" u="none" cap="none" strike="noStrike">
                <a:solidFill>
                  <a:srgbClr val="000000"/>
                </a:solidFill>
                <a:latin typeface="Arial"/>
                <a:ea typeface="Arial"/>
                <a:cs typeface="Arial"/>
                <a:sym typeface="Arial"/>
              </a:rPr>
              <a:t>Sumber Pembiayaan Lainnya</a:t>
            </a:r>
            <a:endParaRPr b="0" i="0" sz="1800" u="none" cap="none" strike="noStrike">
              <a:solidFill>
                <a:srgbClr val="000000"/>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628" name="Shape 628"/>
        <p:cNvGrpSpPr/>
        <p:nvPr/>
      </p:nvGrpSpPr>
      <p:grpSpPr>
        <a:xfrm>
          <a:off x="0" y="0"/>
          <a:ext cx="0" cy="0"/>
          <a:chOff x="0" y="0"/>
          <a:chExt cx="0" cy="0"/>
        </a:xfrm>
      </p:grpSpPr>
      <p:sp>
        <p:nvSpPr>
          <p:cNvPr id="629" name="Google Shape;629;p63"/>
          <p:cNvSpPr txBox="1"/>
          <p:nvPr>
            <p:ph type="title"/>
          </p:nvPr>
        </p:nvSpPr>
        <p:spPr>
          <a:xfrm>
            <a:off x="136550" y="105523"/>
            <a:ext cx="8688473" cy="7636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rgbClr val="171616"/>
              </a:buClr>
              <a:buSzPts val="2800"/>
              <a:buFont typeface="Arial"/>
              <a:buNone/>
            </a:pPr>
            <a:r>
              <a:rPr b="1" lang="en-US" sz="3200">
                <a:solidFill>
                  <a:srgbClr val="171616"/>
                </a:solidFill>
                <a:latin typeface="Arial"/>
                <a:ea typeface="Arial"/>
                <a:cs typeface="Arial"/>
                <a:sym typeface="Arial"/>
              </a:rPr>
              <a:t>1. Dukungan Dana Dekonsentrasi  </a:t>
            </a:r>
            <a:endParaRPr b="1" sz="3200">
              <a:solidFill>
                <a:srgbClr val="171616"/>
              </a:solidFill>
              <a:latin typeface="Arial"/>
              <a:ea typeface="Arial"/>
              <a:cs typeface="Arial"/>
              <a:sym typeface="Arial"/>
            </a:endParaRPr>
          </a:p>
        </p:txBody>
      </p:sp>
      <p:sp>
        <p:nvSpPr>
          <p:cNvPr id="630" name="Google Shape;630;p63"/>
          <p:cNvSpPr txBox="1"/>
          <p:nvPr/>
        </p:nvSpPr>
        <p:spPr>
          <a:xfrm>
            <a:off x="1832684" y="1093433"/>
            <a:ext cx="5296203" cy="707886"/>
          </a:xfrm>
          <a:prstGeom prst="rect">
            <a:avLst/>
          </a:prstGeom>
          <a:solidFill>
            <a:srgbClr val="92D05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n-US" sz="2000" u="none" cap="none" strike="noStrike">
                <a:solidFill>
                  <a:srgbClr val="000000"/>
                </a:solidFill>
                <a:latin typeface="Arial"/>
                <a:ea typeface="Arial"/>
                <a:cs typeface="Arial"/>
                <a:sym typeface="Arial"/>
              </a:rPr>
              <a:t>Menu Dana Dekonsentrasi Untuk Mendukung SPM Bidang Kesehatan</a:t>
            </a:r>
            <a:endParaRPr b="1" i="0" sz="2000" u="none" cap="none" strike="noStrike">
              <a:solidFill>
                <a:srgbClr val="000000"/>
              </a:solidFill>
              <a:latin typeface="Arial"/>
              <a:ea typeface="Arial"/>
              <a:cs typeface="Arial"/>
              <a:sym typeface="Arial"/>
            </a:endParaRPr>
          </a:p>
        </p:txBody>
      </p:sp>
      <p:sp>
        <p:nvSpPr>
          <p:cNvPr id="631" name="Google Shape;631;p63"/>
          <p:cNvSpPr txBox="1"/>
          <p:nvPr/>
        </p:nvSpPr>
        <p:spPr>
          <a:xfrm>
            <a:off x="827130" y="2025629"/>
            <a:ext cx="7200451" cy="2862322"/>
          </a:xfrm>
          <a:prstGeom prst="rect">
            <a:avLst/>
          </a:prstGeom>
          <a:noFill/>
          <a:ln>
            <a:noFill/>
          </a:ln>
        </p:spPr>
        <p:txBody>
          <a:bodyPr anchorCtr="0" anchor="t" bIns="45700" lIns="91425" spcFirstLastPara="1" rIns="91425" wrap="square" tIns="45700">
            <a:spAutoFit/>
          </a:bodyPr>
          <a:lstStyle/>
          <a:p>
            <a:pPr indent="-340775" lvl="0" marL="340775" marR="0" rtl="0" algn="l">
              <a:lnSpc>
                <a:spcPct val="100000"/>
              </a:lnSpc>
              <a:spcBef>
                <a:spcPts val="0"/>
              </a:spcBef>
              <a:spcAft>
                <a:spcPts val="0"/>
              </a:spcAft>
              <a:buClr>
                <a:srgbClr val="000000"/>
              </a:buClr>
              <a:buSzPts val="2000"/>
              <a:buFont typeface="Calibri"/>
              <a:buAutoNum type="arabicPeriod"/>
            </a:pPr>
            <a:r>
              <a:rPr b="0" i="0" lang="en-US" sz="2000" u="none" cap="none" strike="noStrike">
                <a:solidFill>
                  <a:srgbClr val="000000"/>
                </a:solidFill>
                <a:latin typeface="Arial"/>
                <a:ea typeface="Arial"/>
                <a:cs typeface="Arial"/>
                <a:sym typeface="Arial"/>
              </a:rPr>
              <a:t>Program Pembinaan Kesehatan Masyarakat</a:t>
            </a:r>
            <a:endParaRPr/>
          </a:p>
          <a:p>
            <a:pPr indent="-380990" lvl="0" marL="721766" marR="0" rtl="0" algn="l">
              <a:lnSpc>
                <a:spcPct val="100000"/>
              </a:lnSpc>
              <a:spcBef>
                <a:spcPts val="0"/>
              </a:spcBef>
              <a:spcAft>
                <a:spcPts val="0"/>
              </a:spcAft>
              <a:buClr>
                <a:srgbClr val="000000"/>
              </a:buClr>
              <a:buSzPts val="2000"/>
              <a:buFont typeface="Noto Sans Symbols"/>
              <a:buChar char="✔"/>
            </a:pPr>
            <a:r>
              <a:rPr b="0" i="0" lang="en-US" sz="2000" u="none" cap="none" strike="noStrike">
                <a:solidFill>
                  <a:srgbClr val="000000"/>
                </a:solidFill>
                <a:latin typeface="Arial"/>
                <a:ea typeface="Arial"/>
                <a:cs typeface="Arial"/>
                <a:sym typeface="Arial"/>
              </a:rPr>
              <a:t>Pelayanan Kesehatan Ibu dan Bayi Baru Lahir</a:t>
            </a:r>
            <a:endParaRPr/>
          </a:p>
          <a:p>
            <a:pPr indent="-380990" lvl="0" marL="721766" marR="0" rtl="0" algn="l">
              <a:lnSpc>
                <a:spcPct val="100000"/>
              </a:lnSpc>
              <a:spcBef>
                <a:spcPts val="0"/>
              </a:spcBef>
              <a:spcAft>
                <a:spcPts val="0"/>
              </a:spcAft>
              <a:buClr>
                <a:srgbClr val="000000"/>
              </a:buClr>
              <a:buSzPts val="2000"/>
              <a:buFont typeface="Noto Sans Symbols"/>
              <a:buChar char="✔"/>
            </a:pPr>
            <a:r>
              <a:rPr b="0" i="0" lang="en-US" sz="2000" u="none" cap="none" strike="noStrike">
                <a:solidFill>
                  <a:srgbClr val="000000"/>
                </a:solidFill>
                <a:latin typeface="Arial"/>
                <a:ea typeface="Arial"/>
                <a:cs typeface="Arial"/>
                <a:sym typeface="Arial"/>
              </a:rPr>
              <a:t>Pelayanan Kesehatan Balita dan Anak Prasekolah</a:t>
            </a:r>
            <a:endParaRPr/>
          </a:p>
          <a:p>
            <a:pPr indent="-380990" lvl="0" marL="721766" marR="0" rtl="0" algn="l">
              <a:lnSpc>
                <a:spcPct val="100000"/>
              </a:lnSpc>
              <a:spcBef>
                <a:spcPts val="0"/>
              </a:spcBef>
              <a:spcAft>
                <a:spcPts val="0"/>
              </a:spcAft>
              <a:buClr>
                <a:srgbClr val="000000"/>
              </a:buClr>
              <a:buSzPts val="2000"/>
              <a:buFont typeface="Noto Sans Symbols"/>
              <a:buChar char="✔"/>
            </a:pPr>
            <a:r>
              <a:rPr b="0" i="0" lang="en-US" sz="2000" u="none" cap="none" strike="noStrike">
                <a:solidFill>
                  <a:srgbClr val="000000"/>
                </a:solidFill>
                <a:latin typeface="Arial"/>
                <a:ea typeface="Arial"/>
                <a:cs typeface="Arial"/>
                <a:sym typeface="Arial"/>
              </a:rPr>
              <a:t>Pelayanan Kesehatan Usia Sekolah dan Remaja</a:t>
            </a:r>
            <a:endParaRPr/>
          </a:p>
          <a:p>
            <a:pPr indent="-380990" lvl="0" marL="721766" marR="0" rtl="0" algn="l">
              <a:lnSpc>
                <a:spcPct val="100000"/>
              </a:lnSpc>
              <a:spcBef>
                <a:spcPts val="0"/>
              </a:spcBef>
              <a:spcAft>
                <a:spcPts val="0"/>
              </a:spcAft>
              <a:buClr>
                <a:srgbClr val="000000"/>
              </a:buClr>
              <a:buSzPts val="2000"/>
              <a:buFont typeface="Noto Sans Symbols"/>
              <a:buChar char="✔"/>
            </a:pPr>
            <a:r>
              <a:rPr b="0" i="0" lang="en-US" sz="2000" u="none" cap="none" strike="noStrike">
                <a:solidFill>
                  <a:srgbClr val="000000"/>
                </a:solidFill>
                <a:latin typeface="Arial"/>
                <a:ea typeface="Arial"/>
                <a:cs typeface="Arial"/>
                <a:sym typeface="Arial"/>
              </a:rPr>
              <a:t>dll</a:t>
            </a:r>
            <a:endParaRPr/>
          </a:p>
          <a:p>
            <a:pPr indent="-457189" lvl="0" marL="457189" marR="0" rtl="0" algn="l">
              <a:lnSpc>
                <a:spcPct val="100000"/>
              </a:lnSpc>
              <a:spcBef>
                <a:spcPts val="0"/>
              </a:spcBef>
              <a:spcAft>
                <a:spcPts val="0"/>
              </a:spcAft>
              <a:buClr>
                <a:srgbClr val="000000"/>
              </a:buClr>
              <a:buSzPts val="2000"/>
              <a:buFont typeface="Calibri"/>
              <a:buAutoNum type="arabicPeriod" startAt="2"/>
            </a:pPr>
            <a:r>
              <a:rPr b="0" i="0" lang="en-US" sz="2000" u="none" cap="none" strike="noStrike">
                <a:solidFill>
                  <a:srgbClr val="000000"/>
                </a:solidFill>
                <a:latin typeface="Arial"/>
                <a:ea typeface="Arial"/>
                <a:cs typeface="Arial"/>
                <a:sym typeface="Arial"/>
              </a:rPr>
              <a:t>Program Pencegahan dan Pengendalian Penyakit</a:t>
            </a:r>
            <a:endParaRPr/>
          </a:p>
          <a:p>
            <a:pPr indent="-361942" lvl="0" marL="721766" marR="0" rtl="0" algn="l">
              <a:lnSpc>
                <a:spcPct val="100000"/>
              </a:lnSpc>
              <a:spcBef>
                <a:spcPts val="0"/>
              </a:spcBef>
              <a:spcAft>
                <a:spcPts val="0"/>
              </a:spcAft>
              <a:buClr>
                <a:srgbClr val="000000"/>
              </a:buClr>
              <a:buSzPts val="2000"/>
              <a:buFont typeface="Noto Sans Symbols"/>
              <a:buChar char="✔"/>
            </a:pPr>
            <a:r>
              <a:rPr b="0" i="0" lang="en-US" sz="2000" u="none" cap="none" strike="noStrike">
                <a:solidFill>
                  <a:srgbClr val="000000"/>
                </a:solidFill>
                <a:latin typeface="Arial"/>
                <a:ea typeface="Arial"/>
                <a:cs typeface="Arial"/>
                <a:sym typeface="Arial"/>
              </a:rPr>
              <a:t>Penyelidikan epidemiologi KLB dan wabah</a:t>
            </a:r>
            <a:endParaRPr/>
          </a:p>
          <a:p>
            <a:pPr indent="-361942" lvl="0" marL="721766" marR="0" rtl="0" algn="l">
              <a:lnSpc>
                <a:spcPct val="100000"/>
              </a:lnSpc>
              <a:spcBef>
                <a:spcPts val="0"/>
              </a:spcBef>
              <a:spcAft>
                <a:spcPts val="0"/>
              </a:spcAft>
              <a:buClr>
                <a:srgbClr val="000000"/>
              </a:buClr>
              <a:buSzPts val="2000"/>
              <a:buFont typeface="Noto Sans Symbols"/>
              <a:buChar char="✔"/>
            </a:pPr>
            <a:r>
              <a:rPr b="0" i="0" lang="en-US" sz="2000" u="none" cap="none" strike="noStrike">
                <a:solidFill>
                  <a:srgbClr val="000000"/>
                </a:solidFill>
                <a:latin typeface="Arial"/>
                <a:ea typeface="Arial"/>
                <a:cs typeface="Arial"/>
                <a:sym typeface="Arial"/>
              </a:rPr>
              <a:t>Deteksi dini dan pemantauan kasus TB</a:t>
            </a:r>
            <a:endParaRPr/>
          </a:p>
          <a:p>
            <a:pPr indent="-361942" lvl="0" marL="721766" marR="0" rtl="0" algn="l">
              <a:lnSpc>
                <a:spcPct val="100000"/>
              </a:lnSpc>
              <a:spcBef>
                <a:spcPts val="0"/>
              </a:spcBef>
              <a:spcAft>
                <a:spcPts val="0"/>
              </a:spcAft>
              <a:buClr>
                <a:srgbClr val="000000"/>
              </a:buClr>
              <a:buSzPts val="2000"/>
              <a:buFont typeface="Noto Sans Symbols"/>
              <a:buChar char="✔"/>
            </a:pPr>
            <a:r>
              <a:rPr b="0" i="0" lang="en-US" sz="2000" u="none" cap="none" strike="noStrike">
                <a:solidFill>
                  <a:srgbClr val="000000"/>
                </a:solidFill>
                <a:latin typeface="Arial"/>
                <a:ea typeface="Arial"/>
                <a:cs typeface="Arial"/>
                <a:sym typeface="Arial"/>
              </a:rPr>
              <a:t>dll</a:t>
            </a:r>
            <a:endParaRPr b="0" i="0" sz="2000" u="none" cap="none" strike="noStrike">
              <a:solidFill>
                <a:srgbClr val="000000"/>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635" name="Shape 635"/>
        <p:cNvGrpSpPr/>
        <p:nvPr/>
      </p:nvGrpSpPr>
      <p:grpSpPr>
        <a:xfrm>
          <a:off x="0" y="0"/>
          <a:ext cx="0" cy="0"/>
          <a:chOff x="0" y="0"/>
          <a:chExt cx="0" cy="0"/>
        </a:xfrm>
      </p:grpSpPr>
      <p:sp>
        <p:nvSpPr>
          <p:cNvPr id="636" name="Google Shape;636;p64"/>
          <p:cNvSpPr txBox="1"/>
          <p:nvPr>
            <p:ph type="title"/>
          </p:nvPr>
        </p:nvSpPr>
        <p:spPr>
          <a:xfrm>
            <a:off x="170290" y="99012"/>
            <a:ext cx="7527851" cy="7636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rgbClr val="171616"/>
              </a:buClr>
              <a:buSzPts val="2800"/>
              <a:buFont typeface="Calibri"/>
              <a:buNone/>
            </a:pPr>
            <a:r>
              <a:rPr b="1" lang="en-US">
                <a:solidFill>
                  <a:srgbClr val="171616"/>
                </a:solidFill>
                <a:latin typeface="Calibri"/>
                <a:ea typeface="Calibri"/>
                <a:cs typeface="Calibri"/>
                <a:sym typeface="Calibri"/>
              </a:rPr>
              <a:t>2. Dukungan Dana Alokasi Khusus (DAK) Bidang Kesehatan</a:t>
            </a:r>
            <a:endParaRPr b="1">
              <a:solidFill>
                <a:srgbClr val="171616"/>
              </a:solidFill>
              <a:latin typeface="Calibri"/>
              <a:ea typeface="Calibri"/>
              <a:cs typeface="Calibri"/>
              <a:sym typeface="Calibri"/>
            </a:endParaRPr>
          </a:p>
        </p:txBody>
      </p:sp>
      <p:sp>
        <p:nvSpPr>
          <p:cNvPr id="637" name="Google Shape;637;p64"/>
          <p:cNvSpPr/>
          <p:nvPr/>
        </p:nvSpPr>
        <p:spPr>
          <a:xfrm>
            <a:off x="560663" y="2267375"/>
            <a:ext cx="2597207" cy="1421448"/>
          </a:xfrm>
          <a:prstGeom prst="ellipse">
            <a:avLst/>
          </a:prstGeom>
          <a:no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n-US" sz="2000" u="none" cap="none" strike="noStrike">
                <a:solidFill>
                  <a:srgbClr val="000000"/>
                </a:solidFill>
                <a:latin typeface="Arial"/>
                <a:ea typeface="Arial"/>
                <a:cs typeface="Arial"/>
                <a:sym typeface="Arial"/>
              </a:rPr>
              <a:t>DUKUNGAN DAK TERHADAP SPM</a:t>
            </a:r>
            <a:endParaRPr/>
          </a:p>
        </p:txBody>
      </p:sp>
      <p:sp>
        <p:nvSpPr>
          <p:cNvPr id="638" name="Google Shape;638;p64"/>
          <p:cNvSpPr/>
          <p:nvPr/>
        </p:nvSpPr>
        <p:spPr>
          <a:xfrm rot="8286360">
            <a:off x="3325853" y="1897978"/>
            <a:ext cx="1947351" cy="1895788"/>
          </a:xfrm>
          <a:prstGeom prst="leftUpArrow">
            <a:avLst/>
          </a:prstGeom>
          <a:solidFill>
            <a:schemeClr val="accent1"/>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2400" u="none" cap="none" strike="noStrike">
              <a:solidFill>
                <a:srgbClr val="000000"/>
              </a:solidFill>
              <a:latin typeface="Arial"/>
              <a:ea typeface="Arial"/>
              <a:cs typeface="Arial"/>
              <a:sym typeface="Arial"/>
            </a:endParaRPr>
          </a:p>
        </p:txBody>
      </p:sp>
      <p:sp>
        <p:nvSpPr>
          <p:cNvPr id="639" name="Google Shape;639;p64"/>
          <p:cNvSpPr/>
          <p:nvPr/>
        </p:nvSpPr>
        <p:spPr>
          <a:xfrm>
            <a:off x="4998985" y="1063650"/>
            <a:ext cx="3453900" cy="1349941"/>
          </a:xfrm>
          <a:prstGeom prst="flowChartAlternateProcess">
            <a:avLst/>
          </a:prstGeom>
          <a:no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n-US" sz="1600" u="none" cap="none" strike="noStrike">
                <a:solidFill>
                  <a:srgbClr val="000000"/>
                </a:solidFill>
                <a:latin typeface="Arial"/>
                <a:ea typeface="Arial"/>
                <a:cs typeface="Arial"/>
                <a:sym typeface="Arial"/>
              </a:rPr>
              <a:t>DAK Fisik:</a:t>
            </a:r>
            <a:endParaRPr/>
          </a:p>
          <a:p>
            <a:pPr indent="0" lvl="0" marL="0" marR="0" rtl="0" algn="ctr">
              <a:lnSpc>
                <a:spcPct val="100000"/>
              </a:lnSpc>
              <a:spcBef>
                <a:spcPts val="0"/>
              </a:spcBef>
              <a:spcAft>
                <a:spcPts val="0"/>
              </a:spcAft>
              <a:buNone/>
            </a:pPr>
            <a:r>
              <a:rPr b="0" i="0" lang="en-US" sz="1600" u="none" cap="none" strike="noStrike">
                <a:solidFill>
                  <a:srgbClr val="000000"/>
                </a:solidFill>
                <a:latin typeface="Arial"/>
                <a:ea typeface="Arial"/>
                <a:cs typeface="Arial"/>
                <a:sym typeface="Arial"/>
              </a:rPr>
              <a:t>Dukungan Sarana, Alkes, dan Prasarana dalam Penerapan SPM Provinsi dan Kab/Kota</a:t>
            </a:r>
            <a:endParaRPr/>
          </a:p>
        </p:txBody>
      </p:sp>
      <p:sp>
        <p:nvSpPr>
          <p:cNvPr id="640" name="Google Shape;640;p64"/>
          <p:cNvSpPr/>
          <p:nvPr/>
        </p:nvSpPr>
        <p:spPr>
          <a:xfrm>
            <a:off x="4901608" y="2614449"/>
            <a:ext cx="3742661" cy="2372222"/>
          </a:xfrm>
          <a:prstGeom prst="flowChartAlternateProcess">
            <a:avLst/>
          </a:prstGeom>
          <a:no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n-US" sz="1600" u="none" cap="none" strike="noStrike">
                <a:solidFill>
                  <a:srgbClr val="000000"/>
                </a:solidFill>
                <a:latin typeface="Arial"/>
                <a:ea typeface="Arial"/>
                <a:cs typeface="Arial"/>
                <a:sym typeface="Arial"/>
              </a:rPr>
              <a:t>DAK Non Fisik:</a:t>
            </a:r>
            <a:endParaRPr/>
          </a:p>
          <a:p>
            <a:pPr indent="-304792" lvl="0" marL="304792" marR="0" rtl="0" algn="just">
              <a:lnSpc>
                <a:spcPct val="100000"/>
              </a:lnSpc>
              <a:spcBef>
                <a:spcPts val="0"/>
              </a:spcBef>
              <a:spcAft>
                <a:spcPts val="0"/>
              </a:spcAft>
              <a:buClr>
                <a:srgbClr val="000000"/>
              </a:buClr>
              <a:buSzPts val="1600"/>
              <a:buFont typeface="Arial"/>
              <a:buAutoNum type="arabicPeriod"/>
            </a:pPr>
            <a:r>
              <a:rPr b="0" i="0" lang="en-US" sz="1600" u="none" cap="none" strike="noStrike">
                <a:solidFill>
                  <a:srgbClr val="000000"/>
                </a:solidFill>
                <a:latin typeface="Arial"/>
                <a:ea typeface="Arial"/>
                <a:cs typeface="Arial"/>
                <a:sym typeface="Arial"/>
              </a:rPr>
              <a:t>Dukungan Pembinaan Provinsi dalam Penerapan SPM di Kab/Kota</a:t>
            </a:r>
            <a:endParaRPr/>
          </a:p>
          <a:p>
            <a:pPr indent="-304792" lvl="0" marL="304792" marR="0" rtl="0" algn="just">
              <a:lnSpc>
                <a:spcPct val="100000"/>
              </a:lnSpc>
              <a:spcBef>
                <a:spcPts val="0"/>
              </a:spcBef>
              <a:spcAft>
                <a:spcPts val="0"/>
              </a:spcAft>
              <a:buClr>
                <a:srgbClr val="000000"/>
              </a:buClr>
              <a:buSzPts val="1600"/>
              <a:buFont typeface="Arial"/>
              <a:buAutoNum type="arabicPeriod"/>
            </a:pPr>
            <a:r>
              <a:rPr b="0" i="0" lang="en-US" sz="1600" u="none" cap="none" strike="noStrike">
                <a:solidFill>
                  <a:srgbClr val="000000"/>
                </a:solidFill>
                <a:latin typeface="Arial"/>
                <a:ea typeface="Arial"/>
                <a:cs typeface="Arial"/>
                <a:sym typeface="Arial"/>
              </a:rPr>
              <a:t>Dukungan Pembinaan Dinkes Kab/Kota dalam Penerapan SPM di Puskesmas</a:t>
            </a:r>
            <a:endParaRPr b="0" i="0" sz="1600" u="none" cap="none" strike="noStrike">
              <a:solidFill>
                <a:srgbClr val="000000"/>
              </a:solidFill>
              <a:latin typeface="Arial"/>
              <a:ea typeface="Arial"/>
              <a:cs typeface="Arial"/>
              <a:sym typeface="Arial"/>
            </a:endParaRPr>
          </a:p>
          <a:p>
            <a:pPr indent="-304792" lvl="0" marL="304792" marR="0" rtl="0" algn="just">
              <a:lnSpc>
                <a:spcPct val="100000"/>
              </a:lnSpc>
              <a:spcBef>
                <a:spcPts val="0"/>
              </a:spcBef>
              <a:spcAft>
                <a:spcPts val="0"/>
              </a:spcAft>
              <a:buClr>
                <a:srgbClr val="000000"/>
              </a:buClr>
              <a:buSzPts val="1600"/>
              <a:buFont typeface="Arial"/>
              <a:buAutoNum type="arabicPeriod"/>
            </a:pPr>
            <a:r>
              <a:rPr b="0" i="0" lang="en-US" sz="1600" u="none" cap="none" strike="noStrike">
                <a:solidFill>
                  <a:srgbClr val="000000"/>
                </a:solidFill>
                <a:latin typeface="Arial"/>
                <a:ea typeface="Arial"/>
                <a:cs typeface="Arial"/>
                <a:sym typeface="Arial"/>
              </a:rPr>
              <a:t>Dukungan Penerapan SPM Provinsi dan Kab/Kota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644" name="Shape 644"/>
        <p:cNvGrpSpPr/>
        <p:nvPr/>
      </p:nvGrpSpPr>
      <p:grpSpPr>
        <a:xfrm>
          <a:off x="0" y="0"/>
          <a:ext cx="0" cy="0"/>
          <a:chOff x="0" y="0"/>
          <a:chExt cx="0" cy="0"/>
        </a:xfrm>
      </p:grpSpPr>
      <p:sp>
        <p:nvSpPr>
          <p:cNvPr id="645" name="Google Shape;645;p65"/>
          <p:cNvSpPr txBox="1"/>
          <p:nvPr/>
        </p:nvSpPr>
        <p:spPr>
          <a:xfrm>
            <a:off x="1380560" y="30028"/>
            <a:ext cx="6912836" cy="7636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accent1"/>
              </a:buClr>
              <a:buSzPts val="2800"/>
              <a:buFont typeface="Poppins Black"/>
              <a:buNone/>
            </a:pPr>
            <a:r>
              <a:rPr b="1" i="0" lang="en-US" sz="2800" u="none" cap="none" strike="noStrike">
                <a:solidFill>
                  <a:srgbClr val="171616"/>
                </a:solidFill>
                <a:latin typeface="Calibri"/>
                <a:ea typeface="Calibri"/>
                <a:cs typeface="Calibri"/>
                <a:sym typeface="Calibri"/>
              </a:rPr>
              <a:t>3. Dukungan Dana Bagi Hasil Cukai Hasil Tembakau</a:t>
            </a:r>
            <a:endParaRPr b="1" i="0" sz="2800" u="none" cap="none" strike="noStrike">
              <a:solidFill>
                <a:srgbClr val="171616"/>
              </a:solidFill>
              <a:latin typeface="Calibri"/>
              <a:ea typeface="Calibri"/>
              <a:cs typeface="Calibri"/>
              <a:sym typeface="Calibri"/>
            </a:endParaRPr>
          </a:p>
        </p:txBody>
      </p:sp>
      <p:sp>
        <p:nvSpPr>
          <p:cNvPr id="646" name="Google Shape;646;p65"/>
          <p:cNvSpPr txBox="1"/>
          <p:nvPr/>
        </p:nvSpPr>
        <p:spPr>
          <a:xfrm>
            <a:off x="1610487" y="1288154"/>
            <a:ext cx="6076853" cy="1015663"/>
          </a:xfrm>
          <a:prstGeom prst="rect">
            <a:avLst/>
          </a:prstGeom>
          <a:solidFill>
            <a:srgbClr val="F7CAAC"/>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n-US" sz="2000" u="none" cap="none" strike="noStrike">
                <a:solidFill>
                  <a:srgbClr val="000000"/>
                </a:solidFill>
                <a:latin typeface="Arial"/>
                <a:ea typeface="Arial"/>
                <a:cs typeface="Arial"/>
                <a:sym typeface="Arial"/>
              </a:rPr>
              <a:t>PerMenkeu No. 206 Tahun 2020 Tentang Penggunaan, Pemantauan, dan Evaluasi DBHCHT</a:t>
            </a:r>
            <a:endParaRPr b="1" i="0" sz="2000" u="none" cap="none" strike="noStrike">
              <a:solidFill>
                <a:srgbClr val="000000"/>
              </a:solidFill>
              <a:latin typeface="Arial"/>
              <a:ea typeface="Arial"/>
              <a:cs typeface="Arial"/>
              <a:sym typeface="Arial"/>
            </a:endParaRPr>
          </a:p>
        </p:txBody>
      </p:sp>
      <p:sp>
        <p:nvSpPr>
          <p:cNvPr id="647" name="Google Shape;647;p65"/>
          <p:cNvSpPr txBox="1"/>
          <p:nvPr/>
        </p:nvSpPr>
        <p:spPr>
          <a:xfrm>
            <a:off x="818706" y="2472069"/>
            <a:ext cx="7378995" cy="258532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800" u="none" cap="none" strike="noStrike">
                <a:solidFill>
                  <a:srgbClr val="000000"/>
                </a:solidFill>
                <a:latin typeface="Arial"/>
                <a:ea typeface="Arial"/>
                <a:cs typeface="Arial"/>
                <a:sym typeface="Arial"/>
              </a:rPr>
              <a:t>Program Pembinaan Lingkungan Sosial untuk mendukung Bidang Kesehatan:</a:t>
            </a:r>
            <a:endParaRPr/>
          </a:p>
          <a:p>
            <a:pPr indent="-450850" lvl="0" marL="450850" marR="0" rtl="0" algn="just">
              <a:lnSpc>
                <a:spcPct val="100000"/>
              </a:lnSpc>
              <a:spcBef>
                <a:spcPts val="0"/>
              </a:spcBef>
              <a:spcAft>
                <a:spcPts val="0"/>
              </a:spcAft>
              <a:buClr>
                <a:srgbClr val="000000"/>
              </a:buClr>
              <a:buSzPts val="1800"/>
              <a:buFont typeface="Calibri"/>
              <a:buAutoNum type="arabicPeriod"/>
            </a:pPr>
            <a:r>
              <a:rPr b="1" i="0" lang="en-US" sz="1800" u="none" cap="none" strike="noStrike">
                <a:solidFill>
                  <a:srgbClr val="000000"/>
                </a:solidFill>
                <a:latin typeface="Arial"/>
                <a:ea typeface="Arial"/>
                <a:cs typeface="Arial"/>
                <a:sym typeface="Arial"/>
              </a:rPr>
              <a:t>Pelayanan kesehatan baik kegiatan promotif, preventif, maupun kuratif/rehabilitatif dengan prioritas mendukung upaya penurunan angka prevalensi stunting dan upaya penanganan pandemi COVID-19;</a:t>
            </a:r>
            <a:endParaRPr/>
          </a:p>
          <a:p>
            <a:pPr indent="-450850" lvl="0" marL="450850" marR="0" rtl="0" algn="l">
              <a:lnSpc>
                <a:spcPct val="100000"/>
              </a:lnSpc>
              <a:spcBef>
                <a:spcPts val="0"/>
              </a:spcBef>
              <a:spcAft>
                <a:spcPts val="0"/>
              </a:spcAft>
              <a:buClr>
                <a:srgbClr val="000000"/>
              </a:buClr>
              <a:buSzPts val="1800"/>
              <a:buFont typeface="Calibri"/>
              <a:buAutoNum type="arabicPeriod"/>
            </a:pPr>
            <a:r>
              <a:rPr b="0" i="0" lang="en-US" sz="1800" u="none" cap="none" strike="noStrike">
                <a:solidFill>
                  <a:srgbClr val="000000"/>
                </a:solidFill>
                <a:latin typeface="Arial"/>
                <a:ea typeface="Arial"/>
                <a:cs typeface="Arial"/>
                <a:sym typeface="Arial"/>
              </a:rPr>
              <a:t>Penyediaan/peningkatan/pemeliharaan sarana/prasarana fasilitas kesehatan.</a:t>
            </a:r>
            <a:endParaRPr/>
          </a:p>
          <a:p>
            <a:pPr indent="-99478" lvl="0" marL="24341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1" name="Shape 651"/>
        <p:cNvGrpSpPr/>
        <p:nvPr/>
      </p:nvGrpSpPr>
      <p:grpSpPr>
        <a:xfrm>
          <a:off x="0" y="0"/>
          <a:ext cx="0" cy="0"/>
          <a:chOff x="0" y="0"/>
          <a:chExt cx="0" cy="0"/>
        </a:xfrm>
      </p:grpSpPr>
      <p:sp>
        <p:nvSpPr>
          <p:cNvPr id="652" name="Google Shape;652;p66"/>
          <p:cNvSpPr txBox="1"/>
          <p:nvPr>
            <p:ph type="title"/>
          </p:nvPr>
        </p:nvSpPr>
        <p:spPr>
          <a:xfrm>
            <a:off x="765544" y="173680"/>
            <a:ext cx="7400261" cy="7636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rgbClr val="171616"/>
              </a:buClr>
              <a:buSzPts val="3000"/>
              <a:buFont typeface="Calibri"/>
              <a:buNone/>
            </a:pPr>
            <a:r>
              <a:rPr b="1" lang="en-US" sz="3600">
                <a:solidFill>
                  <a:srgbClr val="171616"/>
                </a:solidFill>
                <a:latin typeface="Calibri"/>
                <a:ea typeface="Calibri"/>
                <a:cs typeface="Calibri"/>
                <a:sym typeface="Calibri"/>
              </a:rPr>
              <a:t>4. Dukungan Dana Desa </a:t>
            </a:r>
            <a:endParaRPr b="1" sz="3600">
              <a:solidFill>
                <a:srgbClr val="171616"/>
              </a:solidFill>
              <a:latin typeface="Calibri"/>
              <a:ea typeface="Calibri"/>
              <a:cs typeface="Calibri"/>
              <a:sym typeface="Calibri"/>
            </a:endParaRPr>
          </a:p>
        </p:txBody>
      </p:sp>
      <p:sp>
        <p:nvSpPr>
          <p:cNvPr id="653" name="Google Shape;653;p66"/>
          <p:cNvSpPr txBox="1"/>
          <p:nvPr/>
        </p:nvSpPr>
        <p:spPr>
          <a:xfrm>
            <a:off x="765544" y="1323206"/>
            <a:ext cx="7850677" cy="830997"/>
          </a:xfrm>
          <a:prstGeom prst="rect">
            <a:avLst/>
          </a:prstGeom>
          <a:solidFill>
            <a:srgbClr val="F7CAAC"/>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2400" u="none" cap="none" strike="noStrike">
                <a:solidFill>
                  <a:srgbClr val="000000"/>
                </a:solidFill>
                <a:latin typeface="Arial"/>
                <a:ea typeface="Arial"/>
                <a:cs typeface="Arial"/>
                <a:sym typeface="Arial"/>
              </a:rPr>
              <a:t>Peraturan Menteri Desa PDTT Nomor 13 Tahun 2020 Tentang Prioritas Penggunaan Dana Desa Tahun 2021</a:t>
            </a:r>
            <a:endParaRPr b="0" i="0" sz="2400" u="none" cap="none" strike="noStrike">
              <a:solidFill>
                <a:srgbClr val="000000"/>
              </a:solidFill>
              <a:latin typeface="Arial"/>
              <a:ea typeface="Arial"/>
              <a:cs typeface="Arial"/>
              <a:sym typeface="Arial"/>
            </a:endParaRPr>
          </a:p>
        </p:txBody>
      </p:sp>
      <p:sp>
        <p:nvSpPr>
          <p:cNvPr id="654" name="Google Shape;654;p66"/>
          <p:cNvSpPr txBox="1"/>
          <p:nvPr/>
        </p:nvSpPr>
        <p:spPr>
          <a:xfrm>
            <a:off x="1073085" y="2540129"/>
            <a:ext cx="7235594" cy="120032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2400" u="none" cap="none" strike="noStrike">
                <a:solidFill>
                  <a:srgbClr val="000000"/>
                </a:solidFill>
                <a:latin typeface="Arial"/>
                <a:ea typeface="Arial"/>
                <a:cs typeface="Arial"/>
                <a:sym typeface="Arial"/>
              </a:rPr>
              <a:t>Program prioritas nasional sesuai kewenangan desa yang meliputi kegiatan pencegahan stunting di desa melalui pelayanan kesehatan ibu dan anak</a:t>
            </a:r>
            <a:endParaRPr b="1" i="0" sz="2400" u="none" cap="none" strike="noStrike">
              <a:solidFill>
                <a:srgbClr val="000000"/>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8" name="Shape 658"/>
        <p:cNvGrpSpPr/>
        <p:nvPr/>
      </p:nvGrpSpPr>
      <p:grpSpPr>
        <a:xfrm>
          <a:off x="0" y="0"/>
          <a:ext cx="0" cy="0"/>
          <a:chOff x="0" y="0"/>
          <a:chExt cx="0" cy="0"/>
        </a:xfrm>
      </p:grpSpPr>
      <p:sp>
        <p:nvSpPr>
          <p:cNvPr id="659" name="Google Shape;659;p67"/>
          <p:cNvSpPr txBox="1"/>
          <p:nvPr>
            <p:ph type="title"/>
          </p:nvPr>
        </p:nvSpPr>
        <p:spPr>
          <a:xfrm>
            <a:off x="205806" y="96681"/>
            <a:ext cx="77175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3300"/>
              <a:buFont typeface="Calibri"/>
              <a:buNone/>
            </a:pPr>
            <a:r>
              <a:rPr lang="en-US">
                <a:solidFill>
                  <a:schemeClr val="dk1"/>
                </a:solidFill>
                <a:latin typeface="Calibri"/>
                <a:ea typeface="Calibri"/>
                <a:cs typeface="Calibri"/>
                <a:sym typeface="Calibri"/>
              </a:rPr>
              <a:t>Perhitungan Pembiayaan SPM Kesehatan</a:t>
            </a:r>
            <a:endParaRPr>
              <a:solidFill>
                <a:schemeClr val="dk1"/>
              </a:solidFill>
              <a:latin typeface="Calibri"/>
              <a:ea typeface="Calibri"/>
              <a:cs typeface="Calibri"/>
              <a:sym typeface="Calibri"/>
            </a:endParaRPr>
          </a:p>
        </p:txBody>
      </p:sp>
      <p:grpSp>
        <p:nvGrpSpPr>
          <p:cNvPr id="660" name="Google Shape;660;p67"/>
          <p:cNvGrpSpPr/>
          <p:nvPr/>
        </p:nvGrpSpPr>
        <p:grpSpPr>
          <a:xfrm>
            <a:off x="433696" y="542113"/>
            <a:ext cx="8314373" cy="4513994"/>
            <a:chOff x="2919" y="-406232"/>
            <a:chExt cx="8314373" cy="4513994"/>
          </a:xfrm>
        </p:grpSpPr>
        <p:sp>
          <p:nvSpPr>
            <p:cNvPr id="661" name="Google Shape;661;p67"/>
            <p:cNvSpPr/>
            <p:nvPr/>
          </p:nvSpPr>
          <p:spPr>
            <a:xfrm>
              <a:off x="2919" y="139258"/>
              <a:ext cx="2686846" cy="3151677"/>
            </a:xfrm>
            <a:prstGeom prst="roundRect">
              <a:avLst>
                <a:gd fmla="val 10000" name="adj"/>
              </a:avLst>
            </a:prstGeom>
            <a:solidFill>
              <a:srgbClr val="FFFFCC">
                <a:alpha val="89803"/>
              </a:srgbClr>
            </a:solidFill>
            <a:ln cap="flat" cmpd="sng" w="12700">
              <a:solidFill>
                <a:srgbClr val="4372C3"/>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2" name="Google Shape;662;p67"/>
            <p:cNvSpPr txBox="1"/>
            <p:nvPr/>
          </p:nvSpPr>
          <p:spPr>
            <a:xfrm>
              <a:off x="75448" y="211787"/>
              <a:ext cx="2541788" cy="2331260"/>
            </a:xfrm>
            <a:prstGeom prst="rect">
              <a:avLst/>
            </a:prstGeom>
            <a:noFill/>
            <a:ln>
              <a:noFill/>
            </a:ln>
          </p:spPr>
          <p:txBody>
            <a:bodyPr anchorCtr="0" anchor="t" bIns="123825" lIns="123825" spcFirstLastPara="1" rIns="123825" wrap="square" tIns="123825">
              <a:noAutofit/>
            </a:bodyPr>
            <a:lstStyle/>
            <a:p>
              <a:pPr indent="-114300" lvl="1" marL="114300" marR="0" rtl="0" algn="l">
                <a:lnSpc>
                  <a:spcPct val="90000"/>
                </a:lnSpc>
                <a:spcBef>
                  <a:spcPts val="0"/>
                </a:spcBef>
                <a:spcAft>
                  <a:spcPts val="0"/>
                </a:spcAft>
                <a:buClr>
                  <a:srgbClr val="000000"/>
                </a:buClr>
                <a:buSzPts val="1500"/>
                <a:buFont typeface="Arial"/>
                <a:buChar char="•"/>
              </a:pPr>
              <a:r>
                <a:rPr b="0" i="0" lang="en-US" sz="1500" u="none" cap="none" strike="noStrike">
                  <a:solidFill>
                    <a:srgbClr val="000000"/>
                  </a:solidFill>
                  <a:latin typeface="Arial"/>
                  <a:ea typeface="Arial"/>
                  <a:cs typeface="Arial"/>
                  <a:sym typeface="Arial"/>
                </a:rPr>
                <a:t>Pengumpulan Data</a:t>
              </a:r>
              <a:endParaRPr b="0" i="0" sz="1500" u="none" cap="none" strike="noStrike">
                <a:solidFill>
                  <a:srgbClr val="000000"/>
                </a:solidFill>
                <a:latin typeface="Arial"/>
                <a:ea typeface="Arial"/>
                <a:cs typeface="Arial"/>
                <a:sym typeface="Arial"/>
              </a:endParaRPr>
            </a:p>
            <a:p>
              <a:pPr indent="-114300" lvl="1" marL="114300" marR="0" rtl="0" algn="l">
                <a:lnSpc>
                  <a:spcPct val="90000"/>
                </a:lnSpc>
                <a:spcBef>
                  <a:spcPts val="225"/>
                </a:spcBef>
                <a:spcAft>
                  <a:spcPts val="0"/>
                </a:spcAft>
                <a:buClr>
                  <a:srgbClr val="000000"/>
                </a:buClr>
                <a:buSzPts val="1500"/>
                <a:buFont typeface="Arial"/>
                <a:buChar char="•"/>
              </a:pPr>
              <a:r>
                <a:rPr b="1" i="0" lang="en-US" sz="1500" u="none" cap="none" strike="noStrike">
                  <a:solidFill>
                    <a:srgbClr val="000000"/>
                  </a:solidFill>
                  <a:latin typeface="Arial"/>
                  <a:ea typeface="Arial"/>
                  <a:cs typeface="Arial"/>
                  <a:sym typeface="Arial"/>
                </a:rPr>
                <a:t>Perhitungan Kebutuhan Pemenuhan Pelayanan Dasar</a:t>
              </a:r>
              <a:endParaRPr b="1" i="0" sz="1500" u="none" cap="none" strike="noStrike">
                <a:solidFill>
                  <a:srgbClr val="000000"/>
                </a:solidFill>
                <a:latin typeface="Arial"/>
                <a:ea typeface="Arial"/>
                <a:cs typeface="Arial"/>
                <a:sym typeface="Arial"/>
              </a:endParaRPr>
            </a:p>
            <a:p>
              <a:pPr indent="-114300" lvl="1" marL="114300" marR="0" rtl="0" algn="l">
                <a:lnSpc>
                  <a:spcPct val="90000"/>
                </a:lnSpc>
                <a:spcBef>
                  <a:spcPts val="225"/>
                </a:spcBef>
                <a:spcAft>
                  <a:spcPts val="0"/>
                </a:spcAft>
                <a:buClr>
                  <a:srgbClr val="000000"/>
                </a:buClr>
                <a:buSzPts val="1500"/>
                <a:buFont typeface="Arial"/>
                <a:buChar char="•"/>
              </a:pPr>
              <a:r>
                <a:rPr b="0" i="0" lang="en-US" sz="1500" u="none" cap="none" strike="noStrike">
                  <a:solidFill>
                    <a:srgbClr val="000000"/>
                  </a:solidFill>
                  <a:latin typeface="Arial"/>
                  <a:ea typeface="Arial"/>
                  <a:cs typeface="Arial"/>
                  <a:sym typeface="Arial"/>
                </a:rPr>
                <a:t>Penyusunan Rencana Pemenuhan Pelayanan Dasar</a:t>
              </a:r>
              <a:endParaRPr b="0" i="0" sz="1500" u="none" cap="none" strike="noStrike">
                <a:solidFill>
                  <a:srgbClr val="000000"/>
                </a:solidFill>
                <a:latin typeface="Arial"/>
                <a:ea typeface="Arial"/>
                <a:cs typeface="Arial"/>
                <a:sym typeface="Arial"/>
              </a:endParaRPr>
            </a:p>
            <a:p>
              <a:pPr indent="-114300" lvl="1" marL="114300" marR="0" rtl="0" algn="l">
                <a:lnSpc>
                  <a:spcPct val="90000"/>
                </a:lnSpc>
                <a:spcBef>
                  <a:spcPts val="225"/>
                </a:spcBef>
                <a:spcAft>
                  <a:spcPts val="0"/>
                </a:spcAft>
                <a:buClr>
                  <a:srgbClr val="000000"/>
                </a:buClr>
                <a:buSzPts val="1500"/>
                <a:buFont typeface="Arial"/>
                <a:buChar char="•"/>
              </a:pPr>
              <a:r>
                <a:rPr b="0" i="0" lang="en-US" sz="1500" u="none" cap="none" strike="noStrike">
                  <a:solidFill>
                    <a:srgbClr val="000000"/>
                  </a:solidFill>
                  <a:latin typeface="Arial"/>
                  <a:ea typeface="Arial"/>
                  <a:cs typeface="Arial"/>
                  <a:sym typeface="Arial"/>
                </a:rPr>
                <a:t>Pelaksanaan Pemenuhan Pelayanan Dasar</a:t>
              </a:r>
              <a:endParaRPr b="0" i="0" sz="1500" u="none" cap="none" strike="noStrike">
                <a:solidFill>
                  <a:srgbClr val="000000"/>
                </a:solidFill>
                <a:latin typeface="Arial"/>
                <a:ea typeface="Arial"/>
                <a:cs typeface="Arial"/>
                <a:sym typeface="Arial"/>
              </a:endParaRPr>
            </a:p>
            <a:p>
              <a:pPr indent="-69850" lvl="1" marL="171450" marR="0" rtl="0" algn="l">
                <a:lnSpc>
                  <a:spcPct val="90000"/>
                </a:lnSpc>
                <a:spcBef>
                  <a:spcPts val="225"/>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sp>
          <p:nvSpPr>
            <p:cNvPr id="663" name="Google Shape;663;p67"/>
            <p:cNvSpPr/>
            <p:nvPr/>
          </p:nvSpPr>
          <p:spPr>
            <a:xfrm>
              <a:off x="1186871" y="1496065"/>
              <a:ext cx="2611697" cy="2611697"/>
            </a:xfrm>
            <a:custGeom>
              <a:rect b="b" l="l" r="r" t="t"/>
              <a:pathLst>
                <a:path extrusionOk="0" h="120000" w="120000">
                  <a:moveTo>
                    <a:pt x="14468" y="95068"/>
                  </a:moveTo>
                  <a:lnTo>
                    <a:pt x="17474" y="92754"/>
                  </a:lnTo>
                  <a:lnTo>
                    <a:pt x="17474" y="92754"/>
                  </a:lnTo>
                  <a:cubicBezTo>
                    <a:pt x="28575" y="107168"/>
                    <a:pt x="46222" y="114977"/>
                    <a:pt x="64356" y="113501"/>
                  </a:cubicBezTo>
                  <a:cubicBezTo>
                    <a:pt x="82489" y="112025"/>
                    <a:pt x="98641" y="101463"/>
                    <a:pt x="107264" y="85444"/>
                  </a:cubicBezTo>
                  <a:lnTo>
                    <a:pt x="104924" y="84518"/>
                  </a:lnTo>
                  <a:lnTo>
                    <a:pt x="111679" y="80441"/>
                  </a:lnTo>
                  <a:lnTo>
                    <a:pt x="113155" y="87774"/>
                  </a:lnTo>
                  <a:lnTo>
                    <a:pt x="110814" y="86848"/>
                  </a:lnTo>
                  <a:cubicBezTo>
                    <a:pt x="101678" y="104141"/>
                    <a:pt x="84373" y="115600"/>
                    <a:pt x="64886" y="117263"/>
                  </a:cubicBezTo>
                  <a:cubicBezTo>
                    <a:pt x="45398" y="118926"/>
                    <a:pt x="26403" y="110564"/>
                    <a:pt x="14468" y="95068"/>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4" name="Google Shape;664;p67"/>
            <p:cNvSpPr/>
            <p:nvPr/>
          </p:nvSpPr>
          <p:spPr>
            <a:xfrm>
              <a:off x="337948" y="2350317"/>
              <a:ext cx="2382122" cy="1193842"/>
            </a:xfrm>
            <a:prstGeom prst="roundRect">
              <a:avLst>
                <a:gd fmla="val 10000" name="adj"/>
              </a:avLst>
            </a:prstGeom>
            <a:solidFill>
              <a:srgbClr val="009999"/>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5" name="Google Shape;665;p67"/>
            <p:cNvSpPr txBox="1"/>
            <p:nvPr/>
          </p:nvSpPr>
          <p:spPr>
            <a:xfrm>
              <a:off x="372914" y="2385283"/>
              <a:ext cx="2312190" cy="1123910"/>
            </a:xfrm>
            <a:prstGeom prst="rect">
              <a:avLst/>
            </a:prstGeom>
            <a:noFill/>
            <a:ln>
              <a:noFill/>
            </a:ln>
          </p:spPr>
          <p:txBody>
            <a:bodyPr anchorCtr="0" anchor="ctr" bIns="20300" lIns="30475" spcFirstLastPara="1" rIns="30475" wrap="square" tIns="20300">
              <a:noAutofit/>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chemeClr val="lt1"/>
                  </a:solidFill>
                  <a:latin typeface="Arial"/>
                  <a:ea typeface="Arial"/>
                  <a:cs typeface="Arial"/>
                  <a:sym typeface="Arial"/>
                </a:rPr>
                <a:t>Permendagri </a:t>
              </a:r>
              <a:endParaRPr/>
            </a:p>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chemeClr val="lt1"/>
                  </a:solidFill>
                  <a:latin typeface="Arial"/>
                  <a:ea typeface="Arial"/>
                  <a:cs typeface="Arial"/>
                  <a:sym typeface="Arial"/>
                </a:rPr>
                <a:t>No.100/ 2018 (Pasal 4) Penerapan SPM</a:t>
              </a:r>
              <a:endParaRPr b="1" i="0" sz="1600" u="none" cap="none" strike="noStrike">
                <a:solidFill>
                  <a:schemeClr val="lt1"/>
                </a:solidFill>
                <a:latin typeface="Arial"/>
                <a:ea typeface="Arial"/>
                <a:cs typeface="Arial"/>
                <a:sym typeface="Arial"/>
              </a:endParaRPr>
            </a:p>
          </p:txBody>
        </p:sp>
        <p:sp>
          <p:nvSpPr>
            <p:cNvPr id="666" name="Google Shape;666;p67"/>
            <p:cNvSpPr/>
            <p:nvPr/>
          </p:nvSpPr>
          <p:spPr>
            <a:xfrm>
              <a:off x="3005775" y="473133"/>
              <a:ext cx="2181501" cy="2965308"/>
            </a:xfrm>
            <a:prstGeom prst="roundRect">
              <a:avLst>
                <a:gd fmla="val 10000" name="adj"/>
              </a:avLst>
            </a:prstGeom>
            <a:solidFill>
              <a:srgbClr val="FFFFCC">
                <a:alpha val="89803"/>
              </a:srgbClr>
            </a:solidFill>
            <a:ln cap="flat" cmpd="sng" w="12700">
              <a:solidFill>
                <a:srgbClr val="4372C3"/>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7" name="Google Shape;667;p67"/>
            <p:cNvSpPr txBox="1"/>
            <p:nvPr/>
          </p:nvSpPr>
          <p:spPr>
            <a:xfrm>
              <a:off x="3069669" y="1172451"/>
              <a:ext cx="2053713" cy="2202096"/>
            </a:xfrm>
            <a:prstGeom prst="rect">
              <a:avLst/>
            </a:prstGeom>
            <a:noFill/>
            <a:ln>
              <a:noFill/>
            </a:ln>
          </p:spPr>
          <p:txBody>
            <a:bodyPr anchorCtr="0" anchor="t" bIns="123825" lIns="123825" spcFirstLastPara="1" rIns="123825" wrap="square" tIns="123825">
              <a:noAutofit/>
            </a:bodyPr>
            <a:lstStyle/>
            <a:p>
              <a:pPr indent="-114300" lvl="1" marL="114300" marR="0" rtl="0" algn="l">
                <a:lnSpc>
                  <a:spcPct val="90000"/>
                </a:lnSpc>
                <a:spcBef>
                  <a:spcPts val="0"/>
                </a:spcBef>
                <a:spcAft>
                  <a:spcPts val="0"/>
                </a:spcAft>
                <a:buClr>
                  <a:srgbClr val="000000"/>
                </a:buClr>
                <a:buSzPts val="1400"/>
                <a:buFont typeface="Arial"/>
                <a:buChar char="•"/>
              </a:pPr>
              <a:r>
                <a:rPr b="1" i="0" lang="en-US" sz="1400" u="none" cap="none" strike="noStrike">
                  <a:solidFill>
                    <a:srgbClr val="000000"/>
                  </a:solidFill>
                  <a:latin typeface="Arial"/>
                  <a:ea typeface="Arial"/>
                  <a:cs typeface="Arial"/>
                  <a:sym typeface="Arial"/>
                </a:rPr>
                <a:t>Perhitungan Pembiayaan </a:t>
              </a:r>
              <a:r>
                <a:rPr b="0" i="0" lang="en-US" sz="1400" u="none" cap="none" strike="noStrike">
                  <a:solidFill>
                    <a:srgbClr val="000000"/>
                  </a:solidFill>
                  <a:latin typeface="Arial"/>
                  <a:ea typeface="Arial"/>
                  <a:cs typeface="Arial"/>
                  <a:sym typeface="Arial"/>
                </a:rPr>
                <a:t>Pelayanan Dasar pada SPM Kesehatan </a:t>
              </a:r>
              <a:r>
                <a:rPr b="1" i="0" lang="en-US" sz="1400" u="none" cap="none" strike="noStrike">
                  <a:solidFill>
                    <a:srgbClr val="000000"/>
                  </a:solidFill>
                  <a:latin typeface="Arial"/>
                  <a:ea typeface="Arial"/>
                  <a:cs typeface="Arial"/>
                  <a:sym typeface="Arial"/>
                </a:rPr>
                <a:t>memperhatikan: Sumber Pembiayaan agar tidak terjadi duplikasi Anggaran</a:t>
              </a:r>
              <a:endParaRPr b="1" i="0" sz="1400" u="none" cap="none" strike="noStrike">
                <a:solidFill>
                  <a:srgbClr val="000000"/>
                </a:solidFill>
                <a:latin typeface="Arial"/>
                <a:ea typeface="Arial"/>
                <a:cs typeface="Arial"/>
                <a:sym typeface="Arial"/>
              </a:endParaRPr>
            </a:p>
            <a:p>
              <a:pPr indent="-25400" lvl="1" marL="114300" marR="0" rtl="0" algn="l">
                <a:lnSpc>
                  <a:spcPct val="90000"/>
                </a:lnSpc>
                <a:spcBef>
                  <a:spcPts val="210"/>
                </a:spcBef>
                <a:spcAft>
                  <a:spcPts val="0"/>
                </a:spcAft>
                <a:buClr>
                  <a:srgbClr val="000000"/>
                </a:buClr>
                <a:buSzPts val="1400"/>
                <a:buFont typeface="Arial"/>
                <a:buNone/>
              </a:pPr>
              <a:r>
                <a:t/>
              </a:r>
              <a:endParaRPr b="1" i="0" sz="1400" u="none" cap="none" strike="noStrike">
                <a:solidFill>
                  <a:srgbClr val="000000"/>
                </a:solidFill>
                <a:latin typeface="Arial"/>
                <a:ea typeface="Arial"/>
                <a:cs typeface="Arial"/>
                <a:sym typeface="Arial"/>
              </a:endParaRPr>
            </a:p>
          </p:txBody>
        </p:sp>
        <p:sp>
          <p:nvSpPr>
            <p:cNvPr id="668" name="Google Shape;668;p67"/>
            <p:cNvSpPr/>
            <p:nvPr/>
          </p:nvSpPr>
          <p:spPr>
            <a:xfrm>
              <a:off x="4788300" y="-406232"/>
              <a:ext cx="2787723" cy="2787723"/>
            </a:xfrm>
            <a:custGeom>
              <a:rect b="b" l="l" r="r" t="t"/>
              <a:pathLst>
                <a:path extrusionOk="0" h="120000" w="120000">
                  <a:moveTo>
                    <a:pt x="7388" y="36479"/>
                  </a:moveTo>
                  <a:lnTo>
                    <a:pt x="7388" y="36479"/>
                  </a:lnTo>
                  <a:cubicBezTo>
                    <a:pt x="15422" y="18508"/>
                    <a:pt x="32074" y="5880"/>
                    <a:pt x="51547" y="2993"/>
                  </a:cubicBezTo>
                  <a:cubicBezTo>
                    <a:pt x="71020" y="105"/>
                    <a:pt x="90620" y="7357"/>
                    <a:pt x="103524" y="22225"/>
                  </a:cubicBezTo>
                  <a:lnTo>
                    <a:pt x="105454" y="20868"/>
                  </a:lnTo>
                  <a:lnTo>
                    <a:pt x="105699" y="27887"/>
                  </a:lnTo>
                  <a:lnTo>
                    <a:pt x="98670" y="25635"/>
                  </a:lnTo>
                  <a:lnTo>
                    <a:pt x="100600" y="24279"/>
                  </a:lnTo>
                  <a:lnTo>
                    <a:pt x="100600" y="24279"/>
                  </a:lnTo>
                  <a:cubicBezTo>
                    <a:pt x="88441" y="10459"/>
                    <a:pt x="70087" y="3773"/>
                    <a:pt x="51888" y="6535"/>
                  </a:cubicBezTo>
                  <a:cubicBezTo>
                    <a:pt x="33689" y="9296"/>
                    <a:pt x="18144" y="21125"/>
                    <a:pt x="10631" y="3793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9" name="Google Shape;669;p67"/>
            <p:cNvSpPr/>
            <p:nvPr/>
          </p:nvSpPr>
          <p:spPr>
            <a:xfrm>
              <a:off x="3650253" y="285734"/>
              <a:ext cx="2175820" cy="843976"/>
            </a:xfrm>
            <a:prstGeom prst="roundRect">
              <a:avLst>
                <a:gd fmla="val 10000" name="adj"/>
              </a:avLst>
            </a:prstGeom>
            <a:solidFill>
              <a:srgbClr val="009999"/>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0" name="Google Shape;670;p67"/>
            <p:cNvSpPr txBox="1"/>
            <p:nvPr/>
          </p:nvSpPr>
          <p:spPr>
            <a:xfrm>
              <a:off x="3674972" y="310453"/>
              <a:ext cx="2126382" cy="794538"/>
            </a:xfrm>
            <a:prstGeom prst="rect">
              <a:avLst/>
            </a:prstGeom>
            <a:noFill/>
            <a:ln>
              <a:noFill/>
            </a:ln>
          </p:spPr>
          <p:txBody>
            <a:bodyPr anchorCtr="0" anchor="ctr" bIns="20300" lIns="30475" spcFirstLastPara="1" rIns="30475" wrap="square" tIns="20300">
              <a:noAutofit/>
            </a:bodyPr>
            <a:lstStyle/>
            <a:p>
              <a:pPr indent="0" lvl="0" marL="0" marR="0" rtl="0" algn="ctr">
                <a:lnSpc>
                  <a:spcPct val="90000"/>
                </a:lnSpc>
                <a:spcBef>
                  <a:spcPts val="0"/>
                </a:spcBef>
                <a:spcAft>
                  <a:spcPts val="0"/>
                </a:spcAft>
                <a:buClr>
                  <a:srgbClr val="000000"/>
                </a:buClr>
                <a:buSzPts val="1600"/>
                <a:buFont typeface="Arial"/>
                <a:buNone/>
              </a:pPr>
              <a:r>
                <a:rPr b="1" i="0" lang="en-US" sz="1600" u="none" cap="none" strike="noStrike">
                  <a:solidFill>
                    <a:schemeClr val="lt1"/>
                  </a:solidFill>
                  <a:latin typeface="Arial"/>
                  <a:ea typeface="Arial"/>
                  <a:cs typeface="Arial"/>
                  <a:sym typeface="Arial"/>
                </a:rPr>
                <a:t>Pasal 5 Permenkes No.4/2019</a:t>
              </a:r>
              <a:endParaRPr/>
            </a:p>
          </p:txBody>
        </p:sp>
        <p:sp>
          <p:nvSpPr>
            <p:cNvPr id="671" name="Google Shape;671;p67"/>
            <p:cNvSpPr/>
            <p:nvPr/>
          </p:nvSpPr>
          <p:spPr>
            <a:xfrm>
              <a:off x="6135791" y="0"/>
              <a:ext cx="2181501" cy="2719795"/>
            </a:xfrm>
            <a:prstGeom prst="roundRect">
              <a:avLst>
                <a:gd fmla="val 10000" name="adj"/>
              </a:avLst>
            </a:prstGeom>
            <a:solidFill>
              <a:srgbClr val="FFFFCC">
                <a:alpha val="89803"/>
              </a:srgbClr>
            </a:solidFill>
            <a:ln cap="flat" cmpd="sng" w="12700">
              <a:solidFill>
                <a:srgbClr val="4372C3"/>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2" name="Google Shape;672;p67"/>
            <p:cNvSpPr txBox="1"/>
            <p:nvPr/>
          </p:nvSpPr>
          <p:spPr>
            <a:xfrm>
              <a:off x="6198381" y="62590"/>
              <a:ext cx="2056321" cy="2011802"/>
            </a:xfrm>
            <a:prstGeom prst="rect">
              <a:avLst/>
            </a:prstGeom>
            <a:noFill/>
            <a:ln>
              <a:noFill/>
            </a:ln>
          </p:spPr>
          <p:txBody>
            <a:bodyPr anchorCtr="0" anchor="t" bIns="123825" lIns="123825" spcFirstLastPara="1" rIns="123825" wrap="square" tIns="123825">
              <a:noAutofit/>
            </a:bodyPr>
            <a:lstStyle/>
            <a:p>
              <a:pPr indent="-114300" lvl="1" marL="114300" marR="0" rtl="0" algn="l">
                <a:lnSpc>
                  <a:spcPct val="90000"/>
                </a:lnSpc>
                <a:spcBef>
                  <a:spcPts val="0"/>
                </a:spcBef>
                <a:spcAft>
                  <a:spcPts val="0"/>
                </a:spcAft>
                <a:buClr>
                  <a:srgbClr val="000000"/>
                </a:buClr>
                <a:buSzPts val="1400"/>
                <a:buFont typeface="Arial"/>
                <a:buChar char="•"/>
              </a:pPr>
              <a:r>
                <a:rPr b="1" i="0" lang="en-US" sz="1400" u="none" cap="none" strike="noStrike">
                  <a:solidFill>
                    <a:schemeClr val="dk1"/>
                  </a:solidFill>
                  <a:latin typeface="Arial"/>
                  <a:ea typeface="Arial"/>
                  <a:cs typeface="Arial"/>
                  <a:sym typeface="Arial"/>
                </a:rPr>
                <a:t>Untuk mempermudah penghitungan pembiayaan SPM Bidang Kesehatan di daerah  Diperlukan:  Sistem Informasi dalam perencanaan pelaksanaannya.</a:t>
              </a:r>
              <a:endParaRPr b="0" i="0" sz="1400" u="none" cap="none" strike="noStrike">
                <a:solidFill>
                  <a:srgbClr val="000000"/>
                </a:solidFill>
                <a:latin typeface="Arial"/>
                <a:ea typeface="Arial"/>
                <a:cs typeface="Arial"/>
                <a:sym typeface="Arial"/>
              </a:endParaRPr>
            </a:p>
          </p:txBody>
        </p:sp>
        <p:sp>
          <p:nvSpPr>
            <p:cNvPr id="673" name="Google Shape;673;p67"/>
            <p:cNvSpPr/>
            <p:nvPr/>
          </p:nvSpPr>
          <p:spPr>
            <a:xfrm>
              <a:off x="6213305" y="2497906"/>
              <a:ext cx="2050127" cy="771121"/>
            </a:xfrm>
            <a:prstGeom prst="roundRect">
              <a:avLst>
                <a:gd fmla="val 10000" name="adj"/>
              </a:avLst>
            </a:prstGeom>
            <a:solidFill>
              <a:srgbClr val="FFCC99"/>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4" name="Google Shape;674;p67"/>
            <p:cNvSpPr txBox="1"/>
            <p:nvPr/>
          </p:nvSpPr>
          <p:spPr>
            <a:xfrm>
              <a:off x="6235890" y="2520491"/>
              <a:ext cx="2004957" cy="725951"/>
            </a:xfrm>
            <a:prstGeom prst="rect">
              <a:avLst/>
            </a:prstGeom>
            <a:noFill/>
            <a:ln>
              <a:noFill/>
            </a:ln>
          </p:spPr>
          <p:txBody>
            <a:bodyPr anchorCtr="0" anchor="ctr" bIns="20300" lIns="30475" spcFirstLastPara="1" rIns="30475" wrap="square" tIns="20300">
              <a:noAutofit/>
            </a:bodyPr>
            <a:lstStyle/>
            <a:p>
              <a:pPr indent="0" lvl="0" marL="0" marR="0" rtl="0" algn="ctr">
                <a:lnSpc>
                  <a:spcPct val="90000"/>
                </a:lnSpc>
                <a:spcBef>
                  <a:spcPts val="0"/>
                </a:spcBef>
                <a:spcAft>
                  <a:spcPts val="0"/>
                </a:spcAft>
                <a:buClr>
                  <a:srgbClr val="000000"/>
                </a:buClr>
                <a:buSzPts val="1600"/>
                <a:buFont typeface="Arial"/>
                <a:buNone/>
              </a:pPr>
              <a:r>
                <a:rPr b="1" i="0" lang="en-US" sz="1600" u="none" cap="none" strike="noStrike">
                  <a:solidFill>
                    <a:srgbClr val="002060"/>
                  </a:solidFill>
                  <a:latin typeface="Arial"/>
                  <a:ea typeface="Arial"/>
                  <a:cs typeface="Arial"/>
                  <a:sym typeface="Arial"/>
                </a:rPr>
                <a:t>Tools Costing SPM Kesehatan</a:t>
              </a:r>
              <a:endParaRPr b="1" i="0" sz="1600" u="none" cap="none" strike="noStrike">
                <a:solidFill>
                  <a:srgbClr val="002060"/>
                </a:solidFill>
                <a:latin typeface="Arial"/>
                <a:ea typeface="Arial"/>
                <a:cs typeface="Arial"/>
                <a:sym typeface="Arial"/>
              </a:endParaRPr>
            </a:p>
          </p:txBody>
        </p:sp>
      </p:grpSp>
      <p:sp>
        <p:nvSpPr>
          <p:cNvPr id="675" name="Google Shape;675;p67"/>
          <p:cNvSpPr/>
          <p:nvPr/>
        </p:nvSpPr>
        <p:spPr>
          <a:xfrm>
            <a:off x="5348514" y="4125773"/>
            <a:ext cx="3635829" cy="891981"/>
          </a:xfrm>
          <a:prstGeom prst="cloud">
            <a:avLst/>
          </a:prstGeom>
          <a:noFill/>
          <a:ln cap="flat" cmpd="sng" w="57150">
            <a:solidFill>
              <a:srgbClr val="0070C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US" sz="1050" u="none" cap="none" strike="noStrike">
                <a:solidFill>
                  <a:schemeClr val="dk1"/>
                </a:solidFill>
                <a:latin typeface="Arial"/>
                <a:ea typeface="Arial"/>
                <a:cs typeface="Arial"/>
                <a:sym typeface="Arial"/>
              </a:rPr>
              <a:t>Mapping Pembiayaan “Agar tidak ganda diperlukan integrasi kegiatan-kegiatan baik pada kegiatan SPM maupun kegiatan lainnya”</a:t>
            </a:r>
            <a:endParaRPr b="0" i="0" sz="1050" u="none" cap="none" strike="noStrike">
              <a:solidFill>
                <a:schemeClr val="lt1"/>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679" name="Shape 679"/>
        <p:cNvGrpSpPr/>
        <p:nvPr/>
      </p:nvGrpSpPr>
      <p:grpSpPr>
        <a:xfrm>
          <a:off x="0" y="0"/>
          <a:ext cx="0" cy="0"/>
          <a:chOff x="0" y="0"/>
          <a:chExt cx="0" cy="0"/>
        </a:xfrm>
      </p:grpSpPr>
      <p:sp>
        <p:nvSpPr>
          <p:cNvPr id="680" name="Google Shape;680;p68"/>
          <p:cNvSpPr txBox="1"/>
          <p:nvPr/>
        </p:nvSpPr>
        <p:spPr>
          <a:xfrm>
            <a:off x="109729" y="64418"/>
            <a:ext cx="8869680" cy="95410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n-US" sz="2800" u="none" cap="none" strike="noStrike">
                <a:solidFill>
                  <a:srgbClr val="000000"/>
                </a:solidFill>
                <a:latin typeface="Calibri"/>
                <a:ea typeface="Calibri"/>
                <a:cs typeface="Calibri"/>
                <a:sym typeface="Calibri"/>
              </a:rPr>
              <a:t>Penggunaan Siscobikes dalam Perhitungan Pembiayaan SPM Bidang Kesehatan </a:t>
            </a:r>
            <a:endParaRPr b="1" i="0" sz="2800" u="none" cap="none" strike="noStrike">
              <a:solidFill>
                <a:srgbClr val="000000"/>
              </a:solidFill>
              <a:latin typeface="Calibri"/>
              <a:ea typeface="Calibri"/>
              <a:cs typeface="Calibri"/>
              <a:sym typeface="Calibri"/>
            </a:endParaRPr>
          </a:p>
        </p:txBody>
      </p:sp>
      <p:pic>
        <p:nvPicPr>
          <p:cNvPr id="681" name="Google Shape;681;p68"/>
          <p:cNvPicPr preferRelativeResize="0"/>
          <p:nvPr/>
        </p:nvPicPr>
        <p:blipFill rotWithShape="1">
          <a:blip r:embed="rId3">
            <a:alphaModFix/>
          </a:blip>
          <a:srcRect b="0" l="0" r="0" t="0"/>
          <a:stretch/>
        </p:blipFill>
        <p:spPr>
          <a:xfrm>
            <a:off x="0" y="1379825"/>
            <a:ext cx="9144000" cy="3841399"/>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5" name="Shape 685"/>
        <p:cNvGrpSpPr/>
        <p:nvPr/>
      </p:nvGrpSpPr>
      <p:grpSpPr>
        <a:xfrm>
          <a:off x="0" y="0"/>
          <a:ext cx="0" cy="0"/>
          <a:chOff x="0" y="0"/>
          <a:chExt cx="0" cy="0"/>
        </a:xfrm>
      </p:grpSpPr>
      <p:pic>
        <p:nvPicPr>
          <p:cNvPr id="686" name="Google Shape;686;p69"/>
          <p:cNvPicPr preferRelativeResize="0"/>
          <p:nvPr/>
        </p:nvPicPr>
        <p:blipFill rotWithShape="1">
          <a:blip r:embed="rId3">
            <a:alphaModFix/>
          </a:blip>
          <a:srcRect b="0" l="0" r="0" t="0"/>
          <a:stretch/>
        </p:blipFill>
        <p:spPr>
          <a:xfrm rot="-1293745">
            <a:off x="8014947" y="321561"/>
            <a:ext cx="761779" cy="533579"/>
          </a:xfrm>
          <a:prstGeom prst="rect">
            <a:avLst/>
          </a:prstGeom>
          <a:noFill/>
          <a:ln>
            <a:noFill/>
          </a:ln>
        </p:spPr>
      </p:pic>
      <p:grpSp>
        <p:nvGrpSpPr>
          <p:cNvPr id="687" name="Google Shape;687;p69"/>
          <p:cNvGrpSpPr/>
          <p:nvPr/>
        </p:nvGrpSpPr>
        <p:grpSpPr>
          <a:xfrm>
            <a:off x="1" y="864073"/>
            <a:ext cx="9244582" cy="4142235"/>
            <a:chOff x="458975" y="1238400"/>
            <a:chExt cx="8775392" cy="3767908"/>
          </a:xfrm>
        </p:grpSpPr>
        <p:sp>
          <p:nvSpPr>
            <p:cNvPr id="688" name="Google Shape;688;p69"/>
            <p:cNvSpPr txBox="1"/>
            <p:nvPr/>
          </p:nvSpPr>
          <p:spPr>
            <a:xfrm flipH="1">
              <a:off x="3723717" y="4131690"/>
              <a:ext cx="5310408" cy="874618"/>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000000"/>
                </a:buClr>
                <a:buSzPts val="1600"/>
                <a:buFont typeface="Arial"/>
                <a:buNone/>
              </a:pPr>
              <a:r>
                <a:rPr b="0" i="0" lang="en-US" sz="1600" u="none" cap="none" strike="noStrike">
                  <a:solidFill>
                    <a:srgbClr val="06080A"/>
                  </a:solidFill>
                  <a:latin typeface="Montserrat"/>
                  <a:ea typeface="Montserrat"/>
                  <a:cs typeface="Montserrat"/>
                  <a:sym typeface="Montserrat"/>
                </a:rPr>
                <a:t>Dapat menghasilkan dokumen anggaran (RKA) per sub kegiatan sesuai dengan </a:t>
              </a:r>
              <a:r>
                <a:rPr b="1" i="0" lang="en-US" sz="1600" u="none" cap="none" strike="noStrike">
                  <a:solidFill>
                    <a:srgbClr val="06080A"/>
                  </a:solidFill>
                  <a:latin typeface="Montserrat"/>
                  <a:ea typeface="Montserrat"/>
                  <a:cs typeface="Montserrat"/>
                  <a:sym typeface="Montserrat"/>
                </a:rPr>
                <a:t>Permendagri 90/2019</a:t>
              </a:r>
              <a:endParaRPr b="1" i="0" sz="1600" u="none" cap="none" strike="noStrike">
                <a:solidFill>
                  <a:srgbClr val="06080A"/>
                </a:solidFill>
                <a:latin typeface="Montserrat"/>
                <a:ea typeface="Montserrat"/>
                <a:cs typeface="Montserrat"/>
                <a:sym typeface="Montserrat"/>
              </a:endParaRPr>
            </a:p>
          </p:txBody>
        </p:sp>
        <p:sp>
          <p:nvSpPr>
            <p:cNvPr id="689" name="Google Shape;689;p69"/>
            <p:cNvSpPr txBox="1"/>
            <p:nvPr/>
          </p:nvSpPr>
          <p:spPr>
            <a:xfrm flipH="1">
              <a:off x="3732909" y="1436099"/>
              <a:ext cx="5501458" cy="683043"/>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None/>
              </a:pPr>
              <a:r>
                <a:rPr b="1" i="0" lang="en-US" sz="1600" u="none" cap="none" strike="noStrike">
                  <a:solidFill>
                    <a:srgbClr val="2E75B5"/>
                  </a:solidFill>
                  <a:latin typeface="Montserrat"/>
                  <a:ea typeface="Montserrat"/>
                  <a:cs typeface="Montserrat"/>
                  <a:sym typeface="Montserrat"/>
                </a:rPr>
                <a:t>Penginputan data dapat dilakukan oleh Puskesmas dan Dinkes Kab/Kota</a:t>
              </a:r>
              <a:endParaRPr b="1" i="0" sz="1600" u="none" cap="none" strike="noStrike">
                <a:solidFill>
                  <a:srgbClr val="2E75B5"/>
                </a:solidFill>
                <a:latin typeface="Montserrat"/>
                <a:ea typeface="Montserrat"/>
                <a:cs typeface="Montserrat"/>
                <a:sym typeface="Montserrat"/>
              </a:endParaRPr>
            </a:p>
          </p:txBody>
        </p:sp>
        <p:sp>
          <p:nvSpPr>
            <p:cNvPr id="690" name="Google Shape;690;p69"/>
            <p:cNvSpPr txBox="1"/>
            <p:nvPr/>
          </p:nvSpPr>
          <p:spPr>
            <a:xfrm flipH="1">
              <a:off x="3714524" y="2187715"/>
              <a:ext cx="5328794" cy="999229"/>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None/>
              </a:pPr>
              <a:r>
                <a:rPr b="0" i="0" lang="en-US" sz="1600" u="none" cap="none" strike="noStrike">
                  <a:solidFill>
                    <a:srgbClr val="06080A"/>
                  </a:solidFill>
                  <a:latin typeface="Montserrat"/>
                  <a:ea typeface="Montserrat"/>
                  <a:cs typeface="Montserrat"/>
                  <a:sym typeface="Montserrat"/>
                </a:rPr>
                <a:t>Menghitung kebutuhan anggaran SPM melalui identifikasi sasaran, kebutuhan input dan proses kegiatan, serta kebutuhan sumber dana</a:t>
              </a:r>
              <a:endParaRPr b="0" i="0" sz="1600" u="none" cap="none" strike="noStrike">
                <a:solidFill>
                  <a:srgbClr val="06080A"/>
                </a:solidFill>
                <a:latin typeface="Montserrat"/>
                <a:ea typeface="Montserrat"/>
                <a:cs typeface="Montserrat"/>
                <a:sym typeface="Montserrat"/>
              </a:endParaRPr>
            </a:p>
            <a:p>
              <a:pPr indent="0" lvl="0" marL="0" marR="0" rtl="0" algn="l">
                <a:lnSpc>
                  <a:spcPct val="115000"/>
                </a:lnSpc>
                <a:spcBef>
                  <a:spcPts val="1600"/>
                </a:spcBef>
                <a:spcAft>
                  <a:spcPts val="1600"/>
                </a:spcAft>
                <a:buClr>
                  <a:srgbClr val="000000"/>
                </a:buClr>
                <a:buSzPts val="1600"/>
                <a:buFont typeface="Arial"/>
                <a:buNone/>
              </a:pPr>
              <a:r>
                <a:t/>
              </a:r>
              <a:endParaRPr b="0" i="0" sz="1600" u="none" cap="none" strike="noStrike">
                <a:solidFill>
                  <a:srgbClr val="06080A"/>
                </a:solidFill>
                <a:latin typeface="Montserrat"/>
                <a:ea typeface="Montserrat"/>
                <a:cs typeface="Montserrat"/>
                <a:sym typeface="Montserrat"/>
              </a:endParaRPr>
            </a:p>
          </p:txBody>
        </p:sp>
        <p:sp>
          <p:nvSpPr>
            <p:cNvPr id="691" name="Google Shape;691;p69"/>
            <p:cNvSpPr txBox="1"/>
            <p:nvPr/>
          </p:nvSpPr>
          <p:spPr>
            <a:xfrm flipH="1">
              <a:off x="3732910" y="3175988"/>
              <a:ext cx="5310408" cy="955702"/>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000000"/>
                </a:buClr>
                <a:buSzPts val="1600"/>
                <a:buFont typeface="Arial"/>
                <a:buNone/>
              </a:pPr>
              <a:r>
                <a:rPr b="1" i="0" lang="en-US" sz="1600" u="none" cap="none" strike="noStrike">
                  <a:solidFill>
                    <a:srgbClr val="2E75B5"/>
                  </a:solidFill>
                  <a:latin typeface="Montserrat"/>
                  <a:ea typeface="Montserrat"/>
                  <a:cs typeface="Montserrat"/>
                  <a:sym typeface="Montserrat"/>
                </a:rPr>
                <a:t>Hasil analisa data berupa tabel dan grafik kebutuhan anggaran untuk pelaksanaan setiap indikator SPM</a:t>
              </a:r>
              <a:endParaRPr b="1" i="0" sz="1600" u="none" cap="none" strike="noStrike">
                <a:solidFill>
                  <a:srgbClr val="2E75B5"/>
                </a:solidFill>
                <a:latin typeface="Montserrat"/>
                <a:ea typeface="Montserrat"/>
                <a:cs typeface="Montserrat"/>
                <a:sym typeface="Montserrat"/>
              </a:endParaRPr>
            </a:p>
          </p:txBody>
        </p:sp>
        <p:cxnSp>
          <p:nvCxnSpPr>
            <p:cNvPr id="692" name="Google Shape;692;p69"/>
            <p:cNvCxnSpPr/>
            <p:nvPr/>
          </p:nvCxnSpPr>
          <p:spPr>
            <a:xfrm rot="10800000">
              <a:off x="2617780" y="1856703"/>
              <a:ext cx="1019100" cy="0"/>
            </a:xfrm>
            <a:prstGeom prst="straightConnector1">
              <a:avLst/>
            </a:prstGeom>
            <a:noFill/>
            <a:ln cap="flat" cmpd="sng" w="19050">
              <a:solidFill>
                <a:schemeClr val="accent1"/>
              </a:solidFill>
              <a:prstDash val="solid"/>
              <a:round/>
              <a:headEnd len="med" w="med" type="oval"/>
              <a:tailEnd len="sm" w="sm" type="none"/>
            </a:ln>
          </p:spPr>
        </p:cxnSp>
        <p:cxnSp>
          <p:nvCxnSpPr>
            <p:cNvPr id="693" name="Google Shape;693;p69"/>
            <p:cNvCxnSpPr/>
            <p:nvPr/>
          </p:nvCxnSpPr>
          <p:spPr>
            <a:xfrm rot="10800000">
              <a:off x="2314780" y="2740518"/>
              <a:ext cx="1322100" cy="0"/>
            </a:xfrm>
            <a:prstGeom prst="straightConnector1">
              <a:avLst/>
            </a:prstGeom>
            <a:noFill/>
            <a:ln cap="flat" cmpd="sng" w="19050">
              <a:solidFill>
                <a:schemeClr val="accent2"/>
              </a:solidFill>
              <a:prstDash val="solid"/>
              <a:round/>
              <a:headEnd len="med" w="med" type="oval"/>
              <a:tailEnd len="sm" w="sm" type="none"/>
            </a:ln>
          </p:spPr>
        </p:cxnSp>
        <p:cxnSp>
          <p:nvCxnSpPr>
            <p:cNvPr id="694" name="Google Shape;694;p69"/>
            <p:cNvCxnSpPr/>
            <p:nvPr/>
          </p:nvCxnSpPr>
          <p:spPr>
            <a:xfrm rot="10800000">
              <a:off x="2009080" y="3548134"/>
              <a:ext cx="1627800" cy="0"/>
            </a:xfrm>
            <a:prstGeom prst="straightConnector1">
              <a:avLst/>
            </a:prstGeom>
            <a:noFill/>
            <a:ln cap="flat" cmpd="sng" w="19050">
              <a:solidFill>
                <a:schemeClr val="accent3"/>
              </a:solidFill>
              <a:prstDash val="solid"/>
              <a:round/>
              <a:headEnd len="med" w="med" type="oval"/>
              <a:tailEnd len="sm" w="sm" type="none"/>
            </a:ln>
          </p:spPr>
        </p:cxnSp>
        <p:cxnSp>
          <p:nvCxnSpPr>
            <p:cNvPr id="695" name="Google Shape;695;p69"/>
            <p:cNvCxnSpPr/>
            <p:nvPr/>
          </p:nvCxnSpPr>
          <p:spPr>
            <a:xfrm rot="10800000">
              <a:off x="1570480" y="4431949"/>
              <a:ext cx="2066400" cy="0"/>
            </a:xfrm>
            <a:prstGeom prst="straightConnector1">
              <a:avLst/>
            </a:prstGeom>
            <a:noFill/>
            <a:ln cap="flat" cmpd="sng" w="19050">
              <a:solidFill>
                <a:schemeClr val="accent4"/>
              </a:solidFill>
              <a:prstDash val="solid"/>
              <a:round/>
              <a:headEnd len="med" w="med" type="oval"/>
              <a:tailEnd len="sm" w="sm" type="none"/>
            </a:ln>
          </p:spPr>
        </p:cxnSp>
        <p:grpSp>
          <p:nvGrpSpPr>
            <p:cNvPr id="696" name="Google Shape;696;p69"/>
            <p:cNvGrpSpPr/>
            <p:nvPr/>
          </p:nvGrpSpPr>
          <p:grpSpPr>
            <a:xfrm>
              <a:off x="713243" y="3747951"/>
              <a:ext cx="1601602" cy="943249"/>
              <a:chOff x="1065664" y="3109036"/>
              <a:chExt cx="1237045" cy="823367"/>
            </a:xfrm>
          </p:grpSpPr>
          <p:sp>
            <p:nvSpPr>
              <p:cNvPr id="697" name="Google Shape;697;p69"/>
              <p:cNvSpPr/>
              <p:nvPr/>
            </p:nvSpPr>
            <p:spPr>
              <a:xfrm>
                <a:off x="1079115" y="3464862"/>
                <a:ext cx="1209393" cy="467541"/>
              </a:xfrm>
              <a:custGeom>
                <a:rect b="b" l="l" r="r" t="t"/>
                <a:pathLst>
                  <a:path extrusionOk="0" h="20891" w="54039">
                    <a:moveTo>
                      <a:pt x="54039" y="34"/>
                    </a:moveTo>
                    <a:lnTo>
                      <a:pt x="54039" y="62"/>
                    </a:lnTo>
                    <a:lnTo>
                      <a:pt x="54039" y="62"/>
                    </a:lnTo>
                    <a:cubicBezTo>
                      <a:pt x="54039" y="53"/>
                      <a:pt x="54039" y="43"/>
                      <a:pt x="54039" y="34"/>
                    </a:cubicBezTo>
                    <a:close/>
                    <a:moveTo>
                      <a:pt x="33" y="1"/>
                    </a:moveTo>
                    <a:lnTo>
                      <a:pt x="0" y="5238"/>
                    </a:lnTo>
                    <a:cubicBezTo>
                      <a:pt x="0" y="6205"/>
                      <a:pt x="634" y="7172"/>
                      <a:pt x="1901" y="7873"/>
                    </a:cubicBezTo>
                    <a:lnTo>
                      <a:pt x="22550" y="19815"/>
                    </a:lnTo>
                    <a:cubicBezTo>
                      <a:pt x="23800" y="20532"/>
                      <a:pt x="25443" y="20891"/>
                      <a:pt x="27086" y="20891"/>
                    </a:cubicBezTo>
                    <a:cubicBezTo>
                      <a:pt x="28729" y="20891"/>
                      <a:pt x="30372" y="20532"/>
                      <a:pt x="31623" y="19815"/>
                    </a:cubicBezTo>
                    <a:lnTo>
                      <a:pt x="52137" y="7873"/>
                    </a:lnTo>
                    <a:cubicBezTo>
                      <a:pt x="53372" y="7172"/>
                      <a:pt x="54005" y="6205"/>
                      <a:pt x="54005" y="5271"/>
                    </a:cubicBezTo>
                    <a:lnTo>
                      <a:pt x="54039" y="62"/>
                    </a:lnTo>
                    <a:lnTo>
                      <a:pt x="54039" y="62"/>
                    </a:lnTo>
                    <a:cubicBezTo>
                      <a:pt x="54026" y="1020"/>
                      <a:pt x="53393" y="1943"/>
                      <a:pt x="52171" y="2669"/>
                    </a:cubicBezTo>
                    <a:lnTo>
                      <a:pt x="31656" y="14578"/>
                    </a:lnTo>
                    <a:cubicBezTo>
                      <a:pt x="30405" y="15295"/>
                      <a:pt x="28762" y="15654"/>
                      <a:pt x="27119" y="15654"/>
                    </a:cubicBezTo>
                    <a:cubicBezTo>
                      <a:pt x="25477" y="15654"/>
                      <a:pt x="23834" y="15295"/>
                      <a:pt x="22583" y="14578"/>
                    </a:cubicBezTo>
                    <a:lnTo>
                      <a:pt x="1935" y="2669"/>
                    </a:lnTo>
                    <a:cubicBezTo>
                      <a:pt x="667" y="1935"/>
                      <a:pt x="33" y="968"/>
                      <a:pt x="33" y="1"/>
                    </a:cubicBezTo>
                    <a:close/>
                  </a:path>
                </a:pathLst>
              </a:cu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8" name="Google Shape;698;p69"/>
              <p:cNvSpPr/>
              <p:nvPr/>
            </p:nvSpPr>
            <p:spPr>
              <a:xfrm>
                <a:off x="1065664" y="3109036"/>
                <a:ext cx="1237032" cy="716697"/>
              </a:xfrm>
              <a:custGeom>
                <a:rect b="b" l="l" r="r" t="t"/>
                <a:pathLst>
                  <a:path extrusionOk="0" h="32024" w="55274">
                    <a:moveTo>
                      <a:pt x="52738" y="13377"/>
                    </a:moveTo>
                    <a:cubicBezTo>
                      <a:pt x="55240" y="14811"/>
                      <a:pt x="55273" y="17180"/>
                      <a:pt x="52772" y="18647"/>
                    </a:cubicBezTo>
                    <a:lnTo>
                      <a:pt x="32257" y="30556"/>
                    </a:lnTo>
                    <a:cubicBezTo>
                      <a:pt x="29755" y="32024"/>
                      <a:pt x="25686" y="32024"/>
                      <a:pt x="23184" y="30556"/>
                    </a:cubicBezTo>
                    <a:lnTo>
                      <a:pt x="2536" y="18647"/>
                    </a:lnTo>
                    <a:cubicBezTo>
                      <a:pt x="1" y="17180"/>
                      <a:pt x="1" y="14845"/>
                      <a:pt x="2502" y="13377"/>
                    </a:cubicBezTo>
                    <a:lnTo>
                      <a:pt x="23017" y="1468"/>
                    </a:lnTo>
                    <a:cubicBezTo>
                      <a:pt x="25519" y="1"/>
                      <a:pt x="29588" y="1"/>
                      <a:pt x="32090" y="1468"/>
                    </a:cubicBezTo>
                    <a:close/>
                  </a:path>
                </a:pathLst>
              </a:custGeom>
              <a:solidFill>
                <a:srgbClr val="D1F1F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9" name="Google Shape;699;p69"/>
              <p:cNvSpPr/>
              <p:nvPr/>
            </p:nvSpPr>
            <p:spPr>
              <a:xfrm>
                <a:off x="1367270" y="3109036"/>
                <a:ext cx="935439" cy="537523"/>
              </a:xfrm>
              <a:custGeom>
                <a:rect b="b" l="l" r="r" t="t"/>
                <a:pathLst>
                  <a:path extrusionOk="0" h="24018" w="41798">
                    <a:moveTo>
                      <a:pt x="39296" y="18647"/>
                    </a:moveTo>
                    <a:lnTo>
                      <a:pt x="30022" y="24018"/>
                    </a:lnTo>
                    <a:cubicBezTo>
                      <a:pt x="29289" y="23784"/>
                      <a:pt x="28621" y="23484"/>
                      <a:pt x="27988" y="23150"/>
                    </a:cubicBezTo>
                    <a:lnTo>
                      <a:pt x="201" y="7072"/>
                    </a:lnTo>
                    <a:cubicBezTo>
                      <a:pt x="134" y="7039"/>
                      <a:pt x="68" y="7006"/>
                      <a:pt x="1" y="6972"/>
                    </a:cubicBezTo>
                    <a:lnTo>
                      <a:pt x="9541" y="1435"/>
                    </a:lnTo>
                    <a:cubicBezTo>
                      <a:pt x="12043" y="1"/>
                      <a:pt x="16112" y="1"/>
                      <a:pt x="18614" y="1435"/>
                    </a:cubicBezTo>
                    <a:lnTo>
                      <a:pt x="39262" y="13377"/>
                    </a:lnTo>
                    <a:cubicBezTo>
                      <a:pt x="41764" y="14811"/>
                      <a:pt x="41797" y="17180"/>
                      <a:pt x="39296" y="18647"/>
                    </a:cubicBezTo>
                    <a:close/>
                  </a:path>
                </a:pathLst>
              </a:custGeom>
              <a:solidFill>
                <a:srgbClr val="000000">
                  <a:alpha val="1019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00" name="Google Shape;700;p69"/>
            <p:cNvGrpSpPr/>
            <p:nvPr/>
          </p:nvGrpSpPr>
          <p:grpSpPr>
            <a:xfrm>
              <a:off x="997375" y="2959224"/>
              <a:ext cx="1600617" cy="944121"/>
              <a:chOff x="1472551" y="2553583"/>
              <a:chExt cx="1236284" cy="824128"/>
            </a:xfrm>
          </p:grpSpPr>
          <p:sp>
            <p:nvSpPr>
              <p:cNvPr id="701" name="Google Shape;701;p69"/>
              <p:cNvSpPr/>
              <p:nvPr/>
            </p:nvSpPr>
            <p:spPr>
              <a:xfrm>
                <a:off x="1485979" y="2910170"/>
                <a:ext cx="1208654" cy="467541"/>
              </a:xfrm>
              <a:custGeom>
                <a:rect b="b" l="l" r="r" t="t"/>
                <a:pathLst>
                  <a:path extrusionOk="0" h="20891" w="54006">
                    <a:moveTo>
                      <a:pt x="1" y="0"/>
                    </a:moveTo>
                    <a:lnTo>
                      <a:pt x="1" y="5237"/>
                    </a:lnTo>
                    <a:cubicBezTo>
                      <a:pt x="1" y="6205"/>
                      <a:pt x="635" y="7139"/>
                      <a:pt x="1902" y="7873"/>
                    </a:cubicBezTo>
                    <a:lnTo>
                      <a:pt x="22550" y="19814"/>
                    </a:lnTo>
                    <a:cubicBezTo>
                      <a:pt x="23801" y="20532"/>
                      <a:pt x="25444" y="20890"/>
                      <a:pt x="27087" y="20890"/>
                    </a:cubicBezTo>
                    <a:cubicBezTo>
                      <a:pt x="28730" y="20890"/>
                      <a:pt x="30372" y="20532"/>
                      <a:pt x="31623" y="19814"/>
                    </a:cubicBezTo>
                    <a:lnTo>
                      <a:pt x="52138" y="7873"/>
                    </a:lnTo>
                    <a:cubicBezTo>
                      <a:pt x="53372" y="7172"/>
                      <a:pt x="54006" y="6205"/>
                      <a:pt x="54006" y="5271"/>
                    </a:cubicBezTo>
                    <a:lnTo>
                      <a:pt x="54006" y="34"/>
                    </a:lnTo>
                    <a:cubicBezTo>
                      <a:pt x="54006" y="968"/>
                      <a:pt x="53406" y="1935"/>
                      <a:pt x="52138" y="2635"/>
                    </a:cubicBezTo>
                    <a:lnTo>
                      <a:pt x="31623" y="14577"/>
                    </a:lnTo>
                    <a:cubicBezTo>
                      <a:pt x="30372" y="15295"/>
                      <a:pt x="28738" y="15653"/>
                      <a:pt x="27099" y="15653"/>
                    </a:cubicBezTo>
                    <a:cubicBezTo>
                      <a:pt x="25461" y="15653"/>
                      <a:pt x="23818" y="15295"/>
                      <a:pt x="22550" y="14577"/>
                    </a:cubicBezTo>
                    <a:lnTo>
                      <a:pt x="1902" y="2635"/>
                    </a:lnTo>
                    <a:cubicBezTo>
                      <a:pt x="635" y="1902"/>
                      <a:pt x="1" y="968"/>
                      <a:pt x="1" y="0"/>
                    </a:cubicBezTo>
                    <a:close/>
                  </a:path>
                </a:pathLst>
              </a:cu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2" name="Google Shape;702;p69"/>
              <p:cNvSpPr/>
              <p:nvPr/>
            </p:nvSpPr>
            <p:spPr>
              <a:xfrm>
                <a:off x="1472551" y="2553583"/>
                <a:ext cx="1236271" cy="716697"/>
              </a:xfrm>
              <a:custGeom>
                <a:rect b="b" l="l" r="r" t="t"/>
                <a:pathLst>
                  <a:path extrusionOk="0" h="32024" w="55240">
                    <a:moveTo>
                      <a:pt x="52738" y="18647"/>
                    </a:moveTo>
                    <a:lnTo>
                      <a:pt x="43498" y="24051"/>
                    </a:lnTo>
                    <a:lnTo>
                      <a:pt x="32257" y="30589"/>
                    </a:lnTo>
                    <a:cubicBezTo>
                      <a:pt x="29755" y="32024"/>
                      <a:pt x="25685" y="32024"/>
                      <a:pt x="23150" y="30589"/>
                    </a:cubicBezTo>
                    <a:lnTo>
                      <a:pt x="2502" y="18647"/>
                    </a:lnTo>
                    <a:cubicBezTo>
                      <a:pt x="0" y="17213"/>
                      <a:pt x="0" y="14845"/>
                      <a:pt x="2469" y="13377"/>
                    </a:cubicBezTo>
                    <a:lnTo>
                      <a:pt x="13477" y="7006"/>
                    </a:lnTo>
                    <a:lnTo>
                      <a:pt x="22983" y="1469"/>
                    </a:lnTo>
                    <a:cubicBezTo>
                      <a:pt x="25485" y="34"/>
                      <a:pt x="29555" y="1"/>
                      <a:pt x="32090" y="1469"/>
                    </a:cubicBezTo>
                    <a:lnTo>
                      <a:pt x="52738" y="13377"/>
                    </a:lnTo>
                    <a:cubicBezTo>
                      <a:pt x="55240" y="14845"/>
                      <a:pt x="55240" y="17213"/>
                      <a:pt x="52738" y="18647"/>
                    </a:cubicBezTo>
                    <a:close/>
                  </a:path>
                </a:pathLst>
              </a:custGeom>
              <a:solidFill>
                <a:srgbClr val="ACDDE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3" name="Google Shape;703;p69"/>
              <p:cNvSpPr/>
              <p:nvPr/>
            </p:nvSpPr>
            <p:spPr>
              <a:xfrm>
                <a:off x="1774157" y="2553583"/>
                <a:ext cx="934678" cy="538284"/>
              </a:xfrm>
              <a:custGeom>
                <a:rect b="b" l="l" r="r" t="t"/>
                <a:pathLst>
                  <a:path extrusionOk="0" h="24052" w="41764">
                    <a:moveTo>
                      <a:pt x="39262" y="18647"/>
                    </a:moveTo>
                    <a:lnTo>
                      <a:pt x="30022" y="24051"/>
                    </a:lnTo>
                    <a:cubicBezTo>
                      <a:pt x="29288" y="23818"/>
                      <a:pt x="28588" y="23518"/>
                      <a:pt x="27987" y="23151"/>
                    </a:cubicBezTo>
                    <a:lnTo>
                      <a:pt x="201" y="7106"/>
                    </a:lnTo>
                    <a:cubicBezTo>
                      <a:pt x="134" y="7073"/>
                      <a:pt x="67" y="7039"/>
                      <a:pt x="1" y="7006"/>
                    </a:cubicBezTo>
                    <a:lnTo>
                      <a:pt x="9507" y="1469"/>
                    </a:lnTo>
                    <a:cubicBezTo>
                      <a:pt x="12009" y="34"/>
                      <a:pt x="16079" y="1"/>
                      <a:pt x="18614" y="1469"/>
                    </a:cubicBezTo>
                    <a:lnTo>
                      <a:pt x="39262" y="13377"/>
                    </a:lnTo>
                    <a:cubicBezTo>
                      <a:pt x="41764" y="14845"/>
                      <a:pt x="41764" y="17213"/>
                      <a:pt x="39262" y="18647"/>
                    </a:cubicBezTo>
                    <a:close/>
                  </a:path>
                </a:pathLst>
              </a:custGeom>
              <a:solidFill>
                <a:srgbClr val="000000">
                  <a:alpha val="1019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04" name="Google Shape;704;p69"/>
            <p:cNvGrpSpPr/>
            <p:nvPr/>
          </p:nvGrpSpPr>
          <p:grpSpPr>
            <a:xfrm>
              <a:off x="1280521" y="2177343"/>
              <a:ext cx="1601603" cy="943890"/>
              <a:chOff x="1878676" y="2004106"/>
              <a:chExt cx="1237046" cy="823926"/>
            </a:xfrm>
          </p:grpSpPr>
          <p:sp>
            <p:nvSpPr>
              <p:cNvPr id="705" name="Google Shape;705;p69"/>
              <p:cNvSpPr/>
              <p:nvPr/>
            </p:nvSpPr>
            <p:spPr>
              <a:xfrm>
                <a:off x="1892866" y="2360693"/>
                <a:ext cx="1208654" cy="467339"/>
              </a:xfrm>
              <a:custGeom>
                <a:rect b="b" l="l" r="r" t="t"/>
                <a:pathLst>
                  <a:path extrusionOk="0" h="20882" w="54006">
                    <a:moveTo>
                      <a:pt x="0" y="0"/>
                    </a:moveTo>
                    <a:lnTo>
                      <a:pt x="0" y="5237"/>
                    </a:lnTo>
                    <a:cubicBezTo>
                      <a:pt x="0" y="6171"/>
                      <a:pt x="634" y="7139"/>
                      <a:pt x="1902" y="7873"/>
                    </a:cubicBezTo>
                    <a:lnTo>
                      <a:pt x="22550" y="19781"/>
                    </a:lnTo>
                    <a:cubicBezTo>
                      <a:pt x="23801" y="20515"/>
                      <a:pt x="25444" y="20882"/>
                      <a:pt x="27086" y="20882"/>
                    </a:cubicBezTo>
                    <a:cubicBezTo>
                      <a:pt x="28729" y="20882"/>
                      <a:pt x="30372" y="20515"/>
                      <a:pt x="31623" y="19781"/>
                    </a:cubicBezTo>
                    <a:lnTo>
                      <a:pt x="52138" y="7873"/>
                    </a:lnTo>
                    <a:cubicBezTo>
                      <a:pt x="53372" y="7139"/>
                      <a:pt x="54006" y="6205"/>
                      <a:pt x="54006" y="5271"/>
                    </a:cubicBezTo>
                    <a:lnTo>
                      <a:pt x="54006" y="34"/>
                    </a:lnTo>
                    <a:cubicBezTo>
                      <a:pt x="54006" y="968"/>
                      <a:pt x="53372" y="1902"/>
                      <a:pt x="52138" y="2636"/>
                    </a:cubicBezTo>
                    <a:lnTo>
                      <a:pt x="31623" y="14544"/>
                    </a:lnTo>
                    <a:cubicBezTo>
                      <a:pt x="30372" y="15278"/>
                      <a:pt x="28729" y="15645"/>
                      <a:pt x="27086" y="15645"/>
                    </a:cubicBezTo>
                    <a:cubicBezTo>
                      <a:pt x="25444" y="15645"/>
                      <a:pt x="23801" y="15278"/>
                      <a:pt x="22550" y="14544"/>
                    </a:cubicBezTo>
                    <a:lnTo>
                      <a:pt x="1902" y="2636"/>
                    </a:lnTo>
                    <a:cubicBezTo>
                      <a:pt x="634" y="1902"/>
                      <a:pt x="0" y="934"/>
                      <a:pt x="0" y="0"/>
                    </a:cubicBezTo>
                    <a:close/>
                  </a:path>
                </a:pathLst>
              </a:cu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6" name="Google Shape;706;p69"/>
              <p:cNvSpPr/>
              <p:nvPr/>
            </p:nvSpPr>
            <p:spPr>
              <a:xfrm>
                <a:off x="1878676" y="2004106"/>
                <a:ext cx="1237032" cy="716697"/>
              </a:xfrm>
              <a:custGeom>
                <a:rect b="b" l="l" r="r" t="t"/>
                <a:pathLst>
                  <a:path extrusionOk="0" h="32024" w="55274">
                    <a:moveTo>
                      <a:pt x="52738" y="13377"/>
                    </a:moveTo>
                    <a:cubicBezTo>
                      <a:pt x="55273" y="14845"/>
                      <a:pt x="55273" y="17180"/>
                      <a:pt x="52772" y="18648"/>
                    </a:cubicBezTo>
                    <a:lnTo>
                      <a:pt x="32257" y="30556"/>
                    </a:lnTo>
                    <a:cubicBezTo>
                      <a:pt x="29755" y="32024"/>
                      <a:pt x="25686" y="32024"/>
                      <a:pt x="23184" y="30556"/>
                    </a:cubicBezTo>
                    <a:lnTo>
                      <a:pt x="2536" y="18648"/>
                    </a:lnTo>
                    <a:cubicBezTo>
                      <a:pt x="34" y="17180"/>
                      <a:pt x="1" y="14845"/>
                      <a:pt x="2502" y="13377"/>
                    </a:cubicBezTo>
                    <a:lnTo>
                      <a:pt x="23017" y="1469"/>
                    </a:lnTo>
                    <a:cubicBezTo>
                      <a:pt x="25519" y="1"/>
                      <a:pt x="29588" y="1"/>
                      <a:pt x="32090" y="1469"/>
                    </a:cubicBezTo>
                    <a:close/>
                  </a:path>
                </a:pathLst>
              </a:custGeom>
              <a:solidFill>
                <a:srgbClr val="E7969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7" name="Google Shape;707;p69"/>
              <p:cNvSpPr/>
              <p:nvPr/>
            </p:nvSpPr>
            <p:spPr>
              <a:xfrm>
                <a:off x="2181044" y="2004106"/>
                <a:ext cx="934678" cy="537545"/>
              </a:xfrm>
              <a:custGeom>
                <a:rect b="b" l="l" r="r" t="t"/>
                <a:pathLst>
                  <a:path extrusionOk="0" h="24019" w="41764">
                    <a:moveTo>
                      <a:pt x="39262" y="18648"/>
                    </a:moveTo>
                    <a:lnTo>
                      <a:pt x="30022" y="24018"/>
                    </a:lnTo>
                    <a:cubicBezTo>
                      <a:pt x="29288" y="23818"/>
                      <a:pt x="28587" y="23518"/>
                      <a:pt x="27954" y="23151"/>
                    </a:cubicBezTo>
                    <a:lnTo>
                      <a:pt x="167" y="7106"/>
                    </a:lnTo>
                    <a:cubicBezTo>
                      <a:pt x="100" y="7073"/>
                      <a:pt x="34" y="7039"/>
                      <a:pt x="0" y="7006"/>
                    </a:cubicBezTo>
                    <a:lnTo>
                      <a:pt x="9507" y="1469"/>
                    </a:lnTo>
                    <a:cubicBezTo>
                      <a:pt x="12009" y="1"/>
                      <a:pt x="16078" y="1"/>
                      <a:pt x="18580" y="1469"/>
                    </a:cubicBezTo>
                    <a:lnTo>
                      <a:pt x="39228" y="13377"/>
                    </a:lnTo>
                    <a:cubicBezTo>
                      <a:pt x="41763" y="14845"/>
                      <a:pt x="41763" y="17180"/>
                      <a:pt x="39262" y="18648"/>
                    </a:cubicBezTo>
                    <a:close/>
                  </a:path>
                </a:pathLst>
              </a:custGeom>
              <a:solidFill>
                <a:srgbClr val="000000">
                  <a:alpha val="10196"/>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08" name="Google Shape;708;p69"/>
            <p:cNvGrpSpPr/>
            <p:nvPr/>
          </p:nvGrpSpPr>
          <p:grpSpPr>
            <a:xfrm>
              <a:off x="1564653" y="1415153"/>
              <a:ext cx="1601585" cy="923353"/>
              <a:chOff x="2285563" y="1471817"/>
              <a:chExt cx="1237032" cy="805999"/>
            </a:xfrm>
          </p:grpSpPr>
          <p:sp>
            <p:nvSpPr>
              <p:cNvPr id="709" name="Google Shape;709;p69"/>
              <p:cNvSpPr/>
              <p:nvPr/>
            </p:nvSpPr>
            <p:spPr>
              <a:xfrm>
                <a:off x="2298991" y="1810477"/>
                <a:ext cx="1209415" cy="467339"/>
              </a:xfrm>
              <a:custGeom>
                <a:rect b="b" l="l" r="r" t="t"/>
                <a:pathLst>
                  <a:path extrusionOk="0" h="20882" w="54040">
                    <a:moveTo>
                      <a:pt x="54039" y="33"/>
                    </a:moveTo>
                    <a:lnTo>
                      <a:pt x="54039" y="60"/>
                    </a:lnTo>
                    <a:lnTo>
                      <a:pt x="54039" y="60"/>
                    </a:lnTo>
                    <a:cubicBezTo>
                      <a:pt x="54039" y="51"/>
                      <a:pt x="54039" y="42"/>
                      <a:pt x="54039" y="33"/>
                    </a:cubicBezTo>
                    <a:close/>
                    <a:moveTo>
                      <a:pt x="34" y="0"/>
                    </a:moveTo>
                    <a:lnTo>
                      <a:pt x="1" y="5237"/>
                    </a:lnTo>
                    <a:cubicBezTo>
                      <a:pt x="1" y="6171"/>
                      <a:pt x="634" y="7139"/>
                      <a:pt x="1902" y="7872"/>
                    </a:cubicBezTo>
                    <a:lnTo>
                      <a:pt x="22550" y="19781"/>
                    </a:lnTo>
                    <a:cubicBezTo>
                      <a:pt x="23818" y="20515"/>
                      <a:pt x="25469" y="20882"/>
                      <a:pt x="27112" y="20882"/>
                    </a:cubicBezTo>
                    <a:cubicBezTo>
                      <a:pt x="28755" y="20882"/>
                      <a:pt x="30389" y="20515"/>
                      <a:pt x="31623" y="19781"/>
                    </a:cubicBezTo>
                    <a:lnTo>
                      <a:pt x="52138" y="7872"/>
                    </a:lnTo>
                    <a:cubicBezTo>
                      <a:pt x="53405" y="7139"/>
                      <a:pt x="54006" y="6205"/>
                      <a:pt x="54006" y="5237"/>
                    </a:cubicBezTo>
                    <a:lnTo>
                      <a:pt x="54039" y="60"/>
                    </a:lnTo>
                    <a:lnTo>
                      <a:pt x="54039" y="60"/>
                    </a:lnTo>
                    <a:cubicBezTo>
                      <a:pt x="54027" y="985"/>
                      <a:pt x="53394" y="1908"/>
                      <a:pt x="52171" y="2635"/>
                    </a:cubicBezTo>
                    <a:lnTo>
                      <a:pt x="31657" y="14544"/>
                    </a:lnTo>
                    <a:cubicBezTo>
                      <a:pt x="30406" y="15278"/>
                      <a:pt x="28763" y="15645"/>
                      <a:pt x="27120" y="15645"/>
                    </a:cubicBezTo>
                    <a:cubicBezTo>
                      <a:pt x="25477" y="15645"/>
                      <a:pt x="23834" y="15278"/>
                      <a:pt x="22583" y="14544"/>
                    </a:cubicBezTo>
                    <a:lnTo>
                      <a:pt x="1935" y="2635"/>
                    </a:lnTo>
                    <a:cubicBezTo>
                      <a:pt x="668" y="1901"/>
                      <a:pt x="34" y="934"/>
                      <a:pt x="34" y="0"/>
                    </a:cubicBezTo>
                    <a:close/>
                  </a:path>
                </a:pathLst>
              </a:cu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0" name="Google Shape;710;p69"/>
              <p:cNvSpPr/>
              <p:nvPr/>
            </p:nvSpPr>
            <p:spPr>
              <a:xfrm>
                <a:off x="2285563" y="1471817"/>
                <a:ext cx="1237032" cy="716697"/>
              </a:xfrm>
              <a:custGeom>
                <a:rect b="b" l="l" r="r" t="t"/>
                <a:pathLst>
                  <a:path extrusionOk="0" h="32024" w="55274">
                    <a:moveTo>
                      <a:pt x="52738" y="13376"/>
                    </a:moveTo>
                    <a:cubicBezTo>
                      <a:pt x="55240" y="14844"/>
                      <a:pt x="55273" y="17213"/>
                      <a:pt x="52771" y="18647"/>
                    </a:cubicBezTo>
                    <a:lnTo>
                      <a:pt x="32257" y="30589"/>
                    </a:lnTo>
                    <a:cubicBezTo>
                      <a:pt x="29755" y="32023"/>
                      <a:pt x="25685" y="32023"/>
                      <a:pt x="23183" y="30589"/>
                    </a:cubicBezTo>
                    <a:lnTo>
                      <a:pt x="2535" y="18647"/>
                    </a:lnTo>
                    <a:cubicBezTo>
                      <a:pt x="0" y="17213"/>
                      <a:pt x="0" y="14844"/>
                      <a:pt x="2502" y="13376"/>
                    </a:cubicBezTo>
                    <a:lnTo>
                      <a:pt x="23017" y="1468"/>
                    </a:lnTo>
                    <a:cubicBezTo>
                      <a:pt x="25518" y="0"/>
                      <a:pt x="29588" y="0"/>
                      <a:pt x="32090" y="1468"/>
                    </a:cubicBezTo>
                    <a:close/>
                  </a:path>
                </a:pathLst>
              </a:custGeom>
              <a:solidFill>
                <a:srgbClr val="2DBEC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711" name="Google Shape;711;p69"/>
            <p:cNvPicPr preferRelativeResize="0"/>
            <p:nvPr/>
          </p:nvPicPr>
          <p:blipFill rotWithShape="1">
            <a:blip r:embed="rId4">
              <a:alphaModFix/>
            </a:blip>
            <a:srcRect b="0" l="0" r="0" t="0"/>
            <a:stretch/>
          </p:blipFill>
          <p:spPr>
            <a:xfrm>
              <a:off x="458975" y="1238400"/>
              <a:ext cx="426350" cy="395401"/>
            </a:xfrm>
            <a:prstGeom prst="rect">
              <a:avLst/>
            </a:prstGeom>
            <a:noFill/>
            <a:ln>
              <a:noFill/>
            </a:ln>
          </p:spPr>
        </p:pic>
      </p:grpSp>
      <p:sp>
        <p:nvSpPr>
          <p:cNvPr id="712" name="Google Shape;712;p69"/>
          <p:cNvSpPr txBox="1"/>
          <p:nvPr/>
        </p:nvSpPr>
        <p:spPr>
          <a:xfrm flipH="1">
            <a:off x="175326" y="220072"/>
            <a:ext cx="9069256" cy="446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rgbClr val="000000"/>
              </a:buClr>
              <a:buSzPts val="1600"/>
              <a:buFont typeface="Arial"/>
              <a:buNone/>
            </a:pPr>
            <a:r>
              <a:rPr b="1" i="0" lang="en-US" sz="1600" u="none" cap="none" strike="noStrike">
                <a:solidFill>
                  <a:srgbClr val="06080A"/>
                </a:solidFill>
                <a:latin typeface="Montserrat"/>
                <a:ea typeface="Montserrat"/>
                <a:cs typeface="Montserrat"/>
                <a:sym typeface="Montserrat"/>
              </a:rPr>
              <a:t>Kemenkes melalui Pusat Pembiayaan dan Jaminan Kesehatan (P2JK) mengeluarkan aplikasi Siscobikes sejak tahun 2018, dengan pemanfaatan berupa:</a:t>
            </a:r>
            <a:endParaRPr b="1" i="0" sz="1600" u="none" cap="none" strike="noStrike">
              <a:solidFill>
                <a:srgbClr val="06080A"/>
              </a:solidFill>
              <a:latin typeface="Montserrat"/>
              <a:ea typeface="Montserrat"/>
              <a:cs typeface="Montserrat"/>
              <a:sym typeface="Montserra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43"/>
          <p:cNvSpPr txBox="1"/>
          <p:nvPr>
            <p:ph type="title"/>
          </p:nvPr>
        </p:nvSpPr>
        <p:spPr>
          <a:xfrm>
            <a:off x="2518229" y="2543963"/>
            <a:ext cx="4274457" cy="648900"/>
          </a:xfrm>
          <a:prstGeom prst="rect">
            <a:avLst/>
          </a:prstGeom>
          <a:noFill/>
          <a:ln>
            <a:noFill/>
          </a:ln>
        </p:spPr>
        <p:txBody>
          <a:bodyPr anchorCtr="0" anchor="ctr" bIns="91425" lIns="91425" spcFirstLastPara="1" rIns="91425" wrap="square" tIns="91425">
            <a:noAutofit/>
          </a:bodyPr>
          <a:lstStyle/>
          <a:p>
            <a:pPr indent="0" lvl="0" marL="0" rtl="0" algn="ctr">
              <a:lnSpc>
                <a:spcPct val="90000"/>
              </a:lnSpc>
              <a:spcBef>
                <a:spcPts val="0"/>
              </a:spcBef>
              <a:spcAft>
                <a:spcPts val="0"/>
              </a:spcAft>
              <a:buSzPts val="3600"/>
              <a:buFont typeface="Twentieth Century"/>
              <a:buNone/>
            </a:pPr>
            <a:r>
              <a:rPr b="1" lang="en-US">
                <a:latin typeface="Twentieth Century"/>
                <a:ea typeface="Twentieth Century"/>
                <a:cs typeface="Twentieth Century"/>
                <a:sym typeface="Twentieth Century"/>
              </a:rPr>
              <a:t>Pendahuluan</a:t>
            </a:r>
            <a:endParaRPr b="1">
              <a:latin typeface="Twentieth Century"/>
              <a:ea typeface="Twentieth Century"/>
              <a:cs typeface="Twentieth Century"/>
              <a:sym typeface="Twentieth Century"/>
            </a:endParaRPr>
          </a:p>
        </p:txBody>
      </p:sp>
      <p:sp>
        <p:nvSpPr>
          <p:cNvPr id="288" name="Google Shape;288;p43"/>
          <p:cNvSpPr txBox="1"/>
          <p:nvPr>
            <p:ph idx="2" type="title"/>
          </p:nvPr>
        </p:nvSpPr>
        <p:spPr>
          <a:xfrm>
            <a:off x="3746550" y="1478925"/>
            <a:ext cx="1650900" cy="978300"/>
          </a:xfrm>
          <a:prstGeom prst="rect">
            <a:avLst/>
          </a:prstGeom>
          <a:noFill/>
          <a:ln>
            <a:noFill/>
          </a:ln>
        </p:spPr>
        <p:txBody>
          <a:bodyPr anchorCtr="0" anchor="ctr" bIns="91425" lIns="91425" spcFirstLastPara="1" rIns="91425" wrap="square" tIns="91425">
            <a:noAutofit/>
          </a:bodyPr>
          <a:lstStyle/>
          <a:p>
            <a:pPr indent="0" lvl="0" marL="0" rtl="0" algn="ctr">
              <a:lnSpc>
                <a:spcPct val="90000"/>
              </a:lnSpc>
              <a:spcBef>
                <a:spcPts val="0"/>
              </a:spcBef>
              <a:spcAft>
                <a:spcPts val="0"/>
              </a:spcAft>
              <a:buClr>
                <a:schemeClr val="accent1"/>
              </a:buClr>
              <a:buSzPts val="6000"/>
              <a:buFont typeface="Twentieth Century"/>
              <a:buNone/>
            </a:pPr>
            <a:r>
              <a:rPr b="1" lang="en-US">
                <a:latin typeface="Twentieth Century"/>
                <a:ea typeface="Twentieth Century"/>
                <a:cs typeface="Twentieth Century"/>
                <a:sym typeface="Twentieth Century"/>
              </a:rPr>
              <a:t>01</a:t>
            </a:r>
            <a:endParaRPr b="1">
              <a:latin typeface="Twentieth Century"/>
              <a:ea typeface="Twentieth Century"/>
              <a:cs typeface="Twentieth Century"/>
              <a:sym typeface="Twentieth Century"/>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6" name="Shape 716"/>
        <p:cNvGrpSpPr/>
        <p:nvPr/>
      </p:nvGrpSpPr>
      <p:grpSpPr>
        <a:xfrm>
          <a:off x="0" y="0"/>
          <a:ext cx="0" cy="0"/>
          <a:chOff x="0" y="0"/>
          <a:chExt cx="0" cy="0"/>
        </a:xfrm>
      </p:grpSpPr>
      <p:sp>
        <p:nvSpPr>
          <p:cNvPr id="717" name="Google Shape;717;p70"/>
          <p:cNvSpPr txBox="1"/>
          <p:nvPr>
            <p:ph type="title"/>
          </p:nvPr>
        </p:nvSpPr>
        <p:spPr>
          <a:xfrm>
            <a:off x="278130" y="1904524"/>
            <a:ext cx="3630930" cy="994172"/>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00FF"/>
              </a:buClr>
              <a:buSzPts val="5400"/>
              <a:buFont typeface="Anton"/>
              <a:buNone/>
            </a:pPr>
            <a:r>
              <a:rPr lang="en-US" sz="5400">
                <a:solidFill>
                  <a:srgbClr val="0000FF"/>
                </a:solidFill>
                <a:latin typeface="Anton"/>
                <a:ea typeface="Anton"/>
                <a:cs typeface="Anton"/>
                <a:sym typeface="Anton"/>
              </a:rPr>
              <a:t>Terima Kasih</a:t>
            </a:r>
            <a:endParaRPr sz="5400">
              <a:solidFill>
                <a:srgbClr val="0000FF"/>
              </a:solidFill>
              <a:latin typeface="Anton"/>
              <a:ea typeface="Anton"/>
              <a:cs typeface="Anton"/>
              <a:sym typeface="Anton"/>
            </a:endParaRPr>
          </a:p>
        </p:txBody>
      </p:sp>
      <p:pic>
        <p:nvPicPr>
          <p:cNvPr id="718" name="Google Shape;718;p70"/>
          <p:cNvPicPr preferRelativeResize="0"/>
          <p:nvPr/>
        </p:nvPicPr>
        <p:blipFill rotWithShape="1">
          <a:blip r:embed="rId3">
            <a:alphaModFix/>
          </a:blip>
          <a:srcRect b="0" l="0" r="0" t="0"/>
          <a:stretch/>
        </p:blipFill>
        <p:spPr>
          <a:xfrm>
            <a:off x="4511040" y="0"/>
            <a:ext cx="4632960" cy="514350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2" name="Shape 722"/>
        <p:cNvGrpSpPr/>
        <p:nvPr/>
      </p:nvGrpSpPr>
      <p:grpSpPr>
        <a:xfrm>
          <a:off x="0" y="0"/>
          <a:ext cx="0" cy="0"/>
          <a:chOff x="0" y="0"/>
          <a:chExt cx="0" cy="0"/>
        </a:xfrm>
      </p:grpSpPr>
      <p:sp>
        <p:nvSpPr>
          <p:cNvPr id="723" name="Google Shape;723;p71"/>
          <p:cNvSpPr txBox="1"/>
          <p:nvPr>
            <p:ph type="title"/>
          </p:nvPr>
        </p:nvSpPr>
        <p:spPr>
          <a:xfrm>
            <a:off x="703943" y="2761226"/>
            <a:ext cx="8200571" cy="648900"/>
          </a:xfrm>
          <a:prstGeom prst="rect">
            <a:avLst/>
          </a:prstGeom>
          <a:noFill/>
          <a:ln>
            <a:noFill/>
          </a:ln>
        </p:spPr>
        <p:txBody>
          <a:bodyPr anchorCtr="0" anchor="ctr" bIns="91425" lIns="91425" spcFirstLastPara="1" rIns="91425" wrap="square" tIns="91425">
            <a:noAutofit/>
          </a:bodyPr>
          <a:lstStyle/>
          <a:p>
            <a:pPr indent="0" lvl="0" marL="0" rtl="0" algn="ctr">
              <a:lnSpc>
                <a:spcPct val="90000"/>
              </a:lnSpc>
              <a:spcBef>
                <a:spcPts val="0"/>
              </a:spcBef>
              <a:spcAft>
                <a:spcPts val="0"/>
              </a:spcAft>
              <a:buSzPts val="3600"/>
              <a:buFont typeface="Twentieth Century"/>
              <a:buNone/>
            </a:pPr>
            <a:r>
              <a:rPr b="1" lang="en-US">
                <a:latin typeface="Twentieth Century"/>
                <a:ea typeface="Twentieth Century"/>
                <a:cs typeface="Twentieth Century"/>
                <a:sym typeface="Twentieth Century"/>
              </a:rPr>
              <a:t>Standar Teknis Penerapan SPM Bidang Kesehatan</a:t>
            </a:r>
            <a:endParaRPr b="1">
              <a:latin typeface="Twentieth Century"/>
              <a:ea typeface="Twentieth Century"/>
              <a:cs typeface="Twentieth Century"/>
              <a:sym typeface="Twentieth Century"/>
            </a:endParaRPr>
          </a:p>
        </p:txBody>
      </p:sp>
      <p:sp>
        <p:nvSpPr>
          <p:cNvPr id="724" name="Google Shape;724;p71"/>
          <p:cNvSpPr txBox="1"/>
          <p:nvPr>
            <p:ph idx="2" type="title"/>
          </p:nvPr>
        </p:nvSpPr>
        <p:spPr>
          <a:xfrm>
            <a:off x="0" y="1428126"/>
            <a:ext cx="9144000" cy="978300"/>
          </a:xfrm>
          <a:prstGeom prst="rect">
            <a:avLst/>
          </a:prstGeom>
          <a:noFill/>
          <a:ln>
            <a:noFill/>
          </a:ln>
        </p:spPr>
        <p:txBody>
          <a:bodyPr anchorCtr="0" anchor="ctr" bIns="91425" lIns="91425" spcFirstLastPara="1" rIns="91425" wrap="square" tIns="91425">
            <a:noAutofit/>
          </a:bodyPr>
          <a:lstStyle/>
          <a:p>
            <a:pPr indent="0" lvl="0" marL="0" rtl="0" algn="ctr">
              <a:lnSpc>
                <a:spcPct val="90000"/>
              </a:lnSpc>
              <a:spcBef>
                <a:spcPts val="0"/>
              </a:spcBef>
              <a:spcAft>
                <a:spcPts val="0"/>
              </a:spcAft>
              <a:buClr>
                <a:schemeClr val="accent1"/>
              </a:buClr>
              <a:buSzPts val="6000"/>
              <a:buFont typeface="Twentieth Century"/>
              <a:buNone/>
            </a:pPr>
            <a:r>
              <a:rPr b="1" lang="en-US">
                <a:latin typeface="Twentieth Century"/>
                <a:ea typeface="Twentieth Century"/>
                <a:cs typeface="Twentieth Century"/>
                <a:sym typeface="Twentieth Century"/>
              </a:rPr>
              <a:t>Lampiran</a:t>
            </a:r>
            <a:endParaRPr b="1">
              <a:latin typeface="Twentieth Century"/>
              <a:ea typeface="Twentieth Century"/>
              <a:cs typeface="Twentieth Century"/>
              <a:sym typeface="Twentieth Century"/>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8" name="Shape 728"/>
        <p:cNvGrpSpPr/>
        <p:nvPr/>
      </p:nvGrpSpPr>
      <p:grpSpPr>
        <a:xfrm>
          <a:off x="0" y="0"/>
          <a:ext cx="0" cy="0"/>
          <a:chOff x="0" y="0"/>
          <a:chExt cx="0" cy="0"/>
        </a:xfrm>
      </p:grpSpPr>
      <p:sp>
        <p:nvSpPr>
          <p:cNvPr id="729" name="Google Shape;729;p72"/>
          <p:cNvSpPr txBox="1"/>
          <p:nvPr/>
        </p:nvSpPr>
        <p:spPr>
          <a:xfrm>
            <a:off x="678149" y="211735"/>
            <a:ext cx="7922172" cy="1231106"/>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1" i="0" lang="en-US" sz="2800" u="none" cap="none" strike="noStrike">
                <a:solidFill>
                  <a:srgbClr val="171616"/>
                </a:solidFill>
                <a:latin typeface="Calibri"/>
                <a:ea typeface="Calibri"/>
                <a:cs typeface="Calibri"/>
                <a:sym typeface="Calibri"/>
              </a:rPr>
              <a:t>STANDAR TEKNIS PEMENUHAN MUTU PELAYANAN DASAR SPM KESEHATAN</a:t>
            </a:r>
            <a:endParaRPr/>
          </a:p>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171616"/>
                </a:solidFill>
                <a:latin typeface="Calibri"/>
                <a:ea typeface="Calibri"/>
                <a:cs typeface="Calibri"/>
                <a:sym typeface="Calibri"/>
              </a:rPr>
              <a:t>(berdasarkan Permenkes 4/2019)</a:t>
            </a:r>
            <a:endParaRPr b="1" i="0" sz="2800" u="none" cap="none" strike="noStrike">
              <a:solidFill>
                <a:srgbClr val="171616"/>
              </a:solidFill>
              <a:latin typeface="Calibri"/>
              <a:ea typeface="Calibri"/>
              <a:cs typeface="Calibri"/>
              <a:sym typeface="Calibri"/>
            </a:endParaRPr>
          </a:p>
        </p:txBody>
      </p:sp>
      <p:grpSp>
        <p:nvGrpSpPr>
          <p:cNvPr id="730" name="Google Shape;730;p72"/>
          <p:cNvGrpSpPr/>
          <p:nvPr/>
        </p:nvGrpSpPr>
        <p:grpSpPr>
          <a:xfrm rot="1786456">
            <a:off x="3191053" y="1242487"/>
            <a:ext cx="2768720" cy="2868860"/>
            <a:chOff x="2874637" y="1683223"/>
            <a:chExt cx="3394727" cy="3517509"/>
          </a:xfrm>
        </p:grpSpPr>
        <p:sp>
          <p:nvSpPr>
            <p:cNvPr id="731" name="Google Shape;731;p72"/>
            <p:cNvSpPr/>
            <p:nvPr/>
          </p:nvSpPr>
          <p:spPr>
            <a:xfrm>
              <a:off x="3471196" y="1683223"/>
              <a:ext cx="2192955" cy="1264586"/>
            </a:xfrm>
            <a:custGeom>
              <a:rect b="b" l="l" r="r" t="t"/>
              <a:pathLst>
                <a:path extrusionOk="0" h="1097405" w="1903042">
                  <a:moveTo>
                    <a:pt x="951522" y="0"/>
                  </a:moveTo>
                  <a:cubicBezTo>
                    <a:pt x="961394" y="0"/>
                    <a:pt x="971266" y="1298"/>
                    <a:pt x="980873" y="3892"/>
                  </a:cubicBezTo>
                  <a:cubicBezTo>
                    <a:pt x="992332" y="6995"/>
                    <a:pt x="1003173" y="11878"/>
                    <a:pt x="1013134" y="18388"/>
                  </a:cubicBezTo>
                  <a:lnTo>
                    <a:pt x="1840884" y="493068"/>
                  </a:lnTo>
                  <a:cubicBezTo>
                    <a:pt x="1860452" y="505378"/>
                    <a:pt x="1876406" y="522520"/>
                    <a:pt x="1887336" y="542866"/>
                  </a:cubicBezTo>
                  <a:cubicBezTo>
                    <a:pt x="1897472" y="561839"/>
                    <a:pt x="1902937" y="582948"/>
                    <a:pt x="1903025" y="604414"/>
                  </a:cubicBezTo>
                  <a:lnTo>
                    <a:pt x="1903025" y="979091"/>
                  </a:lnTo>
                  <a:cubicBezTo>
                    <a:pt x="1903466" y="994453"/>
                    <a:pt x="1895445" y="1008797"/>
                    <a:pt x="1882135" y="1016529"/>
                  </a:cubicBezTo>
                  <a:cubicBezTo>
                    <a:pt x="1869354" y="1023955"/>
                    <a:pt x="1853577" y="1024108"/>
                    <a:pt x="1840620" y="1016885"/>
                  </a:cubicBezTo>
                  <a:lnTo>
                    <a:pt x="1543314" y="840940"/>
                  </a:lnTo>
                  <a:cubicBezTo>
                    <a:pt x="1519074" y="826443"/>
                    <a:pt x="1491309" y="819017"/>
                    <a:pt x="1463015" y="819474"/>
                  </a:cubicBezTo>
                  <a:cubicBezTo>
                    <a:pt x="1436484" y="819881"/>
                    <a:pt x="1410482" y="827308"/>
                    <a:pt x="1387653" y="840940"/>
                  </a:cubicBezTo>
                  <a:lnTo>
                    <a:pt x="950464" y="1097405"/>
                  </a:lnTo>
                  <a:lnTo>
                    <a:pt x="515302" y="840940"/>
                  </a:lnTo>
                  <a:cubicBezTo>
                    <a:pt x="492473" y="827308"/>
                    <a:pt x="466471" y="819881"/>
                    <a:pt x="439940" y="819474"/>
                  </a:cubicBezTo>
                  <a:cubicBezTo>
                    <a:pt x="411646" y="819017"/>
                    <a:pt x="383881" y="826443"/>
                    <a:pt x="359642" y="840940"/>
                  </a:cubicBezTo>
                  <a:lnTo>
                    <a:pt x="62335" y="1016885"/>
                  </a:lnTo>
                  <a:cubicBezTo>
                    <a:pt x="49378" y="1024108"/>
                    <a:pt x="33601" y="1024006"/>
                    <a:pt x="20820" y="1016529"/>
                  </a:cubicBezTo>
                  <a:cubicBezTo>
                    <a:pt x="7599" y="1008797"/>
                    <a:pt x="-422" y="994453"/>
                    <a:pt x="18" y="979091"/>
                  </a:cubicBezTo>
                  <a:lnTo>
                    <a:pt x="18" y="604414"/>
                  </a:lnTo>
                  <a:cubicBezTo>
                    <a:pt x="195" y="582948"/>
                    <a:pt x="5571" y="561839"/>
                    <a:pt x="15620" y="542866"/>
                  </a:cubicBezTo>
                  <a:cubicBezTo>
                    <a:pt x="26549" y="522520"/>
                    <a:pt x="42591" y="505327"/>
                    <a:pt x="62071" y="493068"/>
                  </a:cubicBezTo>
                  <a:lnTo>
                    <a:pt x="889822" y="18388"/>
                  </a:lnTo>
                  <a:cubicBezTo>
                    <a:pt x="899782" y="11878"/>
                    <a:pt x="910711" y="6995"/>
                    <a:pt x="922170" y="3892"/>
                  </a:cubicBezTo>
                  <a:cubicBezTo>
                    <a:pt x="931778" y="1298"/>
                    <a:pt x="941650" y="0"/>
                    <a:pt x="951522" y="0"/>
                  </a:cubicBezTo>
                  <a:close/>
                </a:path>
              </a:pathLst>
            </a:custGeom>
            <a:solidFill>
              <a:srgbClr val="D7631B"/>
            </a:solidFill>
            <a:ln>
              <a:noFill/>
            </a:ln>
          </p:spPr>
          <p:txBody>
            <a:bodyPr anchorCtr="0" anchor="ctr" bIns="25700" lIns="51425" spcFirstLastPara="1" rIns="51425" wrap="square" tIns="25700">
              <a:noAutofit/>
            </a:bodyPr>
            <a:lstStyle/>
            <a:p>
              <a:pPr indent="0" lvl="0" marL="0" marR="0" rtl="0" algn="ctr">
                <a:lnSpc>
                  <a:spcPct val="100000"/>
                </a:lnSpc>
                <a:spcBef>
                  <a:spcPts val="0"/>
                </a:spcBef>
                <a:spcAft>
                  <a:spcPts val="0"/>
                </a:spcAft>
                <a:buClr>
                  <a:srgbClr val="000000"/>
                </a:buClr>
                <a:buSzPts val="1013"/>
                <a:buFont typeface="Arial"/>
                <a:buNone/>
              </a:pPr>
              <a:r>
                <a:t/>
              </a:r>
              <a:endParaRPr b="0" i="0" sz="1013" u="none" cap="none" strike="noStrike">
                <a:solidFill>
                  <a:srgbClr val="000000"/>
                </a:solidFill>
                <a:latin typeface="Calibri"/>
                <a:ea typeface="Calibri"/>
                <a:cs typeface="Calibri"/>
                <a:sym typeface="Calibri"/>
              </a:endParaRPr>
            </a:p>
          </p:txBody>
        </p:sp>
        <p:sp>
          <p:nvSpPr>
            <p:cNvPr id="732" name="Google Shape;732;p72"/>
            <p:cNvSpPr/>
            <p:nvPr/>
          </p:nvSpPr>
          <p:spPr>
            <a:xfrm>
              <a:off x="3475335" y="2702455"/>
              <a:ext cx="983419" cy="1129803"/>
            </a:xfrm>
            <a:custGeom>
              <a:rect b="b" l="l" r="r" t="t"/>
              <a:pathLst>
                <a:path extrusionOk="0" h="980441" w="853409">
                  <a:moveTo>
                    <a:pt x="429818" y="23"/>
                  </a:moveTo>
                  <a:cubicBezTo>
                    <a:pt x="439534" y="296"/>
                    <a:pt x="449011" y="2916"/>
                    <a:pt x="457465" y="7667"/>
                  </a:cubicBezTo>
                  <a:lnTo>
                    <a:pt x="843423" y="231346"/>
                  </a:lnTo>
                  <a:cubicBezTo>
                    <a:pt x="849539" y="234664"/>
                    <a:pt x="853353" y="241036"/>
                    <a:pt x="853409" y="247971"/>
                  </a:cubicBezTo>
                  <a:cubicBezTo>
                    <a:pt x="853445" y="254665"/>
                    <a:pt x="849952" y="260901"/>
                    <a:pt x="844200" y="264325"/>
                  </a:cubicBezTo>
                  <a:lnTo>
                    <a:pt x="532455" y="453134"/>
                  </a:lnTo>
                  <a:cubicBezTo>
                    <a:pt x="508672" y="467629"/>
                    <a:pt x="489042" y="488046"/>
                    <a:pt x="475457" y="512386"/>
                  </a:cubicBezTo>
                  <a:cubicBezTo>
                    <a:pt x="463429" y="533936"/>
                    <a:pt x="456527" y="557916"/>
                    <a:pt x="455226" y="582526"/>
                  </a:cubicBezTo>
                  <a:lnTo>
                    <a:pt x="444776" y="961709"/>
                  </a:lnTo>
                  <a:cubicBezTo>
                    <a:pt x="444733" y="968403"/>
                    <a:pt x="441121" y="974572"/>
                    <a:pt x="435349" y="977892"/>
                  </a:cubicBezTo>
                  <a:cubicBezTo>
                    <a:pt x="429319" y="981387"/>
                    <a:pt x="421883" y="981270"/>
                    <a:pt x="415976" y="977657"/>
                  </a:cubicBezTo>
                  <a:lnTo>
                    <a:pt x="30038" y="753943"/>
                  </a:lnTo>
                  <a:cubicBezTo>
                    <a:pt x="21643" y="749089"/>
                    <a:pt x="14587" y="742241"/>
                    <a:pt x="9416" y="734033"/>
                  </a:cubicBezTo>
                  <a:cubicBezTo>
                    <a:pt x="3878" y="725155"/>
                    <a:pt x="750" y="715034"/>
                    <a:pt x="319" y="704617"/>
                  </a:cubicBezTo>
                  <a:lnTo>
                    <a:pt x="98" y="273396"/>
                  </a:lnTo>
                  <a:cubicBezTo>
                    <a:pt x="-237" y="268051"/>
                    <a:pt x="291" y="262647"/>
                    <a:pt x="1633" y="257479"/>
                  </a:cubicBezTo>
                  <a:cubicBezTo>
                    <a:pt x="3937" y="248767"/>
                    <a:pt x="8482" y="240832"/>
                    <a:pt x="14830" y="234436"/>
                  </a:cubicBezTo>
                  <a:cubicBezTo>
                    <a:pt x="18629" y="230630"/>
                    <a:pt x="23003" y="227475"/>
                    <a:pt x="27783" y="225058"/>
                  </a:cubicBezTo>
                  <a:lnTo>
                    <a:pt x="399843" y="7060"/>
                  </a:lnTo>
                  <a:cubicBezTo>
                    <a:pt x="409046" y="2161"/>
                    <a:pt x="419358" y="-262"/>
                    <a:pt x="429818" y="23"/>
                  </a:cubicBezTo>
                  <a:close/>
                </a:path>
              </a:pathLst>
            </a:custGeom>
            <a:solidFill>
              <a:srgbClr val="7030A0"/>
            </a:solidFill>
            <a:ln>
              <a:noFill/>
            </a:ln>
          </p:spPr>
          <p:txBody>
            <a:bodyPr anchorCtr="0" anchor="ctr" bIns="25700" lIns="51425" spcFirstLastPara="1" rIns="51425" wrap="square" tIns="25700">
              <a:noAutofit/>
            </a:bodyPr>
            <a:lstStyle/>
            <a:p>
              <a:pPr indent="0" lvl="0" marL="0" marR="0" rtl="0" algn="l">
                <a:lnSpc>
                  <a:spcPct val="100000"/>
                </a:lnSpc>
                <a:spcBef>
                  <a:spcPts val="0"/>
                </a:spcBef>
                <a:spcAft>
                  <a:spcPts val="0"/>
                </a:spcAft>
                <a:buClr>
                  <a:srgbClr val="000000"/>
                </a:buClr>
                <a:buSzPts val="2250"/>
                <a:buFont typeface="Arial"/>
                <a:buNone/>
              </a:pPr>
              <a:r>
                <a:t/>
              </a:r>
              <a:endParaRPr b="1" i="0" sz="2250" u="none" cap="none" strike="noStrike">
                <a:solidFill>
                  <a:srgbClr val="000000"/>
                </a:solidFill>
                <a:latin typeface="Calibri"/>
                <a:ea typeface="Calibri"/>
                <a:cs typeface="Calibri"/>
                <a:sym typeface="Calibri"/>
              </a:endParaRPr>
            </a:p>
          </p:txBody>
        </p:sp>
        <p:sp>
          <p:nvSpPr>
            <p:cNvPr id="733" name="Google Shape;733;p72"/>
            <p:cNvSpPr/>
            <p:nvPr/>
          </p:nvSpPr>
          <p:spPr>
            <a:xfrm>
              <a:off x="4681808" y="2704726"/>
              <a:ext cx="985931" cy="1125243"/>
            </a:xfrm>
            <a:custGeom>
              <a:rect b="b" l="l" r="r" t="t"/>
              <a:pathLst>
                <a:path extrusionOk="0" h="976484" w="855589">
                  <a:moveTo>
                    <a:pt x="426606" y="18"/>
                  </a:moveTo>
                  <a:cubicBezTo>
                    <a:pt x="437066" y="-235"/>
                    <a:pt x="447371" y="2220"/>
                    <a:pt x="456559" y="7147"/>
                  </a:cubicBezTo>
                  <a:lnTo>
                    <a:pt x="827944" y="226292"/>
                  </a:lnTo>
                  <a:cubicBezTo>
                    <a:pt x="832717" y="228723"/>
                    <a:pt x="837101" y="231926"/>
                    <a:pt x="840868" y="235710"/>
                  </a:cubicBezTo>
                  <a:cubicBezTo>
                    <a:pt x="847197" y="242125"/>
                    <a:pt x="851717" y="250074"/>
                    <a:pt x="853995" y="258793"/>
                  </a:cubicBezTo>
                  <a:cubicBezTo>
                    <a:pt x="855340" y="264000"/>
                    <a:pt x="855831" y="269371"/>
                    <a:pt x="855480" y="274715"/>
                  </a:cubicBezTo>
                  <a:lnTo>
                    <a:pt x="853929" y="705933"/>
                  </a:lnTo>
                  <a:cubicBezTo>
                    <a:pt x="853466" y="716349"/>
                    <a:pt x="850307" y="726460"/>
                    <a:pt x="844742" y="735321"/>
                  </a:cubicBezTo>
                  <a:cubicBezTo>
                    <a:pt x="839565" y="743547"/>
                    <a:pt x="832488" y="750373"/>
                    <a:pt x="824098" y="755237"/>
                  </a:cubicBezTo>
                  <a:lnTo>
                    <a:pt x="435202" y="973767"/>
                  </a:lnTo>
                  <a:cubicBezTo>
                    <a:pt x="429234" y="977345"/>
                    <a:pt x="421808" y="977387"/>
                    <a:pt x="415809" y="973908"/>
                  </a:cubicBezTo>
                  <a:cubicBezTo>
                    <a:pt x="410027" y="970535"/>
                    <a:pt x="406434" y="964355"/>
                    <a:pt x="406412" y="957661"/>
                  </a:cubicBezTo>
                  <a:lnTo>
                    <a:pt x="402417" y="593220"/>
                  </a:lnTo>
                  <a:cubicBezTo>
                    <a:pt x="402033" y="565371"/>
                    <a:pt x="394440" y="538084"/>
                    <a:pt x="380394" y="514008"/>
                  </a:cubicBezTo>
                  <a:cubicBezTo>
                    <a:pt x="367956" y="492691"/>
                    <a:pt x="350821" y="474551"/>
                    <a:pt x="330294" y="460913"/>
                  </a:cubicBezTo>
                  <a:lnTo>
                    <a:pt x="9140" y="259049"/>
                  </a:lnTo>
                  <a:cubicBezTo>
                    <a:pt x="3399" y="255607"/>
                    <a:pt x="-75" y="249360"/>
                    <a:pt x="2" y="242701"/>
                  </a:cubicBezTo>
                  <a:cubicBezTo>
                    <a:pt x="59" y="235732"/>
                    <a:pt x="3943" y="229390"/>
                    <a:pt x="10058" y="226142"/>
                  </a:cubicBezTo>
                  <a:lnTo>
                    <a:pt x="398974" y="7646"/>
                  </a:lnTo>
                  <a:cubicBezTo>
                    <a:pt x="407424" y="2887"/>
                    <a:pt x="416909" y="295"/>
                    <a:pt x="426606" y="18"/>
                  </a:cubicBezTo>
                  <a:close/>
                </a:path>
              </a:pathLst>
            </a:custGeom>
            <a:solidFill>
              <a:srgbClr val="7030A0"/>
            </a:solidFill>
            <a:ln>
              <a:noFill/>
            </a:ln>
          </p:spPr>
          <p:txBody>
            <a:bodyPr anchorCtr="0" anchor="ctr" bIns="25700" lIns="0" spcFirstLastPara="1" rIns="51425" wrap="square" tIns="25700">
              <a:noAutofit/>
            </a:bodyPr>
            <a:lstStyle/>
            <a:p>
              <a:pPr indent="0" lvl="0" marL="0" marR="0" rtl="0" algn="r">
                <a:lnSpc>
                  <a:spcPct val="100000"/>
                </a:lnSpc>
                <a:spcBef>
                  <a:spcPts val="0"/>
                </a:spcBef>
                <a:spcAft>
                  <a:spcPts val="0"/>
                </a:spcAft>
                <a:buClr>
                  <a:srgbClr val="000000"/>
                </a:buClr>
                <a:buSzPts val="2250"/>
                <a:buFont typeface="Arial"/>
                <a:buNone/>
              </a:pPr>
              <a:r>
                <a:t/>
              </a:r>
              <a:endParaRPr b="1" i="0" sz="2250" u="none" cap="none" strike="noStrike">
                <a:solidFill>
                  <a:srgbClr val="000000"/>
                </a:solidFill>
                <a:latin typeface="Calibri"/>
                <a:ea typeface="Calibri"/>
                <a:cs typeface="Calibri"/>
                <a:sym typeface="Calibri"/>
              </a:endParaRPr>
            </a:p>
          </p:txBody>
        </p:sp>
        <p:sp>
          <p:nvSpPr>
            <p:cNvPr id="734" name="Google Shape;734;p72"/>
            <p:cNvSpPr/>
            <p:nvPr/>
          </p:nvSpPr>
          <p:spPr>
            <a:xfrm>
              <a:off x="4702303" y="3057038"/>
              <a:ext cx="1567061" cy="2143681"/>
            </a:xfrm>
            <a:custGeom>
              <a:rect b="b" l="l" r="r" t="t"/>
              <a:pathLst>
                <a:path extrusionOk="0" h="1860282" w="1359893">
                  <a:moveTo>
                    <a:pt x="947886" y="4"/>
                  </a:moveTo>
                  <a:cubicBezTo>
                    <a:pt x="955293" y="101"/>
                    <a:pt x="962678" y="2153"/>
                    <a:pt x="969230" y="6167"/>
                  </a:cubicBezTo>
                  <a:lnTo>
                    <a:pt x="1294203" y="192650"/>
                  </a:lnTo>
                  <a:cubicBezTo>
                    <a:pt x="1312733" y="203486"/>
                    <a:pt x="1328366" y="218656"/>
                    <a:pt x="1339821" y="236815"/>
                  </a:cubicBezTo>
                  <a:cubicBezTo>
                    <a:pt x="1352028" y="256421"/>
                    <a:pt x="1358955" y="278892"/>
                    <a:pt x="1359893" y="301889"/>
                  </a:cubicBezTo>
                  <a:lnTo>
                    <a:pt x="1359618" y="1256086"/>
                  </a:lnTo>
                  <a:cubicBezTo>
                    <a:pt x="1360308" y="1267965"/>
                    <a:pt x="1359103" y="1279876"/>
                    <a:pt x="1356091" y="1291358"/>
                  </a:cubicBezTo>
                  <a:cubicBezTo>
                    <a:pt x="1351028" y="1310607"/>
                    <a:pt x="1340937" y="1328190"/>
                    <a:pt x="1326874" y="1342274"/>
                  </a:cubicBezTo>
                  <a:cubicBezTo>
                    <a:pt x="1318479" y="1350668"/>
                    <a:pt x="1308848" y="1357641"/>
                    <a:pt x="1298244" y="1363040"/>
                  </a:cubicBezTo>
                  <a:lnTo>
                    <a:pt x="474551" y="1844726"/>
                  </a:lnTo>
                  <a:cubicBezTo>
                    <a:pt x="454135" y="1855571"/>
                    <a:pt x="431327" y="1860877"/>
                    <a:pt x="408240" y="1860230"/>
                  </a:cubicBezTo>
                  <a:cubicBezTo>
                    <a:pt x="386739" y="1859579"/>
                    <a:pt x="365710" y="1853812"/>
                    <a:pt x="347048" y="1843205"/>
                  </a:cubicBezTo>
                  <a:lnTo>
                    <a:pt x="22075" y="1656723"/>
                  </a:lnTo>
                  <a:cubicBezTo>
                    <a:pt x="8532" y="1649459"/>
                    <a:pt x="83" y="1635363"/>
                    <a:pt x="1" y="1619971"/>
                  </a:cubicBezTo>
                  <a:cubicBezTo>
                    <a:pt x="-79" y="1605189"/>
                    <a:pt x="7642" y="1591429"/>
                    <a:pt x="20355" y="1583786"/>
                  </a:cubicBezTo>
                  <a:lnTo>
                    <a:pt x="320933" y="1413490"/>
                  </a:lnTo>
                  <a:cubicBezTo>
                    <a:pt x="345571" y="1399682"/>
                    <a:pt x="365831" y="1379296"/>
                    <a:pt x="379517" y="1354528"/>
                  </a:cubicBezTo>
                  <a:cubicBezTo>
                    <a:pt x="392368" y="1331314"/>
                    <a:pt x="398869" y="1305065"/>
                    <a:pt x="398408" y="1278480"/>
                  </a:cubicBezTo>
                  <a:lnTo>
                    <a:pt x="393560" y="771641"/>
                  </a:lnTo>
                  <a:lnTo>
                    <a:pt x="832590" y="521854"/>
                  </a:lnTo>
                  <a:cubicBezTo>
                    <a:pt x="855776" y="508838"/>
                    <a:pt x="875159" y="489982"/>
                    <a:pt x="888716" y="467173"/>
                  </a:cubicBezTo>
                  <a:cubicBezTo>
                    <a:pt x="903196" y="442860"/>
                    <a:pt x="910574" y="415082"/>
                    <a:pt x="910064" y="386843"/>
                  </a:cubicBezTo>
                  <a:lnTo>
                    <a:pt x="905434" y="41407"/>
                  </a:lnTo>
                  <a:cubicBezTo>
                    <a:pt x="905618" y="26574"/>
                    <a:pt x="913559" y="12940"/>
                    <a:pt x="926406" y="5576"/>
                  </a:cubicBezTo>
                  <a:cubicBezTo>
                    <a:pt x="933049" y="1767"/>
                    <a:pt x="940479" y="-93"/>
                    <a:pt x="947886" y="4"/>
                  </a:cubicBezTo>
                  <a:close/>
                </a:path>
              </a:pathLst>
            </a:custGeom>
            <a:solidFill>
              <a:srgbClr val="00B050"/>
            </a:solidFill>
            <a:ln>
              <a:noFill/>
            </a:ln>
          </p:spPr>
          <p:txBody>
            <a:bodyPr anchorCtr="0" anchor="ctr" bIns="25700" lIns="51425" spcFirstLastPara="1" rIns="51425" wrap="square" tIns="25700">
              <a:noAutofit/>
            </a:bodyPr>
            <a:lstStyle/>
            <a:p>
              <a:pPr indent="0" lvl="0" marL="0" marR="0" rtl="0" algn="ctr">
                <a:lnSpc>
                  <a:spcPct val="100000"/>
                </a:lnSpc>
                <a:spcBef>
                  <a:spcPts val="0"/>
                </a:spcBef>
                <a:spcAft>
                  <a:spcPts val="0"/>
                </a:spcAft>
                <a:buClr>
                  <a:srgbClr val="000000"/>
                </a:buClr>
                <a:buSzPts val="1013"/>
                <a:buFont typeface="Arial"/>
                <a:buNone/>
              </a:pPr>
              <a:r>
                <a:t/>
              </a:r>
              <a:endParaRPr b="0" i="0" sz="1013" u="none" cap="none" strike="noStrike">
                <a:solidFill>
                  <a:srgbClr val="000000"/>
                </a:solidFill>
                <a:latin typeface="Calibri"/>
                <a:ea typeface="Calibri"/>
                <a:cs typeface="Calibri"/>
                <a:sym typeface="Calibri"/>
              </a:endParaRPr>
            </a:p>
          </p:txBody>
        </p:sp>
        <p:sp>
          <p:nvSpPr>
            <p:cNvPr id="735" name="Google Shape;735;p72"/>
            <p:cNvSpPr/>
            <p:nvPr/>
          </p:nvSpPr>
          <p:spPr>
            <a:xfrm>
              <a:off x="2874637" y="3057075"/>
              <a:ext cx="1567310" cy="2143657"/>
            </a:xfrm>
            <a:custGeom>
              <a:rect b="b" l="l" r="r" t="t"/>
              <a:pathLst>
                <a:path extrusionOk="0" h="1860261" w="1360108">
                  <a:moveTo>
                    <a:pt x="411919" y="3"/>
                  </a:moveTo>
                  <a:cubicBezTo>
                    <a:pt x="419332" y="-85"/>
                    <a:pt x="426773" y="1792"/>
                    <a:pt x="433439" y="5639"/>
                  </a:cubicBezTo>
                  <a:cubicBezTo>
                    <a:pt x="446242" y="13026"/>
                    <a:pt x="454230" y="26633"/>
                    <a:pt x="454416" y="41466"/>
                  </a:cubicBezTo>
                  <a:lnTo>
                    <a:pt x="449842" y="386903"/>
                  </a:lnTo>
                  <a:cubicBezTo>
                    <a:pt x="449338" y="415142"/>
                    <a:pt x="456720" y="442919"/>
                    <a:pt x="471203" y="467229"/>
                  </a:cubicBezTo>
                  <a:cubicBezTo>
                    <a:pt x="484765" y="490036"/>
                    <a:pt x="504151" y="508889"/>
                    <a:pt x="527339" y="521901"/>
                  </a:cubicBezTo>
                  <a:lnTo>
                    <a:pt x="967418" y="773374"/>
                  </a:lnTo>
                  <a:lnTo>
                    <a:pt x="961645" y="1278456"/>
                  </a:lnTo>
                  <a:cubicBezTo>
                    <a:pt x="961188" y="1305041"/>
                    <a:pt x="967693" y="1331289"/>
                    <a:pt x="980548" y="1354501"/>
                  </a:cubicBezTo>
                  <a:cubicBezTo>
                    <a:pt x="994238" y="1379267"/>
                    <a:pt x="1014501" y="1399649"/>
                    <a:pt x="1039141" y="1413454"/>
                  </a:cubicBezTo>
                  <a:lnTo>
                    <a:pt x="1339747" y="1583700"/>
                  </a:lnTo>
                  <a:cubicBezTo>
                    <a:pt x="1352462" y="1591341"/>
                    <a:pt x="1360229" y="1605075"/>
                    <a:pt x="1360107" y="1619882"/>
                  </a:cubicBezTo>
                  <a:cubicBezTo>
                    <a:pt x="1359984" y="1635197"/>
                    <a:pt x="1351537" y="1649295"/>
                    <a:pt x="1337995" y="1656561"/>
                  </a:cubicBezTo>
                  <a:lnTo>
                    <a:pt x="1013053" y="1843096"/>
                  </a:lnTo>
                  <a:cubicBezTo>
                    <a:pt x="994349" y="1853630"/>
                    <a:pt x="973365" y="1859477"/>
                    <a:pt x="951908" y="1860208"/>
                  </a:cubicBezTo>
                  <a:cubicBezTo>
                    <a:pt x="928821" y="1860859"/>
                    <a:pt x="905924" y="1855505"/>
                    <a:pt x="885594" y="1844715"/>
                  </a:cubicBezTo>
                  <a:lnTo>
                    <a:pt x="61822" y="1363163"/>
                  </a:lnTo>
                  <a:cubicBezTo>
                    <a:pt x="51217" y="1357766"/>
                    <a:pt x="41541" y="1350718"/>
                    <a:pt x="33145" y="1342325"/>
                  </a:cubicBezTo>
                  <a:cubicBezTo>
                    <a:pt x="19079" y="1328244"/>
                    <a:pt x="8986" y="1310662"/>
                    <a:pt x="3919" y="1291414"/>
                  </a:cubicBezTo>
                  <a:cubicBezTo>
                    <a:pt x="906" y="1279932"/>
                    <a:pt x="-257" y="1268099"/>
                    <a:pt x="431" y="1256219"/>
                  </a:cubicBezTo>
                  <a:lnTo>
                    <a:pt x="0" y="302022"/>
                  </a:lnTo>
                  <a:cubicBezTo>
                    <a:pt x="934" y="278923"/>
                    <a:pt x="7857" y="256553"/>
                    <a:pt x="20061" y="236945"/>
                  </a:cubicBezTo>
                  <a:cubicBezTo>
                    <a:pt x="31469" y="218708"/>
                    <a:pt x="47056" y="203459"/>
                    <a:pt x="65628" y="192696"/>
                  </a:cubicBezTo>
                  <a:lnTo>
                    <a:pt x="390571" y="6160"/>
                  </a:lnTo>
                  <a:cubicBezTo>
                    <a:pt x="397123" y="2145"/>
                    <a:pt x="404507" y="91"/>
                    <a:pt x="411919" y="3"/>
                  </a:cubicBezTo>
                  <a:close/>
                </a:path>
              </a:pathLst>
            </a:custGeom>
            <a:solidFill>
              <a:srgbClr val="00B0F0"/>
            </a:solidFill>
            <a:ln>
              <a:noFill/>
            </a:ln>
          </p:spPr>
          <p:txBody>
            <a:bodyPr anchorCtr="0" anchor="ctr" bIns="25700" lIns="51425" spcFirstLastPara="1" rIns="51425" wrap="square" tIns="25700">
              <a:noAutofit/>
            </a:bodyPr>
            <a:lstStyle/>
            <a:p>
              <a:pPr indent="0" lvl="0" marL="0" marR="0" rtl="0" algn="ctr">
                <a:lnSpc>
                  <a:spcPct val="100000"/>
                </a:lnSpc>
                <a:spcBef>
                  <a:spcPts val="0"/>
                </a:spcBef>
                <a:spcAft>
                  <a:spcPts val="0"/>
                </a:spcAft>
                <a:buClr>
                  <a:srgbClr val="000000"/>
                </a:buClr>
                <a:buSzPts val="1013"/>
                <a:buFont typeface="Arial"/>
                <a:buNone/>
              </a:pPr>
              <a:r>
                <a:t/>
              </a:r>
              <a:endParaRPr b="0" i="0" sz="1013" u="none" cap="none" strike="noStrike">
                <a:solidFill>
                  <a:srgbClr val="000000"/>
                </a:solidFill>
                <a:latin typeface="Calibri"/>
                <a:ea typeface="Calibri"/>
                <a:cs typeface="Calibri"/>
                <a:sym typeface="Calibri"/>
              </a:endParaRPr>
            </a:p>
          </p:txBody>
        </p:sp>
        <p:sp>
          <p:nvSpPr>
            <p:cNvPr id="736" name="Google Shape;736;p72"/>
            <p:cNvSpPr/>
            <p:nvPr/>
          </p:nvSpPr>
          <p:spPr>
            <a:xfrm>
              <a:off x="4064532" y="4026348"/>
              <a:ext cx="993706" cy="851251"/>
            </a:xfrm>
            <a:custGeom>
              <a:rect b="b" l="l" r="r" t="t"/>
              <a:pathLst>
                <a:path extrusionOk="0" h="738714" w="862336">
                  <a:moveTo>
                    <a:pt x="30508" y="2426"/>
                  </a:moveTo>
                  <a:lnTo>
                    <a:pt x="349284" y="179105"/>
                  </a:lnTo>
                  <a:cubicBezTo>
                    <a:pt x="373683" y="192538"/>
                    <a:pt x="401156" y="199425"/>
                    <a:pt x="429028" y="199117"/>
                  </a:cubicBezTo>
                  <a:cubicBezTo>
                    <a:pt x="453706" y="198843"/>
                    <a:pt x="477945" y="192915"/>
                    <a:pt x="499947" y="181812"/>
                  </a:cubicBezTo>
                  <a:lnTo>
                    <a:pt x="834177" y="2426"/>
                  </a:lnTo>
                  <a:cubicBezTo>
                    <a:pt x="840007" y="-864"/>
                    <a:pt x="847155" y="-795"/>
                    <a:pt x="852905" y="2563"/>
                  </a:cubicBezTo>
                  <a:cubicBezTo>
                    <a:pt x="858935" y="6058"/>
                    <a:pt x="862529" y="12569"/>
                    <a:pt x="862329" y="19491"/>
                  </a:cubicBezTo>
                  <a:lnTo>
                    <a:pt x="860013" y="465575"/>
                  </a:lnTo>
                  <a:cubicBezTo>
                    <a:pt x="859973" y="475272"/>
                    <a:pt x="857537" y="484798"/>
                    <a:pt x="852985" y="493365"/>
                  </a:cubicBezTo>
                  <a:cubicBezTo>
                    <a:pt x="848034" y="502583"/>
                    <a:pt x="840806" y="510327"/>
                    <a:pt x="831981" y="515878"/>
                  </a:cubicBezTo>
                  <a:lnTo>
                    <a:pt x="457899" y="730387"/>
                  </a:lnTo>
                  <a:cubicBezTo>
                    <a:pt x="453427" y="733334"/>
                    <a:pt x="448475" y="735562"/>
                    <a:pt x="443324" y="736967"/>
                  </a:cubicBezTo>
                  <a:cubicBezTo>
                    <a:pt x="434619" y="739297"/>
                    <a:pt x="425474" y="739297"/>
                    <a:pt x="416769" y="736967"/>
                  </a:cubicBezTo>
                  <a:cubicBezTo>
                    <a:pt x="411578" y="735562"/>
                    <a:pt x="406667" y="733334"/>
                    <a:pt x="402194" y="730387"/>
                  </a:cubicBezTo>
                  <a:lnTo>
                    <a:pt x="28112" y="515878"/>
                  </a:lnTo>
                  <a:cubicBezTo>
                    <a:pt x="19287" y="510327"/>
                    <a:pt x="12060" y="502583"/>
                    <a:pt x="7108" y="493365"/>
                  </a:cubicBezTo>
                  <a:cubicBezTo>
                    <a:pt x="2516" y="484798"/>
                    <a:pt x="80" y="475272"/>
                    <a:pt x="0" y="465575"/>
                  </a:cubicBezTo>
                  <a:lnTo>
                    <a:pt x="2276" y="19491"/>
                  </a:lnTo>
                  <a:cubicBezTo>
                    <a:pt x="2117" y="12535"/>
                    <a:pt x="5750" y="6058"/>
                    <a:pt x="11740" y="2563"/>
                  </a:cubicBezTo>
                  <a:cubicBezTo>
                    <a:pt x="17530" y="-795"/>
                    <a:pt x="24678" y="-864"/>
                    <a:pt x="30508" y="2426"/>
                  </a:cubicBezTo>
                  <a:close/>
                </a:path>
              </a:pathLst>
            </a:custGeom>
            <a:solidFill>
              <a:srgbClr val="7030A0"/>
            </a:solidFill>
            <a:ln>
              <a:noFill/>
            </a:ln>
          </p:spPr>
          <p:txBody>
            <a:bodyPr anchorCtr="0" anchor="b" bIns="102850" lIns="51425" spcFirstLastPara="1" rIns="51425" wrap="square" tIns="25700">
              <a:noAutofit/>
            </a:bodyPr>
            <a:lstStyle/>
            <a:p>
              <a:pPr indent="0" lvl="0" marL="0" marR="0" rtl="0" algn="ctr">
                <a:lnSpc>
                  <a:spcPct val="100000"/>
                </a:lnSpc>
                <a:spcBef>
                  <a:spcPts val="0"/>
                </a:spcBef>
                <a:spcAft>
                  <a:spcPts val="0"/>
                </a:spcAft>
                <a:buClr>
                  <a:srgbClr val="000000"/>
                </a:buClr>
                <a:buSzPts val="2250"/>
                <a:buFont typeface="Arial"/>
                <a:buNone/>
              </a:pPr>
              <a:r>
                <a:t/>
              </a:r>
              <a:endParaRPr b="1" i="0" sz="2250" u="none" cap="none" strike="noStrike">
                <a:solidFill>
                  <a:srgbClr val="000000"/>
                </a:solidFill>
                <a:latin typeface="Calibri"/>
                <a:ea typeface="Calibri"/>
                <a:cs typeface="Calibri"/>
                <a:sym typeface="Calibri"/>
              </a:endParaRPr>
            </a:p>
          </p:txBody>
        </p:sp>
      </p:grpSp>
      <p:grpSp>
        <p:nvGrpSpPr>
          <p:cNvPr id="737" name="Google Shape;737;p72"/>
          <p:cNvGrpSpPr/>
          <p:nvPr/>
        </p:nvGrpSpPr>
        <p:grpSpPr>
          <a:xfrm>
            <a:off x="359825" y="1573754"/>
            <a:ext cx="8505150" cy="3312877"/>
            <a:chOff x="-1048783" y="2258526"/>
            <a:chExt cx="11340200" cy="4417169"/>
          </a:xfrm>
        </p:grpSpPr>
        <p:grpSp>
          <p:nvGrpSpPr>
            <p:cNvPr id="738" name="Google Shape;738;p72"/>
            <p:cNvGrpSpPr/>
            <p:nvPr/>
          </p:nvGrpSpPr>
          <p:grpSpPr>
            <a:xfrm>
              <a:off x="4544704" y="2258526"/>
              <a:ext cx="5746713" cy="1231105"/>
              <a:chOff x="6059604" y="1682185"/>
              <a:chExt cx="7662284" cy="1641473"/>
            </a:xfrm>
          </p:grpSpPr>
          <p:sp>
            <p:nvSpPr>
              <p:cNvPr id="739" name="Google Shape;739;p72"/>
              <p:cNvSpPr txBox="1"/>
              <p:nvPr/>
            </p:nvSpPr>
            <p:spPr>
              <a:xfrm>
                <a:off x="8521344" y="1682185"/>
                <a:ext cx="5200544" cy="1641473"/>
              </a:xfrm>
              <a:prstGeom prst="rect">
                <a:avLst/>
              </a:prstGeom>
              <a:noFill/>
              <a:ln>
                <a:noFill/>
              </a:ln>
            </p:spPr>
            <p:txBody>
              <a:bodyPr anchorCtr="0" anchor="t" bIns="45700" lIns="0" spcFirstLastPara="1" rIns="0" wrap="square" tIns="45700">
                <a:spAutoFit/>
              </a:bodyPr>
              <a:lstStyle/>
              <a:p>
                <a:pPr indent="0" lvl="0" marL="0" marR="0" rtl="0" algn="l">
                  <a:lnSpc>
                    <a:spcPct val="100000"/>
                  </a:lnSpc>
                  <a:spcBef>
                    <a:spcPts val="0"/>
                  </a:spcBef>
                  <a:spcAft>
                    <a:spcPts val="0"/>
                  </a:spcAft>
                  <a:buClr>
                    <a:srgbClr val="FF0000"/>
                  </a:buClr>
                  <a:buSzPts val="1800"/>
                  <a:buFont typeface="Arial"/>
                  <a:buNone/>
                </a:pPr>
                <a:r>
                  <a:rPr b="0" i="0" lang="en-US" sz="1800" u="none" cap="none" strike="noStrike">
                    <a:solidFill>
                      <a:srgbClr val="000000"/>
                    </a:solidFill>
                    <a:latin typeface="Overlock"/>
                    <a:ea typeface="Overlock"/>
                    <a:cs typeface="Overlock"/>
                    <a:sym typeface="Overlock"/>
                  </a:rPr>
                  <a:t>Standar jumlah dan kualitas personil/sumber daya manusia kesehatan</a:t>
                </a:r>
                <a:endParaRPr b="0" i="0" sz="1800" u="none" cap="none" strike="noStrike">
                  <a:solidFill>
                    <a:srgbClr val="000000"/>
                  </a:solidFill>
                  <a:latin typeface="Overlock"/>
                  <a:ea typeface="Overlock"/>
                  <a:cs typeface="Overlock"/>
                  <a:sym typeface="Overlock"/>
                </a:endParaRPr>
              </a:p>
            </p:txBody>
          </p:sp>
          <p:sp>
            <p:nvSpPr>
              <p:cNvPr id="740" name="Google Shape;740;p72"/>
              <p:cNvSpPr txBox="1"/>
              <p:nvPr/>
            </p:nvSpPr>
            <p:spPr>
              <a:xfrm>
                <a:off x="6059604" y="1840334"/>
                <a:ext cx="1468544" cy="902810"/>
              </a:xfrm>
              <a:prstGeom prst="rect">
                <a:avLst/>
              </a:prstGeom>
              <a:noFill/>
              <a:ln>
                <a:noFill/>
              </a:ln>
            </p:spPr>
            <p:txBody>
              <a:bodyPr anchorCtr="0" anchor="b" bIns="45700" lIns="0" spcFirstLastPara="1" rIns="0" wrap="square" tIns="45700">
                <a:spAutoFit/>
              </a:bodyPr>
              <a:lstStyle/>
              <a:p>
                <a:pPr indent="0" lvl="0" marL="0" marR="0" rtl="0" algn="ctr">
                  <a:lnSpc>
                    <a:spcPct val="100000"/>
                  </a:lnSpc>
                  <a:spcBef>
                    <a:spcPts val="0"/>
                  </a:spcBef>
                  <a:spcAft>
                    <a:spcPts val="0"/>
                  </a:spcAft>
                  <a:buClr>
                    <a:srgbClr val="000000"/>
                  </a:buClr>
                  <a:buSzPts val="2700"/>
                  <a:buFont typeface="Arial"/>
                  <a:buNone/>
                </a:pPr>
                <a:r>
                  <a:rPr b="1" i="0" lang="en-US" sz="2700" u="none" cap="none" strike="noStrike">
                    <a:solidFill>
                      <a:srgbClr val="FFFFFF"/>
                    </a:solidFill>
                    <a:latin typeface="Calibri"/>
                    <a:ea typeface="Calibri"/>
                    <a:cs typeface="Calibri"/>
                    <a:sym typeface="Calibri"/>
                  </a:rPr>
                  <a:t>2</a:t>
                </a:r>
                <a:endParaRPr b="1" i="0" sz="2700" u="none" cap="none" strike="noStrike">
                  <a:solidFill>
                    <a:srgbClr val="FFFFFF"/>
                  </a:solidFill>
                  <a:latin typeface="Calibri"/>
                  <a:ea typeface="Calibri"/>
                  <a:cs typeface="Calibri"/>
                  <a:sym typeface="Calibri"/>
                </a:endParaRPr>
              </a:p>
            </p:txBody>
          </p:sp>
        </p:grpSp>
        <p:sp>
          <p:nvSpPr>
            <p:cNvPr id="741" name="Google Shape;741;p72"/>
            <p:cNvSpPr txBox="1"/>
            <p:nvPr/>
          </p:nvSpPr>
          <p:spPr>
            <a:xfrm>
              <a:off x="3188040" y="5813920"/>
              <a:ext cx="3463124" cy="861775"/>
            </a:xfrm>
            <a:prstGeom prst="rect">
              <a:avLst/>
            </a:prstGeom>
            <a:noFill/>
            <a:ln>
              <a:noFill/>
            </a:ln>
          </p:spPr>
          <p:txBody>
            <a:bodyPr anchorCtr="0" anchor="t" bIns="45700" lIns="0" spcFirstLastPara="1" rIns="0"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Overlock"/>
                  <a:ea typeface="Overlock"/>
                  <a:cs typeface="Overlock"/>
                  <a:sym typeface="Overlock"/>
                </a:rPr>
                <a:t>Petunjuk teknis atau tata cara pemenuhan standar</a:t>
              </a:r>
              <a:endParaRPr b="0" i="0" sz="1800" u="none" cap="none" strike="noStrike">
                <a:solidFill>
                  <a:srgbClr val="000000"/>
                </a:solidFill>
                <a:latin typeface="Overlock"/>
                <a:ea typeface="Overlock"/>
                <a:cs typeface="Overlock"/>
                <a:sym typeface="Overlock"/>
              </a:endParaRPr>
            </a:p>
          </p:txBody>
        </p:sp>
        <p:sp>
          <p:nvSpPr>
            <p:cNvPr id="742" name="Google Shape;742;p72"/>
            <p:cNvSpPr txBox="1"/>
            <p:nvPr/>
          </p:nvSpPr>
          <p:spPr>
            <a:xfrm>
              <a:off x="-1048783" y="3159861"/>
              <a:ext cx="3267347" cy="1231107"/>
            </a:xfrm>
            <a:prstGeom prst="rect">
              <a:avLst/>
            </a:prstGeom>
            <a:noFill/>
            <a:ln>
              <a:noFill/>
            </a:ln>
          </p:spPr>
          <p:txBody>
            <a:bodyPr anchorCtr="0" anchor="t" bIns="45700" lIns="0" spcFirstLastPara="1" rIns="0" wrap="square" tIns="45700">
              <a:spAutoFit/>
            </a:bodyPr>
            <a:lstStyle/>
            <a:p>
              <a:pPr indent="0" lvl="0" marL="0" marR="0" rtl="0" algn="r">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Overlock"/>
                  <a:ea typeface="Overlock"/>
                  <a:cs typeface="Overlock"/>
                  <a:sym typeface="Overlock"/>
                </a:rPr>
                <a:t>Standar Jumlah dan Kualitas Barang dan/atau jasa</a:t>
              </a:r>
              <a:endParaRPr b="0" i="0" sz="1800" u="none" cap="none" strike="noStrike">
                <a:solidFill>
                  <a:srgbClr val="000000"/>
                </a:solidFill>
                <a:latin typeface="Overlock"/>
                <a:ea typeface="Overlock"/>
                <a:cs typeface="Overlock"/>
                <a:sym typeface="Overlock"/>
              </a:endParaRPr>
            </a:p>
          </p:txBody>
        </p:sp>
      </p:grpSp>
      <p:sp>
        <p:nvSpPr>
          <p:cNvPr id="743" name="Google Shape;743;p72"/>
          <p:cNvSpPr txBox="1"/>
          <p:nvPr/>
        </p:nvSpPr>
        <p:spPr>
          <a:xfrm>
            <a:off x="4259334" y="3503809"/>
            <a:ext cx="1401059" cy="553998"/>
          </a:xfrm>
          <a:prstGeom prst="rect">
            <a:avLst/>
          </a:prstGeom>
          <a:noFill/>
          <a:ln>
            <a:noFill/>
          </a:ln>
        </p:spPr>
        <p:txBody>
          <a:bodyPr anchorCtr="0" anchor="b" bIns="45700" lIns="0" spcFirstLastPara="1" rIns="0" wrap="square" tIns="45700">
            <a:spAutoFit/>
          </a:bodyPr>
          <a:lstStyle/>
          <a:p>
            <a:pPr indent="0" lvl="0" marL="0" marR="0" rtl="0" algn="ctr">
              <a:lnSpc>
                <a:spcPct val="100000"/>
              </a:lnSpc>
              <a:spcBef>
                <a:spcPts val="0"/>
              </a:spcBef>
              <a:spcAft>
                <a:spcPts val="0"/>
              </a:spcAft>
              <a:buClr>
                <a:srgbClr val="000000"/>
              </a:buClr>
              <a:buSzPts val="3000"/>
              <a:buFont typeface="Arial"/>
              <a:buNone/>
            </a:pPr>
            <a:r>
              <a:rPr b="1" i="0" lang="en-US" sz="3000" u="none" cap="none" strike="noStrike">
                <a:solidFill>
                  <a:srgbClr val="000000"/>
                </a:solidFill>
                <a:latin typeface="Calibri"/>
                <a:ea typeface="Calibri"/>
                <a:cs typeface="Calibri"/>
                <a:sym typeface="Calibri"/>
              </a:rPr>
              <a:t>3</a:t>
            </a:r>
            <a:endParaRPr b="1" i="0" sz="3000" u="none" cap="none" strike="noStrike">
              <a:solidFill>
                <a:srgbClr val="000000"/>
              </a:solidFill>
              <a:latin typeface="Calibri"/>
              <a:ea typeface="Calibri"/>
              <a:cs typeface="Calibri"/>
              <a:sym typeface="Calibri"/>
            </a:endParaRPr>
          </a:p>
        </p:txBody>
      </p:sp>
      <p:sp>
        <p:nvSpPr>
          <p:cNvPr id="744" name="Google Shape;744;p72"/>
          <p:cNvSpPr txBox="1"/>
          <p:nvPr/>
        </p:nvSpPr>
        <p:spPr>
          <a:xfrm>
            <a:off x="3007054" y="2475524"/>
            <a:ext cx="826056" cy="553998"/>
          </a:xfrm>
          <a:prstGeom prst="rect">
            <a:avLst/>
          </a:prstGeom>
          <a:noFill/>
          <a:ln>
            <a:noFill/>
          </a:ln>
        </p:spPr>
        <p:txBody>
          <a:bodyPr anchorCtr="0" anchor="b" bIns="45700" lIns="0" spcFirstLastPara="1" rIns="0" wrap="square" tIns="45700">
            <a:spAutoFit/>
          </a:bodyPr>
          <a:lstStyle/>
          <a:p>
            <a:pPr indent="0" lvl="0" marL="0" marR="0" rtl="0" algn="ctr">
              <a:lnSpc>
                <a:spcPct val="100000"/>
              </a:lnSpc>
              <a:spcBef>
                <a:spcPts val="0"/>
              </a:spcBef>
              <a:spcAft>
                <a:spcPts val="0"/>
              </a:spcAft>
              <a:buClr>
                <a:srgbClr val="000000"/>
              </a:buClr>
              <a:buSzPts val="3000"/>
              <a:buFont typeface="Arial"/>
              <a:buNone/>
            </a:pPr>
            <a:r>
              <a:rPr b="1" i="0" lang="en-US" sz="3000" u="none" cap="none" strike="noStrike">
                <a:solidFill>
                  <a:srgbClr val="000000"/>
                </a:solidFill>
                <a:latin typeface="Calibri"/>
                <a:ea typeface="Calibri"/>
                <a:cs typeface="Calibri"/>
                <a:sym typeface="Calibri"/>
              </a:rPr>
              <a:t>1</a:t>
            </a:r>
            <a:endParaRPr b="1" i="0" sz="3000" u="none" cap="none" strike="noStrike">
              <a:solidFill>
                <a:srgbClr val="000000"/>
              </a:solidFill>
              <a:latin typeface="Calibri"/>
              <a:ea typeface="Calibri"/>
              <a:cs typeface="Calibri"/>
              <a:sym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8" name="Shape 748"/>
        <p:cNvGrpSpPr/>
        <p:nvPr/>
      </p:nvGrpSpPr>
      <p:grpSpPr>
        <a:xfrm>
          <a:off x="0" y="0"/>
          <a:ext cx="0" cy="0"/>
          <a:chOff x="0" y="0"/>
          <a:chExt cx="0" cy="0"/>
        </a:xfrm>
      </p:grpSpPr>
      <p:pic>
        <p:nvPicPr>
          <p:cNvPr descr="Auditing, Tax, Accounting Infographics Stock Vector - Illustration of  money, audit: 115207508" id="749" name="Google Shape;749;p73"/>
          <p:cNvPicPr preferRelativeResize="0"/>
          <p:nvPr/>
        </p:nvPicPr>
        <p:blipFill rotWithShape="1">
          <a:blip r:embed="rId3">
            <a:alphaModFix/>
          </a:blip>
          <a:srcRect b="9284" l="0" r="0" t="0"/>
          <a:stretch/>
        </p:blipFill>
        <p:spPr>
          <a:xfrm>
            <a:off x="55660" y="1100705"/>
            <a:ext cx="3712754" cy="3601521"/>
          </a:xfrm>
          <a:prstGeom prst="rect">
            <a:avLst/>
          </a:prstGeom>
          <a:noFill/>
          <a:ln>
            <a:noFill/>
          </a:ln>
        </p:spPr>
      </p:pic>
      <p:sp>
        <p:nvSpPr>
          <p:cNvPr id="750" name="Google Shape;750;p73"/>
          <p:cNvSpPr/>
          <p:nvPr/>
        </p:nvSpPr>
        <p:spPr>
          <a:xfrm>
            <a:off x="3934439" y="1274500"/>
            <a:ext cx="847200" cy="8469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751" name="Google Shape;751;p73"/>
          <p:cNvSpPr/>
          <p:nvPr/>
        </p:nvSpPr>
        <p:spPr>
          <a:xfrm>
            <a:off x="3934450" y="2466725"/>
            <a:ext cx="847200" cy="847200"/>
          </a:xfrm>
          <a:prstGeom prst="ellips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752" name="Google Shape;752;p73"/>
          <p:cNvSpPr/>
          <p:nvPr/>
        </p:nvSpPr>
        <p:spPr>
          <a:xfrm>
            <a:off x="3934439" y="3653775"/>
            <a:ext cx="847200" cy="847200"/>
          </a:xfrm>
          <a:prstGeom prst="ellipse">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753" name="Google Shape;753;p73"/>
          <p:cNvSpPr txBox="1"/>
          <p:nvPr>
            <p:ph type="title"/>
          </p:nvPr>
        </p:nvSpPr>
        <p:spPr>
          <a:xfrm flipH="1">
            <a:off x="3753239" y="3788475"/>
            <a:ext cx="1209600" cy="577800"/>
          </a:xfrm>
          <a:prstGeom prst="rect">
            <a:avLst/>
          </a:prstGeom>
          <a:noFill/>
          <a:ln>
            <a:noFill/>
          </a:ln>
        </p:spPr>
        <p:txBody>
          <a:bodyPr anchorCtr="0" anchor="ctr" bIns="91425" lIns="91425" spcFirstLastPara="1" rIns="91425" wrap="square" tIns="91425">
            <a:noAutofit/>
          </a:bodyPr>
          <a:lstStyle/>
          <a:p>
            <a:pPr indent="0" lvl="0" marL="0" rtl="0" algn="ctr">
              <a:lnSpc>
                <a:spcPct val="90000"/>
              </a:lnSpc>
              <a:spcBef>
                <a:spcPts val="0"/>
              </a:spcBef>
              <a:spcAft>
                <a:spcPts val="0"/>
              </a:spcAft>
              <a:buClr>
                <a:schemeClr val="dk2"/>
              </a:buClr>
              <a:buSzPts val="5500"/>
              <a:buFont typeface="Calibri"/>
              <a:buNone/>
            </a:pPr>
            <a:r>
              <a:rPr b="1" lang="en-US">
                <a:solidFill>
                  <a:schemeClr val="dk2"/>
                </a:solidFill>
                <a:latin typeface="Calibri"/>
                <a:ea typeface="Calibri"/>
                <a:cs typeface="Calibri"/>
                <a:sym typeface="Calibri"/>
              </a:rPr>
              <a:t>03</a:t>
            </a:r>
            <a:endParaRPr b="1">
              <a:solidFill>
                <a:schemeClr val="dk2"/>
              </a:solidFill>
              <a:latin typeface="Calibri"/>
              <a:ea typeface="Calibri"/>
              <a:cs typeface="Calibri"/>
              <a:sym typeface="Calibri"/>
            </a:endParaRPr>
          </a:p>
        </p:txBody>
      </p:sp>
      <p:sp>
        <p:nvSpPr>
          <p:cNvPr id="754" name="Google Shape;754;p73"/>
          <p:cNvSpPr txBox="1"/>
          <p:nvPr>
            <p:ph idx="1" type="subTitle"/>
          </p:nvPr>
        </p:nvSpPr>
        <p:spPr>
          <a:xfrm flipH="1">
            <a:off x="4781640" y="1064588"/>
            <a:ext cx="3648025" cy="5778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Clr>
                <a:schemeClr val="dk1"/>
              </a:buClr>
              <a:buSzPts val="1800"/>
              <a:buNone/>
            </a:pPr>
            <a:r>
              <a:rPr b="1" lang="en-US">
                <a:solidFill>
                  <a:schemeClr val="dk1"/>
                </a:solidFill>
                <a:latin typeface="Calibri"/>
                <a:ea typeface="Calibri"/>
                <a:cs typeface="Calibri"/>
                <a:sym typeface="Calibri"/>
              </a:rPr>
              <a:t>Jenis</a:t>
            </a:r>
            <a:endParaRPr b="1">
              <a:solidFill>
                <a:schemeClr val="dk1"/>
              </a:solidFill>
              <a:latin typeface="Calibri"/>
              <a:ea typeface="Calibri"/>
              <a:cs typeface="Calibri"/>
              <a:sym typeface="Calibri"/>
            </a:endParaRPr>
          </a:p>
        </p:txBody>
      </p:sp>
      <p:sp>
        <p:nvSpPr>
          <p:cNvPr id="755" name="Google Shape;755;p73"/>
          <p:cNvSpPr txBox="1"/>
          <p:nvPr>
            <p:ph idx="2" type="subTitle"/>
          </p:nvPr>
        </p:nvSpPr>
        <p:spPr>
          <a:xfrm flipH="1">
            <a:off x="4781639" y="1699328"/>
            <a:ext cx="3601555" cy="5778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Clr>
                <a:srgbClr val="171616"/>
              </a:buClr>
              <a:buSzPts val="1800"/>
              <a:buNone/>
            </a:pPr>
            <a:r>
              <a:rPr lang="en-US" sz="1350">
                <a:solidFill>
                  <a:srgbClr val="171616"/>
                </a:solidFill>
                <a:latin typeface="Calibri"/>
                <a:ea typeface="Calibri"/>
                <a:cs typeface="Calibri"/>
                <a:sym typeface="Calibri"/>
              </a:rPr>
              <a:t>Jenis logistik atau jasa yang dibutuhkan pada pelaksanaan pelayanan dasar, seperti tablet tambah darah pada Yankes ibu hamil</a:t>
            </a:r>
            <a:endParaRPr sz="1800">
              <a:solidFill>
                <a:srgbClr val="171616"/>
              </a:solidFill>
              <a:latin typeface="Calibri"/>
              <a:ea typeface="Calibri"/>
              <a:cs typeface="Calibri"/>
              <a:sym typeface="Calibri"/>
            </a:endParaRPr>
          </a:p>
        </p:txBody>
      </p:sp>
      <p:sp>
        <p:nvSpPr>
          <p:cNvPr id="756" name="Google Shape;756;p73"/>
          <p:cNvSpPr txBox="1"/>
          <p:nvPr>
            <p:ph idx="3" type="subTitle"/>
          </p:nvPr>
        </p:nvSpPr>
        <p:spPr>
          <a:xfrm flipH="1">
            <a:off x="4781637" y="2912705"/>
            <a:ext cx="3736721" cy="5778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Clr>
                <a:srgbClr val="171616"/>
              </a:buClr>
              <a:buSzPts val="1800"/>
              <a:buNone/>
            </a:pPr>
            <a:r>
              <a:rPr lang="en-US" sz="1350">
                <a:solidFill>
                  <a:srgbClr val="171616"/>
                </a:solidFill>
                <a:latin typeface="Calibri"/>
                <a:ea typeface="Calibri"/>
                <a:cs typeface="Calibri"/>
                <a:sym typeface="Calibri"/>
              </a:rPr>
              <a:t>Jumlah logistik atau jasa yang dibutuhkan pada pelaksanaan pelayanan dasar, pada umumnya sesuai dengan jumlah sasaran pada indikator SPM</a:t>
            </a:r>
            <a:endParaRPr sz="1800">
              <a:solidFill>
                <a:srgbClr val="171616"/>
              </a:solidFill>
              <a:latin typeface="Calibri"/>
              <a:ea typeface="Calibri"/>
              <a:cs typeface="Calibri"/>
              <a:sym typeface="Calibri"/>
            </a:endParaRPr>
          </a:p>
        </p:txBody>
      </p:sp>
      <p:sp>
        <p:nvSpPr>
          <p:cNvPr id="757" name="Google Shape;757;p73"/>
          <p:cNvSpPr txBox="1"/>
          <p:nvPr>
            <p:ph idx="4" type="subTitle"/>
          </p:nvPr>
        </p:nvSpPr>
        <p:spPr>
          <a:xfrm flipH="1">
            <a:off x="4781636" y="3577334"/>
            <a:ext cx="3794473" cy="5778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1800"/>
              <a:buNone/>
            </a:pPr>
            <a:r>
              <a:rPr b="1" lang="en-US">
                <a:solidFill>
                  <a:schemeClr val="dk1"/>
                </a:solidFill>
                <a:latin typeface="Calibri"/>
                <a:ea typeface="Calibri"/>
                <a:cs typeface="Calibri"/>
                <a:sym typeface="Calibri"/>
              </a:rPr>
              <a:t>Fungsi</a:t>
            </a:r>
            <a:endParaRPr b="1">
              <a:solidFill>
                <a:schemeClr val="dk1"/>
              </a:solidFill>
              <a:latin typeface="Calibri"/>
              <a:ea typeface="Calibri"/>
              <a:cs typeface="Calibri"/>
              <a:sym typeface="Calibri"/>
            </a:endParaRPr>
          </a:p>
        </p:txBody>
      </p:sp>
      <p:sp>
        <p:nvSpPr>
          <p:cNvPr id="758" name="Google Shape;758;p73"/>
          <p:cNvSpPr txBox="1"/>
          <p:nvPr>
            <p:ph idx="5" type="subTitle"/>
          </p:nvPr>
        </p:nvSpPr>
        <p:spPr>
          <a:xfrm flipH="1">
            <a:off x="4781636" y="4396362"/>
            <a:ext cx="3736722" cy="5778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1800"/>
              <a:buNone/>
            </a:pPr>
            <a:r>
              <a:rPr lang="en-US" sz="1350">
                <a:solidFill>
                  <a:srgbClr val="171616"/>
                </a:solidFill>
                <a:latin typeface="Calibri"/>
                <a:ea typeface="Calibri"/>
                <a:cs typeface="Calibri"/>
                <a:sym typeface="Calibri"/>
              </a:rPr>
              <a:t>Fungsi penyediaan setiap jenis logistik atau jasa yang dibutuhkan pada pelaksanaan pelayanan dasar, seperti fungsi pemantauan/pencatatan kesehatan ibu dan bayi pada penyediaan buku KIA </a:t>
            </a:r>
            <a:endParaRPr sz="1800">
              <a:solidFill>
                <a:srgbClr val="171616"/>
              </a:solidFill>
              <a:latin typeface="Calibri"/>
              <a:ea typeface="Calibri"/>
              <a:cs typeface="Calibri"/>
              <a:sym typeface="Calibri"/>
            </a:endParaRPr>
          </a:p>
        </p:txBody>
      </p:sp>
      <p:sp>
        <p:nvSpPr>
          <p:cNvPr id="759" name="Google Shape;759;p73"/>
          <p:cNvSpPr txBox="1"/>
          <p:nvPr>
            <p:ph idx="6" type="subTitle"/>
          </p:nvPr>
        </p:nvSpPr>
        <p:spPr>
          <a:xfrm flipH="1">
            <a:off x="4781638" y="2431403"/>
            <a:ext cx="3964570" cy="461136"/>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1800"/>
              <a:buNone/>
            </a:pPr>
            <a:r>
              <a:rPr b="1" lang="en-US">
                <a:solidFill>
                  <a:schemeClr val="dk1"/>
                </a:solidFill>
                <a:latin typeface="Calibri"/>
                <a:ea typeface="Calibri"/>
                <a:cs typeface="Calibri"/>
                <a:sym typeface="Calibri"/>
              </a:rPr>
              <a:t>Jumlah</a:t>
            </a:r>
            <a:endParaRPr b="1">
              <a:solidFill>
                <a:schemeClr val="dk1"/>
              </a:solidFill>
              <a:latin typeface="Calibri"/>
              <a:ea typeface="Calibri"/>
              <a:cs typeface="Calibri"/>
              <a:sym typeface="Calibri"/>
            </a:endParaRPr>
          </a:p>
        </p:txBody>
      </p:sp>
      <p:sp>
        <p:nvSpPr>
          <p:cNvPr id="760" name="Google Shape;760;p73"/>
          <p:cNvSpPr txBox="1"/>
          <p:nvPr>
            <p:ph idx="7" type="title"/>
          </p:nvPr>
        </p:nvSpPr>
        <p:spPr>
          <a:xfrm>
            <a:off x="3696189" y="2602788"/>
            <a:ext cx="1323600" cy="577800"/>
          </a:xfrm>
          <a:prstGeom prst="rect">
            <a:avLst/>
          </a:prstGeom>
          <a:noFill/>
          <a:ln>
            <a:noFill/>
          </a:ln>
        </p:spPr>
        <p:txBody>
          <a:bodyPr anchorCtr="0" anchor="ctr" bIns="91425" lIns="91425" spcFirstLastPara="1" rIns="91425" wrap="square" tIns="91425">
            <a:noAutofit/>
          </a:bodyPr>
          <a:lstStyle/>
          <a:p>
            <a:pPr indent="0" lvl="0" marL="0" rtl="0" algn="ctr">
              <a:lnSpc>
                <a:spcPct val="90000"/>
              </a:lnSpc>
              <a:spcBef>
                <a:spcPts val="0"/>
              </a:spcBef>
              <a:spcAft>
                <a:spcPts val="0"/>
              </a:spcAft>
              <a:buClr>
                <a:schemeClr val="accent1"/>
              </a:buClr>
              <a:buSzPts val="5500"/>
              <a:buFont typeface="Calibri"/>
              <a:buNone/>
            </a:pPr>
            <a:r>
              <a:rPr b="1" lang="en-US">
                <a:solidFill>
                  <a:schemeClr val="dk2"/>
                </a:solidFill>
                <a:latin typeface="Calibri"/>
                <a:ea typeface="Calibri"/>
                <a:cs typeface="Calibri"/>
                <a:sym typeface="Calibri"/>
              </a:rPr>
              <a:t>02</a:t>
            </a:r>
            <a:endParaRPr b="1">
              <a:solidFill>
                <a:schemeClr val="dk2"/>
              </a:solidFill>
              <a:latin typeface="Calibri"/>
              <a:ea typeface="Calibri"/>
              <a:cs typeface="Calibri"/>
              <a:sym typeface="Calibri"/>
            </a:endParaRPr>
          </a:p>
        </p:txBody>
      </p:sp>
      <p:sp>
        <p:nvSpPr>
          <p:cNvPr id="761" name="Google Shape;761;p73"/>
          <p:cNvSpPr txBox="1"/>
          <p:nvPr>
            <p:ph idx="8" type="title"/>
          </p:nvPr>
        </p:nvSpPr>
        <p:spPr>
          <a:xfrm>
            <a:off x="3823989" y="1410622"/>
            <a:ext cx="1068000" cy="577800"/>
          </a:xfrm>
          <a:prstGeom prst="rect">
            <a:avLst/>
          </a:prstGeom>
          <a:noFill/>
          <a:ln>
            <a:noFill/>
          </a:ln>
        </p:spPr>
        <p:txBody>
          <a:bodyPr anchorCtr="0" anchor="ctr" bIns="91425" lIns="91425" spcFirstLastPara="1" rIns="91425" wrap="square" tIns="91425">
            <a:noAutofit/>
          </a:bodyPr>
          <a:lstStyle/>
          <a:p>
            <a:pPr indent="0" lvl="0" marL="0" rtl="0" algn="ctr">
              <a:lnSpc>
                <a:spcPct val="90000"/>
              </a:lnSpc>
              <a:spcBef>
                <a:spcPts val="0"/>
              </a:spcBef>
              <a:spcAft>
                <a:spcPts val="0"/>
              </a:spcAft>
              <a:buClr>
                <a:schemeClr val="accent1"/>
              </a:buClr>
              <a:buSzPts val="5500"/>
              <a:buFont typeface="Calibri"/>
              <a:buNone/>
            </a:pPr>
            <a:r>
              <a:rPr b="1" lang="en-US">
                <a:solidFill>
                  <a:schemeClr val="dk2"/>
                </a:solidFill>
                <a:latin typeface="Calibri"/>
                <a:ea typeface="Calibri"/>
                <a:cs typeface="Calibri"/>
                <a:sym typeface="Calibri"/>
              </a:rPr>
              <a:t>01</a:t>
            </a:r>
            <a:endParaRPr b="1">
              <a:solidFill>
                <a:schemeClr val="dk2"/>
              </a:solidFill>
              <a:latin typeface="Calibri"/>
              <a:ea typeface="Calibri"/>
              <a:cs typeface="Calibri"/>
              <a:sym typeface="Calibri"/>
            </a:endParaRPr>
          </a:p>
        </p:txBody>
      </p:sp>
      <p:sp>
        <p:nvSpPr>
          <p:cNvPr id="762" name="Google Shape;762;p73"/>
          <p:cNvSpPr txBox="1"/>
          <p:nvPr>
            <p:ph idx="9" type="title"/>
          </p:nvPr>
        </p:nvSpPr>
        <p:spPr>
          <a:xfrm>
            <a:off x="0" y="38145"/>
            <a:ext cx="8490627" cy="837112"/>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rgbClr val="171616"/>
              </a:buClr>
              <a:buSzPts val="3000"/>
              <a:buFont typeface="Arial Narrow"/>
              <a:buNone/>
            </a:pPr>
            <a:r>
              <a:rPr lang="en-US">
                <a:solidFill>
                  <a:srgbClr val="171616"/>
                </a:solidFill>
                <a:latin typeface="Arial Narrow"/>
                <a:ea typeface="Arial Narrow"/>
                <a:cs typeface="Arial Narrow"/>
                <a:sym typeface="Arial Narrow"/>
              </a:rPr>
              <a:t>Standar Jumlah dan Kualitas Barang dan/atau Jasa </a:t>
            </a:r>
            <a:r>
              <a:rPr lang="en-US" sz="2100">
                <a:solidFill>
                  <a:srgbClr val="171616"/>
                </a:solidFill>
                <a:latin typeface="Arial Narrow"/>
                <a:ea typeface="Arial Narrow"/>
                <a:cs typeface="Arial Narrow"/>
                <a:sym typeface="Arial Narrow"/>
              </a:rPr>
              <a:t>(berdasarkan Permenkes 4/2019)</a:t>
            </a:r>
            <a:br>
              <a:rPr lang="en-US">
                <a:solidFill>
                  <a:srgbClr val="171616"/>
                </a:solidFill>
                <a:latin typeface="Arial Narrow"/>
                <a:ea typeface="Arial Narrow"/>
                <a:cs typeface="Arial Narrow"/>
                <a:sym typeface="Arial Narrow"/>
              </a:rPr>
            </a:br>
            <a:endParaRPr>
              <a:solidFill>
                <a:srgbClr val="171616"/>
              </a:solidFill>
              <a:latin typeface="Arial Narrow"/>
              <a:ea typeface="Arial Narrow"/>
              <a:cs typeface="Arial Narrow"/>
              <a:sym typeface="Arial Narrow"/>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6" name="Shape 766"/>
        <p:cNvGrpSpPr/>
        <p:nvPr/>
      </p:nvGrpSpPr>
      <p:grpSpPr>
        <a:xfrm>
          <a:off x="0" y="0"/>
          <a:ext cx="0" cy="0"/>
          <a:chOff x="0" y="0"/>
          <a:chExt cx="0" cy="0"/>
        </a:xfrm>
      </p:grpSpPr>
      <p:sp>
        <p:nvSpPr>
          <p:cNvPr id="767" name="Google Shape;767;p74"/>
          <p:cNvSpPr txBox="1"/>
          <p:nvPr>
            <p:ph type="title"/>
          </p:nvPr>
        </p:nvSpPr>
        <p:spPr>
          <a:xfrm>
            <a:off x="0" y="76287"/>
            <a:ext cx="9070522" cy="910631"/>
          </a:xfrm>
          <a:prstGeom prst="rect">
            <a:avLst/>
          </a:prstGeom>
          <a:noFill/>
          <a:ln>
            <a:noFill/>
          </a:ln>
        </p:spPr>
        <p:txBody>
          <a:bodyPr anchorCtr="0" anchor="t" bIns="121900" lIns="121900" spcFirstLastPara="1" rIns="121900" wrap="square" tIns="121900">
            <a:noAutofit/>
          </a:bodyPr>
          <a:lstStyle/>
          <a:p>
            <a:pPr indent="0" lvl="0" marL="72000" rtl="0" algn="r">
              <a:lnSpc>
                <a:spcPct val="90000"/>
              </a:lnSpc>
              <a:spcBef>
                <a:spcPts val="0"/>
              </a:spcBef>
              <a:spcAft>
                <a:spcPts val="0"/>
              </a:spcAft>
              <a:buClr>
                <a:srgbClr val="171616"/>
              </a:buClr>
              <a:buSzPts val="3000"/>
              <a:buFont typeface="Arial Narrow"/>
              <a:buNone/>
            </a:pPr>
            <a:r>
              <a:rPr b="1" lang="en-US" sz="3200">
                <a:solidFill>
                  <a:srgbClr val="171616"/>
                </a:solidFill>
                <a:latin typeface="Arial Narrow"/>
                <a:ea typeface="Arial Narrow"/>
                <a:cs typeface="Arial Narrow"/>
                <a:sym typeface="Arial Narrow"/>
              </a:rPr>
              <a:t>Standar Jumlah dan Kualitas SDM Kesehatan</a:t>
            </a:r>
            <a:r>
              <a:rPr lang="en-US">
                <a:solidFill>
                  <a:srgbClr val="171616"/>
                </a:solidFill>
                <a:latin typeface="Arial Narrow"/>
                <a:ea typeface="Arial Narrow"/>
                <a:cs typeface="Arial Narrow"/>
                <a:sym typeface="Arial Narrow"/>
              </a:rPr>
              <a:t> </a:t>
            </a:r>
            <a:endParaRPr>
              <a:solidFill>
                <a:srgbClr val="171616"/>
              </a:solidFill>
              <a:latin typeface="Arial Narrow"/>
              <a:ea typeface="Arial Narrow"/>
              <a:cs typeface="Arial Narrow"/>
              <a:sym typeface="Arial Narrow"/>
            </a:endParaRPr>
          </a:p>
        </p:txBody>
      </p:sp>
      <p:grpSp>
        <p:nvGrpSpPr>
          <p:cNvPr id="768" name="Google Shape;768;p74"/>
          <p:cNvGrpSpPr/>
          <p:nvPr/>
        </p:nvGrpSpPr>
        <p:grpSpPr>
          <a:xfrm>
            <a:off x="291662" y="896631"/>
            <a:ext cx="8778859" cy="3717961"/>
            <a:chOff x="1014628" y="1732360"/>
            <a:chExt cx="10988074" cy="4602489"/>
          </a:xfrm>
        </p:grpSpPr>
        <p:sp>
          <p:nvSpPr>
            <p:cNvPr id="769" name="Google Shape;769;p74"/>
            <p:cNvSpPr/>
            <p:nvPr/>
          </p:nvSpPr>
          <p:spPr>
            <a:xfrm>
              <a:off x="2719137" y="1732360"/>
              <a:ext cx="6477802" cy="818147"/>
            </a:xfrm>
            <a:prstGeom prst="roundRect">
              <a:avLst>
                <a:gd fmla="val 16667" name="adj"/>
              </a:avLst>
            </a:prstGeom>
            <a:solidFill>
              <a:srgbClr val="D5DBE5"/>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Calibri"/>
                  <a:ea typeface="Calibri"/>
                  <a:cs typeface="Calibri"/>
                  <a:sym typeface="Calibri"/>
                </a:rPr>
                <a:t>Pengaturan jenis SDM kesehatan yang melaksanakan pelayanan dasar pada setiap indikator SPM kesehatan</a:t>
              </a:r>
              <a:r>
                <a:rPr b="0" i="0" lang="en-US" sz="1400" u="none" cap="none" strike="noStrike">
                  <a:solidFill>
                    <a:srgbClr val="FFFFFF"/>
                  </a:solidFill>
                  <a:latin typeface="Calibri"/>
                  <a:ea typeface="Calibri"/>
                  <a:cs typeface="Calibri"/>
                  <a:sym typeface="Calibri"/>
                </a:rPr>
                <a:t> </a:t>
              </a:r>
              <a:endParaRPr b="0" i="0" sz="1400" u="none" cap="none" strike="noStrike">
                <a:solidFill>
                  <a:srgbClr val="FFFFFF"/>
                </a:solidFill>
                <a:latin typeface="Calibri"/>
                <a:ea typeface="Calibri"/>
                <a:cs typeface="Calibri"/>
                <a:sym typeface="Calibri"/>
              </a:endParaRPr>
            </a:p>
          </p:txBody>
        </p:sp>
        <p:sp>
          <p:nvSpPr>
            <p:cNvPr id="770" name="Google Shape;770;p74"/>
            <p:cNvSpPr/>
            <p:nvPr/>
          </p:nvSpPr>
          <p:spPr>
            <a:xfrm>
              <a:off x="5629083" y="2775518"/>
              <a:ext cx="895150" cy="587141"/>
            </a:xfrm>
            <a:prstGeom prst="downArrow">
              <a:avLst>
                <a:gd fmla="val 50000" name="adj1"/>
                <a:gd fmla="val 50000" name="adj2"/>
              </a:avLst>
            </a:prstGeom>
            <a:solidFill>
              <a:schemeClr val="accent1"/>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grpSp>
          <p:nvGrpSpPr>
            <p:cNvPr id="771" name="Google Shape;771;p74"/>
            <p:cNvGrpSpPr/>
            <p:nvPr/>
          </p:nvGrpSpPr>
          <p:grpSpPr>
            <a:xfrm>
              <a:off x="1014628" y="3907435"/>
              <a:ext cx="2935795" cy="2123659"/>
              <a:chOff x="2810577" y="4299113"/>
              <a:chExt cx="2935795" cy="2123659"/>
            </a:xfrm>
          </p:grpSpPr>
          <p:sp>
            <p:nvSpPr>
              <p:cNvPr id="772" name="Google Shape;772;p74"/>
              <p:cNvSpPr txBox="1"/>
              <p:nvPr/>
            </p:nvSpPr>
            <p:spPr>
              <a:xfrm>
                <a:off x="2810577" y="4299113"/>
                <a:ext cx="2935795" cy="646331"/>
              </a:xfrm>
              <a:prstGeom prst="rect">
                <a:avLst/>
              </a:prstGeom>
              <a:solidFill>
                <a:srgbClr val="FFCC99"/>
              </a:solidFill>
              <a:ln cap="flat" cmpd="sng" w="38100">
                <a:solidFill>
                  <a:srgbClr val="323F4F"/>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Pelayanan dalam Fasilitas Pelayanan Kesehatan</a:t>
                </a:r>
                <a:endParaRPr/>
              </a:p>
            </p:txBody>
          </p:sp>
          <p:sp>
            <p:nvSpPr>
              <p:cNvPr id="773" name="Google Shape;773;p74"/>
              <p:cNvSpPr txBox="1"/>
              <p:nvPr/>
            </p:nvSpPr>
            <p:spPr>
              <a:xfrm>
                <a:off x="2810577" y="4945444"/>
                <a:ext cx="2935795" cy="1477328"/>
              </a:xfrm>
              <a:prstGeom prst="rect">
                <a:avLst/>
              </a:prstGeom>
              <a:noFill/>
              <a:ln cap="flat" cmpd="sng" w="9525">
                <a:solidFill>
                  <a:schemeClr val="dk1"/>
                </a:solidFill>
                <a:prstDash val="solid"/>
                <a:round/>
                <a:headEnd len="sm" w="sm" type="none"/>
                <a:tailEnd len="sm" w="sm" type="none"/>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rgbClr val="000000"/>
                  </a:buClr>
                  <a:buSzPts val="1400"/>
                  <a:buFont typeface="Calibri"/>
                  <a:buAutoNum type="arabicPeriod"/>
                </a:pPr>
                <a:r>
                  <a:rPr b="0" i="0" lang="en-US" sz="1400" u="none" cap="none" strike="noStrike">
                    <a:solidFill>
                      <a:srgbClr val="000000"/>
                    </a:solidFill>
                    <a:latin typeface="Arial"/>
                    <a:ea typeface="Arial"/>
                    <a:cs typeface="Arial"/>
                    <a:sym typeface="Arial"/>
                  </a:rPr>
                  <a:t>Dokter </a:t>
                </a:r>
                <a:endParaRPr/>
              </a:p>
              <a:p>
                <a:pPr indent="-342900" lvl="0" marL="342900" marR="0" rtl="0" algn="l">
                  <a:lnSpc>
                    <a:spcPct val="100000"/>
                  </a:lnSpc>
                  <a:spcBef>
                    <a:spcPts val="0"/>
                  </a:spcBef>
                  <a:spcAft>
                    <a:spcPts val="0"/>
                  </a:spcAft>
                  <a:buClr>
                    <a:srgbClr val="000000"/>
                  </a:buClr>
                  <a:buSzPts val="1400"/>
                  <a:buFont typeface="Calibri"/>
                  <a:buAutoNum type="arabicPeriod"/>
                </a:pPr>
                <a:r>
                  <a:rPr b="0" i="0" lang="en-US" sz="1400" u="none" cap="none" strike="noStrike">
                    <a:solidFill>
                      <a:srgbClr val="000000"/>
                    </a:solidFill>
                    <a:latin typeface="Arial"/>
                    <a:ea typeface="Arial"/>
                    <a:cs typeface="Arial"/>
                    <a:sym typeface="Arial"/>
                  </a:rPr>
                  <a:t>Perawat</a:t>
                </a:r>
                <a:endParaRPr/>
              </a:p>
              <a:p>
                <a:pPr indent="-342900" lvl="0" marL="342900" marR="0" rtl="0" algn="l">
                  <a:lnSpc>
                    <a:spcPct val="100000"/>
                  </a:lnSpc>
                  <a:spcBef>
                    <a:spcPts val="0"/>
                  </a:spcBef>
                  <a:spcAft>
                    <a:spcPts val="0"/>
                  </a:spcAft>
                  <a:buClr>
                    <a:srgbClr val="000000"/>
                  </a:buClr>
                  <a:buSzPts val="1400"/>
                  <a:buFont typeface="Calibri"/>
                  <a:buAutoNum type="arabicPeriod"/>
                </a:pPr>
                <a:r>
                  <a:rPr b="0" i="0" lang="en-US" sz="1400" u="none" cap="none" strike="noStrike">
                    <a:solidFill>
                      <a:srgbClr val="000000"/>
                    </a:solidFill>
                    <a:latin typeface="Arial"/>
                    <a:ea typeface="Arial"/>
                    <a:cs typeface="Arial"/>
                    <a:sym typeface="Arial"/>
                  </a:rPr>
                  <a:t>Petugas radiologi</a:t>
                </a:r>
                <a:endParaRPr/>
              </a:p>
              <a:p>
                <a:pPr indent="-342900" lvl="0" marL="342900" marR="0" rtl="0" algn="l">
                  <a:lnSpc>
                    <a:spcPct val="100000"/>
                  </a:lnSpc>
                  <a:spcBef>
                    <a:spcPts val="0"/>
                  </a:spcBef>
                  <a:spcAft>
                    <a:spcPts val="0"/>
                  </a:spcAft>
                  <a:buClr>
                    <a:srgbClr val="000000"/>
                  </a:buClr>
                  <a:buSzPts val="1400"/>
                  <a:buFont typeface="Calibri"/>
                  <a:buAutoNum type="arabicPeriod"/>
                </a:pPr>
                <a:r>
                  <a:rPr b="0" i="0" lang="en-US" sz="1400" u="none" cap="none" strike="noStrike">
                    <a:solidFill>
                      <a:srgbClr val="000000"/>
                    </a:solidFill>
                    <a:latin typeface="Arial"/>
                    <a:ea typeface="Arial"/>
                    <a:cs typeface="Arial"/>
                    <a:sym typeface="Arial"/>
                  </a:rPr>
                  <a:t>Petugas laboratorium</a:t>
                </a:r>
                <a:endParaRPr/>
              </a:p>
              <a:p>
                <a:pPr indent="-342900" lvl="0" marL="342900" marR="0" rtl="0" algn="l">
                  <a:lnSpc>
                    <a:spcPct val="100000"/>
                  </a:lnSpc>
                  <a:spcBef>
                    <a:spcPts val="0"/>
                  </a:spcBef>
                  <a:spcAft>
                    <a:spcPts val="0"/>
                  </a:spcAft>
                  <a:buClr>
                    <a:srgbClr val="000000"/>
                  </a:buClr>
                  <a:buSzPts val="1400"/>
                  <a:buFont typeface="Calibri"/>
                  <a:buAutoNum type="arabicPeriod"/>
                </a:pPr>
                <a:r>
                  <a:rPr b="0" i="0" lang="en-US" sz="1400" u="none" cap="none" strike="noStrike">
                    <a:solidFill>
                      <a:srgbClr val="000000"/>
                    </a:solidFill>
                    <a:latin typeface="Arial"/>
                    <a:ea typeface="Arial"/>
                    <a:cs typeface="Arial"/>
                    <a:sym typeface="Arial"/>
                  </a:rPr>
                  <a:t>dll</a:t>
                </a:r>
                <a:endParaRPr/>
              </a:p>
            </p:txBody>
          </p:sp>
        </p:grpSp>
        <p:grpSp>
          <p:nvGrpSpPr>
            <p:cNvPr id="774" name="Google Shape;774;p74"/>
            <p:cNvGrpSpPr/>
            <p:nvPr/>
          </p:nvGrpSpPr>
          <p:grpSpPr>
            <a:xfrm>
              <a:off x="7968021" y="2966257"/>
              <a:ext cx="4034681" cy="3368591"/>
              <a:chOff x="7554134" y="2844250"/>
              <a:chExt cx="4477444" cy="2198827"/>
            </a:xfrm>
          </p:grpSpPr>
          <p:sp>
            <p:nvSpPr>
              <p:cNvPr id="775" name="Google Shape;775;p74"/>
              <p:cNvSpPr txBox="1"/>
              <p:nvPr/>
            </p:nvSpPr>
            <p:spPr>
              <a:xfrm>
                <a:off x="7554134" y="2844250"/>
                <a:ext cx="4477444" cy="421889"/>
              </a:xfrm>
              <a:prstGeom prst="rect">
                <a:avLst/>
              </a:prstGeom>
              <a:solidFill>
                <a:srgbClr val="FFCC99"/>
              </a:solidFill>
              <a:ln cap="flat" cmpd="sng" w="38100">
                <a:solidFill>
                  <a:srgbClr val="323F4F"/>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Pelayanan Di luar Fasilitas Pelayanan Kesehatan</a:t>
                </a:r>
                <a:endParaRPr/>
              </a:p>
            </p:txBody>
          </p:sp>
          <p:sp>
            <p:nvSpPr>
              <p:cNvPr id="776" name="Google Shape;776;p74"/>
              <p:cNvSpPr txBox="1"/>
              <p:nvPr/>
            </p:nvSpPr>
            <p:spPr>
              <a:xfrm>
                <a:off x="7554134" y="3288751"/>
                <a:ext cx="4477444" cy="1754326"/>
              </a:xfrm>
              <a:prstGeom prst="rect">
                <a:avLst/>
              </a:prstGeom>
              <a:noFill/>
              <a:ln cap="flat" cmpd="sng" w="9525">
                <a:solidFill>
                  <a:schemeClr val="dk1"/>
                </a:solidFill>
                <a:prstDash val="solid"/>
                <a:round/>
                <a:headEnd len="sm" w="sm" type="none"/>
                <a:tailEnd len="sm" w="sm" type="none"/>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rgbClr val="000000"/>
                  </a:buClr>
                  <a:buSzPts val="1400"/>
                  <a:buFont typeface="Calibri"/>
                  <a:buAutoNum type="arabicPeriod"/>
                </a:pPr>
                <a:r>
                  <a:rPr b="0" i="0" lang="en-US" sz="1400" u="none" cap="none" strike="noStrike">
                    <a:solidFill>
                      <a:srgbClr val="000000"/>
                    </a:solidFill>
                    <a:latin typeface="Arial"/>
                    <a:ea typeface="Arial"/>
                    <a:cs typeface="Arial"/>
                    <a:sym typeface="Arial"/>
                  </a:rPr>
                  <a:t>Dokter </a:t>
                </a:r>
                <a:endParaRPr/>
              </a:p>
              <a:p>
                <a:pPr indent="-342900" lvl="0" marL="342900" marR="0" rtl="0" algn="l">
                  <a:lnSpc>
                    <a:spcPct val="100000"/>
                  </a:lnSpc>
                  <a:spcBef>
                    <a:spcPts val="0"/>
                  </a:spcBef>
                  <a:spcAft>
                    <a:spcPts val="0"/>
                  </a:spcAft>
                  <a:buClr>
                    <a:srgbClr val="000000"/>
                  </a:buClr>
                  <a:buSzPts val="1400"/>
                  <a:buFont typeface="Calibri"/>
                  <a:buAutoNum type="arabicPeriod"/>
                </a:pPr>
                <a:r>
                  <a:rPr b="0" i="0" lang="en-US" sz="1400" u="none" cap="none" strike="noStrike">
                    <a:solidFill>
                      <a:srgbClr val="000000"/>
                    </a:solidFill>
                    <a:latin typeface="Arial"/>
                    <a:ea typeface="Arial"/>
                    <a:cs typeface="Arial"/>
                    <a:sym typeface="Arial"/>
                  </a:rPr>
                  <a:t>Tenaga kesmas bidang epidemiologi</a:t>
                </a:r>
                <a:endParaRPr/>
              </a:p>
              <a:p>
                <a:pPr indent="-342900" lvl="0" marL="342900" marR="0" rtl="0" algn="l">
                  <a:lnSpc>
                    <a:spcPct val="100000"/>
                  </a:lnSpc>
                  <a:spcBef>
                    <a:spcPts val="0"/>
                  </a:spcBef>
                  <a:spcAft>
                    <a:spcPts val="0"/>
                  </a:spcAft>
                  <a:buClr>
                    <a:srgbClr val="000000"/>
                  </a:buClr>
                  <a:buSzPts val="1400"/>
                  <a:buFont typeface="Calibri"/>
                  <a:buAutoNum type="arabicPeriod"/>
                </a:pPr>
                <a:r>
                  <a:rPr b="0" i="0" lang="en-US" sz="1400" u="none" cap="none" strike="noStrike">
                    <a:solidFill>
                      <a:srgbClr val="000000"/>
                    </a:solidFill>
                    <a:latin typeface="Arial"/>
                    <a:ea typeface="Arial"/>
                    <a:cs typeface="Arial"/>
                    <a:sym typeface="Arial"/>
                  </a:rPr>
                  <a:t>Tenaga kesmas bidang kesling</a:t>
                </a:r>
                <a:endParaRPr/>
              </a:p>
              <a:p>
                <a:pPr indent="-342900" lvl="0" marL="342900" marR="0" rtl="0" algn="l">
                  <a:lnSpc>
                    <a:spcPct val="100000"/>
                  </a:lnSpc>
                  <a:spcBef>
                    <a:spcPts val="0"/>
                  </a:spcBef>
                  <a:spcAft>
                    <a:spcPts val="0"/>
                  </a:spcAft>
                  <a:buClr>
                    <a:srgbClr val="000000"/>
                  </a:buClr>
                  <a:buSzPts val="1400"/>
                  <a:buFont typeface="Calibri"/>
                  <a:buAutoNum type="arabicPeriod"/>
                </a:pPr>
                <a:r>
                  <a:rPr b="0" i="0" lang="en-US" sz="1400" u="none" cap="none" strike="noStrike">
                    <a:solidFill>
                      <a:srgbClr val="000000"/>
                    </a:solidFill>
                    <a:latin typeface="Arial"/>
                    <a:ea typeface="Arial"/>
                    <a:cs typeface="Arial"/>
                    <a:sym typeface="Arial"/>
                  </a:rPr>
                  <a:t>Tenaga kesmas bidang entomologi</a:t>
                </a:r>
                <a:endParaRPr/>
              </a:p>
              <a:p>
                <a:pPr indent="-342900" lvl="0" marL="342900" marR="0" rtl="0" algn="l">
                  <a:lnSpc>
                    <a:spcPct val="100000"/>
                  </a:lnSpc>
                  <a:spcBef>
                    <a:spcPts val="0"/>
                  </a:spcBef>
                  <a:spcAft>
                    <a:spcPts val="0"/>
                  </a:spcAft>
                  <a:buClr>
                    <a:srgbClr val="000000"/>
                  </a:buClr>
                  <a:buSzPts val="1400"/>
                  <a:buFont typeface="Calibri"/>
                  <a:buAutoNum type="arabicPeriod"/>
                </a:pPr>
                <a:r>
                  <a:rPr b="0" i="0" lang="en-US" sz="1400" u="none" cap="none" strike="noStrike">
                    <a:solidFill>
                      <a:srgbClr val="000000"/>
                    </a:solidFill>
                    <a:latin typeface="Arial"/>
                    <a:ea typeface="Arial"/>
                    <a:cs typeface="Arial"/>
                    <a:sym typeface="Arial"/>
                  </a:rPr>
                  <a:t>Tenaga laboratorium</a:t>
                </a:r>
                <a:endParaRPr/>
              </a:p>
              <a:p>
                <a:pPr indent="-342900" lvl="0" marL="342900" marR="0" rtl="0" algn="l">
                  <a:lnSpc>
                    <a:spcPct val="100000"/>
                  </a:lnSpc>
                  <a:spcBef>
                    <a:spcPts val="0"/>
                  </a:spcBef>
                  <a:spcAft>
                    <a:spcPts val="0"/>
                  </a:spcAft>
                  <a:buClr>
                    <a:srgbClr val="000000"/>
                  </a:buClr>
                  <a:buSzPts val="1400"/>
                  <a:buFont typeface="Calibri"/>
                  <a:buAutoNum type="arabicPeriod"/>
                </a:pPr>
                <a:r>
                  <a:rPr b="0" i="0" lang="en-US" sz="1400" u="none" cap="none" strike="noStrike">
                    <a:solidFill>
                      <a:srgbClr val="000000"/>
                    </a:solidFill>
                    <a:latin typeface="Arial"/>
                    <a:ea typeface="Arial"/>
                    <a:cs typeface="Arial"/>
                    <a:sym typeface="Arial"/>
                  </a:rPr>
                  <a:t>Tenaga penyuluh/promosi kesehatan</a:t>
                </a:r>
                <a:endParaRPr/>
              </a:p>
            </p:txBody>
          </p:sp>
        </p:grpSp>
        <p:sp>
          <p:nvSpPr>
            <p:cNvPr id="777" name="Google Shape;777;p74"/>
            <p:cNvSpPr/>
            <p:nvPr/>
          </p:nvSpPr>
          <p:spPr>
            <a:xfrm>
              <a:off x="4185294" y="3603681"/>
              <a:ext cx="3782728" cy="2731168"/>
            </a:xfrm>
            <a:prstGeom prst="leftRightArrowCallout">
              <a:avLst>
                <a:gd fmla="val 25000" name="adj1"/>
                <a:gd fmla="val 25000" name="adj2"/>
                <a:gd fmla="val 25000" name="adj3"/>
                <a:gd fmla="val 48123" name="adj4"/>
              </a:avLst>
            </a:prstGeom>
            <a:blipFill rotWithShape="1">
              <a:blip r:embed="rId3">
                <a:alphaModFix/>
              </a:blip>
              <a:tile algn="tl" flip="none" tx="0" sx="100000" ty="0" sy="100000"/>
            </a:blip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Calibri"/>
                  <a:ea typeface="Calibri"/>
                  <a:cs typeface="Calibri"/>
                  <a:sym typeface="Calibri"/>
                </a:rPr>
                <a:t>Standar SDM pada indikator Yankes bagi penduduk pada kondisi KLB </a:t>
              </a:r>
              <a:endParaRPr b="0" i="0" sz="1400" u="none" cap="none" strike="noStrike">
                <a:solidFill>
                  <a:srgbClr val="000000"/>
                </a:solidFill>
                <a:latin typeface="Calibri"/>
                <a:ea typeface="Calibri"/>
                <a:cs typeface="Calibri"/>
                <a:sym typeface="Calibri"/>
              </a:endParaRPr>
            </a:p>
          </p:txBody>
        </p:sp>
      </p:gr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1" name="Shape 781"/>
        <p:cNvGrpSpPr/>
        <p:nvPr/>
      </p:nvGrpSpPr>
      <p:grpSpPr>
        <a:xfrm>
          <a:off x="0" y="0"/>
          <a:ext cx="0" cy="0"/>
          <a:chOff x="0" y="0"/>
          <a:chExt cx="0" cy="0"/>
        </a:xfrm>
      </p:grpSpPr>
      <p:pic>
        <p:nvPicPr>
          <p:cNvPr id="782" name="Google Shape;782;p75"/>
          <p:cNvPicPr preferRelativeResize="0"/>
          <p:nvPr/>
        </p:nvPicPr>
        <p:blipFill rotWithShape="1">
          <a:blip r:embed="rId3">
            <a:alphaModFix/>
          </a:blip>
          <a:srcRect b="0" l="0" r="0" t="0"/>
          <a:stretch/>
        </p:blipFill>
        <p:spPr>
          <a:xfrm rot="-1549221">
            <a:off x="8127628" y="248977"/>
            <a:ext cx="716263" cy="581050"/>
          </a:xfrm>
          <a:prstGeom prst="rect">
            <a:avLst/>
          </a:prstGeom>
          <a:noFill/>
          <a:ln>
            <a:noFill/>
          </a:ln>
        </p:spPr>
      </p:pic>
      <p:pic>
        <p:nvPicPr>
          <p:cNvPr id="783" name="Google Shape;783;p75"/>
          <p:cNvPicPr preferRelativeResize="0"/>
          <p:nvPr/>
        </p:nvPicPr>
        <p:blipFill rotWithShape="1">
          <a:blip r:embed="rId4">
            <a:alphaModFix/>
          </a:blip>
          <a:srcRect b="0" l="0" r="0" t="0"/>
          <a:stretch/>
        </p:blipFill>
        <p:spPr>
          <a:xfrm>
            <a:off x="281724" y="4677300"/>
            <a:ext cx="431512" cy="400199"/>
          </a:xfrm>
          <a:prstGeom prst="rect">
            <a:avLst/>
          </a:prstGeom>
          <a:noFill/>
          <a:ln>
            <a:noFill/>
          </a:ln>
        </p:spPr>
      </p:pic>
      <p:sp>
        <p:nvSpPr>
          <p:cNvPr id="784" name="Google Shape;784;p75"/>
          <p:cNvSpPr txBox="1"/>
          <p:nvPr/>
        </p:nvSpPr>
        <p:spPr>
          <a:xfrm>
            <a:off x="45012" y="254626"/>
            <a:ext cx="8576441" cy="1031211"/>
          </a:xfrm>
          <a:prstGeom prst="rect">
            <a:avLst/>
          </a:prstGeom>
          <a:noFill/>
          <a:ln>
            <a:noFill/>
          </a:ln>
        </p:spPr>
        <p:txBody>
          <a:bodyPr anchorCtr="0" anchor="t" bIns="45700" lIns="91425" spcFirstLastPara="1" rIns="91425" wrap="square" tIns="45700">
            <a:normAutofit fontScale="92500"/>
          </a:bodyPr>
          <a:lstStyle/>
          <a:p>
            <a:pPr indent="0" lvl="0" marL="0" marR="0" rtl="0" algn="l">
              <a:lnSpc>
                <a:spcPct val="100000"/>
              </a:lnSpc>
              <a:spcBef>
                <a:spcPts val="0"/>
              </a:spcBef>
              <a:spcAft>
                <a:spcPts val="0"/>
              </a:spcAft>
              <a:buClr>
                <a:srgbClr val="000000"/>
              </a:buClr>
              <a:buSzPct val="100000"/>
              <a:buFont typeface="Arial"/>
              <a:buNone/>
            </a:pPr>
            <a:r>
              <a:rPr b="1" i="0" lang="en-US" sz="3200" u="none" cap="none" strike="noStrike">
                <a:solidFill>
                  <a:srgbClr val="000000"/>
                </a:solidFill>
                <a:latin typeface="Arial Narrow"/>
                <a:ea typeface="Arial Narrow"/>
                <a:cs typeface="Arial Narrow"/>
                <a:sym typeface="Arial Narrow"/>
              </a:rPr>
              <a:t>Pengaturan Tata Cara Pemenuhan Standar per Indikator</a:t>
            </a:r>
            <a:endParaRPr b="1" i="0" sz="3200" u="none" cap="none" strike="noStrike">
              <a:solidFill>
                <a:srgbClr val="000000"/>
              </a:solidFill>
              <a:latin typeface="Arial Narrow"/>
              <a:ea typeface="Arial Narrow"/>
              <a:cs typeface="Arial Narrow"/>
              <a:sym typeface="Arial Narrow"/>
            </a:endParaRPr>
          </a:p>
          <a:p>
            <a:pPr indent="0" lvl="0" marL="0" marR="0" rtl="0" algn="l">
              <a:lnSpc>
                <a:spcPct val="100000"/>
              </a:lnSpc>
              <a:spcBef>
                <a:spcPts val="0"/>
              </a:spcBef>
              <a:spcAft>
                <a:spcPts val="0"/>
              </a:spcAft>
              <a:buClr>
                <a:srgbClr val="000000"/>
              </a:buClr>
              <a:buSzPct val="100000"/>
              <a:buFont typeface="Arial"/>
              <a:buNone/>
            </a:pPr>
            <a:r>
              <a:rPr b="1" i="0" lang="en-US" sz="2000" u="none" cap="none" strike="noStrike">
                <a:solidFill>
                  <a:srgbClr val="000000"/>
                </a:solidFill>
                <a:latin typeface="Arial Narrow"/>
                <a:ea typeface="Arial Narrow"/>
                <a:cs typeface="Arial Narrow"/>
                <a:sym typeface="Arial Narrow"/>
              </a:rPr>
              <a:t>(Sesuai penjelasan pada Permenkes 4/2019)</a:t>
            </a:r>
            <a:endParaRPr b="1" i="0" sz="4800" u="none" cap="none" strike="noStrike">
              <a:solidFill>
                <a:srgbClr val="000000"/>
              </a:solidFill>
              <a:latin typeface="Arial Narrow"/>
              <a:ea typeface="Arial Narrow"/>
              <a:cs typeface="Arial Narrow"/>
              <a:sym typeface="Arial Narrow"/>
            </a:endParaRPr>
          </a:p>
          <a:p>
            <a:pPr indent="0" lvl="0" marL="0" marR="0" rtl="0" algn="l">
              <a:lnSpc>
                <a:spcPct val="100000"/>
              </a:lnSpc>
              <a:spcBef>
                <a:spcPts val="0"/>
              </a:spcBef>
              <a:spcAft>
                <a:spcPts val="0"/>
              </a:spcAft>
              <a:buClr>
                <a:srgbClr val="000000"/>
              </a:buClr>
              <a:buSzPct val="100000"/>
              <a:buFont typeface="Arial"/>
              <a:buNone/>
            </a:pPr>
            <a:r>
              <a:t/>
            </a:r>
            <a:endParaRPr b="1" i="0" sz="3200" u="none" cap="none" strike="noStrike">
              <a:solidFill>
                <a:srgbClr val="000000"/>
              </a:solidFill>
              <a:latin typeface="Arial Narrow"/>
              <a:ea typeface="Arial Narrow"/>
              <a:cs typeface="Arial Narrow"/>
              <a:sym typeface="Arial Narrow"/>
            </a:endParaRPr>
          </a:p>
        </p:txBody>
      </p:sp>
      <p:sp>
        <p:nvSpPr>
          <p:cNvPr id="785" name="Google Shape;785;p75"/>
          <p:cNvSpPr txBox="1"/>
          <p:nvPr/>
        </p:nvSpPr>
        <p:spPr>
          <a:xfrm>
            <a:off x="6618350" y="2677475"/>
            <a:ext cx="2219203" cy="461665"/>
          </a:xfrm>
          <a:prstGeom prst="rect">
            <a:avLst/>
          </a:prstGeom>
          <a:noFill/>
          <a:ln>
            <a:noFill/>
          </a:ln>
        </p:spPr>
        <p:txBody>
          <a:bodyPr anchorCtr="0" anchor="b" bIns="45700" lIns="0" spcFirstLastPara="1" rIns="0"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0070C0"/>
                </a:solidFill>
                <a:latin typeface="Calibri"/>
                <a:ea typeface="Calibri"/>
                <a:cs typeface="Calibri"/>
                <a:sym typeface="Calibri"/>
              </a:rPr>
              <a:t>Pengertian </a:t>
            </a:r>
            <a:endParaRPr/>
          </a:p>
        </p:txBody>
      </p:sp>
      <p:sp>
        <p:nvSpPr>
          <p:cNvPr id="786" name="Google Shape;786;p75"/>
          <p:cNvSpPr txBox="1"/>
          <p:nvPr/>
        </p:nvSpPr>
        <p:spPr>
          <a:xfrm>
            <a:off x="6189540" y="3687132"/>
            <a:ext cx="2867312" cy="1200329"/>
          </a:xfrm>
          <a:prstGeom prst="rect">
            <a:avLst/>
          </a:prstGeom>
          <a:noFill/>
          <a:ln>
            <a:noFill/>
          </a:ln>
        </p:spPr>
        <p:txBody>
          <a:bodyPr anchorCtr="0" anchor="b" bIns="45700" lIns="0" spcFirstLastPara="1" rIns="0"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0070C0"/>
                </a:solidFill>
                <a:latin typeface="Calibri"/>
                <a:ea typeface="Calibri"/>
                <a:cs typeface="Calibri"/>
                <a:sym typeface="Calibri"/>
              </a:rPr>
              <a:t>Mekanisme Pelayanan/ Langkah Kegiatan</a:t>
            </a:r>
            <a:endParaRPr/>
          </a:p>
        </p:txBody>
      </p:sp>
      <p:sp>
        <p:nvSpPr>
          <p:cNvPr id="787" name="Google Shape;787;p75"/>
          <p:cNvSpPr txBox="1"/>
          <p:nvPr/>
        </p:nvSpPr>
        <p:spPr>
          <a:xfrm>
            <a:off x="412018" y="2486803"/>
            <a:ext cx="2461292" cy="1200329"/>
          </a:xfrm>
          <a:prstGeom prst="rect">
            <a:avLst/>
          </a:prstGeom>
          <a:noFill/>
          <a:ln>
            <a:noFill/>
          </a:ln>
        </p:spPr>
        <p:txBody>
          <a:bodyPr anchorCtr="0" anchor="b" bIns="45700" lIns="0" spcFirstLastPara="1" rIns="0" wrap="square" tIns="45700">
            <a:spAutoFit/>
          </a:bodyPr>
          <a:lstStyle/>
          <a:p>
            <a:pPr indent="0" lvl="0" marL="0" marR="0" rtl="0" algn="r">
              <a:lnSpc>
                <a:spcPct val="100000"/>
              </a:lnSpc>
              <a:spcBef>
                <a:spcPts val="0"/>
              </a:spcBef>
              <a:spcAft>
                <a:spcPts val="0"/>
              </a:spcAft>
              <a:buClr>
                <a:srgbClr val="000000"/>
              </a:buClr>
              <a:buSzPts val="2400"/>
              <a:buFont typeface="Arial"/>
              <a:buNone/>
            </a:pPr>
            <a:r>
              <a:rPr b="1" i="0" lang="en-US" sz="2400" u="none" cap="none" strike="noStrike">
                <a:solidFill>
                  <a:srgbClr val="0070C0"/>
                </a:solidFill>
                <a:latin typeface="Calibri"/>
                <a:ea typeface="Calibri"/>
                <a:cs typeface="Calibri"/>
                <a:sym typeface="Calibri"/>
              </a:rPr>
              <a:t>Teknis Penghitungan Pembiayaan</a:t>
            </a:r>
            <a:endParaRPr/>
          </a:p>
        </p:txBody>
      </p:sp>
      <p:sp>
        <p:nvSpPr>
          <p:cNvPr id="788" name="Google Shape;788;p75"/>
          <p:cNvSpPr txBox="1"/>
          <p:nvPr/>
        </p:nvSpPr>
        <p:spPr>
          <a:xfrm>
            <a:off x="112096" y="4420339"/>
            <a:ext cx="3177963" cy="461665"/>
          </a:xfrm>
          <a:prstGeom prst="rect">
            <a:avLst/>
          </a:prstGeom>
          <a:noFill/>
          <a:ln>
            <a:noFill/>
          </a:ln>
        </p:spPr>
        <p:txBody>
          <a:bodyPr anchorCtr="0" anchor="b" bIns="45700" lIns="0" spcFirstLastPara="1" rIns="0" wrap="square" tIns="45700">
            <a:spAutoFit/>
          </a:bodyPr>
          <a:lstStyle/>
          <a:p>
            <a:pPr indent="0" lvl="0" marL="0" marR="0" rtl="0" algn="r">
              <a:lnSpc>
                <a:spcPct val="100000"/>
              </a:lnSpc>
              <a:spcBef>
                <a:spcPts val="0"/>
              </a:spcBef>
              <a:spcAft>
                <a:spcPts val="0"/>
              </a:spcAft>
              <a:buClr>
                <a:srgbClr val="000000"/>
              </a:buClr>
              <a:buSzPts val="2400"/>
              <a:buFont typeface="Arial"/>
              <a:buNone/>
            </a:pPr>
            <a:r>
              <a:rPr b="1" i="0" lang="en-US" sz="2400" u="none" cap="none" strike="noStrike">
                <a:solidFill>
                  <a:srgbClr val="0070C0"/>
                </a:solidFill>
                <a:latin typeface="Calibri"/>
                <a:ea typeface="Calibri"/>
                <a:cs typeface="Calibri"/>
                <a:sym typeface="Calibri"/>
              </a:rPr>
              <a:t>Capaian Kinerja</a:t>
            </a:r>
            <a:endParaRPr/>
          </a:p>
        </p:txBody>
      </p:sp>
      <p:grpSp>
        <p:nvGrpSpPr>
          <p:cNvPr id="789" name="Google Shape;789;p75"/>
          <p:cNvGrpSpPr/>
          <p:nvPr/>
        </p:nvGrpSpPr>
        <p:grpSpPr>
          <a:xfrm>
            <a:off x="3003751" y="1726324"/>
            <a:ext cx="3498624" cy="3056487"/>
            <a:chOff x="5913838" y="1981199"/>
            <a:chExt cx="8543843" cy="8131812"/>
          </a:xfrm>
        </p:grpSpPr>
        <p:sp>
          <p:nvSpPr>
            <p:cNvPr id="790" name="Google Shape;790;p75"/>
            <p:cNvSpPr/>
            <p:nvPr/>
          </p:nvSpPr>
          <p:spPr>
            <a:xfrm>
              <a:off x="10339613" y="1981201"/>
              <a:ext cx="1382759" cy="2122171"/>
            </a:xfrm>
            <a:custGeom>
              <a:rect b="b" l="l" r="r" t="t"/>
              <a:pathLst>
                <a:path extrusionOk="0" h="21600" w="21600">
                  <a:moveTo>
                    <a:pt x="0" y="21600"/>
                  </a:moveTo>
                  <a:lnTo>
                    <a:pt x="21600" y="21600"/>
                  </a:lnTo>
                  <a:lnTo>
                    <a:pt x="10800" y="0"/>
                  </a:lnTo>
                  <a:lnTo>
                    <a:pt x="10800" y="0"/>
                  </a:lnTo>
                  <a:close/>
                </a:path>
              </a:pathLst>
            </a:custGeom>
            <a:solidFill>
              <a:srgbClr val="00B050"/>
            </a:solidFill>
            <a:ln>
              <a:noFill/>
            </a:ln>
          </p:spPr>
          <p:txBody>
            <a:bodyPr anchorCtr="0" anchor="ctr" bIns="28575" lIns="28575" spcFirstLastPara="1" rIns="28575" wrap="square" tIns="28575">
              <a:noAutofit/>
            </a:bodyPr>
            <a:lstStyle/>
            <a:p>
              <a:pPr indent="0" lvl="0" marL="0" marR="0" rtl="0" algn="l">
                <a:lnSpc>
                  <a:spcPct val="100000"/>
                </a:lnSpc>
                <a:spcBef>
                  <a:spcPts val="0"/>
                </a:spcBef>
                <a:spcAft>
                  <a:spcPts val="0"/>
                </a:spcAft>
                <a:buClr>
                  <a:srgbClr val="000000"/>
                </a:buClr>
                <a:buSzPts val="2251"/>
                <a:buFont typeface="Arial"/>
                <a:buNone/>
              </a:pPr>
              <a:r>
                <a:t/>
              </a:r>
              <a:endParaRPr b="0" i="0" sz="2251" u="none" cap="none" strike="noStrike">
                <a:solidFill>
                  <a:srgbClr val="FFFFFF"/>
                </a:solidFill>
                <a:latin typeface="Calibri"/>
                <a:ea typeface="Calibri"/>
                <a:cs typeface="Calibri"/>
                <a:sym typeface="Calibri"/>
              </a:endParaRPr>
            </a:p>
          </p:txBody>
        </p:sp>
        <p:sp>
          <p:nvSpPr>
            <p:cNvPr id="791" name="Google Shape;791;p75"/>
            <p:cNvSpPr/>
            <p:nvPr/>
          </p:nvSpPr>
          <p:spPr>
            <a:xfrm>
              <a:off x="10188662" y="7986706"/>
              <a:ext cx="1807942" cy="2125034"/>
            </a:xfrm>
            <a:custGeom>
              <a:rect b="b" l="l" r="r" t="t"/>
              <a:pathLst>
                <a:path extrusionOk="0" h="21600" w="21600">
                  <a:moveTo>
                    <a:pt x="13351" y="0"/>
                  </a:moveTo>
                  <a:lnTo>
                    <a:pt x="0" y="8253"/>
                  </a:lnTo>
                  <a:lnTo>
                    <a:pt x="21600" y="21600"/>
                  </a:lnTo>
                  <a:close/>
                </a:path>
              </a:pathLst>
            </a:custGeom>
            <a:solidFill>
              <a:srgbClr val="525252"/>
            </a:solidFill>
            <a:ln>
              <a:noFill/>
            </a:ln>
          </p:spPr>
          <p:txBody>
            <a:bodyPr anchorCtr="0" anchor="ctr" bIns="28575" lIns="28575" spcFirstLastPara="1" rIns="28575" wrap="square" tIns="28575">
              <a:noAutofit/>
            </a:bodyPr>
            <a:lstStyle/>
            <a:p>
              <a:pPr indent="0" lvl="0" marL="0" marR="0" rtl="0" algn="l">
                <a:lnSpc>
                  <a:spcPct val="100000"/>
                </a:lnSpc>
                <a:spcBef>
                  <a:spcPts val="0"/>
                </a:spcBef>
                <a:spcAft>
                  <a:spcPts val="0"/>
                </a:spcAft>
                <a:buClr>
                  <a:srgbClr val="000000"/>
                </a:buClr>
                <a:buSzPts val="2251"/>
                <a:buFont typeface="Arial"/>
                <a:buNone/>
              </a:pPr>
              <a:r>
                <a:t/>
              </a:r>
              <a:endParaRPr b="0" i="0" sz="2251" u="none" cap="none" strike="noStrike">
                <a:solidFill>
                  <a:srgbClr val="FFFFFF"/>
                </a:solidFill>
                <a:latin typeface="Calibri"/>
                <a:ea typeface="Calibri"/>
                <a:cs typeface="Calibri"/>
                <a:sym typeface="Calibri"/>
              </a:endParaRPr>
            </a:p>
          </p:txBody>
        </p:sp>
        <p:sp>
          <p:nvSpPr>
            <p:cNvPr id="792" name="Google Shape;792;p75"/>
            <p:cNvSpPr/>
            <p:nvPr/>
          </p:nvSpPr>
          <p:spPr>
            <a:xfrm>
              <a:off x="7025999" y="7004956"/>
              <a:ext cx="1807942" cy="2109470"/>
            </a:xfrm>
            <a:custGeom>
              <a:rect b="b" l="l" r="r" t="t"/>
              <a:pathLst>
                <a:path extrusionOk="0" h="21600" w="21600">
                  <a:moveTo>
                    <a:pt x="21600" y="8245"/>
                  </a:moveTo>
                  <a:lnTo>
                    <a:pt x="8239" y="0"/>
                  </a:lnTo>
                  <a:lnTo>
                    <a:pt x="0" y="21600"/>
                  </a:lnTo>
                  <a:lnTo>
                    <a:pt x="0" y="21600"/>
                  </a:lnTo>
                  <a:close/>
                </a:path>
              </a:pathLst>
            </a:custGeom>
            <a:solidFill>
              <a:srgbClr val="D7631B"/>
            </a:solidFill>
            <a:ln>
              <a:noFill/>
            </a:ln>
          </p:spPr>
          <p:txBody>
            <a:bodyPr anchorCtr="0" anchor="ctr" bIns="28575" lIns="28575" spcFirstLastPara="1" rIns="28575" wrap="square" tIns="28575">
              <a:noAutofit/>
            </a:bodyPr>
            <a:lstStyle/>
            <a:p>
              <a:pPr indent="0" lvl="0" marL="0" marR="0" rtl="0" algn="l">
                <a:lnSpc>
                  <a:spcPct val="100000"/>
                </a:lnSpc>
                <a:spcBef>
                  <a:spcPts val="0"/>
                </a:spcBef>
                <a:spcAft>
                  <a:spcPts val="0"/>
                </a:spcAft>
                <a:buClr>
                  <a:srgbClr val="000000"/>
                </a:buClr>
                <a:buSzPts val="2251"/>
                <a:buFont typeface="Arial"/>
                <a:buNone/>
              </a:pPr>
              <a:r>
                <a:t/>
              </a:r>
              <a:endParaRPr b="0" i="0" sz="2251" u="none" cap="none" strike="noStrike">
                <a:solidFill>
                  <a:srgbClr val="FFFFFF"/>
                </a:solidFill>
                <a:latin typeface="Calibri"/>
                <a:ea typeface="Calibri"/>
                <a:cs typeface="Calibri"/>
                <a:sym typeface="Calibri"/>
              </a:endParaRPr>
            </a:p>
          </p:txBody>
        </p:sp>
        <p:sp>
          <p:nvSpPr>
            <p:cNvPr id="793" name="Google Shape;793;p75"/>
            <p:cNvSpPr/>
            <p:nvPr/>
          </p:nvSpPr>
          <p:spPr>
            <a:xfrm>
              <a:off x="12258038" y="5715000"/>
              <a:ext cx="2197099" cy="1291591"/>
            </a:xfrm>
            <a:custGeom>
              <a:rect b="b" l="l" r="r" t="t"/>
              <a:pathLst>
                <a:path extrusionOk="0" h="21600" w="21600">
                  <a:moveTo>
                    <a:pt x="0" y="0"/>
                  </a:moveTo>
                  <a:lnTo>
                    <a:pt x="4120" y="21600"/>
                  </a:lnTo>
                  <a:lnTo>
                    <a:pt x="21600" y="0"/>
                  </a:lnTo>
                  <a:close/>
                </a:path>
              </a:pathLst>
            </a:custGeom>
            <a:solidFill>
              <a:srgbClr val="0070C0"/>
            </a:solidFill>
            <a:ln>
              <a:noFill/>
            </a:ln>
          </p:spPr>
          <p:txBody>
            <a:bodyPr anchorCtr="0" anchor="ctr" bIns="28575" lIns="28575" spcFirstLastPara="1" rIns="28575" wrap="square" tIns="28575">
              <a:noAutofit/>
            </a:bodyPr>
            <a:lstStyle/>
            <a:p>
              <a:pPr indent="0" lvl="0" marL="0" marR="0" rtl="0" algn="l">
                <a:lnSpc>
                  <a:spcPct val="100000"/>
                </a:lnSpc>
                <a:spcBef>
                  <a:spcPts val="0"/>
                </a:spcBef>
                <a:spcAft>
                  <a:spcPts val="0"/>
                </a:spcAft>
                <a:buClr>
                  <a:srgbClr val="000000"/>
                </a:buClr>
                <a:buSzPts val="2251"/>
                <a:buFont typeface="Arial"/>
                <a:buNone/>
              </a:pPr>
              <a:r>
                <a:t/>
              </a:r>
              <a:endParaRPr b="0" i="0" sz="2251" u="none" cap="none" strike="noStrike">
                <a:solidFill>
                  <a:srgbClr val="FFFFFF"/>
                </a:solidFill>
                <a:latin typeface="Calibri"/>
                <a:ea typeface="Calibri"/>
                <a:cs typeface="Calibri"/>
                <a:sym typeface="Calibri"/>
              </a:endParaRPr>
            </a:p>
          </p:txBody>
        </p:sp>
        <p:sp>
          <p:nvSpPr>
            <p:cNvPr id="794" name="Google Shape;794;p75"/>
            <p:cNvSpPr/>
            <p:nvPr/>
          </p:nvSpPr>
          <p:spPr>
            <a:xfrm>
              <a:off x="8229599" y="1981199"/>
              <a:ext cx="2802891" cy="4409441"/>
            </a:xfrm>
            <a:custGeom>
              <a:rect b="b" l="l" r="r" t="t"/>
              <a:pathLst>
                <a:path extrusionOk="0" h="21600" w="21600">
                  <a:moveTo>
                    <a:pt x="10560" y="21600"/>
                  </a:moveTo>
                  <a:lnTo>
                    <a:pt x="21600" y="0"/>
                  </a:lnTo>
                  <a:lnTo>
                    <a:pt x="8544" y="0"/>
                  </a:lnTo>
                  <a:lnTo>
                    <a:pt x="0" y="16723"/>
                  </a:lnTo>
                  <a:close/>
                </a:path>
              </a:pathLst>
            </a:custGeom>
            <a:gradFill>
              <a:gsLst>
                <a:gs pos="0">
                  <a:srgbClr val="843706"/>
                </a:gs>
                <a:gs pos="50000">
                  <a:srgbClr val="BE4F0A"/>
                </a:gs>
                <a:gs pos="100000">
                  <a:srgbClr val="E55F0C"/>
                </a:gs>
              </a:gsLst>
              <a:path path="circle">
                <a:fillToRect l="100%" t="100%"/>
              </a:path>
              <a:tileRect b="-100%" r="-100%"/>
            </a:gradFill>
            <a:ln>
              <a:noFill/>
            </a:ln>
          </p:spPr>
          <p:txBody>
            <a:bodyPr anchorCtr="0" anchor="ctr" bIns="28575" lIns="28575" spcFirstLastPara="1" rIns="28575" wrap="square" tIns="28575">
              <a:noAutofit/>
            </a:bodyPr>
            <a:lstStyle/>
            <a:p>
              <a:pPr indent="0" lvl="0" marL="0" marR="0" rtl="0" algn="l">
                <a:lnSpc>
                  <a:spcPct val="100000"/>
                </a:lnSpc>
                <a:spcBef>
                  <a:spcPts val="0"/>
                </a:spcBef>
                <a:spcAft>
                  <a:spcPts val="0"/>
                </a:spcAft>
                <a:buClr>
                  <a:srgbClr val="000000"/>
                </a:buClr>
                <a:buSzPts val="2251"/>
                <a:buFont typeface="Arial"/>
                <a:buNone/>
              </a:pPr>
              <a:r>
                <a:t/>
              </a:r>
              <a:endParaRPr b="0" i="0" sz="2251" u="none" cap="none" strike="noStrike">
                <a:solidFill>
                  <a:srgbClr val="FFFFFF"/>
                </a:solidFill>
                <a:latin typeface="Calibri"/>
                <a:ea typeface="Calibri"/>
                <a:cs typeface="Calibri"/>
                <a:sym typeface="Calibri"/>
              </a:endParaRPr>
            </a:p>
          </p:txBody>
        </p:sp>
        <p:sp>
          <p:nvSpPr>
            <p:cNvPr id="795" name="Google Shape;795;p75"/>
            <p:cNvSpPr/>
            <p:nvPr/>
          </p:nvSpPr>
          <p:spPr>
            <a:xfrm>
              <a:off x="10540997" y="5702299"/>
              <a:ext cx="2848322" cy="4410712"/>
            </a:xfrm>
            <a:custGeom>
              <a:rect b="b" l="l" r="r" t="t"/>
              <a:pathLst>
                <a:path extrusionOk="0" h="21600" w="21600">
                  <a:moveTo>
                    <a:pt x="0" y="0"/>
                  </a:moveTo>
                  <a:lnTo>
                    <a:pt x="11040" y="21600"/>
                  </a:lnTo>
                  <a:lnTo>
                    <a:pt x="21600" y="16718"/>
                  </a:lnTo>
                  <a:lnTo>
                    <a:pt x="13056" y="0"/>
                  </a:lnTo>
                  <a:close/>
                </a:path>
              </a:pathLst>
            </a:custGeom>
            <a:gradFill>
              <a:gsLst>
                <a:gs pos="0">
                  <a:srgbClr val="006C2D"/>
                </a:gs>
                <a:gs pos="50000">
                  <a:srgbClr val="009E40"/>
                </a:gs>
                <a:gs pos="100000">
                  <a:srgbClr val="00BD4E"/>
                </a:gs>
              </a:gsLst>
              <a:lin ang="13500000" scaled="0"/>
            </a:gradFill>
            <a:ln>
              <a:noFill/>
            </a:ln>
          </p:spPr>
          <p:txBody>
            <a:bodyPr anchorCtr="0" anchor="ctr" bIns="28575" lIns="28575" spcFirstLastPara="1" rIns="28575" wrap="square" tIns="28575">
              <a:noAutofit/>
            </a:bodyPr>
            <a:lstStyle/>
            <a:p>
              <a:pPr indent="0" lvl="0" marL="0" marR="0" rtl="0" algn="l">
                <a:lnSpc>
                  <a:spcPct val="100000"/>
                </a:lnSpc>
                <a:spcBef>
                  <a:spcPts val="0"/>
                </a:spcBef>
                <a:spcAft>
                  <a:spcPts val="0"/>
                </a:spcAft>
                <a:buClr>
                  <a:srgbClr val="000000"/>
                </a:buClr>
                <a:buSzPts val="2251"/>
                <a:buFont typeface="Arial"/>
                <a:buNone/>
              </a:pPr>
              <a:r>
                <a:t/>
              </a:r>
              <a:endParaRPr b="0" i="0" sz="2251" u="none" cap="none" strike="noStrike">
                <a:solidFill>
                  <a:srgbClr val="FFFFFF"/>
                </a:solidFill>
                <a:latin typeface="Calibri"/>
                <a:ea typeface="Calibri"/>
                <a:cs typeface="Calibri"/>
                <a:sym typeface="Calibri"/>
              </a:endParaRPr>
            </a:p>
          </p:txBody>
        </p:sp>
        <p:sp>
          <p:nvSpPr>
            <p:cNvPr id="796" name="Google Shape;796;p75"/>
            <p:cNvSpPr/>
            <p:nvPr/>
          </p:nvSpPr>
          <p:spPr>
            <a:xfrm>
              <a:off x="9817099" y="4102100"/>
              <a:ext cx="4640581" cy="1611631"/>
            </a:xfrm>
            <a:custGeom>
              <a:rect b="b" l="l" r="r" t="t"/>
              <a:pathLst>
                <a:path extrusionOk="0" h="21600" w="21600">
                  <a:moveTo>
                    <a:pt x="0" y="21600"/>
                  </a:moveTo>
                  <a:lnTo>
                    <a:pt x="21600" y="21600"/>
                  </a:lnTo>
                  <a:lnTo>
                    <a:pt x="19165" y="0"/>
                  </a:lnTo>
                  <a:lnTo>
                    <a:pt x="2441" y="0"/>
                  </a:lnTo>
                  <a:close/>
                </a:path>
              </a:pathLst>
            </a:custGeom>
            <a:gradFill>
              <a:gsLst>
                <a:gs pos="0">
                  <a:srgbClr val="494949"/>
                </a:gs>
                <a:gs pos="50000">
                  <a:srgbClr val="6A6A6A"/>
                </a:gs>
                <a:gs pos="100000">
                  <a:srgbClr val="7F7F7F"/>
                </a:gs>
              </a:gsLst>
              <a:path path="circle">
                <a:fillToRect b="100%" r="100%"/>
              </a:path>
              <a:tileRect l="-100%" t="-100%"/>
            </a:gradFill>
            <a:ln>
              <a:noFill/>
            </a:ln>
          </p:spPr>
          <p:txBody>
            <a:bodyPr anchorCtr="0" anchor="ctr" bIns="28575" lIns="28575" spcFirstLastPara="1" rIns="28575" wrap="square" tIns="28575">
              <a:noAutofit/>
            </a:bodyPr>
            <a:lstStyle/>
            <a:p>
              <a:pPr indent="0" lvl="0" marL="0" marR="0" rtl="0" algn="l">
                <a:lnSpc>
                  <a:spcPct val="100000"/>
                </a:lnSpc>
                <a:spcBef>
                  <a:spcPts val="0"/>
                </a:spcBef>
                <a:spcAft>
                  <a:spcPts val="0"/>
                </a:spcAft>
                <a:buClr>
                  <a:srgbClr val="000000"/>
                </a:buClr>
                <a:buSzPts val="2251"/>
                <a:buFont typeface="Arial"/>
                <a:buNone/>
              </a:pPr>
              <a:r>
                <a:t/>
              </a:r>
              <a:endParaRPr b="0" i="0" sz="2251" u="none" cap="none" strike="noStrike">
                <a:solidFill>
                  <a:srgbClr val="FFFFFF"/>
                </a:solidFill>
                <a:latin typeface="Calibri"/>
                <a:ea typeface="Calibri"/>
                <a:cs typeface="Calibri"/>
                <a:sym typeface="Calibri"/>
              </a:endParaRPr>
            </a:p>
          </p:txBody>
        </p:sp>
        <p:sp>
          <p:nvSpPr>
            <p:cNvPr id="797" name="Google Shape;797;p75"/>
            <p:cNvSpPr/>
            <p:nvPr/>
          </p:nvSpPr>
          <p:spPr>
            <a:xfrm>
              <a:off x="5913838" y="4067553"/>
              <a:ext cx="4274824" cy="3708400"/>
            </a:xfrm>
            <a:custGeom>
              <a:rect b="b" l="l" r="r" t="t"/>
              <a:pathLst>
                <a:path extrusionOk="0" h="21600" w="21600">
                  <a:moveTo>
                    <a:pt x="21600" y="15820"/>
                  </a:moveTo>
                  <a:lnTo>
                    <a:pt x="2645" y="0"/>
                  </a:lnTo>
                  <a:lnTo>
                    <a:pt x="0" y="9355"/>
                  </a:lnTo>
                  <a:lnTo>
                    <a:pt x="14674" y="21600"/>
                  </a:lnTo>
                  <a:close/>
                </a:path>
              </a:pathLst>
            </a:custGeom>
            <a:gradFill>
              <a:gsLst>
                <a:gs pos="0">
                  <a:srgbClr val="2F2F2F"/>
                </a:gs>
                <a:gs pos="50000">
                  <a:srgbClr val="444444"/>
                </a:gs>
                <a:gs pos="100000">
                  <a:srgbClr val="525252"/>
                </a:gs>
              </a:gsLst>
              <a:lin ang="10800000" scaled="0"/>
            </a:gradFill>
            <a:ln>
              <a:noFill/>
            </a:ln>
          </p:spPr>
          <p:txBody>
            <a:bodyPr anchorCtr="0" anchor="ctr" bIns="28575" lIns="28575" spcFirstLastPara="1" rIns="28575" wrap="square" tIns="28575">
              <a:noAutofit/>
            </a:bodyPr>
            <a:lstStyle/>
            <a:p>
              <a:pPr indent="0" lvl="0" marL="0" marR="0" rtl="0" algn="l">
                <a:lnSpc>
                  <a:spcPct val="100000"/>
                </a:lnSpc>
                <a:spcBef>
                  <a:spcPts val="0"/>
                </a:spcBef>
                <a:spcAft>
                  <a:spcPts val="0"/>
                </a:spcAft>
                <a:buClr>
                  <a:srgbClr val="000000"/>
                </a:buClr>
                <a:buSzPts val="2251"/>
                <a:buFont typeface="Arial"/>
                <a:buNone/>
              </a:pPr>
              <a:r>
                <a:t/>
              </a:r>
              <a:endParaRPr b="0" i="0" sz="2251" u="none" cap="none" strike="noStrike">
                <a:solidFill>
                  <a:srgbClr val="FFFFFF"/>
                </a:solidFill>
                <a:latin typeface="Calibri"/>
                <a:ea typeface="Calibri"/>
                <a:cs typeface="Calibri"/>
                <a:sym typeface="Calibri"/>
              </a:endParaRPr>
            </a:p>
          </p:txBody>
        </p:sp>
        <p:sp>
          <p:nvSpPr>
            <p:cNvPr id="798" name="Google Shape;798;p75"/>
            <p:cNvSpPr/>
            <p:nvPr/>
          </p:nvSpPr>
          <p:spPr>
            <a:xfrm>
              <a:off x="7023099" y="6388100"/>
              <a:ext cx="4274822" cy="3722371"/>
            </a:xfrm>
            <a:custGeom>
              <a:rect b="b" l="l" r="r" t="t"/>
              <a:pathLst>
                <a:path extrusionOk="0" h="21600" w="21600">
                  <a:moveTo>
                    <a:pt x="18956" y="0"/>
                  </a:moveTo>
                  <a:lnTo>
                    <a:pt x="0" y="15815"/>
                  </a:lnTo>
                  <a:lnTo>
                    <a:pt x="6924" y="21600"/>
                  </a:lnTo>
                  <a:lnTo>
                    <a:pt x="21600" y="9352"/>
                  </a:lnTo>
                  <a:close/>
                </a:path>
              </a:pathLst>
            </a:custGeom>
            <a:solidFill>
              <a:srgbClr val="0070C0"/>
            </a:solidFill>
            <a:ln>
              <a:noFill/>
            </a:ln>
          </p:spPr>
          <p:txBody>
            <a:bodyPr anchorCtr="0" anchor="ctr" bIns="28575" lIns="28575" spcFirstLastPara="1" rIns="28575" wrap="square" tIns="28575">
              <a:noAutofit/>
            </a:bodyPr>
            <a:lstStyle/>
            <a:p>
              <a:pPr indent="0" lvl="0" marL="0" marR="0" rtl="0" algn="l">
                <a:lnSpc>
                  <a:spcPct val="100000"/>
                </a:lnSpc>
                <a:spcBef>
                  <a:spcPts val="0"/>
                </a:spcBef>
                <a:spcAft>
                  <a:spcPts val="0"/>
                </a:spcAft>
                <a:buClr>
                  <a:srgbClr val="000000"/>
                </a:buClr>
                <a:buSzPts val="2251"/>
                <a:buFont typeface="Arial"/>
                <a:buNone/>
              </a:pPr>
              <a:r>
                <a:t/>
              </a:r>
              <a:endParaRPr b="0" i="0" sz="2251" u="none" cap="none" strike="noStrike">
                <a:solidFill>
                  <a:srgbClr val="FFFFFF"/>
                </a:solidFill>
                <a:latin typeface="Calibri"/>
                <a:ea typeface="Calibri"/>
                <a:cs typeface="Calibri"/>
                <a:sym typeface="Calibri"/>
              </a:endParaRPr>
            </a:p>
          </p:txBody>
        </p:sp>
        <p:sp>
          <p:nvSpPr>
            <p:cNvPr id="799" name="Google Shape;799;p75"/>
            <p:cNvSpPr/>
            <p:nvPr/>
          </p:nvSpPr>
          <p:spPr>
            <a:xfrm>
              <a:off x="6451599" y="4102099"/>
              <a:ext cx="2200912" cy="1294131"/>
            </a:xfrm>
            <a:custGeom>
              <a:rect b="b" l="l" r="r" t="t"/>
              <a:pathLst>
                <a:path extrusionOk="0" h="21600" w="21600">
                  <a:moveTo>
                    <a:pt x="17474" y="21600"/>
                  </a:moveTo>
                  <a:lnTo>
                    <a:pt x="21600" y="0"/>
                  </a:lnTo>
                  <a:lnTo>
                    <a:pt x="0" y="0"/>
                  </a:lnTo>
                  <a:close/>
                </a:path>
              </a:pathLst>
            </a:custGeom>
            <a:solidFill>
              <a:srgbClr val="7F7F7F"/>
            </a:solidFill>
            <a:ln>
              <a:noFill/>
            </a:ln>
          </p:spPr>
          <p:txBody>
            <a:bodyPr anchorCtr="0" anchor="ctr" bIns="28575" lIns="28575" spcFirstLastPara="1" rIns="28575" wrap="square" tIns="28575">
              <a:noAutofit/>
            </a:bodyPr>
            <a:lstStyle/>
            <a:p>
              <a:pPr indent="0" lvl="0" marL="0" marR="0" rtl="0" algn="l">
                <a:lnSpc>
                  <a:spcPct val="100000"/>
                </a:lnSpc>
                <a:spcBef>
                  <a:spcPts val="0"/>
                </a:spcBef>
                <a:spcAft>
                  <a:spcPts val="0"/>
                </a:spcAft>
                <a:buClr>
                  <a:srgbClr val="000000"/>
                </a:buClr>
                <a:buSzPts val="2251"/>
                <a:buFont typeface="Arial"/>
                <a:buNone/>
              </a:pPr>
              <a:r>
                <a:t/>
              </a:r>
              <a:endParaRPr b="0" i="0" sz="2251" u="none" cap="none" strike="noStrike">
                <a:solidFill>
                  <a:srgbClr val="FFFFFF"/>
                </a:solidFill>
                <a:latin typeface="Calibri"/>
                <a:ea typeface="Calibri"/>
                <a:cs typeface="Calibri"/>
                <a:sym typeface="Calibri"/>
              </a:endParaRPr>
            </a:p>
          </p:txBody>
        </p:sp>
      </p:grpSp>
      <p:sp>
        <p:nvSpPr>
          <p:cNvPr id="800" name="Google Shape;800;p75"/>
          <p:cNvSpPr/>
          <p:nvPr/>
        </p:nvSpPr>
        <p:spPr>
          <a:xfrm>
            <a:off x="4427555" y="1821007"/>
            <a:ext cx="450117" cy="376309"/>
          </a:xfrm>
          <a:prstGeom prst="rect">
            <a:avLst/>
          </a:prstGeom>
          <a:noFill/>
          <a:ln>
            <a:noFill/>
          </a:ln>
        </p:spPr>
        <p:txBody>
          <a:bodyPr anchorCtr="0" anchor="t" bIns="28600" lIns="57200" spcFirstLastPara="1" rIns="57200" wrap="square" tIns="28600">
            <a:noAutofit/>
          </a:bodyPr>
          <a:lstStyle/>
          <a:p>
            <a:pPr indent="0" lvl="0" marL="0" marR="0" rtl="0" algn="ctr">
              <a:lnSpc>
                <a:spcPct val="100000"/>
              </a:lnSpc>
              <a:spcBef>
                <a:spcPts val="0"/>
              </a:spcBef>
              <a:spcAft>
                <a:spcPts val="0"/>
              </a:spcAft>
              <a:buClr>
                <a:srgbClr val="000000"/>
              </a:buClr>
              <a:buSzPts val="3003"/>
              <a:buFont typeface="Arial"/>
              <a:buNone/>
            </a:pPr>
            <a:r>
              <a:rPr b="1" i="0" lang="en-US" sz="3003" u="none" cap="none" strike="noStrike">
                <a:solidFill>
                  <a:srgbClr val="000000"/>
                </a:solidFill>
                <a:latin typeface="Calibri"/>
                <a:ea typeface="Calibri"/>
                <a:cs typeface="Calibri"/>
                <a:sym typeface="Calibri"/>
              </a:rPr>
              <a:t>O1</a:t>
            </a:r>
            <a:endParaRPr/>
          </a:p>
        </p:txBody>
      </p:sp>
      <p:sp>
        <p:nvSpPr>
          <p:cNvPr id="801" name="Google Shape;801;p75"/>
          <p:cNvSpPr/>
          <p:nvPr/>
        </p:nvSpPr>
        <p:spPr>
          <a:xfrm>
            <a:off x="3127644" y="2795992"/>
            <a:ext cx="570792" cy="519883"/>
          </a:xfrm>
          <a:prstGeom prst="rect">
            <a:avLst/>
          </a:prstGeom>
          <a:noFill/>
          <a:ln>
            <a:noFill/>
          </a:ln>
        </p:spPr>
        <p:txBody>
          <a:bodyPr anchorCtr="0" anchor="t" bIns="28600" lIns="57200" spcFirstLastPara="1" rIns="57200" wrap="square" tIns="28600">
            <a:noAutofit/>
          </a:bodyPr>
          <a:lstStyle/>
          <a:p>
            <a:pPr indent="0" lvl="0" marL="0" marR="0" rtl="0" algn="ctr">
              <a:lnSpc>
                <a:spcPct val="100000"/>
              </a:lnSpc>
              <a:spcBef>
                <a:spcPts val="0"/>
              </a:spcBef>
              <a:spcAft>
                <a:spcPts val="0"/>
              </a:spcAft>
              <a:buClr>
                <a:srgbClr val="000000"/>
              </a:buClr>
              <a:buSzPts val="3003"/>
              <a:buFont typeface="Arial"/>
              <a:buNone/>
            </a:pPr>
            <a:r>
              <a:rPr b="1" i="0" lang="en-US" sz="3003" u="none" cap="none" strike="noStrike">
                <a:solidFill>
                  <a:srgbClr val="44546A"/>
                </a:solidFill>
                <a:latin typeface="Calibri"/>
                <a:ea typeface="Calibri"/>
                <a:cs typeface="Calibri"/>
                <a:sym typeface="Calibri"/>
              </a:rPr>
              <a:t>O5</a:t>
            </a:r>
            <a:endParaRPr/>
          </a:p>
        </p:txBody>
      </p:sp>
      <p:sp>
        <p:nvSpPr>
          <p:cNvPr id="802" name="Google Shape;802;p75"/>
          <p:cNvSpPr/>
          <p:nvPr/>
        </p:nvSpPr>
        <p:spPr>
          <a:xfrm>
            <a:off x="5770715" y="2631312"/>
            <a:ext cx="450117" cy="376309"/>
          </a:xfrm>
          <a:prstGeom prst="rect">
            <a:avLst/>
          </a:prstGeom>
          <a:noFill/>
          <a:ln>
            <a:noFill/>
          </a:ln>
        </p:spPr>
        <p:txBody>
          <a:bodyPr anchorCtr="0" anchor="t" bIns="28600" lIns="57200" spcFirstLastPara="1" rIns="57200" wrap="square" tIns="28600">
            <a:noAutofit/>
          </a:bodyPr>
          <a:lstStyle/>
          <a:p>
            <a:pPr indent="0" lvl="0" marL="0" marR="0" rtl="0" algn="ctr">
              <a:lnSpc>
                <a:spcPct val="100000"/>
              </a:lnSpc>
              <a:spcBef>
                <a:spcPts val="0"/>
              </a:spcBef>
              <a:spcAft>
                <a:spcPts val="0"/>
              </a:spcAft>
              <a:buClr>
                <a:srgbClr val="000000"/>
              </a:buClr>
              <a:buSzPts val="3003"/>
              <a:buFont typeface="Arial"/>
              <a:buNone/>
            </a:pPr>
            <a:r>
              <a:rPr b="1" i="0" lang="en-US" sz="3003" u="none" cap="none" strike="noStrike">
                <a:solidFill>
                  <a:srgbClr val="000000"/>
                </a:solidFill>
                <a:latin typeface="Calibri"/>
                <a:ea typeface="Calibri"/>
                <a:cs typeface="Calibri"/>
                <a:sym typeface="Calibri"/>
              </a:rPr>
              <a:t>O2</a:t>
            </a:r>
            <a:endParaRPr/>
          </a:p>
        </p:txBody>
      </p:sp>
      <p:sp>
        <p:nvSpPr>
          <p:cNvPr id="803" name="Google Shape;803;p75"/>
          <p:cNvSpPr/>
          <p:nvPr/>
        </p:nvSpPr>
        <p:spPr>
          <a:xfrm>
            <a:off x="5449683" y="4154413"/>
            <a:ext cx="450117" cy="376309"/>
          </a:xfrm>
          <a:prstGeom prst="rect">
            <a:avLst/>
          </a:prstGeom>
          <a:noFill/>
          <a:ln>
            <a:noFill/>
          </a:ln>
        </p:spPr>
        <p:txBody>
          <a:bodyPr anchorCtr="0" anchor="t" bIns="28600" lIns="57200" spcFirstLastPara="1" rIns="57200" wrap="square" tIns="28600">
            <a:noAutofit/>
          </a:bodyPr>
          <a:lstStyle/>
          <a:p>
            <a:pPr indent="0" lvl="0" marL="0" marR="0" rtl="0" algn="ctr">
              <a:lnSpc>
                <a:spcPct val="100000"/>
              </a:lnSpc>
              <a:spcBef>
                <a:spcPts val="0"/>
              </a:spcBef>
              <a:spcAft>
                <a:spcPts val="0"/>
              </a:spcAft>
              <a:buClr>
                <a:srgbClr val="000000"/>
              </a:buClr>
              <a:buSzPts val="3003"/>
              <a:buFont typeface="Arial"/>
              <a:buNone/>
            </a:pPr>
            <a:r>
              <a:rPr b="1" i="0" lang="en-US" sz="3003" u="none" cap="none" strike="noStrike">
                <a:solidFill>
                  <a:srgbClr val="000000"/>
                </a:solidFill>
                <a:latin typeface="Calibri"/>
                <a:ea typeface="Calibri"/>
                <a:cs typeface="Calibri"/>
                <a:sym typeface="Calibri"/>
              </a:rPr>
              <a:t>O3</a:t>
            </a:r>
            <a:endParaRPr/>
          </a:p>
        </p:txBody>
      </p:sp>
      <p:sp>
        <p:nvSpPr>
          <p:cNvPr id="804" name="Google Shape;804;p75"/>
          <p:cNvSpPr/>
          <p:nvPr/>
        </p:nvSpPr>
        <p:spPr>
          <a:xfrm>
            <a:off x="3832127" y="4183175"/>
            <a:ext cx="450117" cy="376309"/>
          </a:xfrm>
          <a:prstGeom prst="rect">
            <a:avLst/>
          </a:prstGeom>
          <a:noFill/>
          <a:ln>
            <a:noFill/>
          </a:ln>
        </p:spPr>
        <p:txBody>
          <a:bodyPr anchorCtr="0" anchor="t" bIns="28600" lIns="57200" spcFirstLastPara="1" rIns="57200" wrap="square" tIns="28600">
            <a:noAutofit/>
          </a:bodyPr>
          <a:lstStyle/>
          <a:p>
            <a:pPr indent="0" lvl="0" marL="0" marR="0" rtl="0" algn="ctr">
              <a:lnSpc>
                <a:spcPct val="100000"/>
              </a:lnSpc>
              <a:spcBef>
                <a:spcPts val="0"/>
              </a:spcBef>
              <a:spcAft>
                <a:spcPts val="0"/>
              </a:spcAft>
              <a:buClr>
                <a:srgbClr val="000000"/>
              </a:buClr>
              <a:buSzPts val="3003"/>
              <a:buFont typeface="Arial"/>
              <a:buNone/>
            </a:pPr>
            <a:r>
              <a:rPr b="1" i="0" lang="en-US" sz="3003" u="none" cap="none" strike="noStrike">
                <a:solidFill>
                  <a:srgbClr val="000000"/>
                </a:solidFill>
                <a:latin typeface="Calibri"/>
                <a:ea typeface="Calibri"/>
                <a:cs typeface="Calibri"/>
                <a:sym typeface="Calibri"/>
              </a:rPr>
              <a:t>O4</a:t>
            </a:r>
            <a:endParaRPr/>
          </a:p>
        </p:txBody>
      </p:sp>
      <p:sp>
        <p:nvSpPr>
          <p:cNvPr id="805" name="Google Shape;805;p75"/>
          <p:cNvSpPr txBox="1"/>
          <p:nvPr/>
        </p:nvSpPr>
        <p:spPr>
          <a:xfrm>
            <a:off x="2081177" y="1168820"/>
            <a:ext cx="5142871" cy="461665"/>
          </a:xfrm>
          <a:prstGeom prst="rect">
            <a:avLst/>
          </a:prstGeom>
          <a:noFill/>
          <a:ln>
            <a:noFill/>
          </a:ln>
        </p:spPr>
        <p:txBody>
          <a:bodyPr anchorCtr="0" anchor="b" bIns="45700" lIns="0" spcFirstLastPara="1" rIns="0"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0070C0"/>
                </a:solidFill>
                <a:latin typeface="Calibri"/>
                <a:ea typeface="Calibri"/>
                <a:cs typeface="Calibri"/>
                <a:sym typeface="Calibri"/>
              </a:rPr>
              <a:t>Pernyataan Standar Pelayanan</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9" name="Shape 809"/>
        <p:cNvGrpSpPr/>
        <p:nvPr/>
      </p:nvGrpSpPr>
      <p:grpSpPr>
        <a:xfrm>
          <a:off x="0" y="0"/>
          <a:ext cx="0" cy="0"/>
          <a:chOff x="0" y="0"/>
          <a:chExt cx="0" cy="0"/>
        </a:xfrm>
      </p:grpSpPr>
      <p:sp>
        <p:nvSpPr>
          <p:cNvPr id="810" name="Google Shape;810;p76"/>
          <p:cNvSpPr txBox="1"/>
          <p:nvPr>
            <p:ph type="title"/>
          </p:nvPr>
        </p:nvSpPr>
        <p:spPr>
          <a:xfrm>
            <a:off x="713250" y="278110"/>
            <a:ext cx="77175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3300"/>
              <a:buFont typeface="Calibri"/>
              <a:buNone/>
            </a:pPr>
            <a:r>
              <a:rPr lang="en-US"/>
              <a:t>Penetapan Sasaran SPM Bidang Kesehatan</a:t>
            </a:r>
            <a:endParaRPr/>
          </a:p>
        </p:txBody>
      </p:sp>
      <p:sp>
        <p:nvSpPr>
          <p:cNvPr id="811" name="Google Shape;811;p76"/>
          <p:cNvSpPr txBox="1"/>
          <p:nvPr/>
        </p:nvSpPr>
        <p:spPr>
          <a:xfrm>
            <a:off x="713250" y="994228"/>
            <a:ext cx="8019143" cy="95410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Sesuai Permenkes 4/2019 🡪 “Penetapan sasaran SPM Bidang Kesehatan di wilayah provinsi dan kabupaten/kota dalam satu tahun menggunakan data proyeksi BPS atau data riil yang diyakini benar, dengan mempertimbangkan estimasi dari hasil survei/ riset yang terjamin validitasnya, yang </a:t>
            </a:r>
            <a:r>
              <a:rPr b="1" i="0" lang="en-US" sz="1400" u="none" cap="none" strike="noStrike">
                <a:solidFill>
                  <a:srgbClr val="000000"/>
                </a:solidFill>
                <a:latin typeface="Arial"/>
                <a:ea typeface="Arial"/>
                <a:cs typeface="Arial"/>
                <a:sym typeface="Arial"/>
              </a:rPr>
              <a:t>ditetapkan oleh Kepala Daerah</a:t>
            </a:r>
            <a:r>
              <a:rPr b="0" i="0" lang="en-US" sz="1400" u="none" cap="none" strike="noStrike">
                <a:solidFill>
                  <a:srgbClr val="000000"/>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p:txBody>
      </p:sp>
      <p:grpSp>
        <p:nvGrpSpPr>
          <p:cNvPr id="812" name="Google Shape;812;p76"/>
          <p:cNvGrpSpPr/>
          <p:nvPr/>
        </p:nvGrpSpPr>
        <p:grpSpPr>
          <a:xfrm>
            <a:off x="1424451" y="2180748"/>
            <a:ext cx="6413263" cy="2507029"/>
            <a:chOff x="488280" y="2122691"/>
            <a:chExt cx="6413263" cy="2507029"/>
          </a:xfrm>
        </p:grpSpPr>
        <p:sp>
          <p:nvSpPr>
            <p:cNvPr id="813" name="Google Shape;813;p76"/>
            <p:cNvSpPr/>
            <p:nvPr/>
          </p:nvSpPr>
          <p:spPr>
            <a:xfrm>
              <a:off x="488280" y="2767693"/>
              <a:ext cx="1384064" cy="766536"/>
            </a:xfrm>
            <a:prstGeom prst="flowChartAlternateProcess">
              <a:avLst/>
            </a:prstGeom>
            <a:solidFill>
              <a:srgbClr val="99CCFF"/>
            </a:solidFill>
            <a:ln cap="flat" cmpd="sng" w="12700">
              <a:solidFill>
                <a:srgbClr val="33CCC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Calibri"/>
                  <a:ea typeface="Calibri"/>
                  <a:cs typeface="Calibri"/>
                  <a:sym typeface="Calibri"/>
                </a:rPr>
                <a:t>Penetapan Sasaran</a:t>
              </a:r>
              <a:endParaRPr b="0" i="0" sz="1400" u="none" cap="none" strike="noStrike">
                <a:solidFill>
                  <a:srgbClr val="000000"/>
                </a:solidFill>
                <a:latin typeface="Calibri"/>
                <a:ea typeface="Calibri"/>
                <a:cs typeface="Calibri"/>
                <a:sym typeface="Calibri"/>
              </a:endParaRPr>
            </a:p>
          </p:txBody>
        </p:sp>
        <p:cxnSp>
          <p:nvCxnSpPr>
            <p:cNvPr id="814" name="Google Shape;814;p76"/>
            <p:cNvCxnSpPr>
              <a:stCxn id="813" idx="3"/>
            </p:cNvCxnSpPr>
            <p:nvPr/>
          </p:nvCxnSpPr>
          <p:spPr>
            <a:xfrm flipH="1" rot="10800000">
              <a:off x="1872344" y="2571661"/>
              <a:ext cx="1030500" cy="579300"/>
            </a:xfrm>
            <a:prstGeom prst="bentConnector3">
              <a:avLst>
                <a:gd fmla="val 50000" name="adj1"/>
              </a:avLst>
            </a:prstGeom>
            <a:noFill/>
            <a:ln cap="flat" cmpd="sng" w="28575">
              <a:solidFill>
                <a:schemeClr val="accent1"/>
              </a:solidFill>
              <a:prstDash val="solid"/>
              <a:miter lim="800000"/>
              <a:headEnd len="sm" w="sm" type="none"/>
              <a:tailEnd len="med" w="med" type="triangle"/>
            </a:ln>
          </p:spPr>
        </p:cxnSp>
        <p:sp>
          <p:nvSpPr>
            <p:cNvPr id="815" name="Google Shape;815;p76"/>
            <p:cNvSpPr txBox="1"/>
            <p:nvPr/>
          </p:nvSpPr>
          <p:spPr>
            <a:xfrm>
              <a:off x="2989943" y="2122691"/>
              <a:ext cx="3911600" cy="738664"/>
            </a:xfrm>
            <a:prstGeom prst="rect">
              <a:avLst/>
            </a:prstGeom>
            <a:noFill/>
            <a:ln cap="flat" cmpd="sng" w="28575">
              <a:solidFill>
                <a:srgbClr val="009999"/>
              </a:solidFill>
              <a:prstDash val="solid"/>
              <a:round/>
              <a:headEnd len="sm" w="sm" type="none"/>
              <a:tailEnd len="sm" w="sm" type="none"/>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rgbClr val="000000"/>
                </a:buClr>
                <a:buSzPts val="1400"/>
                <a:buFont typeface="Calibri"/>
                <a:buAutoNum type="arabicPeriod"/>
              </a:pPr>
              <a:r>
                <a:rPr b="1" i="0" lang="en-US" sz="1400" u="none" cap="none" strike="noStrike">
                  <a:solidFill>
                    <a:srgbClr val="000000"/>
                  </a:solidFill>
                  <a:latin typeface="Arial"/>
                  <a:ea typeface="Arial"/>
                  <a:cs typeface="Arial"/>
                  <a:sym typeface="Arial"/>
                </a:rPr>
                <a:t>Proyeksi BPS/ Hasil Survei</a:t>
              </a:r>
              <a:endParaRPr/>
            </a:p>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Estimasi yang mendekati data riil berdasarkan data sasaran tahun sebelumnya</a:t>
              </a:r>
              <a:endParaRPr b="0" i="0" sz="1400" u="none" cap="none" strike="noStrike">
                <a:solidFill>
                  <a:srgbClr val="000000"/>
                </a:solidFill>
                <a:latin typeface="Arial"/>
                <a:ea typeface="Arial"/>
                <a:cs typeface="Arial"/>
                <a:sym typeface="Arial"/>
              </a:endParaRPr>
            </a:p>
          </p:txBody>
        </p:sp>
        <p:cxnSp>
          <p:nvCxnSpPr>
            <p:cNvPr id="816" name="Google Shape;816;p76"/>
            <p:cNvCxnSpPr>
              <a:stCxn id="813" idx="3"/>
            </p:cNvCxnSpPr>
            <p:nvPr/>
          </p:nvCxnSpPr>
          <p:spPr>
            <a:xfrm>
              <a:off x="1872344" y="3150961"/>
              <a:ext cx="1023300" cy="572100"/>
            </a:xfrm>
            <a:prstGeom prst="bentConnector3">
              <a:avLst>
                <a:gd fmla="val 50000" name="adj1"/>
              </a:avLst>
            </a:prstGeom>
            <a:noFill/>
            <a:ln cap="flat" cmpd="sng" w="28575">
              <a:solidFill>
                <a:schemeClr val="accent1"/>
              </a:solidFill>
              <a:prstDash val="solid"/>
              <a:miter lim="800000"/>
              <a:headEnd len="sm" w="sm" type="none"/>
              <a:tailEnd len="med" w="med" type="triangle"/>
            </a:ln>
          </p:spPr>
        </p:cxnSp>
        <p:sp>
          <p:nvSpPr>
            <p:cNvPr id="817" name="Google Shape;817;p76"/>
            <p:cNvSpPr txBox="1"/>
            <p:nvPr/>
          </p:nvSpPr>
          <p:spPr>
            <a:xfrm>
              <a:off x="2989943" y="3244725"/>
              <a:ext cx="3911600" cy="1384995"/>
            </a:xfrm>
            <a:prstGeom prst="rect">
              <a:avLst/>
            </a:prstGeom>
            <a:noFill/>
            <a:ln cap="flat" cmpd="sng" w="28575">
              <a:solidFill>
                <a:srgbClr val="009999"/>
              </a:solidFill>
              <a:prstDash val="solid"/>
              <a:round/>
              <a:headEnd len="sm" w="sm" type="none"/>
              <a:tailEnd len="sm" w="sm" type="none"/>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rgbClr val="000000"/>
                </a:buClr>
                <a:buSzPts val="1400"/>
                <a:buFont typeface="Calibri"/>
                <a:buAutoNum type="arabicPeriod" startAt="2"/>
              </a:pPr>
              <a:r>
                <a:rPr b="1" i="0" lang="en-US" sz="1400" u="none" cap="none" strike="noStrike">
                  <a:solidFill>
                    <a:srgbClr val="000000"/>
                  </a:solidFill>
                  <a:latin typeface="Arial"/>
                  <a:ea typeface="Arial"/>
                  <a:cs typeface="Arial"/>
                  <a:sym typeface="Arial"/>
                </a:rPr>
                <a:t>Data Riil</a:t>
              </a:r>
              <a:endParaRPr/>
            </a:p>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Data penduduk by name by address sesuai data Disdukcapil yang dapat digunakan untuk proyeksi sasaran indikator SPM kesehatan berdasarkan siklus hidup, contoh indikator Yankes Lansia, Yankes Usia Produktif, dll.</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822" name="Shape 822"/>
        <p:cNvGrpSpPr/>
        <p:nvPr/>
      </p:nvGrpSpPr>
      <p:grpSpPr>
        <a:xfrm>
          <a:off x="0" y="0"/>
          <a:ext cx="0" cy="0"/>
          <a:chOff x="0" y="0"/>
          <a:chExt cx="0" cy="0"/>
        </a:xfrm>
      </p:grpSpPr>
      <p:sp>
        <p:nvSpPr>
          <p:cNvPr id="823" name="Google Shape;823;p77"/>
          <p:cNvSpPr txBox="1"/>
          <p:nvPr>
            <p:ph idx="1" type="subTitle"/>
          </p:nvPr>
        </p:nvSpPr>
        <p:spPr>
          <a:xfrm>
            <a:off x="0" y="-52273"/>
            <a:ext cx="4737300" cy="519173"/>
          </a:xfrm>
          <a:prstGeom prst="rect">
            <a:avLst/>
          </a:prstGeom>
          <a:noFill/>
          <a:ln>
            <a:noFill/>
          </a:ln>
        </p:spPr>
        <p:txBody>
          <a:bodyPr anchorCtr="0" anchor="t" bIns="91425" lIns="91425" spcFirstLastPara="1" rIns="91425" wrap="square" tIns="91425">
            <a:noAutofit/>
          </a:bodyPr>
          <a:lstStyle/>
          <a:p>
            <a:pPr indent="-4763" lvl="0" marL="61913" rtl="0" algn="l">
              <a:lnSpc>
                <a:spcPct val="90000"/>
              </a:lnSpc>
              <a:spcBef>
                <a:spcPts val="0"/>
              </a:spcBef>
              <a:spcAft>
                <a:spcPts val="0"/>
              </a:spcAft>
              <a:buClr>
                <a:schemeClr val="dk1"/>
              </a:buClr>
              <a:buSzPts val="2200"/>
              <a:buNone/>
            </a:pPr>
            <a:r>
              <a:rPr b="1" lang="en-US" sz="1800">
                <a:solidFill>
                  <a:schemeClr val="dk1"/>
                </a:solidFill>
                <a:latin typeface="Cambria"/>
                <a:ea typeface="Cambria"/>
                <a:cs typeface="Cambria"/>
                <a:sym typeface="Cambria"/>
              </a:rPr>
              <a:t>Contoh: Tata Cara Pemenuhan Standar pada Yankes Penderita DM</a:t>
            </a:r>
            <a:endParaRPr b="1" sz="1800">
              <a:solidFill>
                <a:schemeClr val="dk1"/>
              </a:solidFill>
              <a:latin typeface="Cambria"/>
              <a:ea typeface="Cambria"/>
              <a:cs typeface="Cambria"/>
              <a:sym typeface="Cambria"/>
            </a:endParaRPr>
          </a:p>
        </p:txBody>
      </p:sp>
      <p:sp>
        <p:nvSpPr>
          <p:cNvPr id="824" name="Google Shape;824;p77"/>
          <p:cNvSpPr txBox="1"/>
          <p:nvPr/>
        </p:nvSpPr>
        <p:spPr>
          <a:xfrm>
            <a:off x="69442" y="803818"/>
            <a:ext cx="4305240" cy="1384995"/>
          </a:xfrm>
          <a:prstGeom prst="rect">
            <a:avLst/>
          </a:prstGeom>
          <a:noFill/>
          <a:ln cap="flat" cmpd="sng" w="9525">
            <a:solidFill>
              <a:srgbClr val="1D067E"/>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1" i="0" lang="en-US" sz="1200" u="none" cap="none" strike="noStrike">
                <a:solidFill>
                  <a:srgbClr val="1D067E"/>
                </a:solidFill>
                <a:latin typeface="Arial"/>
                <a:ea typeface="Arial"/>
                <a:cs typeface="Arial"/>
                <a:sym typeface="Arial"/>
              </a:rPr>
              <a:t>Pengertian</a:t>
            </a:r>
            <a:endParaRPr b="1" i="0" sz="1200" u="none" cap="none" strike="noStrike">
              <a:solidFill>
                <a:srgbClr val="1D067E"/>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000000"/>
                </a:solidFill>
                <a:latin typeface="Calibri"/>
                <a:ea typeface="Calibri"/>
                <a:cs typeface="Calibri"/>
                <a:sym typeface="Calibri"/>
              </a:rPr>
              <a:t>Pelayanan Kesehatan Penderita Diabetes Melitus sesuai standar meliputi :</a:t>
            </a:r>
            <a:endParaRPr b="0" i="0" sz="1200" u="none" cap="none" strike="noStrike">
              <a:solidFill>
                <a:srgbClr val="000000"/>
              </a:solidFill>
              <a:latin typeface="Calibri"/>
              <a:ea typeface="Calibri"/>
              <a:cs typeface="Calibri"/>
              <a:sym typeface="Calibri"/>
            </a:endParaRPr>
          </a:p>
          <a:p>
            <a:pPr indent="-200025" lvl="0" marL="332185" marR="0" rtl="0" algn="l">
              <a:lnSpc>
                <a:spcPct val="100000"/>
              </a:lnSpc>
              <a:spcBef>
                <a:spcPts val="0"/>
              </a:spcBef>
              <a:spcAft>
                <a:spcPts val="0"/>
              </a:spcAft>
              <a:buClr>
                <a:srgbClr val="000000"/>
              </a:buClr>
              <a:buSzPts val="1200"/>
              <a:buFont typeface="Calibri"/>
              <a:buAutoNum type="arabicParenR"/>
            </a:pPr>
            <a:r>
              <a:rPr b="0" i="0" lang="en-US" sz="1200" u="none" cap="none" strike="noStrike">
                <a:solidFill>
                  <a:srgbClr val="000000"/>
                </a:solidFill>
                <a:latin typeface="Arial"/>
                <a:ea typeface="Arial"/>
                <a:cs typeface="Arial"/>
                <a:sym typeface="Arial"/>
              </a:rPr>
              <a:t>Pengukuran gula darah, dilakukan minimal satu kali sebulan di fasilitas pelayanan kesehatan </a:t>
            </a:r>
            <a:endParaRPr b="0" i="0" sz="1200" u="none" cap="none" strike="noStrike">
              <a:solidFill>
                <a:srgbClr val="000000"/>
              </a:solidFill>
              <a:latin typeface="Arial"/>
              <a:ea typeface="Arial"/>
              <a:cs typeface="Arial"/>
              <a:sym typeface="Arial"/>
            </a:endParaRPr>
          </a:p>
          <a:p>
            <a:pPr indent="-200025" lvl="0" marL="332185" marR="0" rtl="0" algn="l">
              <a:lnSpc>
                <a:spcPct val="100000"/>
              </a:lnSpc>
              <a:spcBef>
                <a:spcPts val="0"/>
              </a:spcBef>
              <a:spcAft>
                <a:spcPts val="0"/>
              </a:spcAft>
              <a:buClr>
                <a:srgbClr val="000000"/>
              </a:buClr>
              <a:buSzPts val="1200"/>
              <a:buFont typeface="Calibri"/>
              <a:buAutoNum type="arabicParenR"/>
            </a:pPr>
            <a:r>
              <a:rPr b="0" i="0" lang="en-US" sz="1200" u="none" cap="none" strike="noStrike">
                <a:solidFill>
                  <a:srgbClr val="000000"/>
                </a:solidFill>
                <a:latin typeface="Arial"/>
                <a:ea typeface="Arial"/>
                <a:cs typeface="Arial"/>
                <a:sym typeface="Arial"/>
              </a:rPr>
              <a:t>Edukasi  perubahan gaya hidup dan/atau Nutrisi </a:t>
            </a:r>
            <a:endParaRPr b="0" i="0" sz="1200" u="none" cap="none" strike="noStrike">
              <a:solidFill>
                <a:srgbClr val="000000"/>
              </a:solidFill>
              <a:latin typeface="Arial"/>
              <a:ea typeface="Arial"/>
              <a:cs typeface="Arial"/>
              <a:sym typeface="Arial"/>
            </a:endParaRPr>
          </a:p>
          <a:p>
            <a:pPr indent="-200025" lvl="0" marL="332185" marR="0" rtl="0" algn="l">
              <a:lnSpc>
                <a:spcPct val="100000"/>
              </a:lnSpc>
              <a:spcBef>
                <a:spcPts val="0"/>
              </a:spcBef>
              <a:spcAft>
                <a:spcPts val="0"/>
              </a:spcAft>
              <a:buClr>
                <a:srgbClr val="000000"/>
              </a:buClr>
              <a:buSzPts val="1200"/>
              <a:buFont typeface="Calibri"/>
              <a:buAutoNum type="arabicParenR"/>
            </a:pPr>
            <a:r>
              <a:rPr b="0" i="0" lang="en-US" sz="1200" u="none" cap="none" strike="noStrike">
                <a:solidFill>
                  <a:srgbClr val="000000"/>
                </a:solidFill>
                <a:latin typeface="Arial"/>
                <a:ea typeface="Arial"/>
                <a:cs typeface="Arial"/>
                <a:sym typeface="Arial"/>
              </a:rPr>
              <a:t>Terapi farmakologi.</a:t>
            </a:r>
            <a:endParaRPr/>
          </a:p>
        </p:txBody>
      </p:sp>
      <p:sp>
        <p:nvSpPr>
          <p:cNvPr id="825" name="Google Shape;825;p77"/>
          <p:cNvSpPr txBox="1"/>
          <p:nvPr/>
        </p:nvSpPr>
        <p:spPr>
          <a:xfrm>
            <a:off x="69442" y="2519370"/>
            <a:ext cx="4305240" cy="2123658"/>
          </a:xfrm>
          <a:prstGeom prst="rect">
            <a:avLst/>
          </a:prstGeom>
          <a:noFill/>
          <a:ln cap="flat" cmpd="sng" w="9525">
            <a:solidFill>
              <a:srgbClr val="1D067E"/>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1" i="0" lang="en-US" sz="1200" u="none" cap="none" strike="noStrike">
                <a:solidFill>
                  <a:srgbClr val="1D067E"/>
                </a:solidFill>
                <a:latin typeface="Arial"/>
                <a:ea typeface="Arial"/>
                <a:cs typeface="Arial"/>
                <a:sym typeface="Arial"/>
              </a:rPr>
              <a:t>Mekanisme Pelayanan</a:t>
            </a:r>
            <a:endParaRPr/>
          </a:p>
          <a:p>
            <a:pPr indent="-257175" lvl="0" marL="257175" marR="0" rtl="0" algn="l">
              <a:lnSpc>
                <a:spcPct val="100000"/>
              </a:lnSpc>
              <a:spcBef>
                <a:spcPts val="0"/>
              </a:spcBef>
              <a:spcAft>
                <a:spcPts val="0"/>
              </a:spcAft>
              <a:buClr>
                <a:srgbClr val="000000"/>
              </a:buClr>
              <a:buSzPts val="1200"/>
              <a:buFont typeface="Calibri"/>
              <a:buAutoNum type="arabicParenR"/>
            </a:pPr>
            <a:r>
              <a:rPr b="0" i="0" lang="en-US" sz="1200" u="none" cap="none" strike="noStrike">
                <a:solidFill>
                  <a:srgbClr val="000000"/>
                </a:solidFill>
                <a:latin typeface="Arial"/>
                <a:ea typeface="Arial"/>
                <a:cs typeface="Arial"/>
                <a:sym typeface="Arial"/>
              </a:rPr>
              <a:t>Penetapan sasaran penderita diabetes melitus ditetapkan oleh Kepala Daerah dengan menggunakan data RISKESDAS terbaru yang di tetapkan oleh Menteri Kesehatan</a:t>
            </a:r>
            <a:endParaRPr b="0" i="0" sz="1200" u="none" cap="none" strike="noStrike">
              <a:solidFill>
                <a:srgbClr val="000000"/>
              </a:solidFill>
              <a:latin typeface="Arial"/>
              <a:ea typeface="Arial"/>
              <a:cs typeface="Arial"/>
              <a:sym typeface="Arial"/>
            </a:endParaRPr>
          </a:p>
          <a:p>
            <a:pPr indent="-257175" lvl="0" marL="257175" marR="0" rtl="0" algn="l">
              <a:lnSpc>
                <a:spcPct val="100000"/>
              </a:lnSpc>
              <a:spcBef>
                <a:spcPts val="0"/>
              </a:spcBef>
              <a:spcAft>
                <a:spcPts val="0"/>
              </a:spcAft>
              <a:buClr>
                <a:srgbClr val="000000"/>
              </a:buClr>
              <a:buSzPts val="1200"/>
              <a:buFont typeface="Calibri"/>
              <a:buAutoNum type="arabicParenR"/>
            </a:pPr>
            <a:r>
              <a:rPr b="0" i="0" lang="en-US" sz="1200" u="none" cap="none" strike="noStrike">
                <a:solidFill>
                  <a:srgbClr val="000000"/>
                </a:solidFill>
                <a:latin typeface="Arial"/>
                <a:ea typeface="Arial"/>
                <a:cs typeface="Arial"/>
                <a:sym typeface="Arial"/>
              </a:rPr>
              <a:t>Pelayanan kesehatan diabetes mellitus adalah pelayanan kesehatan sesuai standar yang meliputi: </a:t>
            </a:r>
            <a:endParaRPr b="0" i="0" sz="1200" u="none" cap="none" strike="noStrike">
              <a:solidFill>
                <a:srgbClr val="000000"/>
              </a:solidFill>
              <a:latin typeface="Arial"/>
              <a:ea typeface="Arial"/>
              <a:cs typeface="Arial"/>
              <a:sym typeface="Arial"/>
            </a:endParaRPr>
          </a:p>
          <a:p>
            <a:pPr indent="-202406" lvl="0" marL="541735" marR="0" rtl="0" algn="l">
              <a:lnSpc>
                <a:spcPct val="100000"/>
              </a:lnSpc>
              <a:spcBef>
                <a:spcPts val="0"/>
              </a:spcBef>
              <a:spcAft>
                <a:spcPts val="0"/>
              </a:spcAft>
              <a:buClr>
                <a:srgbClr val="000000"/>
              </a:buClr>
              <a:buSzPts val="1200"/>
              <a:buFont typeface="Calibri"/>
              <a:buAutoNum type="alphaLcParenR"/>
            </a:pPr>
            <a:r>
              <a:rPr b="0" i="0" lang="en-US" sz="1200" u="none" cap="none" strike="noStrike">
                <a:solidFill>
                  <a:srgbClr val="000000"/>
                </a:solidFill>
                <a:latin typeface="Arial"/>
                <a:ea typeface="Arial"/>
                <a:cs typeface="Arial"/>
                <a:sym typeface="Arial"/>
              </a:rPr>
              <a:t>Pengukuran gula darah dilakukan minimal satu kali sebulan di fasilitas pelayanan kesehatan </a:t>
            </a:r>
            <a:endParaRPr b="0" i="0" sz="1200" u="none" cap="none" strike="noStrike">
              <a:solidFill>
                <a:srgbClr val="000000"/>
              </a:solidFill>
              <a:latin typeface="Arial"/>
              <a:ea typeface="Arial"/>
              <a:cs typeface="Arial"/>
              <a:sym typeface="Arial"/>
            </a:endParaRPr>
          </a:p>
          <a:p>
            <a:pPr indent="-202406" lvl="0" marL="541735" marR="0" rtl="0" algn="l">
              <a:lnSpc>
                <a:spcPct val="100000"/>
              </a:lnSpc>
              <a:spcBef>
                <a:spcPts val="0"/>
              </a:spcBef>
              <a:spcAft>
                <a:spcPts val="0"/>
              </a:spcAft>
              <a:buClr>
                <a:srgbClr val="000000"/>
              </a:buClr>
              <a:buSzPts val="1200"/>
              <a:buFont typeface="Calibri"/>
              <a:buAutoNum type="alphaLcParenR"/>
            </a:pPr>
            <a:r>
              <a:rPr b="0" i="0" lang="en-US" sz="1200" u="none" cap="none" strike="noStrike">
                <a:solidFill>
                  <a:srgbClr val="000000"/>
                </a:solidFill>
                <a:latin typeface="Arial"/>
                <a:ea typeface="Arial"/>
                <a:cs typeface="Arial"/>
                <a:sym typeface="Arial"/>
              </a:rPr>
              <a:t>Edukasi perubahan gaya hidup dan/atau Nutrisi </a:t>
            </a:r>
            <a:endParaRPr b="0" i="0" sz="1200" u="none" cap="none" strike="noStrike">
              <a:solidFill>
                <a:srgbClr val="000000"/>
              </a:solidFill>
              <a:latin typeface="Arial"/>
              <a:ea typeface="Arial"/>
              <a:cs typeface="Arial"/>
              <a:sym typeface="Arial"/>
            </a:endParaRPr>
          </a:p>
          <a:p>
            <a:pPr indent="-202406" lvl="0" marL="541735" marR="0" rtl="0" algn="l">
              <a:lnSpc>
                <a:spcPct val="100000"/>
              </a:lnSpc>
              <a:spcBef>
                <a:spcPts val="0"/>
              </a:spcBef>
              <a:spcAft>
                <a:spcPts val="0"/>
              </a:spcAft>
              <a:buClr>
                <a:srgbClr val="000000"/>
              </a:buClr>
              <a:buSzPts val="1200"/>
              <a:buFont typeface="Calibri"/>
              <a:buAutoNum type="alphaLcParenR"/>
            </a:pPr>
            <a:r>
              <a:rPr b="0" i="0" lang="en-US" sz="1200" u="none" cap="none" strike="noStrike">
                <a:solidFill>
                  <a:srgbClr val="000000"/>
                </a:solidFill>
                <a:latin typeface="Arial"/>
                <a:ea typeface="Arial"/>
                <a:cs typeface="Arial"/>
                <a:sym typeface="Arial"/>
              </a:rPr>
              <a:t>Melakukan rujukan jika diperlukan</a:t>
            </a:r>
            <a:endParaRPr b="1" i="0" sz="1200" u="none" cap="none" strike="noStrike">
              <a:solidFill>
                <a:srgbClr val="000000"/>
              </a:solidFill>
              <a:latin typeface="Arial"/>
              <a:ea typeface="Arial"/>
              <a:cs typeface="Arial"/>
              <a:sym typeface="Arial"/>
            </a:endParaRPr>
          </a:p>
        </p:txBody>
      </p:sp>
      <p:pic>
        <p:nvPicPr>
          <p:cNvPr id="826" name="Google Shape;826;p77"/>
          <p:cNvPicPr preferRelativeResize="0"/>
          <p:nvPr/>
        </p:nvPicPr>
        <p:blipFill rotWithShape="1">
          <a:blip r:embed="rId3">
            <a:alphaModFix/>
          </a:blip>
          <a:srcRect b="0" l="0" r="0" t="0"/>
          <a:stretch/>
        </p:blipFill>
        <p:spPr>
          <a:xfrm>
            <a:off x="4705550" y="310710"/>
            <a:ext cx="4360244" cy="1904075"/>
          </a:xfrm>
          <a:prstGeom prst="rect">
            <a:avLst/>
          </a:prstGeom>
          <a:noFill/>
          <a:ln>
            <a:noFill/>
          </a:ln>
        </p:spPr>
      </p:pic>
      <p:pic>
        <p:nvPicPr>
          <p:cNvPr id="827" name="Google Shape;827;p77"/>
          <p:cNvPicPr preferRelativeResize="0"/>
          <p:nvPr/>
        </p:nvPicPr>
        <p:blipFill rotWithShape="1">
          <a:blip r:embed="rId4">
            <a:alphaModFix/>
          </a:blip>
          <a:srcRect b="0" l="0" r="0" t="0"/>
          <a:stretch/>
        </p:blipFill>
        <p:spPr>
          <a:xfrm>
            <a:off x="4627345" y="2519371"/>
            <a:ext cx="4516655" cy="2548331"/>
          </a:xfrm>
          <a:prstGeom prst="rect">
            <a:avLst/>
          </a:prstGeom>
          <a:noFill/>
          <a:ln>
            <a:noFill/>
          </a:ln>
        </p:spPr>
      </p:pic>
      <p:sp>
        <p:nvSpPr>
          <p:cNvPr id="828" name="Google Shape;828;p77"/>
          <p:cNvSpPr txBox="1"/>
          <p:nvPr/>
        </p:nvSpPr>
        <p:spPr>
          <a:xfrm>
            <a:off x="4705550" y="307091"/>
            <a:ext cx="2389472" cy="2769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1" i="0" lang="en-US" sz="1200" u="none" cap="none" strike="noStrike">
                <a:solidFill>
                  <a:srgbClr val="7030A0"/>
                </a:solidFill>
                <a:latin typeface="Arial"/>
                <a:ea typeface="Arial"/>
                <a:cs typeface="Arial"/>
                <a:sym typeface="Arial"/>
              </a:rPr>
              <a:t>Capaian Kinerja</a:t>
            </a:r>
            <a:endParaRPr b="1" i="0" sz="1200" u="none" cap="none" strike="noStrike">
              <a:solidFill>
                <a:srgbClr val="7030A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44"/>
          <p:cNvSpPr/>
          <p:nvPr/>
        </p:nvSpPr>
        <p:spPr>
          <a:xfrm>
            <a:off x="427220" y="77827"/>
            <a:ext cx="8252086" cy="567848"/>
          </a:xfrm>
          <a:prstGeom prst="rect">
            <a:avLst/>
          </a:prstGeom>
          <a:solidFill>
            <a:srgbClr val="1E4E79"/>
          </a:solidFill>
          <a:ln cap="flat" cmpd="sng" w="9525">
            <a:solidFill>
              <a:schemeClr val="dk1"/>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FFFFFF"/>
              </a:buClr>
              <a:buSzPts val="1800"/>
              <a:buFont typeface="Arial"/>
              <a:buNone/>
            </a:pPr>
            <a:r>
              <a:rPr b="1" i="0" lang="en-US" sz="1800" u="none" cap="none" strike="noStrike">
                <a:solidFill>
                  <a:srgbClr val="FFFFFF"/>
                </a:solidFill>
                <a:latin typeface="Arial Rounded"/>
                <a:ea typeface="Arial Rounded"/>
                <a:cs typeface="Arial Rounded"/>
                <a:sym typeface="Arial Rounded"/>
              </a:rPr>
              <a:t>Dasar Hukum Implementasi </a:t>
            </a:r>
            <a:endParaRPr/>
          </a:p>
          <a:p>
            <a:pPr indent="0" lvl="0" marL="0" marR="0" rtl="0" algn="ctr">
              <a:lnSpc>
                <a:spcPct val="90000"/>
              </a:lnSpc>
              <a:spcBef>
                <a:spcPts val="0"/>
              </a:spcBef>
              <a:spcAft>
                <a:spcPts val="0"/>
              </a:spcAft>
              <a:buClr>
                <a:srgbClr val="FFFFFF"/>
              </a:buClr>
              <a:buSzPts val="1800"/>
              <a:buFont typeface="Arial"/>
              <a:buNone/>
            </a:pPr>
            <a:r>
              <a:rPr b="1" i="0" lang="en-US" sz="1800" u="none" cap="none" strike="noStrike">
                <a:solidFill>
                  <a:srgbClr val="FFFFFF"/>
                </a:solidFill>
                <a:latin typeface="Arial Rounded"/>
                <a:ea typeface="Arial Rounded"/>
                <a:cs typeface="Arial Rounded"/>
                <a:sym typeface="Arial Rounded"/>
              </a:rPr>
              <a:t>SPM Bidang Kesehatan</a:t>
            </a:r>
            <a:endParaRPr b="1" i="0" sz="1800" u="none" cap="none" strike="noStrike">
              <a:solidFill>
                <a:srgbClr val="FFFFFF"/>
              </a:solidFill>
              <a:latin typeface="Arial Rounded"/>
              <a:ea typeface="Arial Rounded"/>
              <a:cs typeface="Arial Rounded"/>
              <a:sym typeface="Arial Rounded"/>
            </a:endParaRPr>
          </a:p>
        </p:txBody>
      </p:sp>
      <p:sp>
        <p:nvSpPr>
          <p:cNvPr id="295" name="Google Shape;295;p44"/>
          <p:cNvSpPr txBox="1"/>
          <p:nvPr/>
        </p:nvSpPr>
        <p:spPr>
          <a:xfrm>
            <a:off x="687851" y="767132"/>
            <a:ext cx="1259768" cy="3231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rgbClr val="000000"/>
                </a:solidFill>
                <a:latin typeface="Calibri"/>
                <a:ea typeface="Calibri"/>
                <a:cs typeface="Calibri"/>
                <a:sym typeface="Calibri"/>
              </a:rPr>
              <a:t>Urusan Wajib</a:t>
            </a:r>
            <a:endParaRPr/>
          </a:p>
        </p:txBody>
      </p:sp>
      <p:sp>
        <p:nvSpPr>
          <p:cNvPr id="296" name="Google Shape;296;p44"/>
          <p:cNvSpPr/>
          <p:nvPr/>
        </p:nvSpPr>
        <p:spPr>
          <a:xfrm>
            <a:off x="2780183" y="785800"/>
            <a:ext cx="1584216" cy="32316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rgbClr val="000000"/>
                </a:solidFill>
                <a:latin typeface="Calibri"/>
                <a:ea typeface="Calibri"/>
                <a:cs typeface="Calibri"/>
                <a:sym typeface="Calibri"/>
              </a:rPr>
              <a:t>Pelaksanaan SPM</a:t>
            </a:r>
            <a:endParaRPr b="1" i="0" sz="1500" u="none" cap="none" strike="noStrike">
              <a:solidFill>
                <a:srgbClr val="000000"/>
              </a:solidFill>
              <a:latin typeface="Calibri"/>
              <a:ea typeface="Calibri"/>
              <a:cs typeface="Calibri"/>
              <a:sym typeface="Calibri"/>
            </a:endParaRPr>
          </a:p>
        </p:txBody>
      </p:sp>
      <p:sp>
        <p:nvSpPr>
          <p:cNvPr id="297" name="Google Shape;297;p44"/>
          <p:cNvSpPr txBox="1"/>
          <p:nvPr/>
        </p:nvSpPr>
        <p:spPr>
          <a:xfrm>
            <a:off x="4629471" y="629008"/>
            <a:ext cx="1928826" cy="5078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350"/>
              <a:buFont typeface="Arial"/>
              <a:buNone/>
            </a:pPr>
            <a:r>
              <a:rPr b="1" i="0" lang="en-US" sz="1350" u="none" cap="none" strike="noStrike">
                <a:solidFill>
                  <a:srgbClr val="000000"/>
                </a:solidFill>
                <a:latin typeface="Calibri"/>
                <a:ea typeface="Calibri"/>
                <a:cs typeface="Calibri"/>
                <a:sym typeface="Calibri"/>
              </a:rPr>
              <a:t>Mekanisme dan Strategi Penerapan</a:t>
            </a:r>
            <a:endParaRPr b="1" i="0" sz="1350" u="none" cap="none" strike="noStrike">
              <a:solidFill>
                <a:srgbClr val="000000"/>
              </a:solidFill>
              <a:latin typeface="Calibri"/>
              <a:ea typeface="Calibri"/>
              <a:cs typeface="Calibri"/>
              <a:sym typeface="Calibri"/>
            </a:endParaRPr>
          </a:p>
        </p:txBody>
      </p:sp>
      <p:grpSp>
        <p:nvGrpSpPr>
          <p:cNvPr id="298" name="Google Shape;298;p44"/>
          <p:cNvGrpSpPr/>
          <p:nvPr/>
        </p:nvGrpSpPr>
        <p:grpSpPr>
          <a:xfrm>
            <a:off x="142875" y="1111248"/>
            <a:ext cx="8905875" cy="3975100"/>
            <a:chOff x="428596" y="1071552"/>
            <a:chExt cx="8286809" cy="3286148"/>
          </a:xfrm>
        </p:grpSpPr>
        <p:sp>
          <p:nvSpPr>
            <p:cNvPr id="299" name="Google Shape;299;p44"/>
            <p:cNvSpPr/>
            <p:nvPr/>
          </p:nvSpPr>
          <p:spPr>
            <a:xfrm>
              <a:off x="428596" y="1071552"/>
              <a:ext cx="2214578" cy="3286148"/>
            </a:xfrm>
            <a:prstGeom prst="rect">
              <a:avLst/>
            </a:prstGeom>
            <a:solidFill>
              <a:srgbClr val="33CCCC"/>
            </a:solidFill>
            <a:ln>
              <a:noFill/>
            </a:ln>
          </p:spPr>
          <p:txBody>
            <a:bodyPr anchorCtr="0" anchor="ctr" bIns="45700" lIns="91425" spcFirstLastPara="1" rIns="91425" wrap="square" tIns="45700">
              <a:noAutofit/>
            </a:bodyPr>
            <a:lstStyle/>
            <a:p>
              <a:pPr indent="-165094" lvl="0" marL="228594" marR="0" rtl="0" algn="just">
                <a:lnSpc>
                  <a:spcPct val="100000"/>
                </a:lnSpc>
                <a:spcBef>
                  <a:spcPts val="0"/>
                </a:spcBef>
                <a:spcAft>
                  <a:spcPts val="0"/>
                </a:spcAft>
                <a:buClr>
                  <a:schemeClr val="lt1"/>
                </a:buClr>
                <a:buSzPts val="1000"/>
                <a:buFont typeface="Calibri"/>
                <a:buNone/>
              </a:pPr>
              <a:r>
                <a:t/>
              </a:r>
              <a:endParaRPr b="1" i="0" sz="1000" u="none" cap="none" strike="noStrike">
                <a:solidFill>
                  <a:srgbClr val="000000"/>
                </a:solidFill>
                <a:latin typeface="Calibri"/>
                <a:ea typeface="Calibri"/>
                <a:cs typeface="Calibri"/>
                <a:sym typeface="Calibri"/>
              </a:endParaRPr>
            </a:p>
            <a:p>
              <a:pPr indent="-165094" lvl="0" marL="228594" marR="0" rtl="0" algn="just">
                <a:lnSpc>
                  <a:spcPct val="100000"/>
                </a:lnSpc>
                <a:spcBef>
                  <a:spcPts val="0"/>
                </a:spcBef>
                <a:spcAft>
                  <a:spcPts val="0"/>
                </a:spcAft>
                <a:buClr>
                  <a:schemeClr val="lt1"/>
                </a:buClr>
                <a:buSzPts val="1000"/>
                <a:buFont typeface="Calibri"/>
                <a:buNone/>
              </a:pPr>
              <a:r>
                <a:t/>
              </a:r>
              <a:endParaRPr b="1" i="0" sz="1000" u="none" cap="none" strike="noStrike">
                <a:solidFill>
                  <a:srgbClr val="000000"/>
                </a:solidFill>
                <a:latin typeface="Calibri"/>
                <a:ea typeface="Calibri"/>
                <a:cs typeface="Calibri"/>
                <a:sym typeface="Calibri"/>
              </a:endParaRPr>
            </a:p>
            <a:p>
              <a:pPr indent="-165094" lvl="0" marL="228594" marR="0" rtl="0" algn="just">
                <a:lnSpc>
                  <a:spcPct val="100000"/>
                </a:lnSpc>
                <a:spcBef>
                  <a:spcPts val="0"/>
                </a:spcBef>
                <a:spcAft>
                  <a:spcPts val="0"/>
                </a:spcAft>
                <a:buClr>
                  <a:schemeClr val="lt1"/>
                </a:buClr>
                <a:buSzPts val="1000"/>
                <a:buFont typeface="Calibri"/>
                <a:buNone/>
              </a:pPr>
              <a:r>
                <a:t/>
              </a:r>
              <a:endParaRPr b="1" i="0" sz="1000" u="none" cap="none" strike="noStrike">
                <a:solidFill>
                  <a:srgbClr val="000000"/>
                </a:solidFill>
                <a:latin typeface="Calibri"/>
                <a:ea typeface="Calibri"/>
                <a:cs typeface="Calibri"/>
                <a:sym typeface="Calibri"/>
              </a:endParaRPr>
            </a:p>
            <a:p>
              <a:pPr indent="-165094" lvl="0" marL="228594" marR="0" rtl="0" algn="just">
                <a:lnSpc>
                  <a:spcPct val="100000"/>
                </a:lnSpc>
                <a:spcBef>
                  <a:spcPts val="0"/>
                </a:spcBef>
                <a:spcAft>
                  <a:spcPts val="0"/>
                </a:spcAft>
                <a:buClr>
                  <a:schemeClr val="lt1"/>
                </a:buClr>
                <a:buSzPts val="1000"/>
                <a:buFont typeface="Calibri"/>
                <a:buNone/>
              </a:pPr>
              <a:r>
                <a:t/>
              </a:r>
              <a:endParaRPr b="1" i="0" sz="1000" u="none" cap="none" strike="noStrike">
                <a:solidFill>
                  <a:srgbClr val="000000"/>
                </a:solidFill>
                <a:latin typeface="Calibri"/>
                <a:ea typeface="Calibri"/>
                <a:cs typeface="Calibri"/>
                <a:sym typeface="Calibri"/>
              </a:endParaRPr>
            </a:p>
            <a:p>
              <a:pPr indent="-228594" lvl="0" marL="228594" marR="0" rtl="0" algn="just">
                <a:lnSpc>
                  <a:spcPct val="100000"/>
                </a:lnSpc>
                <a:spcBef>
                  <a:spcPts val="0"/>
                </a:spcBef>
                <a:spcAft>
                  <a:spcPts val="0"/>
                </a:spcAft>
                <a:buClr>
                  <a:schemeClr val="lt1"/>
                </a:buClr>
                <a:buSzPts val="1000"/>
                <a:buFont typeface="Arial"/>
                <a:buNone/>
              </a:pPr>
              <a:r>
                <a:t/>
              </a:r>
              <a:endParaRPr b="1" i="0" sz="1000" u="none" cap="none" strike="noStrike">
                <a:solidFill>
                  <a:srgbClr val="000000"/>
                </a:solidFill>
                <a:latin typeface="Calibri"/>
                <a:ea typeface="Calibri"/>
                <a:cs typeface="Calibri"/>
                <a:sym typeface="Calibri"/>
              </a:endParaRPr>
            </a:p>
            <a:p>
              <a:pPr indent="-176209" lvl="0" marL="176209" marR="0" rtl="0" algn="just">
                <a:lnSpc>
                  <a:spcPct val="100000"/>
                </a:lnSpc>
                <a:spcBef>
                  <a:spcPts val="0"/>
                </a:spcBef>
                <a:spcAft>
                  <a:spcPts val="0"/>
                </a:spcAft>
                <a:buClr>
                  <a:srgbClr val="000000"/>
                </a:buClr>
                <a:buSzPts val="1200"/>
                <a:buFont typeface="Calibri"/>
                <a:buAutoNum type="arabicPeriod"/>
              </a:pPr>
              <a:r>
                <a:rPr b="1" i="0" lang="en-US" sz="1200" u="none" cap="none" strike="noStrike">
                  <a:solidFill>
                    <a:srgbClr val="000000"/>
                  </a:solidFill>
                  <a:latin typeface="Calibri"/>
                  <a:ea typeface="Calibri"/>
                  <a:cs typeface="Calibri"/>
                  <a:sym typeface="Calibri"/>
                </a:rPr>
                <a:t>Pasal 12</a:t>
              </a:r>
              <a:endParaRPr/>
            </a:p>
            <a:p>
              <a:pPr indent="-176209" lvl="0" marL="176209" marR="0" rtl="0" algn="just">
                <a:lnSpc>
                  <a:spcPct val="100000"/>
                </a:lnSpc>
                <a:spcBef>
                  <a:spcPts val="0"/>
                </a:spcBef>
                <a:spcAft>
                  <a:spcPts val="0"/>
                </a:spcAft>
                <a:buClr>
                  <a:srgbClr val="000000"/>
                </a:buClr>
                <a:buSzPts val="1050"/>
                <a:buFont typeface="Arial"/>
                <a:buNone/>
              </a:pPr>
              <a:r>
                <a:rPr b="1" i="0" lang="en-US" sz="1050" u="none" cap="none" strike="noStrike">
                  <a:solidFill>
                    <a:srgbClr val="000000"/>
                  </a:solidFill>
                  <a:latin typeface="Calibri"/>
                  <a:ea typeface="Calibri"/>
                  <a:cs typeface="Calibri"/>
                  <a:sym typeface="Calibri"/>
                </a:rPr>
                <a:t>	</a:t>
              </a:r>
              <a:r>
                <a:rPr b="0" i="0" lang="en-US" sz="1050" u="none" cap="none" strike="noStrike">
                  <a:solidFill>
                    <a:srgbClr val="000000"/>
                  </a:solidFill>
                  <a:latin typeface="Calibri"/>
                  <a:ea typeface="Calibri"/>
                  <a:cs typeface="Calibri"/>
                  <a:sym typeface="Calibri"/>
                </a:rPr>
                <a:t>Urusan </a:t>
              </a:r>
              <a:r>
                <a:rPr b="1" i="0" lang="en-US" sz="1050" u="none" cap="none" strike="noStrike">
                  <a:solidFill>
                    <a:srgbClr val="000000"/>
                  </a:solidFill>
                  <a:latin typeface="Calibri"/>
                  <a:ea typeface="Calibri"/>
                  <a:cs typeface="Calibri"/>
                  <a:sym typeface="Calibri"/>
                </a:rPr>
                <a:t>Pemerintahan Wajib </a:t>
              </a:r>
              <a:r>
                <a:rPr b="0" i="0" lang="en-US" sz="1050" u="none" cap="none" strike="noStrike">
                  <a:solidFill>
                    <a:srgbClr val="000000"/>
                  </a:solidFill>
                  <a:latin typeface="Calibri"/>
                  <a:ea typeface="Calibri"/>
                  <a:cs typeface="Calibri"/>
                  <a:sym typeface="Calibri"/>
                </a:rPr>
                <a:t>yang menjadi </a:t>
              </a:r>
              <a:r>
                <a:rPr b="1" i="0" lang="en-US" sz="1050" u="none" cap="none" strike="noStrike">
                  <a:solidFill>
                    <a:srgbClr val="000000"/>
                  </a:solidFill>
                  <a:latin typeface="Calibri"/>
                  <a:ea typeface="Calibri"/>
                  <a:cs typeface="Calibri"/>
                  <a:sym typeface="Calibri"/>
                </a:rPr>
                <a:t>Kewenangan Daerah </a:t>
              </a:r>
              <a:r>
                <a:rPr b="0" i="0" lang="en-US" sz="1050" u="none" cap="none" strike="noStrike">
                  <a:solidFill>
                    <a:srgbClr val="000000"/>
                  </a:solidFill>
                  <a:latin typeface="Calibri"/>
                  <a:ea typeface="Calibri"/>
                  <a:cs typeface="Calibri"/>
                  <a:sym typeface="Calibri"/>
                </a:rPr>
                <a:t>berkaitan dengan </a:t>
              </a:r>
              <a:r>
                <a:rPr b="1" i="0" lang="en-US" sz="1050" u="none" cap="none" strike="noStrike">
                  <a:solidFill>
                    <a:srgbClr val="000000"/>
                  </a:solidFill>
                  <a:latin typeface="Calibri"/>
                  <a:ea typeface="Calibri"/>
                  <a:cs typeface="Calibri"/>
                  <a:sym typeface="Calibri"/>
                </a:rPr>
                <a:t>Pelayanan Dasar salah satunya Kesehatan.</a:t>
              </a:r>
              <a:endParaRPr/>
            </a:p>
            <a:p>
              <a:pPr indent="-176209" lvl="0" marL="176209" marR="0" rtl="0" algn="just">
                <a:lnSpc>
                  <a:spcPct val="100000"/>
                </a:lnSpc>
                <a:spcBef>
                  <a:spcPts val="0"/>
                </a:spcBef>
                <a:spcAft>
                  <a:spcPts val="0"/>
                </a:spcAft>
                <a:buClr>
                  <a:srgbClr val="000000"/>
                </a:buClr>
                <a:buSzPts val="1200"/>
                <a:buFont typeface="Calibri"/>
                <a:buAutoNum type="arabicPeriod" startAt="2"/>
              </a:pPr>
              <a:r>
                <a:rPr b="1" i="0" lang="en-US" sz="1200" u="none" cap="none" strike="noStrike">
                  <a:solidFill>
                    <a:srgbClr val="000000"/>
                  </a:solidFill>
                  <a:latin typeface="Calibri"/>
                  <a:ea typeface="Calibri"/>
                  <a:cs typeface="Calibri"/>
                  <a:sym typeface="Calibri"/>
                </a:rPr>
                <a:t>Pasal 18</a:t>
              </a:r>
              <a:endParaRPr/>
            </a:p>
            <a:p>
              <a:pPr indent="-176209" lvl="0" marL="176209" marR="0" rtl="0" algn="just">
                <a:lnSpc>
                  <a:spcPct val="100000"/>
                </a:lnSpc>
                <a:spcBef>
                  <a:spcPts val="0"/>
                </a:spcBef>
                <a:spcAft>
                  <a:spcPts val="0"/>
                </a:spcAft>
                <a:buClr>
                  <a:srgbClr val="000000"/>
                </a:buClr>
                <a:buSzPts val="1050"/>
                <a:buFont typeface="Arial"/>
                <a:buNone/>
              </a:pPr>
              <a:r>
                <a:rPr b="0" i="0" lang="en-US" sz="1050" u="none" cap="none" strike="noStrike">
                  <a:solidFill>
                    <a:srgbClr val="000000"/>
                  </a:solidFill>
                  <a:latin typeface="Calibri"/>
                  <a:ea typeface="Calibri"/>
                  <a:cs typeface="Calibri"/>
                  <a:sym typeface="Calibri"/>
                </a:rPr>
                <a:t>	Penyelenggara Pemerintahan Daerah memprioritaskan pelaksanaan Urusan Pemerintahan Wajib yang berkaitan dengan Pelayanan Dasar berpedoman pada </a:t>
              </a:r>
              <a:r>
                <a:rPr b="1" i="0" lang="en-US" sz="1050" u="none" cap="none" strike="noStrike">
                  <a:solidFill>
                    <a:srgbClr val="000000"/>
                  </a:solidFill>
                  <a:latin typeface="Calibri"/>
                  <a:ea typeface="Calibri"/>
                  <a:cs typeface="Calibri"/>
                  <a:sym typeface="Calibri"/>
                </a:rPr>
                <a:t>standar pelayanan minimal </a:t>
              </a:r>
              <a:r>
                <a:rPr b="0" i="0" lang="en-US" sz="1050" u="none" cap="none" strike="noStrike">
                  <a:solidFill>
                    <a:srgbClr val="000000"/>
                  </a:solidFill>
                  <a:latin typeface="Calibri"/>
                  <a:ea typeface="Calibri"/>
                  <a:cs typeface="Calibri"/>
                  <a:sym typeface="Calibri"/>
                </a:rPr>
                <a:t>yang ditetapkan oleh Pemerintah Pusat.</a:t>
              </a:r>
              <a:endParaRPr/>
            </a:p>
            <a:p>
              <a:pPr indent="-176209" lvl="0" marL="176209" marR="0" rtl="0" algn="just">
                <a:lnSpc>
                  <a:spcPct val="100000"/>
                </a:lnSpc>
                <a:spcBef>
                  <a:spcPts val="0"/>
                </a:spcBef>
                <a:spcAft>
                  <a:spcPts val="0"/>
                </a:spcAft>
                <a:buClr>
                  <a:srgbClr val="000000"/>
                </a:buClr>
                <a:buSzPts val="1200"/>
                <a:buFont typeface="Calibri"/>
                <a:buAutoNum type="arabicPeriod" startAt="3"/>
              </a:pPr>
              <a:r>
                <a:rPr b="1" i="0" lang="en-US" sz="1200" u="none" cap="none" strike="noStrike">
                  <a:solidFill>
                    <a:srgbClr val="000000"/>
                  </a:solidFill>
                  <a:latin typeface="Calibri"/>
                  <a:ea typeface="Calibri"/>
                  <a:cs typeface="Calibri"/>
                  <a:sym typeface="Calibri"/>
                </a:rPr>
                <a:t>Pasal 298</a:t>
              </a:r>
              <a:endParaRPr/>
            </a:p>
            <a:p>
              <a:pPr indent="-176209" lvl="0" marL="176209" marR="0" rtl="0" algn="just">
                <a:lnSpc>
                  <a:spcPct val="100000"/>
                </a:lnSpc>
                <a:spcBef>
                  <a:spcPts val="0"/>
                </a:spcBef>
                <a:spcAft>
                  <a:spcPts val="0"/>
                </a:spcAft>
                <a:buClr>
                  <a:srgbClr val="000000"/>
                </a:buClr>
                <a:buSzPts val="1050"/>
                <a:buFont typeface="Arial"/>
                <a:buNone/>
              </a:pPr>
              <a:r>
                <a:rPr b="0" i="0" lang="en-US" sz="1050" u="none" cap="none" strike="noStrike">
                  <a:solidFill>
                    <a:srgbClr val="000000"/>
                  </a:solidFill>
                  <a:latin typeface="Calibri"/>
                  <a:ea typeface="Calibri"/>
                  <a:cs typeface="Calibri"/>
                  <a:sym typeface="Calibri"/>
                </a:rPr>
                <a:t>	Belanja Daerah diprioritaskan untuk mendanai Urusan Pemerintahan Wajib yang terkait Pelayanan Dasar yang ditetapkan dengan </a:t>
              </a:r>
              <a:r>
                <a:rPr b="1" i="0" lang="en-US" sz="1050" u="none" cap="none" strike="noStrike">
                  <a:solidFill>
                    <a:srgbClr val="000000"/>
                  </a:solidFill>
                  <a:latin typeface="Calibri"/>
                  <a:ea typeface="Calibri"/>
                  <a:cs typeface="Calibri"/>
                  <a:sym typeface="Calibri"/>
                </a:rPr>
                <a:t>standar pelayanan minimal</a:t>
              </a:r>
              <a:endParaRPr/>
            </a:p>
          </p:txBody>
        </p:sp>
        <p:sp>
          <p:nvSpPr>
            <p:cNvPr id="300" name="Google Shape;300;p44"/>
            <p:cNvSpPr/>
            <p:nvPr/>
          </p:nvSpPr>
          <p:spPr>
            <a:xfrm>
              <a:off x="2714612" y="1071552"/>
              <a:ext cx="1857388" cy="3286148"/>
            </a:xfrm>
            <a:prstGeom prst="rect">
              <a:avLst/>
            </a:prstGeom>
            <a:solidFill>
              <a:srgbClr val="33CCCC"/>
            </a:solidFill>
            <a:ln>
              <a:noFill/>
            </a:ln>
          </p:spPr>
          <p:txBody>
            <a:bodyPr anchorCtr="0" anchor="ctr" bIns="45700" lIns="91425" spcFirstLastPara="1" rIns="91425" wrap="square" tIns="45700">
              <a:noAutofit/>
            </a:bodyPr>
            <a:lstStyle/>
            <a:p>
              <a:pPr indent="0" lvl="0" marL="0" marR="0" rtl="0" algn="just">
                <a:lnSpc>
                  <a:spcPct val="100000"/>
                </a:lnSpc>
                <a:spcBef>
                  <a:spcPts val="0"/>
                </a:spcBef>
                <a:spcAft>
                  <a:spcPts val="0"/>
                </a:spcAft>
                <a:buClr>
                  <a:schemeClr val="lt1"/>
                </a:buClr>
                <a:buSzPts val="1100"/>
                <a:buFont typeface="Arial"/>
                <a:buNone/>
              </a:pPr>
              <a:r>
                <a:t/>
              </a:r>
              <a:endParaRPr b="1" i="0" sz="1100" u="none" cap="none" strike="noStrike">
                <a:solidFill>
                  <a:srgbClr val="000000"/>
                </a:solidFill>
                <a:latin typeface="Calibri"/>
                <a:ea typeface="Calibri"/>
                <a:cs typeface="Calibri"/>
                <a:sym typeface="Calibri"/>
              </a:endParaRPr>
            </a:p>
            <a:p>
              <a:pPr indent="0" lvl="0" marL="0" marR="0" rtl="0" algn="just">
                <a:lnSpc>
                  <a:spcPct val="100000"/>
                </a:lnSpc>
                <a:spcBef>
                  <a:spcPts val="0"/>
                </a:spcBef>
                <a:spcAft>
                  <a:spcPts val="0"/>
                </a:spcAft>
                <a:buClr>
                  <a:srgbClr val="000000"/>
                </a:buClr>
                <a:buSzPts val="1200"/>
                <a:buFont typeface="Arial"/>
                <a:buNone/>
              </a:pPr>
              <a:r>
                <a:rPr b="1" i="0" lang="en-US" sz="1200" u="none" cap="none" strike="noStrike">
                  <a:solidFill>
                    <a:srgbClr val="000000"/>
                  </a:solidFill>
                  <a:latin typeface="Calibri"/>
                  <a:ea typeface="Calibri"/>
                  <a:cs typeface="Calibri"/>
                  <a:sym typeface="Calibri"/>
                </a:rPr>
                <a:t>Pasal 6</a:t>
              </a:r>
              <a:endParaRPr/>
            </a:p>
            <a:p>
              <a:pPr indent="0" lvl="0" marL="0" marR="0" rtl="0" algn="just">
                <a:lnSpc>
                  <a:spcPct val="100000"/>
                </a:lnSpc>
                <a:spcBef>
                  <a:spcPts val="0"/>
                </a:spcBef>
                <a:spcAft>
                  <a:spcPts val="0"/>
                </a:spcAft>
                <a:buClr>
                  <a:srgbClr val="000000"/>
                </a:buClr>
                <a:buSzPts val="1050"/>
                <a:buFont typeface="Arial"/>
                <a:buNone/>
              </a:pPr>
              <a:r>
                <a:rPr b="0" i="0" lang="en-US" sz="1050" u="none" cap="none" strike="noStrike">
                  <a:solidFill>
                    <a:srgbClr val="000000"/>
                  </a:solidFill>
                  <a:latin typeface="Calibri"/>
                  <a:ea typeface="Calibri"/>
                  <a:cs typeface="Calibri"/>
                  <a:sym typeface="Calibri"/>
                </a:rPr>
                <a:t>SPM kesehatan mencakup </a:t>
              </a:r>
              <a:r>
                <a:rPr b="1" i="0" lang="en-US" sz="1050" u="none" cap="none" strike="noStrike">
                  <a:solidFill>
                    <a:srgbClr val="000000"/>
                  </a:solidFill>
                  <a:latin typeface="Calibri"/>
                  <a:ea typeface="Calibri"/>
                  <a:cs typeface="Calibri"/>
                  <a:sym typeface="Calibri"/>
                </a:rPr>
                <a:t>SPM kesehatan Daerah provinsi </a:t>
              </a:r>
              <a:r>
                <a:rPr b="0" i="0" lang="en-US" sz="1050" u="none" cap="none" strike="noStrike">
                  <a:solidFill>
                    <a:srgbClr val="000000"/>
                  </a:solidFill>
                  <a:latin typeface="Calibri"/>
                  <a:ea typeface="Calibri"/>
                  <a:cs typeface="Calibri"/>
                  <a:sym typeface="Calibri"/>
                </a:rPr>
                <a:t>(2 indikator) dan </a:t>
              </a:r>
              <a:r>
                <a:rPr b="1" i="0" lang="en-US" sz="1050" u="none" cap="none" strike="noStrike">
                  <a:solidFill>
                    <a:srgbClr val="000000"/>
                  </a:solidFill>
                  <a:latin typeface="Calibri"/>
                  <a:ea typeface="Calibri"/>
                  <a:cs typeface="Calibri"/>
                  <a:sym typeface="Calibri"/>
                </a:rPr>
                <a:t>SPM kesehatan Daerah kabupaten / kota </a:t>
              </a:r>
              <a:r>
                <a:rPr b="0" i="0" lang="en-US" sz="1050" u="none" cap="none" strike="noStrike">
                  <a:solidFill>
                    <a:srgbClr val="000000"/>
                  </a:solidFill>
                  <a:latin typeface="Calibri"/>
                  <a:ea typeface="Calibri"/>
                  <a:cs typeface="Calibri"/>
                  <a:sym typeface="Calibri"/>
                </a:rPr>
                <a:t>(12 indikator).</a:t>
              </a:r>
              <a:endParaRPr/>
            </a:p>
            <a:p>
              <a:pPr indent="0" lvl="0" marL="0" marR="0" rtl="0" algn="just">
                <a:lnSpc>
                  <a:spcPct val="100000"/>
                </a:lnSpc>
                <a:spcBef>
                  <a:spcPts val="0"/>
                </a:spcBef>
                <a:spcAft>
                  <a:spcPts val="0"/>
                </a:spcAft>
                <a:buClr>
                  <a:schemeClr val="lt1"/>
                </a:buClr>
                <a:buSzPts val="1050"/>
                <a:buFont typeface="Arial"/>
                <a:buNone/>
              </a:pPr>
              <a:r>
                <a:t/>
              </a:r>
              <a:endParaRPr b="0" i="0" sz="1050" u="none" cap="none" strike="noStrike">
                <a:solidFill>
                  <a:srgbClr val="000000"/>
                </a:solidFill>
                <a:latin typeface="Calibri"/>
                <a:ea typeface="Calibri"/>
                <a:cs typeface="Calibri"/>
                <a:sym typeface="Calibri"/>
              </a:endParaRPr>
            </a:p>
            <a:p>
              <a:pPr indent="0" lvl="0" marL="0" marR="0" rtl="0" algn="just">
                <a:lnSpc>
                  <a:spcPct val="100000"/>
                </a:lnSpc>
                <a:spcBef>
                  <a:spcPts val="0"/>
                </a:spcBef>
                <a:spcAft>
                  <a:spcPts val="0"/>
                </a:spcAft>
                <a:buClr>
                  <a:schemeClr val="lt1"/>
                </a:buClr>
                <a:buSzPts val="1050"/>
                <a:buFont typeface="Arial"/>
                <a:buNone/>
              </a:pPr>
              <a:r>
                <a:t/>
              </a:r>
              <a:endParaRPr b="0" i="0" sz="1050" u="none" cap="none" strike="noStrike">
                <a:solidFill>
                  <a:srgbClr val="000000"/>
                </a:solidFill>
                <a:latin typeface="Calibri"/>
                <a:ea typeface="Calibri"/>
                <a:cs typeface="Calibri"/>
                <a:sym typeface="Calibri"/>
              </a:endParaRPr>
            </a:p>
            <a:p>
              <a:pPr indent="0" lvl="0" marL="0" marR="0" rtl="0" algn="just">
                <a:lnSpc>
                  <a:spcPct val="100000"/>
                </a:lnSpc>
                <a:spcBef>
                  <a:spcPts val="0"/>
                </a:spcBef>
                <a:spcAft>
                  <a:spcPts val="0"/>
                </a:spcAft>
                <a:buClr>
                  <a:schemeClr val="lt1"/>
                </a:buClr>
                <a:buSzPts val="1050"/>
                <a:buFont typeface="Arial"/>
                <a:buNone/>
              </a:pPr>
              <a:r>
                <a:t/>
              </a:r>
              <a:endParaRPr b="0" i="0" sz="1050" u="none" cap="none" strike="noStrike">
                <a:solidFill>
                  <a:srgbClr val="000000"/>
                </a:solidFill>
                <a:latin typeface="Calibri"/>
                <a:ea typeface="Calibri"/>
                <a:cs typeface="Calibri"/>
                <a:sym typeface="Calibri"/>
              </a:endParaRPr>
            </a:p>
            <a:p>
              <a:pPr indent="0" lvl="0" marL="0" marR="0" rtl="0" algn="just">
                <a:lnSpc>
                  <a:spcPct val="100000"/>
                </a:lnSpc>
                <a:spcBef>
                  <a:spcPts val="0"/>
                </a:spcBef>
                <a:spcAft>
                  <a:spcPts val="0"/>
                </a:spcAft>
                <a:buClr>
                  <a:schemeClr val="lt1"/>
                </a:buClr>
                <a:buSzPts val="1100"/>
                <a:buFont typeface="Arial"/>
                <a:buNone/>
              </a:pPr>
              <a:r>
                <a:t/>
              </a:r>
              <a:endParaRPr b="0" i="0" sz="1100" u="none" cap="none" strike="noStrike">
                <a:solidFill>
                  <a:srgbClr val="000000"/>
                </a:solidFill>
                <a:latin typeface="Calibri"/>
                <a:ea typeface="Calibri"/>
                <a:cs typeface="Calibri"/>
                <a:sym typeface="Calibri"/>
              </a:endParaRPr>
            </a:p>
            <a:p>
              <a:pPr indent="0" lvl="0" marL="0" marR="0" rtl="0" algn="just">
                <a:lnSpc>
                  <a:spcPct val="100000"/>
                </a:lnSpc>
                <a:spcBef>
                  <a:spcPts val="0"/>
                </a:spcBef>
                <a:spcAft>
                  <a:spcPts val="0"/>
                </a:spcAft>
                <a:buClr>
                  <a:schemeClr val="lt1"/>
                </a:buClr>
                <a:buSzPts val="1100"/>
                <a:buFont typeface="Arial"/>
                <a:buNone/>
              </a:pPr>
              <a:r>
                <a:t/>
              </a:r>
              <a:endParaRPr b="0" i="0" sz="1100" u="none" cap="none" strike="noStrike">
                <a:solidFill>
                  <a:srgbClr val="000000"/>
                </a:solidFill>
                <a:latin typeface="Calibri"/>
                <a:ea typeface="Calibri"/>
                <a:cs typeface="Calibri"/>
                <a:sym typeface="Calibri"/>
              </a:endParaRPr>
            </a:p>
            <a:p>
              <a:pPr indent="0" lvl="0" marL="0" marR="0" rtl="0" algn="just">
                <a:lnSpc>
                  <a:spcPct val="100000"/>
                </a:lnSpc>
                <a:spcBef>
                  <a:spcPts val="0"/>
                </a:spcBef>
                <a:spcAft>
                  <a:spcPts val="0"/>
                </a:spcAft>
                <a:buClr>
                  <a:schemeClr val="lt1"/>
                </a:buClr>
                <a:buSzPts val="1100"/>
                <a:buFont typeface="Arial"/>
                <a:buNone/>
              </a:pPr>
              <a:r>
                <a:t/>
              </a:r>
              <a:endParaRPr b="0" i="0" sz="1100" u="none" cap="none" strike="noStrike">
                <a:solidFill>
                  <a:srgbClr val="000000"/>
                </a:solidFill>
                <a:latin typeface="Calibri"/>
                <a:ea typeface="Calibri"/>
                <a:cs typeface="Calibri"/>
                <a:sym typeface="Calibri"/>
              </a:endParaRPr>
            </a:p>
            <a:p>
              <a:pPr indent="0" lvl="0" marL="0" marR="0" rtl="0" algn="just">
                <a:lnSpc>
                  <a:spcPct val="100000"/>
                </a:lnSpc>
                <a:spcBef>
                  <a:spcPts val="0"/>
                </a:spcBef>
                <a:spcAft>
                  <a:spcPts val="0"/>
                </a:spcAft>
                <a:buClr>
                  <a:schemeClr val="lt1"/>
                </a:buClr>
                <a:buSzPts val="1100"/>
                <a:buFont typeface="Arial"/>
                <a:buNone/>
              </a:pPr>
              <a:r>
                <a:t/>
              </a:r>
              <a:endParaRPr b="0" i="0" sz="1100" u="none" cap="none" strike="noStrike">
                <a:solidFill>
                  <a:srgbClr val="000000"/>
                </a:solidFill>
                <a:latin typeface="Calibri"/>
                <a:ea typeface="Calibri"/>
                <a:cs typeface="Calibri"/>
                <a:sym typeface="Calibri"/>
              </a:endParaRPr>
            </a:p>
            <a:p>
              <a:pPr indent="0" lvl="0" marL="0" marR="0" rtl="0" algn="just">
                <a:lnSpc>
                  <a:spcPct val="100000"/>
                </a:lnSpc>
                <a:spcBef>
                  <a:spcPts val="0"/>
                </a:spcBef>
                <a:spcAft>
                  <a:spcPts val="0"/>
                </a:spcAft>
                <a:buClr>
                  <a:schemeClr val="lt1"/>
                </a:buClr>
                <a:buSzPts val="1100"/>
                <a:buFont typeface="Arial"/>
                <a:buNone/>
              </a:pPr>
              <a:r>
                <a:t/>
              </a:r>
              <a:endParaRPr b="0" i="0" sz="1100" u="none" cap="none" strike="noStrike">
                <a:solidFill>
                  <a:srgbClr val="000000"/>
                </a:solidFill>
                <a:latin typeface="Calibri"/>
                <a:ea typeface="Calibri"/>
                <a:cs typeface="Calibri"/>
                <a:sym typeface="Calibri"/>
              </a:endParaRPr>
            </a:p>
          </p:txBody>
        </p:sp>
        <p:sp>
          <p:nvSpPr>
            <p:cNvPr id="301" name="Google Shape;301;p44"/>
            <p:cNvSpPr/>
            <p:nvPr/>
          </p:nvSpPr>
          <p:spPr>
            <a:xfrm>
              <a:off x="571472" y="1085121"/>
              <a:ext cx="1928826" cy="610593"/>
            </a:xfrm>
            <a:prstGeom prst="roundRect">
              <a:avLst>
                <a:gd fmla="val 16667" name="adj"/>
              </a:avLst>
            </a:prstGeom>
            <a:solidFill>
              <a:srgbClr val="E1EFD8"/>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500"/>
                <a:buFont typeface="Arial"/>
                <a:buNone/>
              </a:pPr>
              <a:r>
                <a:rPr b="1" i="0" lang="en-US" sz="1500" u="none" cap="none" strike="noStrike">
                  <a:solidFill>
                    <a:srgbClr val="000000"/>
                  </a:solidFill>
                  <a:latin typeface="Calibri"/>
                  <a:ea typeface="Calibri"/>
                  <a:cs typeface="Calibri"/>
                  <a:sym typeface="Calibri"/>
                </a:rPr>
                <a:t>UU 23/2014 </a:t>
              </a:r>
              <a:endParaRPr/>
            </a:p>
            <a:p>
              <a:pPr indent="0" lvl="0" marL="0" marR="0" rtl="0" algn="ctr">
                <a:lnSpc>
                  <a:spcPct val="100000"/>
                </a:lnSpc>
                <a:spcBef>
                  <a:spcPts val="0"/>
                </a:spcBef>
                <a:spcAft>
                  <a:spcPts val="0"/>
                </a:spcAft>
                <a:buClr>
                  <a:srgbClr val="000000"/>
                </a:buClr>
                <a:buSzPts val="900"/>
                <a:buFont typeface="Arial"/>
                <a:buNone/>
              </a:pPr>
              <a:r>
                <a:rPr b="0" i="0" lang="en-US" sz="900" u="none" cap="none" strike="noStrike">
                  <a:solidFill>
                    <a:srgbClr val="000000"/>
                  </a:solidFill>
                  <a:latin typeface="Calibri"/>
                  <a:ea typeface="Calibri"/>
                  <a:cs typeface="Calibri"/>
                  <a:sym typeface="Calibri"/>
                </a:rPr>
                <a:t>tentang Pemerintah Daerah</a:t>
              </a:r>
              <a:endParaRPr/>
            </a:p>
          </p:txBody>
        </p:sp>
        <p:sp>
          <p:nvSpPr>
            <p:cNvPr id="302" name="Google Shape;302;p44"/>
            <p:cNvSpPr/>
            <p:nvPr/>
          </p:nvSpPr>
          <p:spPr>
            <a:xfrm>
              <a:off x="2857488" y="1085121"/>
              <a:ext cx="1571636" cy="610593"/>
            </a:xfrm>
            <a:prstGeom prst="roundRect">
              <a:avLst>
                <a:gd fmla="val 16667" name="adj"/>
              </a:avLst>
            </a:prstGeom>
            <a:solidFill>
              <a:srgbClr val="E1EFD8"/>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500"/>
                <a:buFont typeface="Arial"/>
                <a:buNone/>
              </a:pPr>
              <a:r>
                <a:rPr b="1" i="0" lang="en-US" sz="1500" u="none" cap="none" strike="noStrike">
                  <a:solidFill>
                    <a:srgbClr val="000000"/>
                  </a:solidFill>
                  <a:latin typeface="Calibri"/>
                  <a:ea typeface="Calibri"/>
                  <a:cs typeface="Calibri"/>
                  <a:sym typeface="Calibri"/>
                </a:rPr>
                <a:t>PP 2/2018 </a:t>
              </a:r>
              <a:endParaRPr b="1" i="0" sz="1500" u="none" cap="none" strike="noStrike">
                <a:solidFill>
                  <a:srgbClr val="000000"/>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900"/>
                <a:buFont typeface="Arial"/>
                <a:buNone/>
              </a:pPr>
              <a:r>
                <a:rPr b="0" i="0" lang="en-US" sz="900" u="none" cap="none" strike="noStrike">
                  <a:solidFill>
                    <a:srgbClr val="000000"/>
                  </a:solidFill>
                  <a:latin typeface="Calibri"/>
                  <a:ea typeface="Calibri"/>
                  <a:cs typeface="Calibri"/>
                  <a:sym typeface="Calibri"/>
                </a:rPr>
                <a:t>tentang Standar Pelayanan Minimal</a:t>
              </a:r>
              <a:endParaRPr/>
            </a:p>
          </p:txBody>
        </p:sp>
        <p:sp>
          <p:nvSpPr>
            <p:cNvPr id="303" name="Google Shape;303;p44"/>
            <p:cNvSpPr/>
            <p:nvPr/>
          </p:nvSpPr>
          <p:spPr>
            <a:xfrm>
              <a:off x="4643438" y="1071552"/>
              <a:ext cx="1714512" cy="3286148"/>
            </a:xfrm>
            <a:prstGeom prst="rect">
              <a:avLst/>
            </a:prstGeom>
            <a:solidFill>
              <a:srgbClr val="33CCCC"/>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lt1"/>
                </a:buClr>
                <a:buSzPts val="1200"/>
                <a:buFont typeface="Arial"/>
                <a:buNone/>
              </a:pPr>
              <a:r>
                <a:t/>
              </a:r>
              <a:endParaRPr b="1" i="0" sz="12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200"/>
                <a:buFont typeface="Arial"/>
                <a:buNone/>
              </a:pPr>
              <a:r>
                <a:rPr b="1" i="0" lang="en-US" sz="1200" u="none" cap="none" strike="noStrike">
                  <a:solidFill>
                    <a:srgbClr val="000000"/>
                  </a:solidFill>
                  <a:latin typeface="Calibri"/>
                  <a:ea typeface="Calibri"/>
                  <a:cs typeface="Calibri"/>
                  <a:sym typeface="Calibri"/>
                </a:rPr>
                <a:t>Pasal 1</a:t>
              </a:r>
              <a:endParaRPr/>
            </a:p>
            <a:p>
              <a:pPr indent="0" lvl="0" marL="0" marR="0" rtl="0" algn="just">
                <a:lnSpc>
                  <a:spcPct val="100000"/>
                </a:lnSpc>
                <a:spcBef>
                  <a:spcPts val="0"/>
                </a:spcBef>
                <a:spcAft>
                  <a:spcPts val="0"/>
                </a:spcAft>
                <a:buClr>
                  <a:srgbClr val="000000"/>
                </a:buClr>
                <a:buSzPts val="1050"/>
                <a:buFont typeface="Arial"/>
                <a:buNone/>
              </a:pPr>
              <a:r>
                <a:rPr b="0" i="0" lang="en-US" sz="1050" u="none" cap="none" strike="noStrike">
                  <a:solidFill>
                    <a:srgbClr val="000000"/>
                  </a:solidFill>
                  <a:latin typeface="Calibri"/>
                  <a:ea typeface="Calibri"/>
                  <a:cs typeface="Calibri"/>
                  <a:sym typeface="Calibri"/>
                </a:rPr>
                <a:t>Penerapan SPM adalah pelaksanaan SPM yang dimulai dari tahapan </a:t>
              </a:r>
              <a:r>
                <a:rPr b="1" i="0" lang="en-US" sz="1050" u="none" cap="none" strike="noStrike">
                  <a:solidFill>
                    <a:srgbClr val="000000"/>
                  </a:solidFill>
                  <a:latin typeface="Calibri"/>
                  <a:ea typeface="Calibri"/>
                  <a:cs typeface="Calibri"/>
                  <a:sym typeface="Calibri"/>
                </a:rPr>
                <a:t>pengumpulan data, penghitungan kebutuhan pemenuhan Pelayanan Dasar,  penyusunan rencana pemenuhan Pelayanan Dasar dan pelaksanaan pemenuhan Pelayanan Dasar.</a:t>
              </a:r>
              <a:endParaRPr/>
            </a:p>
            <a:p>
              <a:pPr indent="0" lvl="0" marL="0" marR="0" rtl="0" algn="just">
                <a:lnSpc>
                  <a:spcPct val="100000"/>
                </a:lnSpc>
                <a:spcBef>
                  <a:spcPts val="0"/>
                </a:spcBef>
                <a:spcAft>
                  <a:spcPts val="0"/>
                </a:spcAft>
                <a:buClr>
                  <a:schemeClr val="lt1"/>
                </a:buClr>
                <a:buSzPts val="1050"/>
                <a:buFont typeface="Arial"/>
                <a:buNone/>
              </a:pPr>
              <a:r>
                <a:t/>
              </a:r>
              <a:endParaRPr b="0" i="0" sz="1050" u="none" cap="none" strike="noStrike">
                <a:solidFill>
                  <a:srgbClr val="000000"/>
                </a:solidFill>
                <a:latin typeface="Calibri"/>
                <a:ea typeface="Calibri"/>
                <a:cs typeface="Calibri"/>
                <a:sym typeface="Calibri"/>
              </a:endParaRPr>
            </a:p>
            <a:p>
              <a:pPr indent="0" lvl="0" marL="0" marR="0" rtl="0" algn="just">
                <a:lnSpc>
                  <a:spcPct val="100000"/>
                </a:lnSpc>
                <a:spcBef>
                  <a:spcPts val="0"/>
                </a:spcBef>
                <a:spcAft>
                  <a:spcPts val="0"/>
                </a:spcAft>
                <a:buClr>
                  <a:schemeClr val="lt1"/>
                </a:buClr>
                <a:buSzPts val="1050"/>
                <a:buFont typeface="Arial"/>
                <a:buNone/>
              </a:pPr>
              <a:r>
                <a:t/>
              </a:r>
              <a:endParaRPr b="0" i="0" sz="1050" u="none" cap="none" strike="noStrike">
                <a:solidFill>
                  <a:srgbClr val="000000"/>
                </a:solidFill>
                <a:latin typeface="Calibri"/>
                <a:ea typeface="Calibri"/>
                <a:cs typeface="Calibri"/>
                <a:sym typeface="Calibri"/>
              </a:endParaRPr>
            </a:p>
            <a:p>
              <a:pPr indent="0" lvl="0" marL="0" marR="0" rtl="0" algn="just">
                <a:lnSpc>
                  <a:spcPct val="100000"/>
                </a:lnSpc>
                <a:spcBef>
                  <a:spcPts val="0"/>
                </a:spcBef>
                <a:spcAft>
                  <a:spcPts val="0"/>
                </a:spcAft>
                <a:buClr>
                  <a:schemeClr val="lt1"/>
                </a:buClr>
                <a:buSzPts val="1050"/>
                <a:buFont typeface="Arial"/>
                <a:buNone/>
              </a:pPr>
              <a:r>
                <a:t/>
              </a:r>
              <a:endParaRPr b="0" i="0" sz="105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chemeClr val="lt1"/>
                </a:buClr>
                <a:buSzPts val="1100"/>
                <a:buFont typeface="Arial"/>
                <a:buNone/>
              </a:pPr>
              <a:r>
                <a:t/>
              </a:r>
              <a:endParaRPr b="0" i="0" sz="1100" u="none" cap="none" strike="noStrike">
                <a:solidFill>
                  <a:srgbClr val="000000"/>
                </a:solidFill>
                <a:latin typeface="Calibri"/>
                <a:ea typeface="Calibri"/>
                <a:cs typeface="Calibri"/>
                <a:sym typeface="Calibri"/>
              </a:endParaRPr>
            </a:p>
          </p:txBody>
        </p:sp>
        <p:sp>
          <p:nvSpPr>
            <p:cNvPr id="304" name="Google Shape;304;p44"/>
            <p:cNvSpPr/>
            <p:nvPr/>
          </p:nvSpPr>
          <p:spPr>
            <a:xfrm>
              <a:off x="6429389" y="1071552"/>
              <a:ext cx="2286016" cy="3286148"/>
            </a:xfrm>
            <a:prstGeom prst="rect">
              <a:avLst/>
            </a:prstGeom>
            <a:solidFill>
              <a:srgbClr val="33CCC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200"/>
                <a:buFont typeface="Arial"/>
                <a:buNone/>
              </a:pPr>
              <a:r>
                <a:t/>
              </a:r>
              <a:endParaRPr b="1" i="0" sz="1200" u="none" cap="none" strike="noStrike">
                <a:solidFill>
                  <a:srgbClr val="000000"/>
                </a:solidFill>
                <a:latin typeface="Calibri"/>
                <a:ea typeface="Calibri"/>
                <a:cs typeface="Calibri"/>
                <a:sym typeface="Calibri"/>
              </a:endParaRPr>
            </a:p>
            <a:p>
              <a:pPr indent="0" lvl="0" marL="0" marR="0" rtl="0" algn="ctr">
                <a:lnSpc>
                  <a:spcPct val="100000"/>
                </a:lnSpc>
                <a:spcBef>
                  <a:spcPts val="0"/>
                </a:spcBef>
                <a:spcAft>
                  <a:spcPts val="0"/>
                </a:spcAft>
                <a:buClr>
                  <a:schemeClr val="lt1"/>
                </a:buClr>
                <a:buSzPts val="1200"/>
                <a:buFont typeface="Arial"/>
                <a:buNone/>
              </a:pPr>
              <a:r>
                <a:t/>
              </a:r>
              <a:endParaRPr b="1" i="0" sz="1200" u="none" cap="none" strike="noStrike">
                <a:solidFill>
                  <a:srgbClr val="000000"/>
                </a:solidFill>
                <a:latin typeface="Calibri"/>
                <a:ea typeface="Calibri"/>
                <a:cs typeface="Calibri"/>
                <a:sym typeface="Calibri"/>
              </a:endParaRPr>
            </a:p>
            <a:p>
              <a:pPr indent="0" lvl="0" marL="0" marR="0" rtl="0" algn="ctr">
                <a:lnSpc>
                  <a:spcPct val="100000"/>
                </a:lnSpc>
                <a:spcBef>
                  <a:spcPts val="0"/>
                </a:spcBef>
                <a:spcAft>
                  <a:spcPts val="0"/>
                </a:spcAft>
                <a:buClr>
                  <a:schemeClr val="lt1"/>
                </a:buClr>
                <a:buSzPts val="1200"/>
                <a:buFont typeface="Arial"/>
                <a:buNone/>
              </a:pPr>
              <a:r>
                <a:t/>
              </a:r>
              <a:endParaRPr b="1" i="0" sz="1200" u="none" cap="none" strike="noStrike">
                <a:solidFill>
                  <a:srgbClr val="000000"/>
                </a:solidFill>
                <a:latin typeface="Calibri"/>
                <a:ea typeface="Calibri"/>
                <a:cs typeface="Calibri"/>
                <a:sym typeface="Calibri"/>
              </a:endParaRPr>
            </a:p>
            <a:p>
              <a:pPr indent="0" lvl="0" marL="0" marR="0" rtl="0" algn="ctr">
                <a:lnSpc>
                  <a:spcPct val="100000"/>
                </a:lnSpc>
                <a:spcBef>
                  <a:spcPts val="0"/>
                </a:spcBef>
                <a:spcAft>
                  <a:spcPts val="0"/>
                </a:spcAft>
                <a:buClr>
                  <a:schemeClr val="lt1"/>
                </a:buClr>
                <a:buSzPts val="1200"/>
                <a:buFont typeface="Arial"/>
                <a:buNone/>
              </a:pPr>
              <a:r>
                <a:t/>
              </a:r>
              <a:endParaRPr b="1" i="0" sz="12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200"/>
                <a:buFont typeface="Arial"/>
                <a:buNone/>
              </a:pPr>
              <a:r>
                <a:rPr b="1" i="0" lang="en-US" sz="1200" u="none" cap="none" strike="noStrike">
                  <a:solidFill>
                    <a:srgbClr val="000000"/>
                  </a:solidFill>
                  <a:latin typeface="Calibri"/>
                  <a:ea typeface="Calibri"/>
                  <a:cs typeface="Calibri"/>
                  <a:sym typeface="Calibri"/>
                </a:rPr>
                <a:t>Pasal 3</a:t>
              </a:r>
              <a:endParaRPr/>
            </a:p>
            <a:p>
              <a:pPr indent="0" lvl="0" marL="0" marR="0" rtl="0" algn="just">
                <a:lnSpc>
                  <a:spcPct val="100000"/>
                </a:lnSpc>
                <a:spcBef>
                  <a:spcPts val="0"/>
                </a:spcBef>
                <a:spcAft>
                  <a:spcPts val="0"/>
                </a:spcAft>
                <a:buClr>
                  <a:srgbClr val="000000"/>
                </a:buClr>
                <a:buSzPts val="1050"/>
                <a:buFont typeface="Arial"/>
                <a:buNone/>
              </a:pPr>
              <a:r>
                <a:rPr b="0" i="0" lang="en-US" sz="1050" u="none" cap="none" strike="noStrike">
                  <a:solidFill>
                    <a:srgbClr val="000000"/>
                  </a:solidFill>
                  <a:latin typeface="Calibri"/>
                  <a:ea typeface="Calibri"/>
                  <a:cs typeface="Calibri"/>
                  <a:sym typeface="Calibri"/>
                </a:rPr>
                <a:t>Mutu pelayanan setiap jenis pelayanan dasar pada SPM bidang Kesehatan ditetapkan dalam standar teknis yang terdiri atas: </a:t>
              </a:r>
              <a:endParaRPr/>
            </a:p>
            <a:p>
              <a:pPr indent="-228594" lvl="0" marL="228594" marR="0" rtl="0" algn="just">
                <a:lnSpc>
                  <a:spcPct val="100000"/>
                </a:lnSpc>
                <a:spcBef>
                  <a:spcPts val="0"/>
                </a:spcBef>
                <a:spcAft>
                  <a:spcPts val="0"/>
                </a:spcAft>
                <a:buClr>
                  <a:srgbClr val="000000"/>
                </a:buClr>
                <a:buSzPts val="1050"/>
                <a:buFont typeface="Arial"/>
                <a:buAutoNum type="alphaLcPeriod"/>
              </a:pPr>
              <a:r>
                <a:rPr b="0" i="0" lang="en-US" sz="1050" u="none" cap="none" strike="noStrike">
                  <a:solidFill>
                    <a:srgbClr val="000000"/>
                  </a:solidFill>
                  <a:latin typeface="Calibri"/>
                  <a:ea typeface="Calibri"/>
                  <a:cs typeface="Calibri"/>
                  <a:sym typeface="Calibri"/>
                </a:rPr>
                <a:t>standar jumlah dan kualitas barang dan/atau jasa; </a:t>
              </a:r>
              <a:endParaRPr/>
            </a:p>
            <a:p>
              <a:pPr indent="-228594" lvl="0" marL="228594" marR="0" rtl="0" algn="just">
                <a:lnSpc>
                  <a:spcPct val="100000"/>
                </a:lnSpc>
                <a:spcBef>
                  <a:spcPts val="0"/>
                </a:spcBef>
                <a:spcAft>
                  <a:spcPts val="0"/>
                </a:spcAft>
                <a:buClr>
                  <a:srgbClr val="000000"/>
                </a:buClr>
                <a:buSzPts val="1050"/>
                <a:buFont typeface="Arial"/>
                <a:buAutoNum type="alphaLcPeriod"/>
              </a:pPr>
              <a:r>
                <a:rPr b="0" i="0" lang="en-US" sz="1050" u="none" cap="none" strike="noStrike">
                  <a:solidFill>
                    <a:srgbClr val="000000"/>
                  </a:solidFill>
                  <a:latin typeface="Calibri"/>
                  <a:ea typeface="Calibri"/>
                  <a:cs typeface="Calibri"/>
                  <a:sym typeface="Calibri"/>
                </a:rPr>
                <a:t>standar jumlah dan kualitas personel/sumber daya manusia kesehatan; dan </a:t>
              </a:r>
              <a:endParaRPr/>
            </a:p>
            <a:p>
              <a:pPr indent="-228594" lvl="0" marL="228594" marR="0" rtl="0" algn="just">
                <a:lnSpc>
                  <a:spcPct val="100000"/>
                </a:lnSpc>
                <a:spcBef>
                  <a:spcPts val="0"/>
                </a:spcBef>
                <a:spcAft>
                  <a:spcPts val="0"/>
                </a:spcAft>
                <a:buClr>
                  <a:srgbClr val="000000"/>
                </a:buClr>
                <a:buSzPts val="1050"/>
                <a:buFont typeface="Arial"/>
                <a:buAutoNum type="alphaLcPeriod"/>
              </a:pPr>
              <a:r>
                <a:rPr b="0" i="0" lang="en-US" sz="1050" u="none" cap="none" strike="noStrike">
                  <a:solidFill>
                    <a:srgbClr val="000000"/>
                  </a:solidFill>
                  <a:latin typeface="Calibri"/>
                  <a:ea typeface="Calibri"/>
                  <a:cs typeface="Calibri"/>
                  <a:sym typeface="Calibri"/>
                </a:rPr>
                <a:t>petunjuk teknis atau tata cara pemenuhan standar.</a:t>
              </a:r>
              <a:endParaRPr/>
            </a:p>
            <a:p>
              <a:pPr indent="-228594" lvl="0" marL="228594" marR="0" rtl="0" algn="just">
                <a:lnSpc>
                  <a:spcPct val="100000"/>
                </a:lnSpc>
                <a:spcBef>
                  <a:spcPts val="0"/>
                </a:spcBef>
                <a:spcAft>
                  <a:spcPts val="0"/>
                </a:spcAft>
                <a:buClr>
                  <a:srgbClr val="000000"/>
                </a:buClr>
                <a:buSzPts val="1050"/>
                <a:buFont typeface="Arial"/>
                <a:buNone/>
              </a:pPr>
              <a:r>
                <a:rPr b="0" i="0" lang="en-US" sz="1050" u="none" cap="none" strike="noStrike">
                  <a:solidFill>
                    <a:srgbClr val="000000"/>
                  </a:solidFill>
                  <a:latin typeface="Calibri"/>
                  <a:ea typeface="Calibri"/>
                  <a:cs typeface="Calibri"/>
                  <a:sym typeface="Calibri"/>
                </a:rPr>
                <a:t>	(1) Pernyataan Standar</a:t>
              </a:r>
              <a:endParaRPr/>
            </a:p>
            <a:p>
              <a:pPr indent="-228594" lvl="0" marL="228594" marR="0" rtl="0" algn="just">
                <a:lnSpc>
                  <a:spcPct val="100000"/>
                </a:lnSpc>
                <a:spcBef>
                  <a:spcPts val="0"/>
                </a:spcBef>
                <a:spcAft>
                  <a:spcPts val="0"/>
                </a:spcAft>
                <a:buClr>
                  <a:srgbClr val="000000"/>
                </a:buClr>
                <a:buSzPts val="1050"/>
                <a:buFont typeface="Arial"/>
                <a:buNone/>
              </a:pPr>
              <a:r>
                <a:rPr b="0" i="0" lang="en-US" sz="1050" u="none" cap="none" strike="noStrike">
                  <a:solidFill>
                    <a:srgbClr val="000000"/>
                  </a:solidFill>
                  <a:latin typeface="Calibri"/>
                  <a:ea typeface="Calibri"/>
                  <a:cs typeface="Calibri"/>
                  <a:sym typeface="Calibri"/>
                </a:rPr>
                <a:t>	(2) Pengertian</a:t>
              </a:r>
              <a:endParaRPr/>
            </a:p>
            <a:p>
              <a:pPr indent="-228594" lvl="0" marL="228594" marR="0" rtl="0" algn="just">
                <a:lnSpc>
                  <a:spcPct val="100000"/>
                </a:lnSpc>
                <a:spcBef>
                  <a:spcPts val="0"/>
                </a:spcBef>
                <a:spcAft>
                  <a:spcPts val="0"/>
                </a:spcAft>
                <a:buClr>
                  <a:srgbClr val="000000"/>
                </a:buClr>
                <a:buSzPts val="1050"/>
                <a:buFont typeface="Arial"/>
                <a:buNone/>
              </a:pPr>
              <a:r>
                <a:rPr b="0" i="0" lang="en-US" sz="1050" u="none" cap="none" strike="noStrike">
                  <a:solidFill>
                    <a:srgbClr val="000000"/>
                  </a:solidFill>
                  <a:latin typeface="Calibri"/>
                  <a:ea typeface="Calibri"/>
                  <a:cs typeface="Calibri"/>
                  <a:sym typeface="Calibri"/>
                </a:rPr>
                <a:t>	(3) Langkah Kegiatan</a:t>
              </a:r>
              <a:endParaRPr/>
            </a:p>
            <a:p>
              <a:pPr indent="-228594" lvl="0" marL="228594" marR="0" rtl="0" algn="just">
                <a:lnSpc>
                  <a:spcPct val="100000"/>
                </a:lnSpc>
                <a:spcBef>
                  <a:spcPts val="0"/>
                </a:spcBef>
                <a:spcAft>
                  <a:spcPts val="0"/>
                </a:spcAft>
                <a:buClr>
                  <a:srgbClr val="000000"/>
                </a:buClr>
                <a:buSzPts val="1050"/>
                <a:buFont typeface="Arial"/>
                <a:buNone/>
              </a:pPr>
              <a:r>
                <a:rPr b="0" i="0" lang="en-US" sz="1050" u="none" cap="none" strike="noStrike">
                  <a:solidFill>
                    <a:srgbClr val="000000"/>
                  </a:solidFill>
                  <a:latin typeface="Calibri"/>
                  <a:ea typeface="Calibri"/>
                  <a:cs typeface="Calibri"/>
                  <a:sym typeface="Calibri"/>
                </a:rPr>
                <a:t>	(4) Mekanisme Pelaksanaan</a:t>
              </a:r>
              <a:endParaRPr/>
            </a:p>
            <a:p>
              <a:pPr indent="-228594" lvl="0" marL="228594" marR="0" rtl="0" algn="just">
                <a:lnSpc>
                  <a:spcPct val="100000"/>
                </a:lnSpc>
                <a:spcBef>
                  <a:spcPts val="0"/>
                </a:spcBef>
                <a:spcAft>
                  <a:spcPts val="0"/>
                </a:spcAft>
                <a:buClr>
                  <a:srgbClr val="000000"/>
                </a:buClr>
                <a:buSzPts val="1050"/>
                <a:buFont typeface="Arial"/>
                <a:buNone/>
              </a:pPr>
              <a:r>
                <a:rPr b="0" i="0" lang="en-US" sz="1050" u="none" cap="none" strike="noStrike">
                  <a:solidFill>
                    <a:srgbClr val="000000"/>
                  </a:solidFill>
                  <a:latin typeface="Calibri"/>
                  <a:ea typeface="Calibri"/>
                  <a:cs typeface="Calibri"/>
                  <a:sym typeface="Calibri"/>
                </a:rPr>
                <a:t>	(5) Capaian Kinerja</a:t>
              </a:r>
              <a:endParaRPr/>
            </a:p>
            <a:p>
              <a:pPr indent="-228594" lvl="0" marL="228594"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latin typeface="Calibri"/>
                  <a:ea typeface="Calibri"/>
                  <a:cs typeface="Calibri"/>
                  <a:sym typeface="Calibri"/>
                </a:rPr>
                <a:t>	</a:t>
              </a:r>
              <a:r>
                <a:rPr b="1" i="0" lang="en-US" sz="1050" u="none" cap="none" strike="noStrike">
                  <a:solidFill>
                    <a:srgbClr val="000000"/>
                  </a:solidFill>
                  <a:latin typeface="Calibri"/>
                  <a:ea typeface="Calibri"/>
                  <a:cs typeface="Calibri"/>
                  <a:sym typeface="Calibri"/>
                </a:rPr>
                <a:t>(6) Teknik Penghitungan</a:t>
              </a:r>
              <a:br>
                <a:rPr b="1" i="0" lang="en-US" sz="1050" u="none" cap="none" strike="noStrike">
                  <a:solidFill>
                    <a:srgbClr val="000000"/>
                  </a:solidFill>
                  <a:latin typeface="Calibri"/>
                  <a:ea typeface="Calibri"/>
                  <a:cs typeface="Calibri"/>
                  <a:sym typeface="Calibri"/>
                </a:rPr>
              </a:br>
              <a:r>
                <a:rPr b="1" i="0" lang="en-US" sz="1050" u="none" cap="none" strike="noStrike">
                  <a:solidFill>
                    <a:srgbClr val="000000"/>
                  </a:solidFill>
                  <a:latin typeface="Calibri"/>
                  <a:ea typeface="Calibri"/>
                  <a:cs typeface="Calibri"/>
                  <a:sym typeface="Calibri"/>
                </a:rPr>
                <a:t>       Pembiayaan</a:t>
              </a:r>
              <a:endParaRPr/>
            </a:p>
          </p:txBody>
        </p:sp>
        <p:sp>
          <p:nvSpPr>
            <p:cNvPr id="305" name="Google Shape;305;p44"/>
            <p:cNvSpPr/>
            <p:nvPr/>
          </p:nvSpPr>
          <p:spPr>
            <a:xfrm>
              <a:off x="4688821" y="1076548"/>
              <a:ext cx="1571636" cy="619166"/>
            </a:xfrm>
            <a:prstGeom prst="roundRect">
              <a:avLst>
                <a:gd fmla="val 16667" name="adj"/>
              </a:avLst>
            </a:prstGeom>
            <a:solidFill>
              <a:srgbClr val="E1EFD8"/>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500"/>
                <a:buFont typeface="Arial"/>
                <a:buNone/>
              </a:pPr>
              <a:r>
                <a:rPr b="1" i="0" lang="en-US" sz="1500" u="none" cap="none" strike="noStrike">
                  <a:solidFill>
                    <a:srgbClr val="000000"/>
                  </a:solidFill>
                  <a:latin typeface="Calibri"/>
                  <a:ea typeface="Calibri"/>
                  <a:cs typeface="Calibri"/>
                  <a:sym typeface="Calibri"/>
                </a:rPr>
                <a:t>Permendagri 100/2018 </a:t>
              </a:r>
              <a:br>
                <a:rPr b="0" i="0" lang="en-US" sz="1500" u="none" cap="none" strike="noStrike">
                  <a:solidFill>
                    <a:srgbClr val="000000"/>
                  </a:solidFill>
                  <a:latin typeface="Calibri"/>
                  <a:ea typeface="Calibri"/>
                  <a:cs typeface="Calibri"/>
                  <a:sym typeface="Calibri"/>
                </a:rPr>
              </a:br>
              <a:r>
                <a:rPr b="0" i="0" lang="en-US" sz="900" u="none" cap="none" strike="noStrike">
                  <a:solidFill>
                    <a:srgbClr val="000000"/>
                  </a:solidFill>
                  <a:latin typeface="Calibri"/>
                  <a:ea typeface="Calibri"/>
                  <a:cs typeface="Calibri"/>
                  <a:sym typeface="Calibri"/>
                </a:rPr>
                <a:t>tentang Penerapan SPM </a:t>
              </a:r>
              <a:endParaRPr b="0" i="0" sz="900" u="none" cap="none" strike="noStrike">
                <a:solidFill>
                  <a:srgbClr val="000000"/>
                </a:solidFill>
                <a:latin typeface="Calibri"/>
                <a:ea typeface="Calibri"/>
                <a:cs typeface="Calibri"/>
                <a:sym typeface="Calibri"/>
              </a:endParaRPr>
            </a:p>
          </p:txBody>
        </p:sp>
        <p:sp>
          <p:nvSpPr>
            <p:cNvPr id="306" name="Google Shape;306;p44"/>
            <p:cNvSpPr/>
            <p:nvPr/>
          </p:nvSpPr>
          <p:spPr>
            <a:xfrm>
              <a:off x="6529223" y="1092551"/>
              <a:ext cx="2084307" cy="603163"/>
            </a:xfrm>
            <a:prstGeom prst="roundRect">
              <a:avLst>
                <a:gd fmla="val 16667" name="adj"/>
              </a:avLst>
            </a:prstGeom>
            <a:solidFill>
              <a:srgbClr val="E1EFD8"/>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500"/>
                <a:buFont typeface="Arial"/>
                <a:buNone/>
              </a:pPr>
              <a:r>
                <a:rPr b="1" i="0" lang="en-US" sz="1500" u="none" cap="none" strike="noStrike">
                  <a:solidFill>
                    <a:srgbClr val="000000"/>
                  </a:solidFill>
                  <a:latin typeface="Calibri"/>
                  <a:ea typeface="Calibri"/>
                  <a:cs typeface="Calibri"/>
                  <a:sym typeface="Calibri"/>
                </a:rPr>
                <a:t>Permenkes 4/2019</a:t>
              </a:r>
              <a:endParaRPr/>
            </a:p>
            <a:p>
              <a:pPr indent="0" lvl="0" marL="0" marR="0" rtl="0" algn="ctr">
                <a:lnSpc>
                  <a:spcPct val="100000"/>
                </a:lnSpc>
                <a:spcBef>
                  <a:spcPts val="0"/>
                </a:spcBef>
                <a:spcAft>
                  <a:spcPts val="0"/>
                </a:spcAft>
                <a:buClr>
                  <a:srgbClr val="000000"/>
                </a:buClr>
                <a:buSzPts val="900"/>
                <a:buFont typeface="Arial"/>
                <a:buNone/>
              </a:pPr>
              <a:r>
                <a:rPr b="0" i="0" lang="en-US" sz="900" u="none" cap="none" strike="noStrike">
                  <a:solidFill>
                    <a:srgbClr val="000000"/>
                  </a:solidFill>
                  <a:latin typeface="Calibri"/>
                  <a:ea typeface="Calibri"/>
                  <a:cs typeface="Calibri"/>
                  <a:sym typeface="Calibri"/>
                </a:rPr>
                <a:t>tentang Standar Teknis Penerapan SPM Bidang Kesehatan</a:t>
              </a:r>
              <a:endParaRPr/>
            </a:p>
          </p:txBody>
        </p:sp>
      </p:grpSp>
      <p:sp>
        <p:nvSpPr>
          <p:cNvPr id="307" name="Google Shape;307;p44"/>
          <p:cNvSpPr/>
          <p:nvPr/>
        </p:nvSpPr>
        <p:spPr>
          <a:xfrm>
            <a:off x="6672315" y="644046"/>
            <a:ext cx="2286000" cy="507831"/>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350"/>
              <a:buFont typeface="Arial"/>
              <a:buNone/>
            </a:pPr>
            <a:r>
              <a:rPr b="1" i="0" lang="en-US" sz="1350" u="none" cap="none" strike="noStrike">
                <a:solidFill>
                  <a:srgbClr val="000000"/>
                </a:solidFill>
                <a:latin typeface="Calibri"/>
                <a:ea typeface="Calibri"/>
                <a:cs typeface="Calibri"/>
                <a:sym typeface="Calibri"/>
              </a:rPr>
              <a:t>Mekanisme Pemenuhan </a:t>
            </a:r>
            <a:endParaRPr/>
          </a:p>
          <a:p>
            <a:pPr indent="0" lvl="0" marL="0" marR="0" rtl="0" algn="ctr">
              <a:lnSpc>
                <a:spcPct val="100000"/>
              </a:lnSpc>
              <a:spcBef>
                <a:spcPts val="0"/>
              </a:spcBef>
              <a:spcAft>
                <a:spcPts val="0"/>
              </a:spcAft>
              <a:buClr>
                <a:srgbClr val="000000"/>
              </a:buClr>
              <a:buSzPts val="1350"/>
              <a:buFont typeface="Arial"/>
              <a:buNone/>
            </a:pPr>
            <a:r>
              <a:rPr b="1" i="0" lang="en-US" sz="1350" u="none" cap="none" strike="noStrike">
                <a:solidFill>
                  <a:srgbClr val="000000"/>
                </a:solidFill>
                <a:latin typeface="Calibri"/>
                <a:ea typeface="Calibri"/>
                <a:cs typeface="Calibri"/>
                <a:sym typeface="Calibri"/>
              </a:rPr>
              <a:t>&amp; Mutu SPM Kes</a:t>
            </a:r>
            <a:endParaRPr b="1" i="0" sz="1350" u="none" cap="none" strike="noStrike">
              <a:solidFill>
                <a:srgbClr val="000000"/>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45"/>
          <p:cNvSpPr/>
          <p:nvPr/>
        </p:nvSpPr>
        <p:spPr>
          <a:xfrm>
            <a:off x="3942028" y="1696198"/>
            <a:ext cx="5201972" cy="3121514"/>
          </a:xfrm>
          <a:prstGeom prst="rect">
            <a:avLst/>
          </a:prstGeom>
          <a:solidFill>
            <a:srgbClr val="DDEAF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350" u="none" cap="none" strike="noStrike">
              <a:solidFill>
                <a:srgbClr val="FFFFFF"/>
              </a:solidFill>
              <a:latin typeface="Calibri"/>
              <a:ea typeface="Calibri"/>
              <a:cs typeface="Calibri"/>
              <a:sym typeface="Calibri"/>
            </a:endParaRPr>
          </a:p>
        </p:txBody>
      </p:sp>
      <p:sp>
        <p:nvSpPr>
          <p:cNvPr id="314" name="Google Shape;314;p45"/>
          <p:cNvSpPr/>
          <p:nvPr/>
        </p:nvSpPr>
        <p:spPr>
          <a:xfrm>
            <a:off x="388962" y="2089731"/>
            <a:ext cx="3553067" cy="801296"/>
          </a:xfrm>
          <a:prstGeom prst="homePlate">
            <a:avLst>
              <a:gd fmla="val 50000" name="adj"/>
            </a:avLst>
          </a:prstGeom>
          <a:solidFill>
            <a:srgbClr val="DDEAF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350" u="none" cap="none" strike="noStrike">
              <a:solidFill>
                <a:srgbClr val="FFFFFF"/>
              </a:solidFill>
              <a:latin typeface="Calibri"/>
              <a:ea typeface="Calibri"/>
              <a:cs typeface="Calibri"/>
              <a:sym typeface="Calibri"/>
            </a:endParaRPr>
          </a:p>
        </p:txBody>
      </p:sp>
      <p:sp>
        <p:nvSpPr>
          <p:cNvPr id="315" name="Google Shape;315;p45"/>
          <p:cNvSpPr txBox="1"/>
          <p:nvPr>
            <p:ph type="title"/>
          </p:nvPr>
        </p:nvSpPr>
        <p:spPr>
          <a:xfrm>
            <a:off x="649122" y="214376"/>
            <a:ext cx="7886700" cy="318549"/>
          </a:xfrm>
          <a:prstGeom prst="rect">
            <a:avLst/>
          </a:prstGeom>
          <a:solidFill>
            <a:srgbClr val="1E4E79"/>
          </a:solidFill>
          <a:ln cap="flat" cmpd="sng" w="9525">
            <a:solidFill>
              <a:schemeClr val="dk1"/>
            </a:solidFill>
            <a:prstDash val="solid"/>
            <a:round/>
            <a:headEnd len="sm" w="sm" type="none"/>
            <a:tailEnd len="sm" w="sm" type="none"/>
          </a:ln>
        </p:spPr>
        <p:txBody>
          <a:bodyPr anchorCtr="0" anchor="ctr" bIns="34275" lIns="68575" spcFirstLastPara="1" rIns="68575" wrap="square" tIns="34275">
            <a:spAutoFit/>
          </a:bodyPr>
          <a:lstStyle/>
          <a:p>
            <a:pPr indent="0" lvl="0" marL="0" rtl="0" algn="ctr">
              <a:lnSpc>
                <a:spcPct val="90000"/>
              </a:lnSpc>
              <a:spcBef>
                <a:spcPts val="0"/>
              </a:spcBef>
              <a:spcAft>
                <a:spcPts val="0"/>
              </a:spcAft>
              <a:buClr>
                <a:schemeClr val="lt1"/>
              </a:buClr>
              <a:buSzPts val="1800"/>
              <a:buFont typeface="Arial Rounded"/>
              <a:buNone/>
            </a:pPr>
            <a:r>
              <a:rPr b="1" lang="en-US" sz="1800">
                <a:solidFill>
                  <a:schemeClr val="lt1"/>
                </a:solidFill>
                <a:latin typeface="Arial Rounded"/>
                <a:ea typeface="Arial Rounded"/>
                <a:cs typeface="Arial Rounded"/>
                <a:sym typeface="Arial Rounded"/>
              </a:rPr>
              <a:t>Pengertian SPM</a:t>
            </a:r>
            <a:endParaRPr/>
          </a:p>
        </p:txBody>
      </p:sp>
      <p:sp>
        <p:nvSpPr>
          <p:cNvPr id="316" name="Google Shape;316;p45"/>
          <p:cNvSpPr txBox="1"/>
          <p:nvPr>
            <p:ph idx="1" type="body"/>
          </p:nvPr>
        </p:nvSpPr>
        <p:spPr>
          <a:xfrm>
            <a:off x="649122" y="748539"/>
            <a:ext cx="7886700" cy="800775"/>
          </a:xfrm>
          <a:prstGeom prst="rect">
            <a:avLst/>
          </a:prstGeom>
          <a:noFill/>
          <a:ln>
            <a:noFill/>
          </a:ln>
        </p:spPr>
        <p:txBody>
          <a:bodyPr anchorCtr="0" anchor="t" bIns="45700" lIns="91425" spcFirstLastPara="1" rIns="91425" wrap="square" tIns="45700">
            <a:normAutofit lnSpcReduction="10000"/>
          </a:bodyPr>
          <a:lstStyle/>
          <a:p>
            <a:pPr indent="0" lvl="0" marL="0" rtl="0" algn="ctr">
              <a:lnSpc>
                <a:spcPct val="90000"/>
              </a:lnSpc>
              <a:spcBef>
                <a:spcPts val="0"/>
              </a:spcBef>
              <a:spcAft>
                <a:spcPts val="0"/>
              </a:spcAft>
              <a:buClr>
                <a:schemeClr val="dk1"/>
              </a:buClr>
              <a:buSzPts val="1800"/>
              <a:buNone/>
            </a:pPr>
            <a:r>
              <a:rPr lang="en-US" sz="1800"/>
              <a:t>Standar Pelayanan Minimal adalah ketentuan mengenai </a:t>
            </a:r>
            <a:r>
              <a:rPr b="1" lang="en-US" sz="1800"/>
              <a:t>Jenis dan Mutu Pelayanan Dasar </a:t>
            </a:r>
            <a:r>
              <a:rPr lang="en-US" sz="1800"/>
              <a:t>yang merupakan </a:t>
            </a:r>
            <a:r>
              <a:rPr b="1" lang="en-US" sz="1800"/>
              <a:t>Urusan Pemerintahan Wajib </a:t>
            </a:r>
            <a:r>
              <a:rPr lang="en-US" sz="1800"/>
              <a:t>yang berhak diperoleh setiap </a:t>
            </a:r>
            <a:r>
              <a:rPr b="1" lang="en-US" sz="1800"/>
              <a:t>Warga Negara secara minimal</a:t>
            </a:r>
            <a:r>
              <a:rPr lang="en-US" sz="1800"/>
              <a:t>.</a:t>
            </a:r>
            <a:endParaRPr/>
          </a:p>
        </p:txBody>
      </p:sp>
      <p:pic>
        <p:nvPicPr>
          <p:cNvPr id="317" name="Google Shape;317;p45"/>
          <p:cNvPicPr preferRelativeResize="0"/>
          <p:nvPr/>
        </p:nvPicPr>
        <p:blipFill rotWithShape="1">
          <a:blip r:embed="rId3">
            <a:alphaModFix/>
          </a:blip>
          <a:srcRect b="0" l="0" r="0" t="0"/>
          <a:stretch/>
        </p:blipFill>
        <p:spPr>
          <a:xfrm>
            <a:off x="628650" y="1549756"/>
            <a:ext cx="539975" cy="539975"/>
          </a:xfrm>
          <a:prstGeom prst="rect">
            <a:avLst/>
          </a:prstGeom>
          <a:noFill/>
          <a:ln>
            <a:noFill/>
          </a:ln>
        </p:spPr>
      </p:pic>
      <p:pic>
        <p:nvPicPr>
          <p:cNvPr id="318" name="Google Shape;318;p45"/>
          <p:cNvPicPr preferRelativeResize="0"/>
          <p:nvPr/>
        </p:nvPicPr>
        <p:blipFill rotWithShape="1">
          <a:blip r:embed="rId4">
            <a:alphaModFix/>
          </a:blip>
          <a:srcRect b="0" l="0" r="0" t="0"/>
          <a:stretch/>
        </p:blipFill>
        <p:spPr>
          <a:xfrm>
            <a:off x="499156" y="2092064"/>
            <a:ext cx="798963" cy="798963"/>
          </a:xfrm>
          <a:prstGeom prst="rect">
            <a:avLst/>
          </a:prstGeom>
          <a:noFill/>
          <a:ln>
            <a:noFill/>
          </a:ln>
        </p:spPr>
      </p:pic>
      <p:pic>
        <p:nvPicPr>
          <p:cNvPr id="319" name="Google Shape;319;p45"/>
          <p:cNvPicPr preferRelativeResize="0"/>
          <p:nvPr/>
        </p:nvPicPr>
        <p:blipFill rotWithShape="1">
          <a:blip r:embed="rId5">
            <a:alphaModFix/>
          </a:blip>
          <a:srcRect b="0" l="0" r="0" t="0"/>
          <a:stretch/>
        </p:blipFill>
        <p:spPr>
          <a:xfrm>
            <a:off x="649122" y="2945610"/>
            <a:ext cx="480444" cy="480444"/>
          </a:xfrm>
          <a:prstGeom prst="rect">
            <a:avLst/>
          </a:prstGeom>
          <a:noFill/>
          <a:ln>
            <a:noFill/>
          </a:ln>
        </p:spPr>
      </p:pic>
      <p:pic>
        <p:nvPicPr>
          <p:cNvPr id="320" name="Google Shape;320;p45"/>
          <p:cNvPicPr preferRelativeResize="0"/>
          <p:nvPr/>
        </p:nvPicPr>
        <p:blipFill rotWithShape="1">
          <a:blip r:embed="rId6">
            <a:alphaModFix/>
          </a:blip>
          <a:srcRect b="0" l="0" r="0" t="0"/>
          <a:stretch/>
        </p:blipFill>
        <p:spPr>
          <a:xfrm>
            <a:off x="649122" y="3523436"/>
            <a:ext cx="472846" cy="472217"/>
          </a:xfrm>
          <a:prstGeom prst="rect">
            <a:avLst/>
          </a:prstGeom>
          <a:noFill/>
          <a:ln>
            <a:noFill/>
          </a:ln>
        </p:spPr>
      </p:pic>
      <p:pic>
        <p:nvPicPr>
          <p:cNvPr id="321" name="Google Shape;321;p45"/>
          <p:cNvPicPr preferRelativeResize="0"/>
          <p:nvPr/>
        </p:nvPicPr>
        <p:blipFill rotWithShape="1">
          <a:blip r:embed="rId7">
            <a:alphaModFix/>
          </a:blip>
          <a:srcRect b="0" l="0" r="0" t="0"/>
          <a:stretch/>
        </p:blipFill>
        <p:spPr>
          <a:xfrm>
            <a:off x="669594" y="4663667"/>
            <a:ext cx="408792" cy="408792"/>
          </a:xfrm>
          <a:prstGeom prst="rect">
            <a:avLst/>
          </a:prstGeom>
          <a:noFill/>
          <a:ln>
            <a:noFill/>
          </a:ln>
        </p:spPr>
      </p:pic>
      <p:sp>
        <p:nvSpPr>
          <p:cNvPr id="322" name="Google Shape;322;p45"/>
          <p:cNvSpPr txBox="1"/>
          <p:nvPr/>
        </p:nvSpPr>
        <p:spPr>
          <a:xfrm>
            <a:off x="1298119" y="1696198"/>
            <a:ext cx="962123" cy="30008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350" u="none" cap="none" strike="noStrike">
                <a:solidFill>
                  <a:srgbClr val="000000"/>
                </a:solidFill>
                <a:latin typeface="Calibri"/>
                <a:ea typeface="Calibri"/>
                <a:cs typeface="Calibri"/>
                <a:sym typeface="Calibri"/>
              </a:rPr>
              <a:t>Pendidikan</a:t>
            </a:r>
            <a:endParaRPr b="0" i="0" sz="1350" u="none" cap="none" strike="noStrike">
              <a:solidFill>
                <a:srgbClr val="000000"/>
              </a:solidFill>
              <a:latin typeface="Calibri"/>
              <a:ea typeface="Calibri"/>
              <a:cs typeface="Calibri"/>
              <a:sym typeface="Calibri"/>
            </a:endParaRPr>
          </a:p>
        </p:txBody>
      </p:sp>
      <p:sp>
        <p:nvSpPr>
          <p:cNvPr id="323" name="Google Shape;323;p45"/>
          <p:cNvSpPr txBox="1"/>
          <p:nvPr/>
        </p:nvSpPr>
        <p:spPr>
          <a:xfrm>
            <a:off x="1298119" y="2322337"/>
            <a:ext cx="1349665" cy="4154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2100" u="none" cap="none" strike="noStrike">
                <a:solidFill>
                  <a:srgbClr val="000000"/>
                </a:solidFill>
                <a:latin typeface="Calibri"/>
                <a:ea typeface="Calibri"/>
                <a:cs typeface="Calibri"/>
                <a:sym typeface="Calibri"/>
              </a:rPr>
              <a:t>Kesehatan</a:t>
            </a:r>
            <a:endParaRPr b="1" i="0" sz="2100" u="none" cap="none" strike="noStrike">
              <a:solidFill>
                <a:srgbClr val="000000"/>
              </a:solidFill>
              <a:latin typeface="Calibri"/>
              <a:ea typeface="Calibri"/>
              <a:cs typeface="Calibri"/>
              <a:sym typeface="Calibri"/>
            </a:endParaRPr>
          </a:p>
        </p:txBody>
      </p:sp>
      <p:sp>
        <p:nvSpPr>
          <p:cNvPr id="324" name="Google Shape;324;p45"/>
          <p:cNvSpPr/>
          <p:nvPr/>
        </p:nvSpPr>
        <p:spPr>
          <a:xfrm>
            <a:off x="1318591" y="2953482"/>
            <a:ext cx="1505540" cy="41549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050" u="none" cap="none" strike="noStrike">
                <a:solidFill>
                  <a:srgbClr val="000000"/>
                </a:solidFill>
                <a:latin typeface="Arial"/>
                <a:ea typeface="Arial"/>
                <a:cs typeface="Arial"/>
                <a:sym typeface="Arial"/>
              </a:rPr>
              <a:t>Pekerjaan umum dan </a:t>
            </a:r>
            <a:br>
              <a:rPr b="0" i="0" lang="en-US" sz="1050" u="none" cap="none" strike="noStrike">
                <a:solidFill>
                  <a:srgbClr val="000000"/>
                </a:solidFill>
                <a:latin typeface="Arial"/>
                <a:ea typeface="Arial"/>
                <a:cs typeface="Arial"/>
                <a:sym typeface="Arial"/>
              </a:rPr>
            </a:br>
            <a:r>
              <a:rPr b="0" i="0" lang="en-US" sz="1050" u="none" cap="none" strike="noStrike">
                <a:solidFill>
                  <a:srgbClr val="000000"/>
                </a:solidFill>
                <a:latin typeface="Arial"/>
                <a:ea typeface="Arial"/>
                <a:cs typeface="Arial"/>
                <a:sym typeface="Arial"/>
              </a:rPr>
              <a:t>penataan ruang</a:t>
            </a:r>
            <a:endParaRPr b="0" i="0" sz="1050" u="none" cap="none" strike="noStrike">
              <a:solidFill>
                <a:srgbClr val="000000"/>
              </a:solidFill>
              <a:latin typeface="Calibri"/>
              <a:ea typeface="Calibri"/>
              <a:cs typeface="Calibri"/>
              <a:sym typeface="Calibri"/>
            </a:endParaRPr>
          </a:p>
        </p:txBody>
      </p:sp>
      <p:sp>
        <p:nvSpPr>
          <p:cNvPr id="325" name="Google Shape;325;p45"/>
          <p:cNvSpPr/>
          <p:nvPr/>
        </p:nvSpPr>
        <p:spPr>
          <a:xfrm>
            <a:off x="1308355" y="3560726"/>
            <a:ext cx="1627048" cy="46166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200" u="none" cap="none" strike="noStrike">
                <a:solidFill>
                  <a:srgbClr val="000000"/>
                </a:solidFill>
                <a:latin typeface="Calibri"/>
                <a:ea typeface="Calibri"/>
                <a:cs typeface="Calibri"/>
                <a:sym typeface="Calibri"/>
              </a:rPr>
              <a:t>Perumahan rakyat dan </a:t>
            </a:r>
            <a:br>
              <a:rPr b="0" i="0" lang="en-US" sz="1200" u="none" cap="none" strike="noStrike">
                <a:solidFill>
                  <a:srgbClr val="000000"/>
                </a:solidFill>
                <a:latin typeface="Calibri"/>
                <a:ea typeface="Calibri"/>
                <a:cs typeface="Calibri"/>
                <a:sym typeface="Calibri"/>
              </a:rPr>
            </a:br>
            <a:r>
              <a:rPr b="0" i="0" lang="en-US" sz="1200" u="none" cap="none" strike="noStrike">
                <a:solidFill>
                  <a:srgbClr val="000000"/>
                </a:solidFill>
                <a:latin typeface="Calibri"/>
                <a:ea typeface="Calibri"/>
                <a:cs typeface="Calibri"/>
                <a:sym typeface="Calibri"/>
              </a:rPr>
              <a:t>kawasan permukiman</a:t>
            </a:r>
            <a:endParaRPr b="0" i="0" sz="1050" u="none" cap="none" strike="noStrike">
              <a:solidFill>
                <a:srgbClr val="000000"/>
              </a:solidFill>
              <a:latin typeface="Calibri"/>
              <a:ea typeface="Calibri"/>
              <a:cs typeface="Calibri"/>
              <a:sym typeface="Calibri"/>
            </a:endParaRPr>
          </a:p>
        </p:txBody>
      </p:sp>
      <p:sp>
        <p:nvSpPr>
          <p:cNvPr id="326" name="Google Shape;326;p45"/>
          <p:cNvSpPr/>
          <p:nvPr/>
        </p:nvSpPr>
        <p:spPr>
          <a:xfrm>
            <a:off x="1308355" y="4706781"/>
            <a:ext cx="542136" cy="27699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200" u="none" cap="none" strike="noStrike">
                <a:solidFill>
                  <a:srgbClr val="000000"/>
                </a:solidFill>
                <a:latin typeface="Calibri"/>
                <a:ea typeface="Calibri"/>
                <a:cs typeface="Calibri"/>
                <a:sym typeface="Calibri"/>
              </a:rPr>
              <a:t>Sosial</a:t>
            </a:r>
            <a:endParaRPr b="0" i="0" sz="900" u="none" cap="none" strike="noStrike">
              <a:solidFill>
                <a:srgbClr val="000000"/>
              </a:solidFill>
              <a:latin typeface="Calibri"/>
              <a:ea typeface="Calibri"/>
              <a:cs typeface="Calibri"/>
              <a:sym typeface="Calibri"/>
            </a:endParaRPr>
          </a:p>
        </p:txBody>
      </p:sp>
      <p:pic>
        <p:nvPicPr>
          <p:cNvPr id="327" name="Google Shape;327;p45"/>
          <p:cNvPicPr preferRelativeResize="0"/>
          <p:nvPr/>
        </p:nvPicPr>
        <p:blipFill rotWithShape="1">
          <a:blip r:embed="rId8">
            <a:alphaModFix/>
          </a:blip>
          <a:srcRect b="0" l="0" r="0" t="0"/>
          <a:stretch/>
        </p:blipFill>
        <p:spPr>
          <a:xfrm>
            <a:off x="669594" y="4118603"/>
            <a:ext cx="422115" cy="422115"/>
          </a:xfrm>
          <a:prstGeom prst="rect">
            <a:avLst/>
          </a:prstGeom>
          <a:noFill/>
          <a:ln>
            <a:noFill/>
          </a:ln>
        </p:spPr>
      </p:pic>
      <p:sp>
        <p:nvSpPr>
          <p:cNvPr id="328" name="Google Shape;328;p45"/>
          <p:cNvSpPr/>
          <p:nvPr/>
        </p:nvSpPr>
        <p:spPr>
          <a:xfrm>
            <a:off x="1308355" y="4110369"/>
            <a:ext cx="2274182" cy="46166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200" u="none" cap="none" strike="noStrike">
                <a:solidFill>
                  <a:srgbClr val="000000"/>
                </a:solidFill>
                <a:latin typeface="Calibri"/>
                <a:ea typeface="Calibri"/>
                <a:cs typeface="Calibri"/>
                <a:sym typeface="Calibri"/>
              </a:rPr>
              <a:t>Ketenteraman, ketertiban umum, dan pelindungan masyarakat</a:t>
            </a:r>
            <a:endParaRPr b="0" i="0" sz="1200" u="none" cap="none" strike="noStrike">
              <a:solidFill>
                <a:srgbClr val="000000"/>
              </a:solidFill>
              <a:latin typeface="Calibri"/>
              <a:ea typeface="Calibri"/>
              <a:cs typeface="Calibri"/>
              <a:sym typeface="Calibri"/>
            </a:endParaRPr>
          </a:p>
        </p:txBody>
      </p:sp>
      <p:grpSp>
        <p:nvGrpSpPr>
          <p:cNvPr id="329" name="Google Shape;329;p45"/>
          <p:cNvGrpSpPr/>
          <p:nvPr/>
        </p:nvGrpSpPr>
        <p:grpSpPr>
          <a:xfrm>
            <a:off x="4038894" y="1749074"/>
            <a:ext cx="1376771" cy="642942"/>
            <a:chOff x="357152" y="928676"/>
            <a:chExt cx="2000270" cy="857256"/>
          </a:xfrm>
        </p:grpSpPr>
        <p:sp>
          <p:nvSpPr>
            <p:cNvPr id="330" name="Google Shape;330;p45"/>
            <p:cNvSpPr/>
            <p:nvPr/>
          </p:nvSpPr>
          <p:spPr>
            <a:xfrm rot="5400000">
              <a:off x="964381" y="321453"/>
              <a:ext cx="785818" cy="2000264"/>
            </a:xfrm>
            <a:prstGeom prst="homePlate">
              <a:avLst>
                <a:gd fmla="val 50000" name="adj"/>
              </a:avLst>
            </a:prstGeom>
            <a:solidFill>
              <a:srgbClr val="D8E2F3"/>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200" u="none" cap="none" strike="noStrike">
                <a:solidFill>
                  <a:srgbClr val="000000"/>
                </a:solidFill>
                <a:latin typeface="Calibri"/>
                <a:ea typeface="Calibri"/>
                <a:cs typeface="Calibri"/>
                <a:sym typeface="Calibri"/>
              </a:endParaRPr>
            </a:p>
          </p:txBody>
        </p:sp>
        <p:sp>
          <p:nvSpPr>
            <p:cNvPr id="331" name="Google Shape;331;p45"/>
            <p:cNvSpPr/>
            <p:nvPr/>
          </p:nvSpPr>
          <p:spPr>
            <a:xfrm rot="5400000">
              <a:off x="964381" y="392891"/>
              <a:ext cx="785818" cy="2000264"/>
            </a:xfrm>
            <a:prstGeom prst="homePlate">
              <a:avLst>
                <a:gd fmla="val 50000" name="adj"/>
              </a:avLst>
            </a:prstGeom>
            <a:solidFill>
              <a:srgbClr val="EDEDED"/>
            </a:solidFill>
            <a:ln cap="flat" cmpd="sng" w="12700">
              <a:solidFill>
                <a:schemeClr val="accen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2" name="Google Shape;332;p45"/>
            <p:cNvSpPr txBox="1"/>
            <p:nvPr/>
          </p:nvSpPr>
          <p:spPr>
            <a:xfrm>
              <a:off x="357152" y="1000098"/>
              <a:ext cx="2000264" cy="589363"/>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n-US" sz="788" u="none" cap="none" strike="noStrike">
                  <a:solidFill>
                    <a:srgbClr val="323F4F"/>
                  </a:solidFill>
                  <a:latin typeface="Arial"/>
                  <a:ea typeface="Arial"/>
                  <a:cs typeface="Arial"/>
                  <a:sym typeface="Arial"/>
                </a:rPr>
                <a:t>SPM KESEHATAN PROVINSI</a:t>
              </a:r>
              <a:endParaRPr b="0" i="0" sz="788" u="none" cap="none" strike="noStrike">
                <a:solidFill>
                  <a:srgbClr val="323F4F"/>
                </a:solidFill>
                <a:latin typeface="Calibri"/>
                <a:ea typeface="Calibri"/>
                <a:cs typeface="Calibri"/>
                <a:sym typeface="Calibri"/>
              </a:endParaRPr>
            </a:p>
          </p:txBody>
        </p:sp>
      </p:grpSp>
      <p:sp>
        <p:nvSpPr>
          <p:cNvPr id="333" name="Google Shape;333;p45"/>
          <p:cNvSpPr/>
          <p:nvPr/>
        </p:nvSpPr>
        <p:spPr>
          <a:xfrm>
            <a:off x="4067178" y="2620993"/>
            <a:ext cx="1376767" cy="1982405"/>
          </a:xfrm>
          <a:prstGeom prst="flowChartDocument">
            <a:avLst/>
          </a:prstGeom>
          <a:solidFill>
            <a:srgbClr val="FFFFCC"/>
          </a:solidFill>
          <a:ln>
            <a:noFill/>
          </a:ln>
        </p:spPr>
        <p:txBody>
          <a:bodyPr anchorCtr="0" anchor="ctr" bIns="45700" lIns="91425" spcFirstLastPara="1" rIns="91425" wrap="square" tIns="45700">
            <a:noAutofit/>
          </a:bodyPr>
          <a:lstStyle/>
          <a:p>
            <a:pPr indent="-171450" lvl="0" marL="171450" marR="0" rtl="0" algn="l">
              <a:lnSpc>
                <a:spcPct val="90000"/>
              </a:lnSpc>
              <a:spcBef>
                <a:spcPts val="0"/>
              </a:spcBef>
              <a:spcAft>
                <a:spcPts val="0"/>
              </a:spcAft>
              <a:buClr>
                <a:srgbClr val="000000"/>
              </a:buClr>
              <a:buSzPts val="825"/>
              <a:buFont typeface="Calibri"/>
              <a:buAutoNum type="arabicPeriod"/>
            </a:pPr>
            <a:r>
              <a:rPr b="0" i="0" lang="en-US" sz="825" u="none" cap="none" strike="noStrike">
                <a:solidFill>
                  <a:srgbClr val="000000"/>
                </a:solidFill>
                <a:latin typeface="Arial"/>
                <a:ea typeface="Arial"/>
                <a:cs typeface="Arial"/>
                <a:sym typeface="Arial"/>
              </a:rPr>
              <a:t>Pelayanan kesehatan  bagi penduduk  terdampak krisis  kesehatan akibat  bencana dan/atau  berpotensi bencana  provinsi.</a:t>
            </a:r>
            <a:endParaRPr b="0" i="0" sz="825" u="none" cap="none" strike="noStrike">
              <a:solidFill>
                <a:srgbClr val="000000"/>
              </a:solidFill>
              <a:latin typeface="Arial"/>
              <a:ea typeface="Arial"/>
              <a:cs typeface="Arial"/>
              <a:sym typeface="Arial"/>
            </a:endParaRPr>
          </a:p>
          <a:p>
            <a:pPr indent="-119062" lvl="0" marL="171450" marR="0" rtl="0" algn="l">
              <a:lnSpc>
                <a:spcPct val="90000"/>
              </a:lnSpc>
              <a:spcBef>
                <a:spcPts val="254"/>
              </a:spcBef>
              <a:spcAft>
                <a:spcPts val="0"/>
              </a:spcAft>
              <a:buClr>
                <a:schemeClr val="lt1"/>
              </a:buClr>
              <a:buSzPts val="825"/>
              <a:buFont typeface="Calibri"/>
              <a:buNone/>
            </a:pPr>
            <a:r>
              <a:t/>
            </a:r>
            <a:endParaRPr b="0" i="0" sz="825" u="none" cap="none" strike="noStrike">
              <a:solidFill>
                <a:srgbClr val="000000"/>
              </a:solidFill>
              <a:latin typeface="Arial"/>
              <a:ea typeface="Arial"/>
              <a:cs typeface="Arial"/>
              <a:sym typeface="Arial"/>
            </a:endParaRPr>
          </a:p>
          <a:p>
            <a:pPr indent="-171450" lvl="0" marL="171450" marR="0" rtl="0" algn="l">
              <a:lnSpc>
                <a:spcPct val="90000"/>
              </a:lnSpc>
              <a:spcBef>
                <a:spcPts val="254"/>
              </a:spcBef>
              <a:spcAft>
                <a:spcPts val="0"/>
              </a:spcAft>
              <a:buClr>
                <a:srgbClr val="000000"/>
              </a:buClr>
              <a:buSzPts val="825"/>
              <a:buFont typeface="Calibri"/>
              <a:buAutoNum type="arabicPeriod"/>
            </a:pPr>
            <a:r>
              <a:rPr b="0" i="0" lang="en-US" sz="825" u="none" cap="none" strike="noStrike">
                <a:solidFill>
                  <a:srgbClr val="000000"/>
                </a:solidFill>
                <a:latin typeface="Arial"/>
                <a:ea typeface="Arial"/>
                <a:cs typeface="Arial"/>
                <a:sym typeface="Arial"/>
              </a:rPr>
              <a:t>Pelayanan kesehatan  bagi penduduk pada  kondisi kejadian luar  biasa provinsi.</a:t>
            </a:r>
            <a:endParaRPr/>
          </a:p>
          <a:p>
            <a:pPr indent="0" lvl="0" marL="0" marR="0" rtl="0" algn="ctr">
              <a:lnSpc>
                <a:spcPct val="100000"/>
              </a:lnSpc>
              <a:spcBef>
                <a:spcPts val="0"/>
              </a:spcBef>
              <a:spcAft>
                <a:spcPts val="0"/>
              </a:spcAft>
              <a:buNone/>
            </a:pPr>
            <a:r>
              <a:t/>
            </a:r>
            <a:endParaRPr b="0" i="0" sz="825" u="none" cap="none" strike="noStrike">
              <a:solidFill>
                <a:srgbClr val="FFFFFF"/>
              </a:solidFill>
              <a:latin typeface="Calibri"/>
              <a:ea typeface="Calibri"/>
              <a:cs typeface="Calibri"/>
              <a:sym typeface="Calibri"/>
            </a:endParaRPr>
          </a:p>
        </p:txBody>
      </p:sp>
      <p:grpSp>
        <p:nvGrpSpPr>
          <p:cNvPr id="334" name="Google Shape;334;p45"/>
          <p:cNvGrpSpPr/>
          <p:nvPr/>
        </p:nvGrpSpPr>
        <p:grpSpPr>
          <a:xfrm>
            <a:off x="5460996" y="1753501"/>
            <a:ext cx="3604606" cy="642942"/>
            <a:chOff x="357152" y="928676"/>
            <a:chExt cx="2000270" cy="857256"/>
          </a:xfrm>
        </p:grpSpPr>
        <p:sp>
          <p:nvSpPr>
            <p:cNvPr id="335" name="Google Shape;335;p45"/>
            <p:cNvSpPr/>
            <p:nvPr/>
          </p:nvSpPr>
          <p:spPr>
            <a:xfrm rot="5400000">
              <a:off x="964381" y="321453"/>
              <a:ext cx="785818" cy="2000264"/>
            </a:xfrm>
            <a:prstGeom prst="homePlate">
              <a:avLst>
                <a:gd fmla="val 50000" name="adj"/>
              </a:avLst>
            </a:prstGeom>
            <a:solidFill>
              <a:srgbClr val="D8E2F3"/>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200" u="none" cap="none" strike="noStrike">
                <a:solidFill>
                  <a:srgbClr val="000000"/>
                </a:solidFill>
                <a:latin typeface="Calibri"/>
                <a:ea typeface="Calibri"/>
                <a:cs typeface="Calibri"/>
                <a:sym typeface="Calibri"/>
              </a:endParaRPr>
            </a:p>
          </p:txBody>
        </p:sp>
        <p:sp>
          <p:nvSpPr>
            <p:cNvPr id="336" name="Google Shape;336;p45"/>
            <p:cNvSpPr/>
            <p:nvPr/>
          </p:nvSpPr>
          <p:spPr>
            <a:xfrm rot="5400000">
              <a:off x="964381" y="392891"/>
              <a:ext cx="785818" cy="2000264"/>
            </a:xfrm>
            <a:prstGeom prst="homePlate">
              <a:avLst>
                <a:gd fmla="val 50000" name="adj"/>
              </a:avLst>
            </a:prstGeom>
            <a:solidFill>
              <a:srgbClr val="EDEDED"/>
            </a:solidFill>
            <a:ln cap="flat" cmpd="sng" w="12700">
              <a:solidFill>
                <a:schemeClr val="accen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7" name="Google Shape;337;p45"/>
            <p:cNvSpPr txBox="1"/>
            <p:nvPr/>
          </p:nvSpPr>
          <p:spPr>
            <a:xfrm>
              <a:off x="357152" y="1000098"/>
              <a:ext cx="2000264" cy="589363"/>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n-US" sz="788" u="none" cap="none" strike="noStrike">
                  <a:solidFill>
                    <a:srgbClr val="323F4F"/>
                  </a:solidFill>
                  <a:latin typeface="Arial"/>
                  <a:ea typeface="Arial"/>
                  <a:cs typeface="Arial"/>
                  <a:sym typeface="Arial"/>
                </a:rPr>
                <a:t>SPM KESEHATAN KABUPATEN/KOTA</a:t>
              </a:r>
              <a:endParaRPr b="0" i="0" sz="788" u="none" cap="none" strike="noStrike">
                <a:solidFill>
                  <a:srgbClr val="323F4F"/>
                </a:solidFill>
                <a:latin typeface="Calibri"/>
                <a:ea typeface="Calibri"/>
                <a:cs typeface="Calibri"/>
                <a:sym typeface="Calibri"/>
              </a:endParaRPr>
            </a:p>
          </p:txBody>
        </p:sp>
      </p:grpSp>
      <p:sp>
        <p:nvSpPr>
          <p:cNvPr id="338" name="Google Shape;338;p45"/>
          <p:cNvSpPr/>
          <p:nvPr/>
        </p:nvSpPr>
        <p:spPr>
          <a:xfrm>
            <a:off x="5461006" y="2620993"/>
            <a:ext cx="1745695" cy="2196719"/>
          </a:xfrm>
          <a:prstGeom prst="flowChartDocument">
            <a:avLst/>
          </a:prstGeom>
          <a:solidFill>
            <a:srgbClr val="D5DBE5"/>
          </a:solidFill>
          <a:ln>
            <a:noFill/>
          </a:ln>
        </p:spPr>
        <p:txBody>
          <a:bodyPr anchorCtr="0" anchor="ctr" bIns="45700" lIns="91425" spcFirstLastPara="1" rIns="91425" wrap="square" tIns="45700">
            <a:noAutofit/>
          </a:bodyPr>
          <a:lstStyle/>
          <a:p>
            <a:pPr indent="-200025" lvl="0" marL="257175" marR="0" rtl="0" algn="l">
              <a:lnSpc>
                <a:spcPct val="80000"/>
              </a:lnSpc>
              <a:spcBef>
                <a:spcPts val="0"/>
              </a:spcBef>
              <a:spcAft>
                <a:spcPts val="0"/>
              </a:spcAft>
              <a:buClr>
                <a:schemeClr val="lt1"/>
              </a:buClr>
              <a:buSzPts val="900"/>
              <a:buFont typeface="Calibri"/>
              <a:buNone/>
            </a:pPr>
            <a:r>
              <a:t/>
            </a:r>
            <a:endParaRPr b="0" i="0" sz="900" u="none" cap="none" strike="noStrike">
              <a:solidFill>
                <a:srgbClr val="000000"/>
              </a:solidFill>
              <a:latin typeface="Calibri"/>
              <a:ea typeface="Calibri"/>
              <a:cs typeface="Calibri"/>
              <a:sym typeface="Calibri"/>
            </a:endParaRPr>
          </a:p>
          <a:p>
            <a:pPr indent="-257175" lvl="0" marL="257175" marR="0" rtl="0" algn="l">
              <a:lnSpc>
                <a:spcPct val="80000"/>
              </a:lnSpc>
              <a:spcBef>
                <a:spcPts val="450"/>
              </a:spcBef>
              <a:spcAft>
                <a:spcPts val="0"/>
              </a:spcAft>
              <a:buClr>
                <a:srgbClr val="000000"/>
              </a:buClr>
              <a:buSzPts val="825"/>
              <a:buFont typeface="Calibri"/>
              <a:buAutoNum type="arabicPeriod"/>
            </a:pPr>
            <a:r>
              <a:rPr b="0" i="0" lang="en-US" sz="825" u="none" cap="none" strike="noStrike">
                <a:solidFill>
                  <a:srgbClr val="000000"/>
                </a:solidFill>
                <a:latin typeface="Arial"/>
                <a:ea typeface="Arial"/>
                <a:cs typeface="Arial"/>
                <a:sym typeface="Arial"/>
              </a:rPr>
              <a:t>Pelayanan Kesehatan Ibu Hamil</a:t>
            </a:r>
            <a:endParaRPr b="0" i="0" sz="825" u="none" cap="none" strike="noStrike">
              <a:solidFill>
                <a:srgbClr val="000000"/>
              </a:solidFill>
              <a:latin typeface="Arial"/>
              <a:ea typeface="Arial"/>
              <a:cs typeface="Arial"/>
              <a:sym typeface="Arial"/>
            </a:endParaRPr>
          </a:p>
          <a:p>
            <a:pPr indent="-257175" lvl="0" marL="257175" marR="0" rtl="0" algn="l">
              <a:lnSpc>
                <a:spcPct val="80000"/>
              </a:lnSpc>
              <a:spcBef>
                <a:spcPts val="450"/>
              </a:spcBef>
              <a:spcAft>
                <a:spcPts val="0"/>
              </a:spcAft>
              <a:buClr>
                <a:srgbClr val="000000"/>
              </a:buClr>
              <a:buSzPts val="825"/>
              <a:buFont typeface="Calibri"/>
              <a:buAutoNum type="arabicPeriod"/>
            </a:pPr>
            <a:r>
              <a:rPr b="0" i="0" lang="en-US" sz="825" u="none" cap="none" strike="noStrike">
                <a:solidFill>
                  <a:srgbClr val="000000"/>
                </a:solidFill>
                <a:latin typeface="Arial"/>
                <a:ea typeface="Arial"/>
                <a:cs typeface="Arial"/>
                <a:sym typeface="Arial"/>
              </a:rPr>
              <a:t>Pelayanan Kesehatan Ibu Bersalin</a:t>
            </a:r>
            <a:endParaRPr b="0" i="0" sz="825" u="none" cap="none" strike="noStrike">
              <a:solidFill>
                <a:srgbClr val="000000"/>
              </a:solidFill>
              <a:latin typeface="Arial"/>
              <a:ea typeface="Arial"/>
              <a:cs typeface="Arial"/>
              <a:sym typeface="Arial"/>
            </a:endParaRPr>
          </a:p>
          <a:p>
            <a:pPr indent="-257175" lvl="0" marL="257175" marR="0" rtl="0" algn="l">
              <a:lnSpc>
                <a:spcPct val="80000"/>
              </a:lnSpc>
              <a:spcBef>
                <a:spcPts val="450"/>
              </a:spcBef>
              <a:spcAft>
                <a:spcPts val="0"/>
              </a:spcAft>
              <a:buClr>
                <a:srgbClr val="000000"/>
              </a:buClr>
              <a:buSzPts val="825"/>
              <a:buFont typeface="Calibri"/>
              <a:buAutoNum type="arabicPeriod"/>
            </a:pPr>
            <a:r>
              <a:rPr b="0" i="0" lang="en-US" sz="825" u="none" cap="none" strike="noStrike">
                <a:solidFill>
                  <a:srgbClr val="000000"/>
                </a:solidFill>
                <a:latin typeface="Arial"/>
                <a:ea typeface="Arial"/>
                <a:cs typeface="Arial"/>
                <a:sym typeface="Arial"/>
              </a:rPr>
              <a:t>Pelayanan Kesehatan pada Bayi Baru Lahir </a:t>
            </a:r>
            <a:endParaRPr/>
          </a:p>
          <a:p>
            <a:pPr indent="-257175" lvl="0" marL="257175" marR="0" rtl="0" algn="l">
              <a:lnSpc>
                <a:spcPct val="80000"/>
              </a:lnSpc>
              <a:spcBef>
                <a:spcPts val="450"/>
              </a:spcBef>
              <a:spcAft>
                <a:spcPts val="0"/>
              </a:spcAft>
              <a:buClr>
                <a:srgbClr val="000000"/>
              </a:buClr>
              <a:buSzPts val="825"/>
              <a:buFont typeface="Calibri"/>
              <a:buAutoNum type="arabicPeriod"/>
            </a:pPr>
            <a:r>
              <a:rPr b="0" i="0" lang="en-US" sz="825" u="none" cap="none" strike="noStrike">
                <a:solidFill>
                  <a:srgbClr val="000000"/>
                </a:solidFill>
                <a:latin typeface="Arial"/>
                <a:ea typeface="Arial"/>
                <a:cs typeface="Arial"/>
                <a:sym typeface="Arial"/>
              </a:rPr>
              <a:t>Pelayanan Kesehatan Balita</a:t>
            </a:r>
            <a:endParaRPr b="0" i="0" sz="825" u="none" cap="none" strike="noStrike">
              <a:solidFill>
                <a:srgbClr val="000000"/>
              </a:solidFill>
              <a:latin typeface="Arial"/>
              <a:ea typeface="Arial"/>
              <a:cs typeface="Arial"/>
              <a:sym typeface="Arial"/>
            </a:endParaRPr>
          </a:p>
          <a:p>
            <a:pPr indent="-257175" lvl="0" marL="257175" marR="0" rtl="0" algn="l">
              <a:lnSpc>
                <a:spcPct val="80000"/>
              </a:lnSpc>
              <a:spcBef>
                <a:spcPts val="450"/>
              </a:spcBef>
              <a:spcAft>
                <a:spcPts val="0"/>
              </a:spcAft>
              <a:buClr>
                <a:srgbClr val="000000"/>
              </a:buClr>
              <a:buSzPts val="825"/>
              <a:buFont typeface="Calibri"/>
              <a:buAutoNum type="arabicPeriod"/>
            </a:pPr>
            <a:r>
              <a:rPr b="0" i="0" lang="en-US" sz="825" u="none" cap="none" strike="noStrike">
                <a:solidFill>
                  <a:srgbClr val="000000"/>
                </a:solidFill>
                <a:latin typeface="Arial"/>
                <a:ea typeface="Arial"/>
                <a:cs typeface="Arial"/>
                <a:sym typeface="Arial"/>
              </a:rPr>
              <a:t>Pelayanan Kesehatan pada Usia Pendidikan Dasar</a:t>
            </a:r>
            <a:endParaRPr b="0" i="0" sz="825" u="none" cap="none" strike="noStrike">
              <a:solidFill>
                <a:srgbClr val="000000"/>
              </a:solidFill>
              <a:latin typeface="Arial"/>
              <a:ea typeface="Arial"/>
              <a:cs typeface="Arial"/>
              <a:sym typeface="Arial"/>
            </a:endParaRPr>
          </a:p>
          <a:p>
            <a:pPr indent="-257175" lvl="0" marL="257175" marR="0" rtl="0" algn="l">
              <a:lnSpc>
                <a:spcPct val="80000"/>
              </a:lnSpc>
              <a:spcBef>
                <a:spcPts val="450"/>
              </a:spcBef>
              <a:spcAft>
                <a:spcPts val="0"/>
              </a:spcAft>
              <a:buClr>
                <a:srgbClr val="000000"/>
              </a:buClr>
              <a:buSzPts val="825"/>
              <a:buFont typeface="Calibri"/>
              <a:buAutoNum type="arabicPeriod"/>
            </a:pPr>
            <a:r>
              <a:rPr b="0" i="0" lang="en-US" sz="825" u="none" cap="none" strike="noStrike">
                <a:solidFill>
                  <a:srgbClr val="000000"/>
                </a:solidFill>
                <a:latin typeface="Arial"/>
                <a:ea typeface="Arial"/>
                <a:cs typeface="Arial"/>
                <a:sym typeface="Arial"/>
              </a:rPr>
              <a:t>Pelayanan Kesehatan pada Usia Produktif</a:t>
            </a:r>
            <a:endParaRPr b="0" i="0" sz="825" u="none" cap="none" strike="noStrike">
              <a:solidFill>
                <a:srgbClr val="000000"/>
              </a:solidFill>
              <a:latin typeface="Arial"/>
              <a:ea typeface="Arial"/>
              <a:cs typeface="Arial"/>
              <a:sym typeface="Arial"/>
            </a:endParaRPr>
          </a:p>
          <a:p>
            <a:pPr indent="-257175" lvl="0" marL="257175" marR="0" rtl="0" algn="l">
              <a:lnSpc>
                <a:spcPct val="80000"/>
              </a:lnSpc>
              <a:spcBef>
                <a:spcPts val="450"/>
              </a:spcBef>
              <a:spcAft>
                <a:spcPts val="0"/>
              </a:spcAft>
              <a:buClr>
                <a:srgbClr val="000000"/>
              </a:buClr>
              <a:buSzPts val="825"/>
              <a:buFont typeface="Calibri"/>
              <a:buAutoNum type="arabicPeriod"/>
            </a:pPr>
            <a:r>
              <a:rPr b="0" i="0" lang="en-US" sz="825" u="none" cap="none" strike="noStrike">
                <a:solidFill>
                  <a:srgbClr val="000000"/>
                </a:solidFill>
                <a:latin typeface="Arial"/>
                <a:ea typeface="Arial"/>
                <a:cs typeface="Arial"/>
                <a:sym typeface="Arial"/>
              </a:rPr>
              <a:t>Pelayanan Kesehatan pada Usia Lanjut</a:t>
            </a:r>
            <a:endParaRPr b="0" i="0" sz="825" u="none" cap="none" strike="noStrike">
              <a:solidFill>
                <a:srgbClr val="000000"/>
              </a:solidFill>
              <a:latin typeface="Arial"/>
              <a:ea typeface="Arial"/>
              <a:cs typeface="Arial"/>
              <a:sym typeface="Arial"/>
            </a:endParaRPr>
          </a:p>
        </p:txBody>
      </p:sp>
      <p:sp>
        <p:nvSpPr>
          <p:cNvPr id="339" name="Google Shape;339;p45"/>
          <p:cNvSpPr/>
          <p:nvPr/>
        </p:nvSpPr>
        <p:spPr>
          <a:xfrm>
            <a:off x="5569094" y="2428112"/>
            <a:ext cx="1500198" cy="192881"/>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US" sz="825" u="none" cap="none" strike="noStrike">
                <a:solidFill>
                  <a:srgbClr val="323F4F"/>
                </a:solidFill>
                <a:latin typeface="Arial Black"/>
                <a:ea typeface="Arial Black"/>
                <a:cs typeface="Arial Black"/>
                <a:sym typeface="Arial Black"/>
              </a:rPr>
              <a:t>SIKLUS HIDUP</a:t>
            </a:r>
            <a:endParaRPr/>
          </a:p>
        </p:txBody>
      </p:sp>
      <p:sp>
        <p:nvSpPr>
          <p:cNvPr id="340" name="Google Shape;340;p45"/>
          <p:cNvSpPr/>
          <p:nvPr/>
        </p:nvSpPr>
        <p:spPr>
          <a:xfrm>
            <a:off x="7146055" y="2336435"/>
            <a:ext cx="2035982" cy="334033"/>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US" sz="825" u="none" cap="none" strike="noStrike">
                <a:solidFill>
                  <a:srgbClr val="323F4F"/>
                </a:solidFill>
                <a:latin typeface="Arial Black"/>
                <a:ea typeface="Arial Black"/>
                <a:cs typeface="Arial Black"/>
                <a:sym typeface="Arial Black"/>
              </a:rPr>
              <a:t>PENYAKIT TIDAK MENULAR</a:t>
            </a:r>
            <a:endParaRPr/>
          </a:p>
        </p:txBody>
      </p:sp>
      <p:sp>
        <p:nvSpPr>
          <p:cNvPr id="341" name="Google Shape;341;p45"/>
          <p:cNvSpPr/>
          <p:nvPr/>
        </p:nvSpPr>
        <p:spPr>
          <a:xfrm>
            <a:off x="7198702" y="3686431"/>
            <a:ext cx="1875248" cy="391715"/>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US" sz="825" u="none" cap="none" strike="noStrike">
                <a:solidFill>
                  <a:srgbClr val="323F4F"/>
                </a:solidFill>
                <a:latin typeface="Arial Black"/>
                <a:ea typeface="Arial Black"/>
                <a:cs typeface="Arial Black"/>
                <a:sym typeface="Arial Black"/>
              </a:rPr>
              <a:t>PENYAKIT MENULAR</a:t>
            </a:r>
            <a:endParaRPr/>
          </a:p>
        </p:txBody>
      </p:sp>
      <p:sp>
        <p:nvSpPr>
          <p:cNvPr id="342" name="Google Shape;342;p45"/>
          <p:cNvSpPr/>
          <p:nvPr/>
        </p:nvSpPr>
        <p:spPr>
          <a:xfrm>
            <a:off x="7242925" y="2620993"/>
            <a:ext cx="1842245" cy="1125149"/>
          </a:xfrm>
          <a:prstGeom prst="flowChartDocument">
            <a:avLst/>
          </a:prstGeom>
          <a:solidFill>
            <a:srgbClr val="FFFFCC"/>
          </a:solidFill>
          <a:ln>
            <a:noFill/>
          </a:ln>
        </p:spPr>
        <p:txBody>
          <a:bodyPr anchorCtr="0" anchor="ctr" bIns="45700" lIns="91425" spcFirstLastPara="1" rIns="91425" wrap="square" tIns="45700">
            <a:noAutofit/>
          </a:bodyPr>
          <a:lstStyle/>
          <a:p>
            <a:pPr indent="-200025" lvl="0" marL="257175" marR="0" rtl="0" algn="l">
              <a:lnSpc>
                <a:spcPct val="80000"/>
              </a:lnSpc>
              <a:spcBef>
                <a:spcPts val="0"/>
              </a:spcBef>
              <a:spcAft>
                <a:spcPts val="0"/>
              </a:spcAft>
              <a:buClr>
                <a:schemeClr val="lt1"/>
              </a:buClr>
              <a:buSzPts val="900"/>
              <a:buFont typeface="Calibri"/>
              <a:buNone/>
            </a:pPr>
            <a:r>
              <a:t/>
            </a:r>
            <a:endParaRPr b="0" i="0" sz="900" u="none" cap="none" strike="noStrike">
              <a:solidFill>
                <a:srgbClr val="000000"/>
              </a:solidFill>
              <a:latin typeface="Calibri"/>
              <a:ea typeface="Calibri"/>
              <a:cs typeface="Calibri"/>
              <a:sym typeface="Calibri"/>
            </a:endParaRPr>
          </a:p>
          <a:p>
            <a:pPr indent="-257175" lvl="0" marL="257175" marR="0" rtl="0" algn="l">
              <a:lnSpc>
                <a:spcPct val="80000"/>
              </a:lnSpc>
              <a:spcBef>
                <a:spcPts val="450"/>
              </a:spcBef>
              <a:spcAft>
                <a:spcPts val="0"/>
              </a:spcAft>
              <a:buClr>
                <a:srgbClr val="000000"/>
              </a:buClr>
              <a:buSzPts val="825"/>
              <a:buFont typeface="Calibri"/>
              <a:buAutoNum type="arabicPeriod"/>
            </a:pPr>
            <a:r>
              <a:rPr b="0" i="0" lang="en-US" sz="825" u="none" cap="none" strike="noStrike">
                <a:solidFill>
                  <a:srgbClr val="000000"/>
                </a:solidFill>
                <a:latin typeface="Arial"/>
                <a:ea typeface="Arial"/>
                <a:cs typeface="Arial"/>
                <a:sym typeface="Arial"/>
              </a:rPr>
              <a:t>Pelayanan Kesehatan Penderita Hipertensi</a:t>
            </a:r>
            <a:endParaRPr b="0" i="0" sz="825" u="none" cap="none" strike="noStrike">
              <a:solidFill>
                <a:srgbClr val="000000"/>
              </a:solidFill>
              <a:latin typeface="Arial"/>
              <a:ea typeface="Arial"/>
              <a:cs typeface="Arial"/>
              <a:sym typeface="Arial"/>
            </a:endParaRPr>
          </a:p>
          <a:p>
            <a:pPr indent="-257175" lvl="0" marL="257175" marR="0" rtl="0" algn="l">
              <a:lnSpc>
                <a:spcPct val="80000"/>
              </a:lnSpc>
              <a:spcBef>
                <a:spcPts val="450"/>
              </a:spcBef>
              <a:spcAft>
                <a:spcPts val="0"/>
              </a:spcAft>
              <a:buClr>
                <a:srgbClr val="000000"/>
              </a:buClr>
              <a:buSzPts val="825"/>
              <a:buFont typeface="Calibri"/>
              <a:buAutoNum type="arabicPeriod"/>
            </a:pPr>
            <a:r>
              <a:rPr b="0" i="0" lang="en-US" sz="825" u="none" cap="none" strike="noStrike">
                <a:solidFill>
                  <a:srgbClr val="000000"/>
                </a:solidFill>
                <a:latin typeface="Arial"/>
                <a:ea typeface="Arial"/>
                <a:cs typeface="Arial"/>
                <a:sym typeface="Arial"/>
              </a:rPr>
              <a:t>Pelayanan Kesehatan Penderita Diabetes Melitus</a:t>
            </a:r>
            <a:endParaRPr b="0" i="0" sz="825" u="none" cap="none" strike="noStrike">
              <a:solidFill>
                <a:srgbClr val="000000"/>
              </a:solidFill>
              <a:latin typeface="Arial"/>
              <a:ea typeface="Arial"/>
              <a:cs typeface="Arial"/>
              <a:sym typeface="Arial"/>
            </a:endParaRPr>
          </a:p>
          <a:p>
            <a:pPr indent="-257175" lvl="0" marL="257175" marR="0" rtl="0" algn="l">
              <a:lnSpc>
                <a:spcPct val="80000"/>
              </a:lnSpc>
              <a:spcBef>
                <a:spcPts val="450"/>
              </a:spcBef>
              <a:spcAft>
                <a:spcPts val="0"/>
              </a:spcAft>
              <a:buClr>
                <a:srgbClr val="000000"/>
              </a:buClr>
              <a:buSzPts val="825"/>
              <a:buFont typeface="Calibri"/>
              <a:buAutoNum type="arabicPeriod"/>
            </a:pPr>
            <a:r>
              <a:rPr b="0" i="0" lang="en-US" sz="825" u="none" cap="none" strike="noStrike">
                <a:solidFill>
                  <a:srgbClr val="000000"/>
                </a:solidFill>
                <a:latin typeface="Arial"/>
                <a:ea typeface="Arial"/>
                <a:cs typeface="Arial"/>
                <a:sym typeface="Arial"/>
              </a:rPr>
              <a:t>Pelayanan Kesehatan Orang Dengan Gangguan Jiwa Berat</a:t>
            </a:r>
            <a:endParaRPr/>
          </a:p>
        </p:txBody>
      </p:sp>
      <p:sp>
        <p:nvSpPr>
          <p:cNvPr id="343" name="Google Shape;343;p45"/>
          <p:cNvSpPr/>
          <p:nvPr/>
        </p:nvSpPr>
        <p:spPr>
          <a:xfrm>
            <a:off x="7240822" y="3960455"/>
            <a:ext cx="1844348" cy="857256"/>
          </a:xfrm>
          <a:prstGeom prst="flowChartDocument">
            <a:avLst/>
          </a:prstGeom>
          <a:solidFill>
            <a:srgbClr val="FFFFCC"/>
          </a:solidFill>
          <a:ln>
            <a:noFill/>
          </a:ln>
        </p:spPr>
        <p:txBody>
          <a:bodyPr anchorCtr="0" anchor="ctr" bIns="45700" lIns="91425" spcFirstLastPara="1" rIns="91425" wrap="square" tIns="45700">
            <a:noAutofit/>
          </a:bodyPr>
          <a:lstStyle/>
          <a:p>
            <a:pPr indent="-200025" lvl="0" marL="257175" marR="0" rtl="0" algn="l">
              <a:lnSpc>
                <a:spcPct val="80000"/>
              </a:lnSpc>
              <a:spcBef>
                <a:spcPts val="0"/>
              </a:spcBef>
              <a:spcAft>
                <a:spcPts val="0"/>
              </a:spcAft>
              <a:buClr>
                <a:schemeClr val="lt1"/>
              </a:buClr>
              <a:buSzPts val="900"/>
              <a:buFont typeface="Calibri"/>
              <a:buNone/>
            </a:pPr>
            <a:r>
              <a:t/>
            </a:r>
            <a:endParaRPr b="0" i="0" sz="900" u="none" cap="none" strike="noStrike">
              <a:solidFill>
                <a:srgbClr val="000000"/>
              </a:solidFill>
              <a:latin typeface="Calibri"/>
              <a:ea typeface="Calibri"/>
              <a:cs typeface="Calibri"/>
              <a:sym typeface="Calibri"/>
            </a:endParaRPr>
          </a:p>
          <a:p>
            <a:pPr indent="-257175" lvl="0" marL="257175" marR="0" rtl="0" algn="l">
              <a:lnSpc>
                <a:spcPct val="80000"/>
              </a:lnSpc>
              <a:spcBef>
                <a:spcPts val="450"/>
              </a:spcBef>
              <a:spcAft>
                <a:spcPts val="0"/>
              </a:spcAft>
              <a:buClr>
                <a:srgbClr val="000000"/>
              </a:buClr>
              <a:buSzPts val="825"/>
              <a:buFont typeface="Calibri"/>
              <a:buAutoNum type="arabicPeriod"/>
            </a:pPr>
            <a:r>
              <a:rPr b="0" i="0" lang="en-US" sz="825" u="none" cap="none" strike="noStrike">
                <a:solidFill>
                  <a:srgbClr val="000000"/>
                </a:solidFill>
                <a:latin typeface="Arial"/>
                <a:ea typeface="Arial"/>
                <a:cs typeface="Arial"/>
                <a:sym typeface="Arial"/>
              </a:rPr>
              <a:t>Pelayanan Kesehatan Orang Terduga Tuberkulosis</a:t>
            </a:r>
            <a:endParaRPr b="0" i="0" sz="825" u="none" cap="none" strike="noStrike">
              <a:solidFill>
                <a:srgbClr val="000000"/>
              </a:solidFill>
              <a:latin typeface="Arial"/>
              <a:ea typeface="Arial"/>
              <a:cs typeface="Arial"/>
              <a:sym typeface="Arial"/>
            </a:endParaRPr>
          </a:p>
          <a:p>
            <a:pPr indent="-257175" lvl="0" marL="257175" marR="0" rtl="0" algn="l">
              <a:lnSpc>
                <a:spcPct val="80000"/>
              </a:lnSpc>
              <a:spcBef>
                <a:spcPts val="450"/>
              </a:spcBef>
              <a:spcAft>
                <a:spcPts val="0"/>
              </a:spcAft>
              <a:buClr>
                <a:srgbClr val="000000"/>
              </a:buClr>
              <a:buSzPts val="825"/>
              <a:buFont typeface="Calibri"/>
              <a:buAutoNum type="arabicPeriod"/>
            </a:pPr>
            <a:r>
              <a:rPr b="0" i="0" lang="en-US" sz="825" u="none" cap="none" strike="noStrike">
                <a:solidFill>
                  <a:srgbClr val="000000"/>
                </a:solidFill>
                <a:latin typeface="Arial"/>
                <a:ea typeface="Arial"/>
                <a:cs typeface="Arial"/>
                <a:sym typeface="Arial"/>
              </a:rPr>
              <a:t>Pelayanan Kesehatan Orang dengan risiko terinfeksi HIV</a:t>
            </a:r>
            <a:endParaRPr/>
          </a:p>
        </p:txBody>
      </p:sp>
      <p:sp>
        <p:nvSpPr>
          <p:cNvPr id="344" name="Google Shape;344;p45"/>
          <p:cNvSpPr txBox="1"/>
          <p:nvPr/>
        </p:nvSpPr>
        <p:spPr>
          <a:xfrm>
            <a:off x="4687636" y="4837821"/>
            <a:ext cx="4508094" cy="2769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200" u="none" cap="none" strike="noStrike">
                <a:solidFill>
                  <a:srgbClr val="000000"/>
                </a:solidFill>
                <a:latin typeface="Calibri"/>
                <a:ea typeface="Calibri"/>
                <a:cs typeface="Calibri"/>
                <a:sym typeface="Calibri"/>
              </a:rPr>
              <a:t>Sumber: PP Nomor 2 Tahun 2018 tentang Standar Pelayanan Minimal</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46"/>
          <p:cNvSpPr txBox="1"/>
          <p:nvPr>
            <p:ph type="title"/>
          </p:nvPr>
        </p:nvSpPr>
        <p:spPr>
          <a:xfrm>
            <a:off x="713225" y="445025"/>
            <a:ext cx="5681100" cy="5727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chemeClr val="dk1"/>
              </a:buClr>
              <a:buSzPts val="3000"/>
              <a:buFont typeface="Calibri"/>
              <a:buNone/>
            </a:pPr>
            <a:r>
              <a:t/>
            </a:r>
            <a:endParaRPr/>
          </a:p>
        </p:txBody>
      </p:sp>
      <p:pic>
        <p:nvPicPr>
          <p:cNvPr id="351" name="Google Shape;351;p46"/>
          <p:cNvPicPr preferRelativeResize="0"/>
          <p:nvPr/>
        </p:nvPicPr>
        <p:blipFill rotWithShape="1">
          <a:blip r:embed="rId3">
            <a:alphaModFix/>
          </a:blip>
          <a:srcRect b="0" l="0" r="0" t="0"/>
          <a:stretch/>
        </p:blipFill>
        <p:spPr>
          <a:xfrm>
            <a:off x="0" y="425918"/>
            <a:ext cx="9144000" cy="4641783"/>
          </a:xfrm>
          <a:prstGeom prst="rect">
            <a:avLst/>
          </a:prstGeom>
          <a:noFill/>
          <a:ln>
            <a:noFill/>
          </a:ln>
        </p:spPr>
      </p:pic>
      <p:sp>
        <p:nvSpPr>
          <p:cNvPr id="352" name="Google Shape;352;p46"/>
          <p:cNvSpPr txBox="1"/>
          <p:nvPr/>
        </p:nvSpPr>
        <p:spPr>
          <a:xfrm>
            <a:off x="0" y="-76243"/>
            <a:ext cx="9144001" cy="572700"/>
          </a:xfrm>
          <a:prstGeom prst="rect">
            <a:avLst/>
          </a:prstGeom>
          <a:noFill/>
          <a:ln>
            <a:noFill/>
          </a:ln>
        </p:spPr>
        <p:txBody>
          <a:bodyPr anchorCtr="0" anchor="t" bIns="68550" lIns="68550" spcFirstLastPara="1" rIns="68550" wrap="square" tIns="68550">
            <a:noAutofit/>
          </a:bodyPr>
          <a:lstStyle/>
          <a:p>
            <a:pPr indent="0" lvl="0" marL="0" marR="0" rtl="0" algn="ctr">
              <a:lnSpc>
                <a:spcPct val="100000"/>
              </a:lnSpc>
              <a:spcBef>
                <a:spcPts val="0"/>
              </a:spcBef>
              <a:spcAft>
                <a:spcPts val="0"/>
              </a:spcAft>
              <a:buClr>
                <a:srgbClr val="637B7F"/>
              </a:buClr>
              <a:buSzPts val="3000"/>
              <a:buFont typeface="Reem Kufi"/>
              <a:buNone/>
            </a:pPr>
            <a:r>
              <a:rPr b="1" i="0" lang="en-US" sz="2100" u="none" cap="none" strike="noStrike">
                <a:solidFill>
                  <a:srgbClr val="000000"/>
                </a:solidFill>
                <a:latin typeface="Source Sans Pro"/>
                <a:ea typeface="Source Sans Pro"/>
                <a:cs typeface="Source Sans Pro"/>
                <a:sym typeface="Source Sans Pro"/>
              </a:rPr>
              <a:t>INDIKATOR SPM BIDANG KESEHATAN PROV &amp; KAB/KOTA</a:t>
            </a:r>
            <a:br>
              <a:rPr b="1" i="0" lang="en-US" sz="2100" u="none" cap="none" strike="noStrike">
                <a:solidFill>
                  <a:srgbClr val="000000"/>
                </a:solidFill>
                <a:latin typeface="Source Sans Pro"/>
                <a:ea typeface="Source Sans Pro"/>
                <a:cs typeface="Source Sans Pro"/>
                <a:sym typeface="Source Sans Pro"/>
              </a:rPr>
            </a:br>
            <a:endParaRPr b="0" i="0" sz="2100" u="none" cap="none" strike="noStrike">
              <a:solidFill>
                <a:srgbClr val="000000"/>
              </a:solidFill>
              <a:latin typeface="Source Sans Pro"/>
              <a:ea typeface="Source Sans Pro"/>
              <a:cs typeface="Source Sans Pro"/>
              <a:sym typeface="Source Sans Pro"/>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pic>
        <p:nvPicPr>
          <p:cNvPr id="357" name="Google Shape;357;p47"/>
          <p:cNvPicPr preferRelativeResize="0"/>
          <p:nvPr/>
        </p:nvPicPr>
        <p:blipFill rotWithShape="1">
          <a:blip r:embed="rId3">
            <a:alphaModFix/>
          </a:blip>
          <a:srcRect b="0" l="0" r="0" t="0"/>
          <a:stretch/>
        </p:blipFill>
        <p:spPr>
          <a:xfrm>
            <a:off x="7192475" y="1399487"/>
            <a:ext cx="182875" cy="182516"/>
          </a:xfrm>
          <a:prstGeom prst="rect">
            <a:avLst/>
          </a:prstGeom>
          <a:noFill/>
          <a:ln>
            <a:noFill/>
          </a:ln>
        </p:spPr>
      </p:pic>
      <p:sp>
        <p:nvSpPr>
          <p:cNvPr id="358" name="Google Shape;358;p47"/>
          <p:cNvSpPr txBox="1"/>
          <p:nvPr>
            <p:ph idx="1" type="subTitle"/>
          </p:nvPr>
        </p:nvSpPr>
        <p:spPr>
          <a:xfrm>
            <a:off x="895950" y="1682000"/>
            <a:ext cx="3847200" cy="2379900"/>
          </a:xfrm>
          <a:prstGeom prst="rect">
            <a:avLst/>
          </a:prstGeom>
          <a:noFill/>
          <a:ln>
            <a:noFill/>
          </a:ln>
        </p:spPr>
        <p:txBody>
          <a:bodyPr anchorCtr="0" anchor="t" bIns="91425" lIns="91425" spcFirstLastPara="1" rIns="91425" wrap="square" tIns="91425">
            <a:noAutofit/>
          </a:bodyPr>
          <a:lstStyle/>
          <a:p>
            <a:pPr indent="-82550" lvl="0" marL="171450" rtl="0" algn="l">
              <a:lnSpc>
                <a:spcPct val="100000"/>
              </a:lnSpc>
              <a:spcBef>
                <a:spcPts val="0"/>
              </a:spcBef>
              <a:spcAft>
                <a:spcPts val="0"/>
              </a:spcAft>
              <a:buClr>
                <a:schemeClr val="accent1"/>
              </a:buClr>
              <a:buSzPts val="1400"/>
              <a:buNone/>
            </a:pPr>
            <a:r>
              <a:t/>
            </a:r>
            <a:endParaRPr/>
          </a:p>
        </p:txBody>
      </p:sp>
      <p:grpSp>
        <p:nvGrpSpPr>
          <p:cNvPr id="359" name="Google Shape;359;p47"/>
          <p:cNvGrpSpPr/>
          <p:nvPr/>
        </p:nvGrpSpPr>
        <p:grpSpPr>
          <a:xfrm>
            <a:off x="719531" y="1192102"/>
            <a:ext cx="7792006" cy="3383326"/>
            <a:chOff x="719531" y="1192102"/>
            <a:chExt cx="7792006" cy="3383326"/>
          </a:xfrm>
        </p:grpSpPr>
        <p:sp>
          <p:nvSpPr>
            <p:cNvPr id="360" name="Google Shape;360;p47"/>
            <p:cNvSpPr/>
            <p:nvPr/>
          </p:nvSpPr>
          <p:spPr>
            <a:xfrm>
              <a:off x="1143000" y="4575428"/>
              <a:ext cx="6858000" cy="0"/>
            </a:xfrm>
            <a:custGeom>
              <a:rect b="b" l="l" r="r" t="t"/>
              <a:pathLst>
                <a:path extrusionOk="0" h="120000" w="9144000">
                  <a:moveTo>
                    <a:pt x="0" y="0"/>
                  </a:moveTo>
                  <a:lnTo>
                    <a:pt x="9144000" y="0"/>
                  </a:lnTo>
                </a:path>
              </a:pathLst>
            </a:custGeom>
            <a:noFill/>
            <a:ln cap="flat" cmpd="sng" w="12175">
              <a:solidFill>
                <a:srgbClr val="000000"/>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None/>
              </a:pPr>
              <a:r>
                <a:t/>
              </a:r>
              <a:endParaRPr b="0" i="0" sz="1050" u="none" cap="none" strike="noStrike">
                <a:solidFill>
                  <a:srgbClr val="000000"/>
                </a:solidFill>
                <a:latin typeface="Arial"/>
                <a:ea typeface="Arial"/>
                <a:cs typeface="Arial"/>
                <a:sym typeface="Arial"/>
              </a:endParaRPr>
            </a:p>
          </p:txBody>
        </p:sp>
        <p:sp>
          <p:nvSpPr>
            <p:cNvPr id="361" name="Google Shape;361;p47"/>
            <p:cNvSpPr/>
            <p:nvPr/>
          </p:nvSpPr>
          <p:spPr>
            <a:xfrm>
              <a:off x="719531" y="1835659"/>
              <a:ext cx="2698948" cy="2725103"/>
            </a:xfrm>
            <a:custGeom>
              <a:rect b="b" l="l" r="r" t="t"/>
              <a:pathLst>
                <a:path extrusionOk="0" h="3633470" w="3030220">
                  <a:moveTo>
                    <a:pt x="0" y="3633216"/>
                  </a:moveTo>
                  <a:lnTo>
                    <a:pt x="3029712" y="3633216"/>
                  </a:lnTo>
                  <a:lnTo>
                    <a:pt x="3029712" y="0"/>
                  </a:lnTo>
                  <a:lnTo>
                    <a:pt x="0" y="0"/>
                  </a:lnTo>
                  <a:lnTo>
                    <a:pt x="0" y="3633216"/>
                  </a:lnTo>
                  <a:close/>
                </a:path>
              </a:pathLst>
            </a:custGeom>
            <a:solidFill>
              <a:srgbClr val="FF7B80"/>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None/>
              </a:pPr>
              <a:r>
                <a:t/>
              </a:r>
              <a:endParaRPr b="0" i="0" sz="1050" u="none" cap="none" strike="noStrike">
                <a:solidFill>
                  <a:srgbClr val="000000"/>
                </a:solidFill>
                <a:latin typeface="Arial"/>
                <a:ea typeface="Arial"/>
                <a:cs typeface="Arial"/>
                <a:sym typeface="Arial"/>
              </a:endParaRPr>
            </a:p>
          </p:txBody>
        </p:sp>
        <p:sp>
          <p:nvSpPr>
            <p:cNvPr id="362" name="Google Shape;362;p47"/>
            <p:cNvSpPr txBox="1"/>
            <p:nvPr/>
          </p:nvSpPr>
          <p:spPr>
            <a:xfrm>
              <a:off x="928537" y="1921669"/>
              <a:ext cx="2328493" cy="1706236"/>
            </a:xfrm>
            <a:prstGeom prst="rect">
              <a:avLst/>
            </a:prstGeom>
            <a:noFill/>
            <a:ln>
              <a:noFill/>
            </a:ln>
          </p:spPr>
          <p:txBody>
            <a:bodyPr anchorCtr="0" anchor="t" bIns="0" lIns="0" spcFirstLastPara="1" rIns="0" wrap="square" tIns="9525">
              <a:spAutoFit/>
            </a:bodyPr>
            <a:lstStyle/>
            <a:p>
              <a:pPr indent="0" lvl="0" marL="9525" marR="3810" rtl="0" algn="l">
                <a:lnSpc>
                  <a:spcPct val="100000"/>
                </a:lnSpc>
                <a:spcBef>
                  <a:spcPts val="0"/>
                </a:spcBef>
                <a:spcAft>
                  <a:spcPts val="0"/>
                </a:spcAft>
                <a:buNone/>
              </a:pPr>
              <a:r>
                <a:rPr b="0" i="0" lang="en-US" sz="1575" u="none" cap="none" strike="noStrike">
                  <a:solidFill>
                    <a:srgbClr val="000000"/>
                  </a:solidFill>
                  <a:latin typeface="Gill Sans"/>
                  <a:ea typeface="Gill Sans"/>
                  <a:cs typeface="Gill Sans"/>
                  <a:sym typeface="Gill Sans"/>
                </a:rPr>
                <a:t>Mengingat SPM adalah  penyediaan kebutuhan  dasar secara minimal bagi warga negara, maka seluruh warga negara harus  memperoleh pelayanan minimal tersebut (100 %).</a:t>
              </a:r>
              <a:endParaRPr/>
            </a:p>
          </p:txBody>
        </p:sp>
        <p:sp>
          <p:nvSpPr>
            <p:cNvPr id="363" name="Google Shape;363;p47"/>
            <p:cNvSpPr/>
            <p:nvPr/>
          </p:nvSpPr>
          <p:spPr>
            <a:xfrm>
              <a:off x="3418478" y="1835659"/>
              <a:ext cx="2308187" cy="2736533"/>
            </a:xfrm>
            <a:custGeom>
              <a:rect b="b" l="l" r="r" t="t"/>
              <a:pathLst>
                <a:path extrusionOk="0" h="3648710" w="2628900">
                  <a:moveTo>
                    <a:pt x="0" y="3648455"/>
                  </a:moveTo>
                  <a:lnTo>
                    <a:pt x="2628900" y="3648455"/>
                  </a:lnTo>
                  <a:lnTo>
                    <a:pt x="2628900" y="0"/>
                  </a:lnTo>
                  <a:lnTo>
                    <a:pt x="0" y="0"/>
                  </a:lnTo>
                  <a:lnTo>
                    <a:pt x="0" y="3648455"/>
                  </a:lnTo>
                  <a:close/>
                </a:path>
              </a:pathLst>
            </a:custGeom>
            <a:solidFill>
              <a:srgbClr val="FFFF00"/>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None/>
              </a:pPr>
              <a:r>
                <a:t/>
              </a:r>
              <a:endParaRPr b="0" i="0" sz="1050" u="none" cap="none" strike="noStrike">
                <a:solidFill>
                  <a:srgbClr val="000000"/>
                </a:solidFill>
                <a:latin typeface="Arial"/>
                <a:ea typeface="Arial"/>
                <a:cs typeface="Arial"/>
                <a:sym typeface="Arial"/>
              </a:endParaRPr>
            </a:p>
          </p:txBody>
        </p:sp>
        <p:sp>
          <p:nvSpPr>
            <p:cNvPr id="364" name="Google Shape;364;p47"/>
            <p:cNvSpPr txBox="1"/>
            <p:nvPr/>
          </p:nvSpPr>
          <p:spPr>
            <a:xfrm>
              <a:off x="3594224" y="1921670"/>
              <a:ext cx="1959171" cy="1948610"/>
            </a:xfrm>
            <a:prstGeom prst="rect">
              <a:avLst/>
            </a:prstGeom>
            <a:noFill/>
            <a:ln>
              <a:noFill/>
            </a:ln>
          </p:spPr>
          <p:txBody>
            <a:bodyPr anchorCtr="0" anchor="t" bIns="0" lIns="0" spcFirstLastPara="1" rIns="0" wrap="square" tIns="9525">
              <a:spAutoFit/>
            </a:bodyPr>
            <a:lstStyle/>
            <a:p>
              <a:pPr indent="0" lvl="0" marL="9525" marR="3810" rtl="0" algn="l">
                <a:lnSpc>
                  <a:spcPct val="100000"/>
                </a:lnSpc>
                <a:spcBef>
                  <a:spcPts val="0"/>
                </a:spcBef>
                <a:spcAft>
                  <a:spcPts val="0"/>
                </a:spcAft>
                <a:buNone/>
              </a:pPr>
              <a:r>
                <a:rPr b="0" i="0" lang="en-US" sz="1575" u="none" cap="none" strike="noStrike">
                  <a:solidFill>
                    <a:srgbClr val="000000"/>
                  </a:solidFill>
                  <a:latin typeface="Gill Sans"/>
                  <a:ea typeface="Gill Sans"/>
                  <a:cs typeface="Gill Sans"/>
                  <a:sym typeface="Gill Sans"/>
                </a:rPr>
                <a:t>Dalam hal  ketersediaan layanan  tersebut belum  mencapai 100 %, maka pada evalusi SPM dinyatakan  daerah tersebut  “belum memenuhi  capaian SPM”.</a:t>
              </a:r>
              <a:endParaRPr/>
            </a:p>
          </p:txBody>
        </p:sp>
        <p:sp>
          <p:nvSpPr>
            <p:cNvPr id="365" name="Google Shape;365;p47"/>
            <p:cNvSpPr/>
            <p:nvPr/>
          </p:nvSpPr>
          <p:spPr>
            <a:xfrm>
              <a:off x="5760775" y="1835659"/>
              <a:ext cx="2750762" cy="2736533"/>
            </a:xfrm>
            <a:custGeom>
              <a:rect b="b" l="l" r="r" t="t"/>
              <a:pathLst>
                <a:path extrusionOk="0" h="3648710" w="3058795">
                  <a:moveTo>
                    <a:pt x="0" y="3648455"/>
                  </a:moveTo>
                  <a:lnTo>
                    <a:pt x="3058667" y="3648455"/>
                  </a:lnTo>
                  <a:lnTo>
                    <a:pt x="3058667" y="0"/>
                  </a:lnTo>
                  <a:lnTo>
                    <a:pt x="0" y="0"/>
                  </a:lnTo>
                  <a:lnTo>
                    <a:pt x="0" y="3648455"/>
                  </a:lnTo>
                  <a:close/>
                </a:path>
              </a:pathLst>
            </a:custGeom>
            <a:solidFill>
              <a:srgbClr val="00CCFF"/>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None/>
              </a:pPr>
              <a:r>
                <a:t/>
              </a:r>
              <a:endParaRPr b="0" i="0" sz="1050" u="none" cap="none" strike="noStrike">
                <a:solidFill>
                  <a:srgbClr val="FFFFFF"/>
                </a:solidFill>
                <a:latin typeface="Arial"/>
                <a:ea typeface="Arial"/>
                <a:cs typeface="Arial"/>
                <a:sym typeface="Arial"/>
              </a:endParaRPr>
            </a:p>
          </p:txBody>
        </p:sp>
        <p:sp>
          <p:nvSpPr>
            <p:cNvPr id="366" name="Google Shape;366;p47"/>
            <p:cNvSpPr txBox="1"/>
            <p:nvPr/>
          </p:nvSpPr>
          <p:spPr>
            <a:xfrm>
              <a:off x="5911460" y="1921671"/>
              <a:ext cx="2395919" cy="2087590"/>
            </a:xfrm>
            <a:prstGeom prst="rect">
              <a:avLst/>
            </a:prstGeom>
            <a:noFill/>
            <a:ln>
              <a:noFill/>
            </a:ln>
          </p:spPr>
          <p:txBody>
            <a:bodyPr anchorCtr="0" anchor="t" bIns="0" lIns="0" spcFirstLastPara="1" rIns="0" wrap="square" tIns="10000">
              <a:spAutoFit/>
            </a:bodyPr>
            <a:lstStyle/>
            <a:p>
              <a:pPr indent="0" lvl="0" marL="9525" marR="179066" rtl="0" algn="l">
                <a:lnSpc>
                  <a:spcPct val="100000"/>
                </a:lnSpc>
                <a:spcBef>
                  <a:spcPts val="0"/>
                </a:spcBef>
                <a:spcAft>
                  <a:spcPts val="0"/>
                </a:spcAft>
                <a:buNone/>
              </a:pPr>
              <a:r>
                <a:rPr b="0" i="0" lang="en-US" sz="1500" u="none" cap="none" strike="noStrike">
                  <a:solidFill>
                    <a:srgbClr val="000000"/>
                  </a:solidFill>
                  <a:latin typeface="Gill Sans"/>
                  <a:ea typeface="Gill Sans"/>
                  <a:cs typeface="Gill Sans"/>
                  <a:sym typeface="Gill Sans"/>
                </a:rPr>
                <a:t>Dalam penganggaran  pemenuhan SPM  hendaknya tidak boleh  dibatasi oleh anggaran.</a:t>
              </a:r>
              <a:endParaRPr b="0" i="0" sz="1500" u="none" cap="none" strike="noStrike">
                <a:solidFill>
                  <a:srgbClr val="000000"/>
                </a:solidFill>
                <a:latin typeface="Gill Sans"/>
                <a:ea typeface="Gill Sans"/>
                <a:cs typeface="Gill Sans"/>
                <a:sym typeface="Gill Sans"/>
              </a:endParaRPr>
            </a:p>
            <a:p>
              <a:pPr indent="0" lvl="0" marL="9525" marR="3810" rtl="0" algn="l">
                <a:lnSpc>
                  <a:spcPct val="100000"/>
                </a:lnSpc>
                <a:spcBef>
                  <a:spcPts val="0"/>
                </a:spcBef>
                <a:spcAft>
                  <a:spcPts val="0"/>
                </a:spcAft>
                <a:buNone/>
              </a:pPr>
              <a:r>
                <a:rPr b="0" i="0" lang="en-US" sz="1500" u="none" cap="none" strike="noStrike">
                  <a:solidFill>
                    <a:srgbClr val="000000"/>
                  </a:solidFill>
                  <a:latin typeface="Gill Sans"/>
                  <a:ea typeface="Gill Sans"/>
                  <a:cs typeface="Gill Sans"/>
                  <a:sym typeface="Gill Sans"/>
                </a:rPr>
                <a:t>Dengan demikian  penganggaran SPM harus  diprioritaskan terlebih dahulu sebelum  memenuhi anggaran  lainnya.</a:t>
              </a:r>
              <a:endParaRPr b="0" i="0" sz="1500" u="none" cap="none" strike="noStrike">
                <a:solidFill>
                  <a:srgbClr val="000000"/>
                </a:solidFill>
                <a:latin typeface="Gill Sans"/>
                <a:ea typeface="Gill Sans"/>
                <a:cs typeface="Gill Sans"/>
                <a:sym typeface="Gill Sans"/>
              </a:endParaRPr>
            </a:p>
          </p:txBody>
        </p:sp>
        <p:sp>
          <p:nvSpPr>
            <p:cNvPr id="367" name="Google Shape;367;p47"/>
            <p:cNvSpPr/>
            <p:nvPr/>
          </p:nvSpPr>
          <p:spPr>
            <a:xfrm>
              <a:off x="743309" y="1192102"/>
              <a:ext cx="2698948" cy="630079"/>
            </a:xfrm>
            <a:custGeom>
              <a:rect b="b" l="l" r="r" t="t"/>
              <a:pathLst>
                <a:path extrusionOk="0" h="840105" w="3030220">
                  <a:moveTo>
                    <a:pt x="0" y="839724"/>
                  </a:moveTo>
                  <a:lnTo>
                    <a:pt x="3029712" y="839724"/>
                  </a:lnTo>
                  <a:lnTo>
                    <a:pt x="3029712" y="0"/>
                  </a:lnTo>
                  <a:lnTo>
                    <a:pt x="0" y="0"/>
                  </a:lnTo>
                  <a:lnTo>
                    <a:pt x="0" y="839724"/>
                  </a:lnTo>
                  <a:close/>
                </a:path>
              </a:pathLst>
            </a:custGeom>
            <a:solidFill>
              <a:srgbClr val="FF99CC"/>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None/>
              </a:pPr>
              <a:r>
                <a:t/>
              </a:r>
              <a:endParaRPr b="0" i="0" sz="1050" u="none" cap="none" strike="noStrike">
                <a:solidFill>
                  <a:srgbClr val="000000"/>
                </a:solidFill>
                <a:latin typeface="Arial"/>
                <a:ea typeface="Arial"/>
                <a:cs typeface="Arial"/>
                <a:sym typeface="Arial"/>
              </a:endParaRPr>
            </a:p>
          </p:txBody>
        </p:sp>
        <p:sp>
          <p:nvSpPr>
            <p:cNvPr id="368" name="Google Shape;368;p47"/>
            <p:cNvSpPr txBox="1"/>
            <p:nvPr/>
          </p:nvSpPr>
          <p:spPr>
            <a:xfrm>
              <a:off x="1694162" y="1268394"/>
              <a:ext cx="398621" cy="425116"/>
            </a:xfrm>
            <a:prstGeom prst="rect">
              <a:avLst/>
            </a:prstGeom>
            <a:noFill/>
            <a:ln>
              <a:noFill/>
            </a:ln>
          </p:spPr>
          <p:txBody>
            <a:bodyPr anchorCtr="0" anchor="t" bIns="0" lIns="0" spcFirstLastPara="1" rIns="0" wrap="square" tIns="9525">
              <a:spAutoFit/>
            </a:bodyPr>
            <a:lstStyle/>
            <a:p>
              <a:pPr indent="0" lvl="0" marL="9525" marR="0" rtl="0" algn="l">
                <a:lnSpc>
                  <a:spcPct val="100000"/>
                </a:lnSpc>
                <a:spcBef>
                  <a:spcPts val="0"/>
                </a:spcBef>
                <a:spcAft>
                  <a:spcPts val="0"/>
                </a:spcAft>
                <a:buNone/>
              </a:pPr>
              <a:r>
                <a:rPr b="1" i="0" lang="en-US" sz="2700" u="none" cap="none" strike="noStrike">
                  <a:solidFill>
                    <a:srgbClr val="000000"/>
                  </a:solidFill>
                  <a:latin typeface="Gill Sans"/>
                  <a:ea typeface="Gill Sans"/>
                  <a:cs typeface="Gill Sans"/>
                  <a:sym typeface="Gill Sans"/>
                </a:rPr>
                <a:t>01</a:t>
              </a:r>
              <a:endParaRPr b="0" i="0" sz="2700" u="none" cap="none" strike="noStrike">
                <a:solidFill>
                  <a:srgbClr val="000000"/>
                </a:solidFill>
                <a:latin typeface="Gill Sans"/>
                <a:ea typeface="Gill Sans"/>
                <a:cs typeface="Gill Sans"/>
                <a:sym typeface="Gill Sans"/>
              </a:endParaRPr>
            </a:p>
          </p:txBody>
        </p:sp>
        <p:sp>
          <p:nvSpPr>
            <p:cNvPr id="369" name="Google Shape;369;p47"/>
            <p:cNvSpPr/>
            <p:nvPr/>
          </p:nvSpPr>
          <p:spPr>
            <a:xfrm>
              <a:off x="3418478" y="1205866"/>
              <a:ext cx="2308187" cy="630079"/>
            </a:xfrm>
            <a:custGeom>
              <a:rect b="b" l="l" r="r" t="t"/>
              <a:pathLst>
                <a:path extrusionOk="0" h="840105" w="2628900">
                  <a:moveTo>
                    <a:pt x="0" y="839724"/>
                  </a:moveTo>
                  <a:lnTo>
                    <a:pt x="2628900" y="839724"/>
                  </a:lnTo>
                  <a:lnTo>
                    <a:pt x="2628900" y="0"/>
                  </a:lnTo>
                  <a:lnTo>
                    <a:pt x="0" y="0"/>
                  </a:lnTo>
                  <a:lnTo>
                    <a:pt x="0" y="839724"/>
                  </a:lnTo>
                  <a:close/>
                </a:path>
              </a:pathLst>
            </a:custGeom>
            <a:solidFill>
              <a:srgbClr val="FFC000"/>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None/>
              </a:pPr>
              <a:r>
                <a:t/>
              </a:r>
              <a:endParaRPr b="0" i="0" sz="1050" u="none" cap="none" strike="noStrike">
                <a:solidFill>
                  <a:srgbClr val="000000"/>
                </a:solidFill>
                <a:latin typeface="Arial"/>
                <a:ea typeface="Arial"/>
                <a:cs typeface="Arial"/>
                <a:sym typeface="Arial"/>
              </a:endParaRPr>
            </a:p>
          </p:txBody>
        </p:sp>
        <p:sp>
          <p:nvSpPr>
            <p:cNvPr id="370" name="Google Shape;370;p47"/>
            <p:cNvSpPr txBox="1"/>
            <p:nvPr/>
          </p:nvSpPr>
          <p:spPr>
            <a:xfrm>
              <a:off x="4374073" y="1291876"/>
              <a:ext cx="398621" cy="425116"/>
            </a:xfrm>
            <a:prstGeom prst="rect">
              <a:avLst/>
            </a:prstGeom>
            <a:noFill/>
            <a:ln>
              <a:noFill/>
            </a:ln>
          </p:spPr>
          <p:txBody>
            <a:bodyPr anchorCtr="0" anchor="t" bIns="0" lIns="0" spcFirstLastPara="1" rIns="0" wrap="square" tIns="9525">
              <a:spAutoFit/>
            </a:bodyPr>
            <a:lstStyle/>
            <a:p>
              <a:pPr indent="0" lvl="0" marL="9525" marR="0" rtl="0" algn="l">
                <a:lnSpc>
                  <a:spcPct val="100000"/>
                </a:lnSpc>
                <a:spcBef>
                  <a:spcPts val="0"/>
                </a:spcBef>
                <a:spcAft>
                  <a:spcPts val="0"/>
                </a:spcAft>
                <a:buNone/>
              </a:pPr>
              <a:r>
                <a:rPr b="1" i="0" lang="en-US" sz="2700" u="none" cap="none" strike="noStrike">
                  <a:solidFill>
                    <a:srgbClr val="000000"/>
                  </a:solidFill>
                  <a:latin typeface="Gill Sans"/>
                  <a:ea typeface="Gill Sans"/>
                  <a:cs typeface="Gill Sans"/>
                  <a:sym typeface="Gill Sans"/>
                </a:rPr>
                <a:t>02</a:t>
              </a:r>
              <a:endParaRPr b="0" i="0" sz="2700" u="none" cap="none" strike="noStrike">
                <a:solidFill>
                  <a:srgbClr val="000000"/>
                </a:solidFill>
                <a:latin typeface="Gill Sans"/>
                <a:ea typeface="Gill Sans"/>
                <a:cs typeface="Gill Sans"/>
                <a:sym typeface="Gill Sans"/>
              </a:endParaRPr>
            </a:p>
          </p:txBody>
        </p:sp>
        <p:sp>
          <p:nvSpPr>
            <p:cNvPr id="371" name="Google Shape;371;p47"/>
            <p:cNvSpPr/>
            <p:nvPr/>
          </p:nvSpPr>
          <p:spPr>
            <a:xfrm>
              <a:off x="5760775" y="1205866"/>
              <a:ext cx="2750762" cy="630079"/>
            </a:xfrm>
            <a:custGeom>
              <a:rect b="b" l="l" r="r" t="t"/>
              <a:pathLst>
                <a:path extrusionOk="0" h="840105" w="3043554">
                  <a:moveTo>
                    <a:pt x="0" y="839724"/>
                  </a:moveTo>
                  <a:lnTo>
                    <a:pt x="3043428" y="839724"/>
                  </a:lnTo>
                  <a:lnTo>
                    <a:pt x="3043428" y="0"/>
                  </a:lnTo>
                  <a:lnTo>
                    <a:pt x="0" y="0"/>
                  </a:lnTo>
                  <a:lnTo>
                    <a:pt x="0" y="839724"/>
                  </a:lnTo>
                  <a:close/>
                </a:path>
              </a:pathLst>
            </a:custGeom>
            <a:solidFill>
              <a:srgbClr val="6666FF"/>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None/>
              </a:pPr>
              <a:r>
                <a:t/>
              </a:r>
              <a:endParaRPr b="0" i="0" sz="1050" u="none" cap="none" strike="noStrike">
                <a:solidFill>
                  <a:srgbClr val="000000"/>
                </a:solidFill>
                <a:latin typeface="Arial"/>
                <a:ea typeface="Arial"/>
                <a:cs typeface="Arial"/>
                <a:sym typeface="Arial"/>
              </a:endParaRPr>
            </a:p>
          </p:txBody>
        </p:sp>
        <p:sp>
          <p:nvSpPr>
            <p:cNvPr id="372" name="Google Shape;372;p47"/>
            <p:cNvSpPr txBox="1"/>
            <p:nvPr/>
          </p:nvSpPr>
          <p:spPr>
            <a:xfrm>
              <a:off x="6703847" y="1291876"/>
              <a:ext cx="398621" cy="425116"/>
            </a:xfrm>
            <a:prstGeom prst="rect">
              <a:avLst/>
            </a:prstGeom>
            <a:noFill/>
            <a:ln>
              <a:noFill/>
            </a:ln>
          </p:spPr>
          <p:txBody>
            <a:bodyPr anchorCtr="0" anchor="t" bIns="0" lIns="0" spcFirstLastPara="1" rIns="0" wrap="square" tIns="9525">
              <a:spAutoFit/>
            </a:bodyPr>
            <a:lstStyle/>
            <a:p>
              <a:pPr indent="0" lvl="0" marL="9525" marR="0" rtl="0" algn="l">
                <a:lnSpc>
                  <a:spcPct val="100000"/>
                </a:lnSpc>
                <a:spcBef>
                  <a:spcPts val="0"/>
                </a:spcBef>
                <a:spcAft>
                  <a:spcPts val="0"/>
                </a:spcAft>
                <a:buNone/>
              </a:pPr>
              <a:r>
                <a:rPr b="1" i="0" lang="en-US" sz="2700" u="none" cap="none" strike="noStrike">
                  <a:solidFill>
                    <a:srgbClr val="000000"/>
                  </a:solidFill>
                  <a:latin typeface="Gill Sans"/>
                  <a:ea typeface="Gill Sans"/>
                  <a:cs typeface="Gill Sans"/>
                  <a:sym typeface="Gill Sans"/>
                </a:rPr>
                <a:t>03</a:t>
              </a:r>
              <a:endParaRPr b="0" i="0" sz="2700" u="none" cap="none" strike="noStrike">
                <a:solidFill>
                  <a:srgbClr val="000000"/>
                </a:solidFill>
                <a:latin typeface="Gill Sans"/>
                <a:ea typeface="Gill Sans"/>
                <a:cs typeface="Gill Sans"/>
                <a:sym typeface="Gill Sans"/>
              </a:endParaRPr>
            </a:p>
          </p:txBody>
        </p:sp>
      </p:grpSp>
      <p:sp>
        <p:nvSpPr>
          <p:cNvPr id="373" name="Google Shape;373;p47"/>
          <p:cNvSpPr txBox="1"/>
          <p:nvPr/>
        </p:nvSpPr>
        <p:spPr>
          <a:xfrm>
            <a:off x="1893472" y="126986"/>
            <a:ext cx="5343896" cy="572700"/>
          </a:xfrm>
          <a:prstGeom prst="rect">
            <a:avLst/>
          </a:prstGeom>
          <a:noFill/>
          <a:ln>
            <a:noFill/>
          </a:ln>
        </p:spPr>
        <p:txBody>
          <a:bodyPr anchorCtr="0" anchor="t" bIns="91425" lIns="91425" spcFirstLastPara="1" rIns="91425" wrap="square" tIns="91425">
            <a:noAutofit/>
          </a:bodyPr>
          <a:lstStyle/>
          <a:p>
            <a:pPr indent="0" lvl="0" marL="0" marR="0" rtl="0" algn="ctr">
              <a:lnSpc>
                <a:spcPct val="90000"/>
              </a:lnSpc>
              <a:spcBef>
                <a:spcPts val="0"/>
              </a:spcBef>
              <a:spcAft>
                <a:spcPts val="0"/>
              </a:spcAft>
              <a:buClr>
                <a:srgbClr val="002060"/>
              </a:buClr>
              <a:buSzPts val="2800"/>
              <a:buFont typeface="Arial"/>
              <a:buNone/>
            </a:pPr>
            <a:r>
              <a:rPr b="1" i="0" lang="en-US" sz="3300" u="none" cap="none" strike="noStrike">
                <a:solidFill>
                  <a:srgbClr val="002060"/>
                </a:solidFill>
                <a:latin typeface="Arial"/>
                <a:ea typeface="Arial"/>
                <a:cs typeface="Arial"/>
                <a:sym typeface="Arial"/>
              </a:rPr>
              <a:t>PENERAPAN SPM</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7" name="Shape 377"/>
        <p:cNvGrpSpPr/>
        <p:nvPr/>
      </p:nvGrpSpPr>
      <p:grpSpPr>
        <a:xfrm>
          <a:off x="0" y="0"/>
          <a:ext cx="0" cy="0"/>
          <a:chOff x="0" y="0"/>
          <a:chExt cx="0" cy="0"/>
        </a:xfrm>
      </p:grpSpPr>
      <p:pic>
        <p:nvPicPr>
          <p:cNvPr id="378" name="Google Shape;378;p48"/>
          <p:cNvPicPr preferRelativeResize="0"/>
          <p:nvPr/>
        </p:nvPicPr>
        <p:blipFill rotWithShape="1">
          <a:blip r:embed="rId3">
            <a:alphaModFix/>
          </a:blip>
          <a:srcRect b="0" l="0" r="0" t="0"/>
          <a:stretch/>
        </p:blipFill>
        <p:spPr>
          <a:xfrm>
            <a:off x="0" y="73152"/>
            <a:ext cx="9144000" cy="5070348"/>
          </a:xfrm>
          <a:prstGeom prst="rect">
            <a:avLst/>
          </a:prstGeom>
          <a:noFill/>
          <a:ln>
            <a:noFill/>
          </a:ln>
        </p:spPr>
      </p:pic>
      <p:sp>
        <p:nvSpPr>
          <p:cNvPr id="379" name="Google Shape;379;p48"/>
          <p:cNvSpPr txBox="1"/>
          <p:nvPr/>
        </p:nvSpPr>
        <p:spPr>
          <a:xfrm>
            <a:off x="797358" y="848562"/>
            <a:ext cx="3043123"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(Permendagri 100/2018)</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3" name="Shape 383"/>
        <p:cNvGrpSpPr/>
        <p:nvPr/>
      </p:nvGrpSpPr>
      <p:grpSpPr>
        <a:xfrm>
          <a:off x="0" y="0"/>
          <a:ext cx="0" cy="0"/>
          <a:chOff x="0" y="0"/>
          <a:chExt cx="0" cy="0"/>
        </a:xfrm>
      </p:grpSpPr>
      <p:grpSp>
        <p:nvGrpSpPr>
          <p:cNvPr id="384" name="Google Shape;384;p49"/>
          <p:cNvGrpSpPr/>
          <p:nvPr/>
        </p:nvGrpSpPr>
        <p:grpSpPr>
          <a:xfrm>
            <a:off x="116958" y="829340"/>
            <a:ext cx="8867555" cy="4093533"/>
            <a:chOff x="233917" y="829340"/>
            <a:chExt cx="8750596" cy="4093533"/>
          </a:xfrm>
        </p:grpSpPr>
        <p:grpSp>
          <p:nvGrpSpPr>
            <p:cNvPr id="385" name="Google Shape;385;p49"/>
            <p:cNvGrpSpPr/>
            <p:nvPr/>
          </p:nvGrpSpPr>
          <p:grpSpPr>
            <a:xfrm>
              <a:off x="610732" y="2503362"/>
              <a:ext cx="7705142" cy="2324272"/>
              <a:chOff x="899726" y="1941722"/>
              <a:chExt cx="7434262" cy="2915719"/>
            </a:xfrm>
          </p:grpSpPr>
          <p:grpSp>
            <p:nvGrpSpPr>
              <p:cNvPr id="386" name="Google Shape;386;p49"/>
              <p:cNvGrpSpPr/>
              <p:nvPr/>
            </p:nvGrpSpPr>
            <p:grpSpPr>
              <a:xfrm>
                <a:off x="899726" y="1941722"/>
                <a:ext cx="7434262" cy="2590800"/>
                <a:chOff x="2066" y="7412"/>
                <a:chExt cx="23418" cy="8161"/>
              </a:xfrm>
            </p:grpSpPr>
            <p:sp>
              <p:nvSpPr>
                <p:cNvPr id="387" name="Google Shape;387;p49"/>
                <p:cNvSpPr/>
                <p:nvPr/>
              </p:nvSpPr>
              <p:spPr>
                <a:xfrm>
                  <a:off x="7111" y="11033"/>
                  <a:ext cx="825" cy="750"/>
                </a:xfrm>
                <a:custGeom>
                  <a:rect b="b" l="l" r="r" t="t"/>
                  <a:pathLst>
                    <a:path extrusionOk="0" h="150" w="165">
                      <a:moveTo>
                        <a:pt x="146" y="150"/>
                      </a:moveTo>
                      <a:lnTo>
                        <a:pt x="122" y="137"/>
                      </a:lnTo>
                      <a:lnTo>
                        <a:pt x="97" y="136"/>
                      </a:lnTo>
                      <a:lnTo>
                        <a:pt x="84" y="117"/>
                      </a:lnTo>
                      <a:lnTo>
                        <a:pt x="84" y="95"/>
                      </a:lnTo>
                      <a:lnTo>
                        <a:pt x="68" y="57"/>
                      </a:lnTo>
                      <a:lnTo>
                        <a:pt x="33" y="56"/>
                      </a:lnTo>
                      <a:lnTo>
                        <a:pt x="0" y="48"/>
                      </a:lnTo>
                      <a:lnTo>
                        <a:pt x="23" y="30"/>
                      </a:lnTo>
                      <a:lnTo>
                        <a:pt x="36" y="9"/>
                      </a:lnTo>
                      <a:lnTo>
                        <a:pt x="52" y="0"/>
                      </a:lnTo>
                      <a:lnTo>
                        <a:pt x="59" y="29"/>
                      </a:lnTo>
                      <a:lnTo>
                        <a:pt x="80" y="2"/>
                      </a:lnTo>
                      <a:lnTo>
                        <a:pt x="97" y="0"/>
                      </a:lnTo>
                      <a:lnTo>
                        <a:pt x="99" y="29"/>
                      </a:lnTo>
                      <a:lnTo>
                        <a:pt x="111" y="69"/>
                      </a:lnTo>
                      <a:lnTo>
                        <a:pt x="108" y="77"/>
                      </a:lnTo>
                      <a:lnTo>
                        <a:pt x="128" y="99"/>
                      </a:lnTo>
                      <a:lnTo>
                        <a:pt x="165" y="104"/>
                      </a:lnTo>
                      <a:lnTo>
                        <a:pt x="150" y="129"/>
                      </a:lnTo>
                      <a:lnTo>
                        <a:pt x="146" y="150"/>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388" name="Google Shape;388;p49"/>
                <p:cNvSpPr/>
                <p:nvPr/>
              </p:nvSpPr>
              <p:spPr>
                <a:xfrm>
                  <a:off x="8396" y="11568"/>
                  <a:ext cx="335" cy="300"/>
                </a:xfrm>
                <a:custGeom>
                  <a:rect b="b" l="l" r="r" t="t"/>
                  <a:pathLst>
                    <a:path extrusionOk="0" h="60" w="67">
                      <a:moveTo>
                        <a:pt x="3" y="60"/>
                      </a:moveTo>
                      <a:lnTo>
                        <a:pt x="43" y="51"/>
                      </a:lnTo>
                      <a:lnTo>
                        <a:pt x="67" y="29"/>
                      </a:lnTo>
                      <a:lnTo>
                        <a:pt x="58" y="12"/>
                      </a:lnTo>
                      <a:lnTo>
                        <a:pt x="34" y="1"/>
                      </a:lnTo>
                      <a:lnTo>
                        <a:pt x="1" y="0"/>
                      </a:lnTo>
                      <a:lnTo>
                        <a:pt x="0" y="28"/>
                      </a:lnTo>
                      <a:lnTo>
                        <a:pt x="3" y="60"/>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389" name="Google Shape;389;p49"/>
                <p:cNvSpPr/>
                <p:nvPr/>
              </p:nvSpPr>
              <p:spPr>
                <a:xfrm>
                  <a:off x="14177" y="15008"/>
                  <a:ext cx="985" cy="495"/>
                </a:xfrm>
                <a:custGeom>
                  <a:rect b="b" l="l" r="r" t="t"/>
                  <a:pathLst>
                    <a:path extrusionOk="0" h="99" w="197">
                      <a:moveTo>
                        <a:pt x="126" y="95"/>
                      </a:moveTo>
                      <a:lnTo>
                        <a:pt x="107" y="69"/>
                      </a:lnTo>
                      <a:lnTo>
                        <a:pt x="65" y="47"/>
                      </a:lnTo>
                      <a:lnTo>
                        <a:pt x="20" y="47"/>
                      </a:lnTo>
                      <a:lnTo>
                        <a:pt x="0" y="22"/>
                      </a:lnTo>
                      <a:lnTo>
                        <a:pt x="41" y="8"/>
                      </a:lnTo>
                      <a:lnTo>
                        <a:pt x="83" y="9"/>
                      </a:lnTo>
                      <a:lnTo>
                        <a:pt x="107" y="0"/>
                      </a:lnTo>
                      <a:lnTo>
                        <a:pt x="119" y="12"/>
                      </a:lnTo>
                      <a:lnTo>
                        <a:pt x="134" y="27"/>
                      </a:lnTo>
                      <a:lnTo>
                        <a:pt x="156" y="36"/>
                      </a:lnTo>
                      <a:lnTo>
                        <a:pt x="197" y="80"/>
                      </a:lnTo>
                      <a:lnTo>
                        <a:pt x="165" y="99"/>
                      </a:lnTo>
                      <a:lnTo>
                        <a:pt x="126" y="95"/>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390" name="Google Shape;390;p49"/>
                <p:cNvSpPr/>
                <p:nvPr/>
              </p:nvSpPr>
              <p:spPr>
                <a:xfrm>
                  <a:off x="12627" y="14438"/>
                  <a:ext cx="405" cy="375"/>
                </a:xfrm>
                <a:custGeom>
                  <a:rect b="b" l="l" r="r" t="t"/>
                  <a:pathLst>
                    <a:path extrusionOk="0" h="75" w="81">
                      <a:moveTo>
                        <a:pt x="0" y="66"/>
                      </a:moveTo>
                      <a:lnTo>
                        <a:pt x="19" y="47"/>
                      </a:lnTo>
                      <a:lnTo>
                        <a:pt x="21" y="24"/>
                      </a:lnTo>
                      <a:lnTo>
                        <a:pt x="37" y="0"/>
                      </a:lnTo>
                      <a:lnTo>
                        <a:pt x="64" y="0"/>
                      </a:lnTo>
                      <a:lnTo>
                        <a:pt x="81" y="17"/>
                      </a:lnTo>
                      <a:lnTo>
                        <a:pt x="63" y="59"/>
                      </a:lnTo>
                      <a:lnTo>
                        <a:pt x="49" y="75"/>
                      </a:lnTo>
                      <a:lnTo>
                        <a:pt x="28" y="75"/>
                      </a:lnTo>
                      <a:lnTo>
                        <a:pt x="0" y="66"/>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391" name="Google Shape;391;p49"/>
                <p:cNvSpPr/>
                <p:nvPr/>
              </p:nvSpPr>
              <p:spPr>
                <a:xfrm>
                  <a:off x="13052" y="14513"/>
                  <a:ext cx="795" cy="375"/>
                </a:xfrm>
                <a:custGeom>
                  <a:rect b="b" l="l" r="r" t="t"/>
                  <a:pathLst>
                    <a:path extrusionOk="0" h="75" w="159">
                      <a:moveTo>
                        <a:pt x="0" y="63"/>
                      </a:moveTo>
                      <a:lnTo>
                        <a:pt x="9" y="26"/>
                      </a:lnTo>
                      <a:lnTo>
                        <a:pt x="33" y="15"/>
                      </a:lnTo>
                      <a:lnTo>
                        <a:pt x="45" y="0"/>
                      </a:lnTo>
                      <a:lnTo>
                        <a:pt x="62" y="11"/>
                      </a:lnTo>
                      <a:lnTo>
                        <a:pt x="86" y="12"/>
                      </a:lnTo>
                      <a:lnTo>
                        <a:pt x="102" y="33"/>
                      </a:lnTo>
                      <a:lnTo>
                        <a:pt x="128" y="41"/>
                      </a:lnTo>
                      <a:lnTo>
                        <a:pt x="158" y="32"/>
                      </a:lnTo>
                      <a:lnTo>
                        <a:pt x="159" y="50"/>
                      </a:lnTo>
                      <a:lnTo>
                        <a:pt x="126" y="59"/>
                      </a:lnTo>
                      <a:lnTo>
                        <a:pt x="101" y="57"/>
                      </a:lnTo>
                      <a:lnTo>
                        <a:pt x="78" y="68"/>
                      </a:lnTo>
                      <a:lnTo>
                        <a:pt x="43" y="75"/>
                      </a:lnTo>
                      <a:lnTo>
                        <a:pt x="0" y="63"/>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392" name="Google Shape;392;p49"/>
                <p:cNvSpPr/>
                <p:nvPr/>
              </p:nvSpPr>
              <p:spPr>
                <a:xfrm>
                  <a:off x="13497" y="14363"/>
                  <a:ext cx="780" cy="390"/>
                </a:xfrm>
                <a:custGeom>
                  <a:rect b="b" l="l" r="r" t="t"/>
                  <a:pathLst>
                    <a:path extrusionOk="0" h="78" w="156">
                      <a:moveTo>
                        <a:pt x="91" y="78"/>
                      </a:moveTo>
                      <a:lnTo>
                        <a:pt x="88" y="57"/>
                      </a:lnTo>
                      <a:lnTo>
                        <a:pt x="43" y="39"/>
                      </a:lnTo>
                      <a:lnTo>
                        <a:pt x="0" y="15"/>
                      </a:lnTo>
                      <a:lnTo>
                        <a:pt x="21" y="9"/>
                      </a:lnTo>
                      <a:lnTo>
                        <a:pt x="45" y="0"/>
                      </a:lnTo>
                      <a:lnTo>
                        <a:pt x="72" y="33"/>
                      </a:lnTo>
                      <a:lnTo>
                        <a:pt x="87" y="26"/>
                      </a:lnTo>
                      <a:lnTo>
                        <a:pt x="103" y="26"/>
                      </a:lnTo>
                      <a:lnTo>
                        <a:pt x="111" y="54"/>
                      </a:lnTo>
                      <a:lnTo>
                        <a:pt x="124" y="32"/>
                      </a:lnTo>
                      <a:lnTo>
                        <a:pt x="144" y="26"/>
                      </a:lnTo>
                      <a:lnTo>
                        <a:pt x="148" y="50"/>
                      </a:lnTo>
                      <a:lnTo>
                        <a:pt x="156" y="65"/>
                      </a:lnTo>
                      <a:lnTo>
                        <a:pt x="121" y="69"/>
                      </a:lnTo>
                      <a:lnTo>
                        <a:pt x="91" y="78"/>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393" name="Google Shape;393;p49"/>
                <p:cNvSpPr/>
                <p:nvPr/>
              </p:nvSpPr>
              <p:spPr>
                <a:xfrm>
                  <a:off x="14627" y="14468"/>
                  <a:ext cx="1545" cy="340"/>
                </a:xfrm>
                <a:custGeom>
                  <a:rect b="b" l="l" r="r" t="t"/>
                  <a:pathLst>
                    <a:path extrusionOk="0" h="68" w="309">
                      <a:moveTo>
                        <a:pt x="0" y="39"/>
                      </a:moveTo>
                      <a:lnTo>
                        <a:pt x="9" y="56"/>
                      </a:lnTo>
                      <a:lnTo>
                        <a:pt x="57" y="59"/>
                      </a:lnTo>
                      <a:lnTo>
                        <a:pt x="83" y="56"/>
                      </a:lnTo>
                      <a:lnTo>
                        <a:pt x="122" y="68"/>
                      </a:lnTo>
                      <a:lnTo>
                        <a:pt x="150" y="66"/>
                      </a:lnTo>
                      <a:lnTo>
                        <a:pt x="167" y="54"/>
                      </a:lnTo>
                      <a:lnTo>
                        <a:pt x="200" y="60"/>
                      </a:lnTo>
                      <a:lnTo>
                        <a:pt x="252" y="48"/>
                      </a:lnTo>
                      <a:lnTo>
                        <a:pt x="309" y="36"/>
                      </a:lnTo>
                      <a:lnTo>
                        <a:pt x="303" y="14"/>
                      </a:lnTo>
                      <a:lnTo>
                        <a:pt x="276" y="17"/>
                      </a:lnTo>
                      <a:lnTo>
                        <a:pt x="275" y="36"/>
                      </a:lnTo>
                      <a:lnTo>
                        <a:pt x="245" y="38"/>
                      </a:lnTo>
                      <a:lnTo>
                        <a:pt x="225" y="21"/>
                      </a:lnTo>
                      <a:lnTo>
                        <a:pt x="189" y="24"/>
                      </a:lnTo>
                      <a:lnTo>
                        <a:pt x="170" y="36"/>
                      </a:lnTo>
                      <a:lnTo>
                        <a:pt x="155" y="27"/>
                      </a:lnTo>
                      <a:lnTo>
                        <a:pt x="92" y="0"/>
                      </a:lnTo>
                      <a:lnTo>
                        <a:pt x="44" y="2"/>
                      </a:lnTo>
                      <a:lnTo>
                        <a:pt x="27" y="18"/>
                      </a:lnTo>
                      <a:lnTo>
                        <a:pt x="0" y="39"/>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394" name="Google Shape;394;p49"/>
                <p:cNvSpPr/>
                <p:nvPr/>
              </p:nvSpPr>
              <p:spPr>
                <a:xfrm>
                  <a:off x="16052" y="12528"/>
                  <a:ext cx="315" cy="660"/>
                </a:xfrm>
                <a:custGeom>
                  <a:rect b="b" l="l" r="r" t="t"/>
                  <a:pathLst>
                    <a:path extrusionOk="0" h="132" w="63">
                      <a:moveTo>
                        <a:pt x="17" y="132"/>
                      </a:moveTo>
                      <a:lnTo>
                        <a:pt x="0" y="112"/>
                      </a:lnTo>
                      <a:lnTo>
                        <a:pt x="29" y="70"/>
                      </a:lnTo>
                      <a:lnTo>
                        <a:pt x="35" y="1"/>
                      </a:lnTo>
                      <a:lnTo>
                        <a:pt x="56" y="0"/>
                      </a:lnTo>
                      <a:lnTo>
                        <a:pt x="63" y="24"/>
                      </a:lnTo>
                      <a:lnTo>
                        <a:pt x="42" y="40"/>
                      </a:lnTo>
                      <a:lnTo>
                        <a:pt x="45" y="67"/>
                      </a:lnTo>
                      <a:lnTo>
                        <a:pt x="59" y="96"/>
                      </a:lnTo>
                      <a:lnTo>
                        <a:pt x="38" y="96"/>
                      </a:lnTo>
                      <a:lnTo>
                        <a:pt x="24" y="105"/>
                      </a:lnTo>
                      <a:lnTo>
                        <a:pt x="30" y="117"/>
                      </a:lnTo>
                      <a:lnTo>
                        <a:pt x="17" y="132"/>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395" name="Google Shape;395;p49"/>
                <p:cNvSpPr/>
                <p:nvPr/>
              </p:nvSpPr>
              <p:spPr>
                <a:xfrm>
                  <a:off x="15902" y="12618"/>
                  <a:ext cx="240" cy="360"/>
                </a:xfrm>
                <a:custGeom>
                  <a:rect b="b" l="l" r="r" t="t"/>
                  <a:pathLst>
                    <a:path extrusionOk="0" h="72" w="48">
                      <a:moveTo>
                        <a:pt x="0" y="70"/>
                      </a:moveTo>
                      <a:lnTo>
                        <a:pt x="14" y="39"/>
                      </a:lnTo>
                      <a:lnTo>
                        <a:pt x="2" y="22"/>
                      </a:lnTo>
                      <a:lnTo>
                        <a:pt x="20" y="10"/>
                      </a:lnTo>
                      <a:lnTo>
                        <a:pt x="38" y="0"/>
                      </a:lnTo>
                      <a:lnTo>
                        <a:pt x="48" y="30"/>
                      </a:lnTo>
                      <a:lnTo>
                        <a:pt x="30" y="51"/>
                      </a:lnTo>
                      <a:lnTo>
                        <a:pt x="30" y="72"/>
                      </a:lnTo>
                      <a:lnTo>
                        <a:pt x="0" y="70"/>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396" name="Google Shape;396;p49"/>
                <p:cNvSpPr/>
                <p:nvPr/>
              </p:nvSpPr>
              <p:spPr>
                <a:xfrm>
                  <a:off x="15662" y="12848"/>
                  <a:ext cx="130" cy="220"/>
                </a:xfrm>
                <a:custGeom>
                  <a:rect b="b" l="l" r="r" t="t"/>
                  <a:pathLst>
                    <a:path extrusionOk="0" h="44" w="26">
                      <a:moveTo>
                        <a:pt x="17" y="44"/>
                      </a:moveTo>
                      <a:lnTo>
                        <a:pt x="26" y="27"/>
                      </a:lnTo>
                      <a:lnTo>
                        <a:pt x="20" y="0"/>
                      </a:lnTo>
                      <a:lnTo>
                        <a:pt x="0" y="6"/>
                      </a:lnTo>
                      <a:lnTo>
                        <a:pt x="6" y="26"/>
                      </a:lnTo>
                      <a:lnTo>
                        <a:pt x="17" y="44"/>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397" name="Google Shape;397;p49"/>
                <p:cNvSpPr/>
                <p:nvPr/>
              </p:nvSpPr>
              <p:spPr>
                <a:xfrm>
                  <a:off x="17802" y="11813"/>
                  <a:ext cx="651" cy="400"/>
                </a:xfrm>
                <a:custGeom>
                  <a:rect b="b" l="l" r="r" t="t"/>
                  <a:pathLst>
                    <a:path extrusionOk="0" h="80" w="130">
                      <a:moveTo>
                        <a:pt x="0" y="26"/>
                      </a:moveTo>
                      <a:lnTo>
                        <a:pt x="13" y="50"/>
                      </a:lnTo>
                      <a:lnTo>
                        <a:pt x="46" y="71"/>
                      </a:lnTo>
                      <a:lnTo>
                        <a:pt x="90" y="80"/>
                      </a:lnTo>
                      <a:lnTo>
                        <a:pt x="108" y="62"/>
                      </a:lnTo>
                      <a:lnTo>
                        <a:pt x="130" y="51"/>
                      </a:lnTo>
                      <a:lnTo>
                        <a:pt x="111" y="30"/>
                      </a:lnTo>
                      <a:lnTo>
                        <a:pt x="108" y="11"/>
                      </a:lnTo>
                      <a:lnTo>
                        <a:pt x="69" y="0"/>
                      </a:lnTo>
                      <a:lnTo>
                        <a:pt x="30" y="8"/>
                      </a:lnTo>
                      <a:lnTo>
                        <a:pt x="1" y="9"/>
                      </a:lnTo>
                      <a:lnTo>
                        <a:pt x="0" y="26"/>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398" name="Google Shape;398;p49"/>
                <p:cNvSpPr/>
                <p:nvPr/>
              </p:nvSpPr>
              <p:spPr>
                <a:xfrm>
                  <a:off x="18718" y="11673"/>
                  <a:ext cx="1575" cy="545"/>
                </a:xfrm>
                <a:custGeom>
                  <a:rect b="b" l="l" r="r" t="t"/>
                  <a:pathLst>
                    <a:path extrusionOk="0" h="109" w="315">
                      <a:moveTo>
                        <a:pt x="0" y="46"/>
                      </a:moveTo>
                      <a:lnTo>
                        <a:pt x="21" y="57"/>
                      </a:lnTo>
                      <a:lnTo>
                        <a:pt x="37" y="33"/>
                      </a:lnTo>
                      <a:lnTo>
                        <a:pt x="67" y="76"/>
                      </a:lnTo>
                      <a:lnTo>
                        <a:pt x="90" y="61"/>
                      </a:lnTo>
                      <a:lnTo>
                        <a:pt x="109" y="46"/>
                      </a:lnTo>
                      <a:lnTo>
                        <a:pt x="135" y="61"/>
                      </a:lnTo>
                      <a:lnTo>
                        <a:pt x="177" y="70"/>
                      </a:lnTo>
                      <a:lnTo>
                        <a:pt x="177" y="52"/>
                      </a:lnTo>
                      <a:lnTo>
                        <a:pt x="201" y="57"/>
                      </a:lnTo>
                      <a:lnTo>
                        <a:pt x="231" y="70"/>
                      </a:lnTo>
                      <a:lnTo>
                        <a:pt x="261" y="85"/>
                      </a:lnTo>
                      <a:lnTo>
                        <a:pt x="307" y="109"/>
                      </a:lnTo>
                      <a:lnTo>
                        <a:pt x="315" y="73"/>
                      </a:lnTo>
                      <a:lnTo>
                        <a:pt x="292" y="70"/>
                      </a:lnTo>
                      <a:lnTo>
                        <a:pt x="283" y="40"/>
                      </a:lnTo>
                      <a:lnTo>
                        <a:pt x="258" y="26"/>
                      </a:lnTo>
                      <a:lnTo>
                        <a:pt x="225" y="32"/>
                      </a:lnTo>
                      <a:lnTo>
                        <a:pt x="201" y="14"/>
                      </a:lnTo>
                      <a:lnTo>
                        <a:pt x="174" y="0"/>
                      </a:lnTo>
                      <a:lnTo>
                        <a:pt x="144" y="16"/>
                      </a:lnTo>
                      <a:lnTo>
                        <a:pt x="118" y="14"/>
                      </a:lnTo>
                      <a:lnTo>
                        <a:pt x="82" y="6"/>
                      </a:lnTo>
                      <a:lnTo>
                        <a:pt x="37" y="14"/>
                      </a:lnTo>
                      <a:lnTo>
                        <a:pt x="0" y="46"/>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399" name="Google Shape;399;p49"/>
                <p:cNvSpPr/>
                <p:nvPr/>
              </p:nvSpPr>
              <p:spPr>
                <a:xfrm>
                  <a:off x="18513" y="9157"/>
                  <a:ext cx="690" cy="1495"/>
                </a:xfrm>
                <a:custGeom>
                  <a:rect b="b" l="l" r="r" t="t"/>
                  <a:pathLst>
                    <a:path extrusionOk="0" h="299" w="138">
                      <a:moveTo>
                        <a:pt x="77" y="299"/>
                      </a:moveTo>
                      <a:lnTo>
                        <a:pt x="48" y="266"/>
                      </a:lnTo>
                      <a:lnTo>
                        <a:pt x="27" y="240"/>
                      </a:lnTo>
                      <a:lnTo>
                        <a:pt x="33" y="213"/>
                      </a:lnTo>
                      <a:lnTo>
                        <a:pt x="29" y="185"/>
                      </a:lnTo>
                      <a:lnTo>
                        <a:pt x="17" y="176"/>
                      </a:lnTo>
                      <a:lnTo>
                        <a:pt x="15" y="158"/>
                      </a:lnTo>
                      <a:lnTo>
                        <a:pt x="27" y="138"/>
                      </a:lnTo>
                      <a:lnTo>
                        <a:pt x="8" y="114"/>
                      </a:lnTo>
                      <a:lnTo>
                        <a:pt x="0" y="95"/>
                      </a:lnTo>
                      <a:lnTo>
                        <a:pt x="14" y="59"/>
                      </a:lnTo>
                      <a:lnTo>
                        <a:pt x="38" y="21"/>
                      </a:lnTo>
                      <a:lnTo>
                        <a:pt x="54" y="0"/>
                      </a:lnTo>
                      <a:lnTo>
                        <a:pt x="60" y="11"/>
                      </a:lnTo>
                      <a:lnTo>
                        <a:pt x="45" y="32"/>
                      </a:lnTo>
                      <a:lnTo>
                        <a:pt x="63" y="50"/>
                      </a:lnTo>
                      <a:lnTo>
                        <a:pt x="56" y="89"/>
                      </a:lnTo>
                      <a:lnTo>
                        <a:pt x="27" y="117"/>
                      </a:lnTo>
                      <a:lnTo>
                        <a:pt x="38" y="141"/>
                      </a:lnTo>
                      <a:lnTo>
                        <a:pt x="51" y="135"/>
                      </a:lnTo>
                      <a:lnTo>
                        <a:pt x="60" y="113"/>
                      </a:lnTo>
                      <a:lnTo>
                        <a:pt x="86" y="105"/>
                      </a:lnTo>
                      <a:lnTo>
                        <a:pt x="83" y="83"/>
                      </a:lnTo>
                      <a:lnTo>
                        <a:pt x="104" y="65"/>
                      </a:lnTo>
                      <a:lnTo>
                        <a:pt x="131" y="58"/>
                      </a:lnTo>
                      <a:lnTo>
                        <a:pt x="131" y="113"/>
                      </a:lnTo>
                      <a:lnTo>
                        <a:pt x="89" y="132"/>
                      </a:lnTo>
                      <a:lnTo>
                        <a:pt x="85" y="149"/>
                      </a:lnTo>
                      <a:lnTo>
                        <a:pt x="138" y="168"/>
                      </a:lnTo>
                      <a:lnTo>
                        <a:pt x="123" y="183"/>
                      </a:lnTo>
                      <a:lnTo>
                        <a:pt x="89" y="179"/>
                      </a:lnTo>
                      <a:lnTo>
                        <a:pt x="60" y="165"/>
                      </a:lnTo>
                      <a:lnTo>
                        <a:pt x="45" y="182"/>
                      </a:lnTo>
                      <a:lnTo>
                        <a:pt x="54" y="198"/>
                      </a:lnTo>
                      <a:lnTo>
                        <a:pt x="50" y="222"/>
                      </a:lnTo>
                      <a:lnTo>
                        <a:pt x="65" y="257"/>
                      </a:lnTo>
                      <a:lnTo>
                        <a:pt x="81" y="281"/>
                      </a:lnTo>
                      <a:lnTo>
                        <a:pt x="77" y="299"/>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00" name="Google Shape;400;p49"/>
                <p:cNvSpPr/>
                <p:nvPr/>
              </p:nvSpPr>
              <p:spPr>
                <a:xfrm>
                  <a:off x="18928" y="8932"/>
                  <a:ext cx="240" cy="295"/>
                </a:xfrm>
                <a:custGeom>
                  <a:rect b="b" l="l" r="r" t="t"/>
                  <a:pathLst>
                    <a:path extrusionOk="0" h="59" w="48">
                      <a:moveTo>
                        <a:pt x="2" y="57"/>
                      </a:moveTo>
                      <a:lnTo>
                        <a:pt x="0" y="27"/>
                      </a:lnTo>
                      <a:lnTo>
                        <a:pt x="25" y="0"/>
                      </a:lnTo>
                      <a:lnTo>
                        <a:pt x="48" y="12"/>
                      </a:lnTo>
                      <a:lnTo>
                        <a:pt x="48" y="30"/>
                      </a:lnTo>
                      <a:lnTo>
                        <a:pt x="30" y="59"/>
                      </a:lnTo>
                      <a:lnTo>
                        <a:pt x="2" y="57"/>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01" name="Google Shape;401;p49"/>
                <p:cNvSpPr/>
                <p:nvPr/>
              </p:nvSpPr>
              <p:spPr>
                <a:xfrm>
                  <a:off x="18513" y="10923"/>
                  <a:ext cx="400" cy="240"/>
                </a:xfrm>
                <a:custGeom>
                  <a:rect b="b" l="l" r="r" t="t"/>
                  <a:pathLst>
                    <a:path extrusionOk="0" h="48" w="80">
                      <a:moveTo>
                        <a:pt x="0" y="31"/>
                      </a:moveTo>
                      <a:lnTo>
                        <a:pt x="2" y="13"/>
                      </a:lnTo>
                      <a:lnTo>
                        <a:pt x="24" y="0"/>
                      </a:lnTo>
                      <a:lnTo>
                        <a:pt x="80" y="27"/>
                      </a:lnTo>
                      <a:lnTo>
                        <a:pt x="71" y="43"/>
                      </a:lnTo>
                      <a:lnTo>
                        <a:pt x="36" y="36"/>
                      </a:lnTo>
                      <a:lnTo>
                        <a:pt x="20" y="48"/>
                      </a:lnTo>
                      <a:lnTo>
                        <a:pt x="0" y="31"/>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02" name="Google Shape;402;p49"/>
                <p:cNvSpPr/>
                <p:nvPr/>
              </p:nvSpPr>
              <p:spPr>
                <a:xfrm>
                  <a:off x="19758" y="11108"/>
                  <a:ext cx="310" cy="175"/>
                </a:xfrm>
                <a:custGeom>
                  <a:rect b="b" l="l" r="r" t="t"/>
                  <a:pathLst>
                    <a:path extrusionOk="0" h="35" w="62">
                      <a:moveTo>
                        <a:pt x="0" y="29"/>
                      </a:moveTo>
                      <a:lnTo>
                        <a:pt x="3" y="12"/>
                      </a:lnTo>
                      <a:lnTo>
                        <a:pt x="24" y="9"/>
                      </a:lnTo>
                      <a:lnTo>
                        <a:pt x="53" y="0"/>
                      </a:lnTo>
                      <a:lnTo>
                        <a:pt x="62" y="33"/>
                      </a:lnTo>
                      <a:lnTo>
                        <a:pt x="36" y="34"/>
                      </a:lnTo>
                      <a:lnTo>
                        <a:pt x="18" y="35"/>
                      </a:lnTo>
                      <a:lnTo>
                        <a:pt x="0" y="29"/>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03" name="Google Shape;403;p49"/>
                <p:cNvSpPr/>
                <p:nvPr/>
              </p:nvSpPr>
              <p:spPr>
                <a:xfrm>
                  <a:off x="16947" y="11098"/>
                  <a:ext cx="480" cy="175"/>
                </a:xfrm>
                <a:custGeom>
                  <a:rect b="b" l="l" r="r" t="t"/>
                  <a:pathLst>
                    <a:path extrusionOk="0" h="35" w="96">
                      <a:moveTo>
                        <a:pt x="0" y="29"/>
                      </a:moveTo>
                      <a:lnTo>
                        <a:pt x="3" y="0"/>
                      </a:lnTo>
                      <a:lnTo>
                        <a:pt x="24" y="2"/>
                      </a:lnTo>
                      <a:lnTo>
                        <a:pt x="69" y="1"/>
                      </a:lnTo>
                      <a:lnTo>
                        <a:pt x="91" y="8"/>
                      </a:lnTo>
                      <a:lnTo>
                        <a:pt x="96" y="16"/>
                      </a:lnTo>
                      <a:lnTo>
                        <a:pt x="72" y="25"/>
                      </a:lnTo>
                      <a:lnTo>
                        <a:pt x="37" y="23"/>
                      </a:lnTo>
                      <a:lnTo>
                        <a:pt x="21" y="35"/>
                      </a:lnTo>
                      <a:lnTo>
                        <a:pt x="0" y="29"/>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04" name="Google Shape;404;p49"/>
                <p:cNvSpPr/>
                <p:nvPr/>
              </p:nvSpPr>
              <p:spPr>
                <a:xfrm>
                  <a:off x="20083" y="10277"/>
                  <a:ext cx="440" cy="195"/>
                </a:xfrm>
                <a:custGeom>
                  <a:rect b="b" l="l" r="r" t="t"/>
                  <a:pathLst>
                    <a:path extrusionOk="0" h="39" w="88">
                      <a:moveTo>
                        <a:pt x="12" y="25"/>
                      </a:moveTo>
                      <a:lnTo>
                        <a:pt x="0" y="7"/>
                      </a:lnTo>
                      <a:lnTo>
                        <a:pt x="29" y="10"/>
                      </a:lnTo>
                      <a:lnTo>
                        <a:pt x="30" y="21"/>
                      </a:lnTo>
                      <a:lnTo>
                        <a:pt x="52" y="0"/>
                      </a:lnTo>
                      <a:lnTo>
                        <a:pt x="76" y="6"/>
                      </a:lnTo>
                      <a:lnTo>
                        <a:pt x="88" y="31"/>
                      </a:lnTo>
                      <a:lnTo>
                        <a:pt x="62" y="32"/>
                      </a:lnTo>
                      <a:lnTo>
                        <a:pt x="33" y="39"/>
                      </a:lnTo>
                      <a:lnTo>
                        <a:pt x="12" y="25"/>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05" name="Google Shape;405;p49"/>
                <p:cNvSpPr/>
                <p:nvPr/>
              </p:nvSpPr>
              <p:spPr>
                <a:xfrm>
                  <a:off x="11022" y="13758"/>
                  <a:ext cx="660" cy="140"/>
                </a:xfrm>
                <a:custGeom>
                  <a:rect b="b" l="l" r="r" t="t"/>
                  <a:pathLst>
                    <a:path extrusionOk="0" h="28" w="132">
                      <a:moveTo>
                        <a:pt x="18" y="3"/>
                      </a:moveTo>
                      <a:lnTo>
                        <a:pt x="0" y="27"/>
                      </a:lnTo>
                      <a:lnTo>
                        <a:pt x="55" y="28"/>
                      </a:lnTo>
                      <a:lnTo>
                        <a:pt x="99" y="24"/>
                      </a:lnTo>
                      <a:lnTo>
                        <a:pt x="132" y="0"/>
                      </a:lnTo>
                      <a:lnTo>
                        <a:pt x="78" y="0"/>
                      </a:lnTo>
                      <a:lnTo>
                        <a:pt x="18" y="3"/>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06" name="Google Shape;406;p49"/>
                <p:cNvSpPr/>
                <p:nvPr/>
              </p:nvSpPr>
              <p:spPr>
                <a:xfrm>
                  <a:off x="16547" y="14853"/>
                  <a:ext cx="835" cy="720"/>
                </a:xfrm>
                <a:custGeom>
                  <a:rect b="b" l="l" r="r" t="t"/>
                  <a:pathLst>
                    <a:path extrusionOk="0" h="144" w="167">
                      <a:moveTo>
                        <a:pt x="25" y="144"/>
                      </a:moveTo>
                      <a:lnTo>
                        <a:pt x="0" y="133"/>
                      </a:lnTo>
                      <a:lnTo>
                        <a:pt x="15" y="109"/>
                      </a:lnTo>
                      <a:lnTo>
                        <a:pt x="3" y="96"/>
                      </a:lnTo>
                      <a:lnTo>
                        <a:pt x="18" y="60"/>
                      </a:lnTo>
                      <a:lnTo>
                        <a:pt x="45" y="31"/>
                      </a:lnTo>
                      <a:lnTo>
                        <a:pt x="93" y="25"/>
                      </a:lnTo>
                      <a:lnTo>
                        <a:pt x="135" y="0"/>
                      </a:lnTo>
                      <a:lnTo>
                        <a:pt x="167" y="34"/>
                      </a:lnTo>
                      <a:lnTo>
                        <a:pt x="152" y="52"/>
                      </a:lnTo>
                      <a:lnTo>
                        <a:pt x="141" y="69"/>
                      </a:lnTo>
                      <a:lnTo>
                        <a:pt x="110" y="90"/>
                      </a:lnTo>
                      <a:lnTo>
                        <a:pt x="89" y="118"/>
                      </a:lnTo>
                      <a:lnTo>
                        <a:pt x="56" y="124"/>
                      </a:lnTo>
                      <a:lnTo>
                        <a:pt x="25" y="144"/>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07" name="Google Shape;407;p49"/>
                <p:cNvSpPr/>
                <p:nvPr/>
              </p:nvSpPr>
              <p:spPr>
                <a:xfrm>
                  <a:off x="17697" y="14133"/>
                  <a:ext cx="471" cy="180"/>
                </a:xfrm>
                <a:custGeom>
                  <a:rect b="b" l="l" r="r" t="t"/>
                  <a:pathLst>
                    <a:path extrusionOk="0" h="36" w="94">
                      <a:moveTo>
                        <a:pt x="4" y="36"/>
                      </a:moveTo>
                      <a:lnTo>
                        <a:pt x="0" y="25"/>
                      </a:lnTo>
                      <a:lnTo>
                        <a:pt x="21" y="4"/>
                      </a:lnTo>
                      <a:lnTo>
                        <a:pt x="45" y="9"/>
                      </a:lnTo>
                      <a:lnTo>
                        <a:pt x="74" y="0"/>
                      </a:lnTo>
                      <a:lnTo>
                        <a:pt x="94" y="13"/>
                      </a:lnTo>
                      <a:lnTo>
                        <a:pt x="57" y="34"/>
                      </a:lnTo>
                      <a:lnTo>
                        <a:pt x="25" y="27"/>
                      </a:lnTo>
                      <a:lnTo>
                        <a:pt x="4" y="36"/>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08" name="Google Shape;408;p49"/>
                <p:cNvSpPr/>
                <p:nvPr/>
              </p:nvSpPr>
              <p:spPr>
                <a:xfrm>
                  <a:off x="16902" y="14393"/>
                  <a:ext cx="475" cy="180"/>
                </a:xfrm>
                <a:custGeom>
                  <a:rect b="b" l="l" r="r" t="t"/>
                  <a:pathLst>
                    <a:path extrusionOk="0" h="36" w="95">
                      <a:moveTo>
                        <a:pt x="5" y="36"/>
                      </a:moveTo>
                      <a:lnTo>
                        <a:pt x="0" y="24"/>
                      </a:lnTo>
                      <a:lnTo>
                        <a:pt x="15" y="18"/>
                      </a:lnTo>
                      <a:lnTo>
                        <a:pt x="22" y="4"/>
                      </a:lnTo>
                      <a:lnTo>
                        <a:pt x="46" y="9"/>
                      </a:lnTo>
                      <a:lnTo>
                        <a:pt x="75" y="0"/>
                      </a:lnTo>
                      <a:lnTo>
                        <a:pt x="95" y="13"/>
                      </a:lnTo>
                      <a:lnTo>
                        <a:pt x="61" y="30"/>
                      </a:lnTo>
                      <a:lnTo>
                        <a:pt x="26" y="27"/>
                      </a:lnTo>
                      <a:lnTo>
                        <a:pt x="5" y="36"/>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09" name="Google Shape;409;p49"/>
                <p:cNvSpPr/>
                <p:nvPr/>
              </p:nvSpPr>
              <p:spPr>
                <a:xfrm>
                  <a:off x="20388" y="13848"/>
                  <a:ext cx="325" cy="555"/>
                </a:xfrm>
                <a:custGeom>
                  <a:rect b="b" l="l" r="r" t="t"/>
                  <a:pathLst>
                    <a:path extrusionOk="0" h="111" w="65">
                      <a:moveTo>
                        <a:pt x="24" y="100"/>
                      </a:moveTo>
                      <a:lnTo>
                        <a:pt x="41" y="73"/>
                      </a:lnTo>
                      <a:lnTo>
                        <a:pt x="65" y="54"/>
                      </a:lnTo>
                      <a:lnTo>
                        <a:pt x="62" y="28"/>
                      </a:lnTo>
                      <a:lnTo>
                        <a:pt x="60" y="0"/>
                      </a:lnTo>
                      <a:lnTo>
                        <a:pt x="47" y="27"/>
                      </a:lnTo>
                      <a:lnTo>
                        <a:pt x="23" y="39"/>
                      </a:lnTo>
                      <a:lnTo>
                        <a:pt x="6" y="91"/>
                      </a:lnTo>
                      <a:lnTo>
                        <a:pt x="0" y="111"/>
                      </a:lnTo>
                      <a:lnTo>
                        <a:pt x="24" y="100"/>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10" name="Google Shape;410;p49"/>
                <p:cNvSpPr/>
                <p:nvPr/>
              </p:nvSpPr>
              <p:spPr>
                <a:xfrm>
                  <a:off x="21928" y="13413"/>
                  <a:ext cx="195" cy="365"/>
                </a:xfrm>
                <a:custGeom>
                  <a:rect b="b" l="l" r="r" t="t"/>
                  <a:pathLst>
                    <a:path extrusionOk="0" h="73" w="39">
                      <a:moveTo>
                        <a:pt x="0" y="54"/>
                      </a:moveTo>
                      <a:lnTo>
                        <a:pt x="1" y="30"/>
                      </a:lnTo>
                      <a:lnTo>
                        <a:pt x="9" y="0"/>
                      </a:lnTo>
                      <a:lnTo>
                        <a:pt x="39" y="30"/>
                      </a:lnTo>
                      <a:lnTo>
                        <a:pt x="28" y="58"/>
                      </a:lnTo>
                      <a:lnTo>
                        <a:pt x="12" y="73"/>
                      </a:lnTo>
                      <a:lnTo>
                        <a:pt x="0" y="54"/>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11" name="Google Shape;411;p49"/>
                <p:cNvSpPr/>
                <p:nvPr/>
              </p:nvSpPr>
              <p:spPr>
                <a:xfrm>
                  <a:off x="22068" y="13023"/>
                  <a:ext cx="195" cy="285"/>
                </a:xfrm>
                <a:custGeom>
                  <a:rect b="b" l="l" r="r" t="t"/>
                  <a:pathLst>
                    <a:path extrusionOk="0" h="57" w="39">
                      <a:moveTo>
                        <a:pt x="0" y="45"/>
                      </a:moveTo>
                      <a:lnTo>
                        <a:pt x="1" y="21"/>
                      </a:lnTo>
                      <a:lnTo>
                        <a:pt x="20" y="0"/>
                      </a:lnTo>
                      <a:lnTo>
                        <a:pt x="39" y="21"/>
                      </a:lnTo>
                      <a:lnTo>
                        <a:pt x="28" y="49"/>
                      </a:lnTo>
                      <a:lnTo>
                        <a:pt x="8" y="57"/>
                      </a:lnTo>
                      <a:lnTo>
                        <a:pt x="0" y="45"/>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12" name="Google Shape;412;p49"/>
                <p:cNvSpPr/>
                <p:nvPr/>
              </p:nvSpPr>
              <p:spPr>
                <a:xfrm>
                  <a:off x="22083" y="13303"/>
                  <a:ext cx="190" cy="190"/>
                </a:xfrm>
                <a:custGeom>
                  <a:rect b="b" l="l" r="r" t="t"/>
                  <a:pathLst>
                    <a:path extrusionOk="0" h="38" w="38">
                      <a:moveTo>
                        <a:pt x="12" y="35"/>
                      </a:moveTo>
                      <a:lnTo>
                        <a:pt x="0" y="13"/>
                      </a:lnTo>
                      <a:lnTo>
                        <a:pt x="33" y="0"/>
                      </a:lnTo>
                      <a:lnTo>
                        <a:pt x="38" y="25"/>
                      </a:lnTo>
                      <a:lnTo>
                        <a:pt x="30" y="38"/>
                      </a:lnTo>
                      <a:lnTo>
                        <a:pt x="12" y="35"/>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13" name="Google Shape;413;p49"/>
                <p:cNvSpPr/>
                <p:nvPr/>
              </p:nvSpPr>
              <p:spPr>
                <a:xfrm>
                  <a:off x="3030" y="9517"/>
                  <a:ext cx="380" cy="390"/>
                </a:xfrm>
                <a:custGeom>
                  <a:rect b="b" l="l" r="r" t="t"/>
                  <a:pathLst>
                    <a:path extrusionOk="0" h="78" w="76">
                      <a:moveTo>
                        <a:pt x="51" y="77"/>
                      </a:moveTo>
                      <a:lnTo>
                        <a:pt x="44" y="60"/>
                      </a:lnTo>
                      <a:lnTo>
                        <a:pt x="14" y="34"/>
                      </a:lnTo>
                      <a:lnTo>
                        <a:pt x="0" y="4"/>
                      </a:lnTo>
                      <a:lnTo>
                        <a:pt x="26" y="0"/>
                      </a:lnTo>
                      <a:lnTo>
                        <a:pt x="76" y="44"/>
                      </a:lnTo>
                      <a:lnTo>
                        <a:pt x="74" y="78"/>
                      </a:lnTo>
                      <a:lnTo>
                        <a:pt x="51" y="77"/>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14" name="Google Shape;414;p49"/>
                <p:cNvSpPr/>
                <p:nvPr/>
              </p:nvSpPr>
              <p:spPr>
                <a:xfrm>
                  <a:off x="3741" y="10717"/>
                  <a:ext cx="400" cy="491"/>
                </a:xfrm>
                <a:custGeom>
                  <a:rect b="b" l="l" r="r" t="t"/>
                  <a:pathLst>
                    <a:path extrusionOk="0" h="98" w="80">
                      <a:moveTo>
                        <a:pt x="56" y="98"/>
                      </a:moveTo>
                      <a:lnTo>
                        <a:pt x="32" y="70"/>
                      </a:lnTo>
                      <a:lnTo>
                        <a:pt x="0" y="26"/>
                      </a:lnTo>
                      <a:lnTo>
                        <a:pt x="22" y="6"/>
                      </a:lnTo>
                      <a:lnTo>
                        <a:pt x="42" y="0"/>
                      </a:lnTo>
                      <a:lnTo>
                        <a:pt x="56" y="50"/>
                      </a:lnTo>
                      <a:lnTo>
                        <a:pt x="80" y="92"/>
                      </a:lnTo>
                      <a:lnTo>
                        <a:pt x="56" y="98"/>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15" name="Google Shape;415;p49"/>
                <p:cNvSpPr/>
                <p:nvPr/>
              </p:nvSpPr>
              <p:spPr>
                <a:xfrm>
                  <a:off x="22798" y="10652"/>
                  <a:ext cx="320" cy="226"/>
                </a:xfrm>
                <a:custGeom>
                  <a:rect b="b" l="l" r="r" t="t"/>
                  <a:pathLst>
                    <a:path extrusionOk="0" h="45" w="64">
                      <a:moveTo>
                        <a:pt x="1" y="27"/>
                      </a:moveTo>
                      <a:lnTo>
                        <a:pt x="0" y="7"/>
                      </a:lnTo>
                      <a:lnTo>
                        <a:pt x="13" y="0"/>
                      </a:lnTo>
                      <a:lnTo>
                        <a:pt x="28" y="15"/>
                      </a:lnTo>
                      <a:lnTo>
                        <a:pt x="46" y="25"/>
                      </a:lnTo>
                      <a:lnTo>
                        <a:pt x="64" y="34"/>
                      </a:lnTo>
                      <a:lnTo>
                        <a:pt x="51" y="45"/>
                      </a:lnTo>
                      <a:lnTo>
                        <a:pt x="27" y="35"/>
                      </a:lnTo>
                      <a:lnTo>
                        <a:pt x="7" y="43"/>
                      </a:lnTo>
                      <a:lnTo>
                        <a:pt x="1" y="27"/>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16" name="Google Shape;416;p49"/>
                <p:cNvSpPr/>
                <p:nvPr/>
              </p:nvSpPr>
              <p:spPr>
                <a:xfrm>
                  <a:off x="22803" y="11088"/>
                  <a:ext cx="535" cy="140"/>
                </a:xfrm>
                <a:custGeom>
                  <a:rect b="b" l="l" r="r" t="t"/>
                  <a:pathLst>
                    <a:path extrusionOk="0" h="28" w="107">
                      <a:moveTo>
                        <a:pt x="66" y="28"/>
                      </a:moveTo>
                      <a:lnTo>
                        <a:pt x="26" y="16"/>
                      </a:lnTo>
                      <a:lnTo>
                        <a:pt x="0" y="9"/>
                      </a:lnTo>
                      <a:lnTo>
                        <a:pt x="20" y="0"/>
                      </a:lnTo>
                      <a:lnTo>
                        <a:pt x="60" y="10"/>
                      </a:lnTo>
                      <a:lnTo>
                        <a:pt x="107" y="10"/>
                      </a:lnTo>
                      <a:lnTo>
                        <a:pt x="96" y="22"/>
                      </a:lnTo>
                      <a:lnTo>
                        <a:pt x="66" y="28"/>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17" name="Google Shape;417;p49"/>
                <p:cNvSpPr/>
                <p:nvPr/>
              </p:nvSpPr>
              <p:spPr>
                <a:xfrm>
                  <a:off x="2066" y="7412"/>
                  <a:ext cx="5524" cy="5866"/>
                </a:xfrm>
                <a:custGeom>
                  <a:rect b="b" l="l" r="r" t="t"/>
                  <a:pathLst>
                    <a:path extrusionOk="0" h="5866" w="5524">
                      <a:moveTo>
                        <a:pt x="0" y="4"/>
                      </a:moveTo>
                      <a:lnTo>
                        <a:pt x="13" y="240"/>
                      </a:lnTo>
                      <a:lnTo>
                        <a:pt x="108" y="381"/>
                      </a:lnTo>
                      <a:lnTo>
                        <a:pt x="360" y="697"/>
                      </a:lnTo>
                      <a:lnTo>
                        <a:pt x="523" y="795"/>
                      </a:lnTo>
                      <a:lnTo>
                        <a:pt x="676" y="945"/>
                      </a:lnTo>
                      <a:lnTo>
                        <a:pt x="763" y="921"/>
                      </a:lnTo>
                      <a:lnTo>
                        <a:pt x="870" y="979"/>
                      </a:lnTo>
                      <a:lnTo>
                        <a:pt x="1054" y="1237"/>
                      </a:lnTo>
                      <a:lnTo>
                        <a:pt x="1084" y="1336"/>
                      </a:lnTo>
                      <a:lnTo>
                        <a:pt x="1221" y="1356"/>
                      </a:lnTo>
                      <a:lnTo>
                        <a:pt x="1228" y="1618"/>
                      </a:lnTo>
                      <a:lnTo>
                        <a:pt x="1309" y="1710"/>
                      </a:lnTo>
                      <a:lnTo>
                        <a:pt x="1395" y="1699"/>
                      </a:lnTo>
                      <a:lnTo>
                        <a:pt x="1504" y="1756"/>
                      </a:lnTo>
                      <a:lnTo>
                        <a:pt x="1672" y="1803"/>
                      </a:lnTo>
                      <a:lnTo>
                        <a:pt x="1788" y="1936"/>
                      </a:lnTo>
                      <a:lnTo>
                        <a:pt x="1800" y="2101"/>
                      </a:lnTo>
                      <a:lnTo>
                        <a:pt x="1968" y="2538"/>
                      </a:lnTo>
                      <a:lnTo>
                        <a:pt x="2025" y="2715"/>
                      </a:lnTo>
                      <a:lnTo>
                        <a:pt x="2185" y="2769"/>
                      </a:lnTo>
                      <a:lnTo>
                        <a:pt x="2302" y="2850"/>
                      </a:lnTo>
                      <a:lnTo>
                        <a:pt x="2346" y="3004"/>
                      </a:lnTo>
                      <a:lnTo>
                        <a:pt x="2584" y="3244"/>
                      </a:lnTo>
                      <a:lnTo>
                        <a:pt x="2652" y="3451"/>
                      </a:lnTo>
                      <a:lnTo>
                        <a:pt x="2776" y="3624"/>
                      </a:lnTo>
                      <a:lnTo>
                        <a:pt x="2850" y="3741"/>
                      </a:lnTo>
                      <a:lnTo>
                        <a:pt x="2839" y="3919"/>
                      </a:lnTo>
                      <a:lnTo>
                        <a:pt x="2971" y="4087"/>
                      </a:lnTo>
                      <a:lnTo>
                        <a:pt x="3130" y="4272"/>
                      </a:lnTo>
                      <a:lnTo>
                        <a:pt x="3229" y="4447"/>
                      </a:lnTo>
                      <a:lnTo>
                        <a:pt x="3361" y="4567"/>
                      </a:lnTo>
                      <a:lnTo>
                        <a:pt x="3585" y="4702"/>
                      </a:lnTo>
                      <a:lnTo>
                        <a:pt x="3618" y="4863"/>
                      </a:lnTo>
                      <a:lnTo>
                        <a:pt x="3849" y="5046"/>
                      </a:lnTo>
                      <a:lnTo>
                        <a:pt x="4237" y="5332"/>
                      </a:lnTo>
                      <a:lnTo>
                        <a:pt x="4458" y="5460"/>
                      </a:lnTo>
                      <a:lnTo>
                        <a:pt x="4570" y="5638"/>
                      </a:lnTo>
                      <a:lnTo>
                        <a:pt x="4819" y="5866"/>
                      </a:lnTo>
                      <a:lnTo>
                        <a:pt x="4828" y="5809"/>
                      </a:lnTo>
                      <a:lnTo>
                        <a:pt x="4741" y="5676"/>
                      </a:lnTo>
                      <a:lnTo>
                        <a:pt x="4815" y="5628"/>
                      </a:lnTo>
                      <a:lnTo>
                        <a:pt x="4980" y="5736"/>
                      </a:lnTo>
                      <a:lnTo>
                        <a:pt x="5089" y="5781"/>
                      </a:lnTo>
                      <a:lnTo>
                        <a:pt x="5071" y="5688"/>
                      </a:lnTo>
                      <a:lnTo>
                        <a:pt x="5121" y="5599"/>
                      </a:lnTo>
                      <a:lnTo>
                        <a:pt x="5293" y="5805"/>
                      </a:lnTo>
                      <a:lnTo>
                        <a:pt x="5406" y="5806"/>
                      </a:lnTo>
                      <a:lnTo>
                        <a:pt x="5436" y="5101"/>
                      </a:lnTo>
                      <a:lnTo>
                        <a:pt x="5401" y="5026"/>
                      </a:lnTo>
                      <a:lnTo>
                        <a:pt x="5458" y="4801"/>
                      </a:lnTo>
                      <a:lnTo>
                        <a:pt x="5401" y="4680"/>
                      </a:lnTo>
                      <a:lnTo>
                        <a:pt x="5413" y="4564"/>
                      </a:lnTo>
                      <a:lnTo>
                        <a:pt x="5524" y="4521"/>
                      </a:lnTo>
                      <a:lnTo>
                        <a:pt x="5356" y="4264"/>
                      </a:lnTo>
                      <a:lnTo>
                        <a:pt x="5305" y="4077"/>
                      </a:lnTo>
                      <a:lnTo>
                        <a:pt x="4942" y="4051"/>
                      </a:lnTo>
                      <a:lnTo>
                        <a:pt x="4876" y="3903"/>
                      </a:lnTo>
                      <a:lnTo>
                        <a:pt x="4729" y="3844"/>
                      </a:lnTo>
                      <a:lnTo>
                        <a:pt x="4608" y="3705"/>
                      </a:lnTo>
                      <a:lnTo>
                        <a:pt x="4701" y="3649"/>
                      </a:lnTo>
                      <a:lnTo>
                        <a:pt x="4677" y="3495"/>
                      </a:lnTo>
                      <a:lnTo>
                        <a:pt x="4626" y="3396"/>
                      </a:lnTo>
                      <a:lnTo>
                        <a:pt x="4371" y="3373"/>
                      </a:lnTo>
                      <a:lnTo>
                        <a:pt x="4203" y="3273"/>
                      </a:lnTo>
                      <a:lnTo>
                        <a:pt x="4176" y="3168"/>
                      </a:lnTo>
                      <a:lnTo>
                        <a:pt x="4234" y="3076"/>
                      </a:lnTo>
                      <a:lnTo>
                        <a:pt x="4155" y="2947"/>
                      </a:lnTo>
                      <a:lnTo>
                        <a:pt x="4266" y="2854"/>
                      </a:lnTo>
                      <a:lnTo>
                        <a:pt x="4380" y="2809"/>
                      </a:lnTo>
                      <a:lnTo>
                        <a:pt x="4311" y="2689"/>
                      </a:lnTo>
                      <a:lnTo>
                        <a:pt x="4140" y="2598"/>
                      </a:lnTo>
                      <a:lnTo>
                        <a:pt x="3978" y="2700"/>
                      </a:lnTo>
                      <a:lnTo>
                        <a:pt x="3751" y="2791"/>
                      </a:lnTo>
                      <a:lnTo>
                        <a:pt x="3669" y="2722"/>
                      </a:lnTo>
                      <a:lnTo>
                        <a:pt x="3780" y="2721"/>
                      </a:lnTo>
                      <a:lnTo>
                        <a:pt x="3975" y="2596"/>
                      </a:lnTo>
                      <a:lnTo>
                        <a:pt x="3883" y="2505"/>
                      </a:lnTo>
                      <a:lnTo>
                        <a:pt x="3721" y="2482"/>
                      </a:lnTo>
                      <a:lnTo>
                        <a:pt x="3624" y="2433"/>
                      </a:lnTo>
                      <a:lnTo>
                        <a:pt x="3555" y="2331"/>
                      </a:lnTo>
                      <a:lnTo>
                        <a:pt x="3511" y="2182"/>
                      </a:lnTo>
                      <a:lnTo>
                        <a:pt x="3388" y="2046"/>
                      </a:lnTo>
                      <a:lnTo>
                        <a:pt x="3225" y="2040"/>
                      </a:lnTo>
                      <a:lnTo>
                        <a:pt x="3120" y="1908"/>
                      </a:lnTo>
                      <a:lnTo>
                        <a:pt x="3082" y="1800"/>
                      </a:lnTo>
                      <a:lnTo>
                        <a:pt x="2895" y="1678"/>
                      </a:lnTo>
                      <a:lnTo>
                        <a:pt x="2866" y="1762"/>
                      </a:lnTo>
                      <a:lnTo>
                        <a:pt x="2938" y="1896"/>
                      </a:lnTo>
                      <a:lnTo>
                        <a:pt x="2880" y="1948"/>
                      </a:lnTo>
                      <a:lnTo>
                        <a:pt x="2820" y="1806"/>
                      </a:lnTo>
                      <a:lnTo>
                        <a:pt x="2733" y="1789"/>
                      </a:lnTo>
                      <a:lnTo>
                        <a:pt x="2614" y="1711"/>
                      </a:lnTo>
                      <a:lnTo>
                        <a:pt x="2563" y="1506"/>
                      </a:lnTo>
                      <a:lnTo>
                        <a:pt x="2506" y="1575"/>
                      </a:lnTo>
                      <a:lnTo>
                        <a:pt x="2415" y="1530"/>
                      </a:lnTo>
                      <a:lnTo>
                        <a:pt x="2386" y="1440"/>
                      </a:lnTo>
                      <a:lnTo>
                        <a:pt x="2419" y="1323"/>
                      </a:lnTo>
                      <a:lnTo>
                        <a:pt x="2224" y="1219"/>
                      </a:lnTo>
                      <a:lnTo>
                        <a:pt x="2071" y="1066"/>
                      </a:lnTo>
                      <a:lnTo>
                        <a:pt x="1827" y="975"/>
                      </a:lnTo>
                      <a:lnTo>
                        <a:pt x="1423" y="736"/>
                      </a:lnTo>
                      <a:lnTo>
                        <a:pt x="1482" y="589"/>
                      </a:lnTo>
                      <a:lnTo>
                        <a:pt x="1188" y="244"/>
                      </a:lnTo>
                      <a:lnTo>
                        <a:pt x="996" y="220"/>
                      </a:lnTo>
                      <a:lnTo>
                        <a:pt x="798" y="184"/>
                      </a:lnTo>
                      <a:lnTo>
                        <a:pt x="541" y="220"/>
                      </a:lnTo>
                      <a:lnTo>
                        <a:pt x="163" y="0"/>
                      </a:lnTo>
                      <a:lnTo>
                        <a:pt x="0" y="4"/>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18" name="Google Shape;418;p49"/>
                <p:cNvSpPr/>
                <p:nvPr/>
              </p:nvSpPr>
              <p:spPr>
                <a:xfrm>
                  <a:off x="9027" y="8015"/>
                  <a:ext cx="5201" cy="4384"/>
                </a:xfrm>
                <a:custGeom>
                  <a:rect b="b" l="l" r="r" t="t"/>
                  <a:pathLst>
                    <a:path extrusionOk="0" h="4384" w="5201">
                      <a:moveTo>
                        <a:pt x="2945" y="4384"/>
                      </a:moveTo>
                      <a:lnTo>
                        <a:pt x="2958" y="4138"/>
                      </a:lnTo>
                      <a:lnTo>
                        <a:pt x="2850" y="3993"/>
                      </a:lnTo>
                      <a:lnTo>
                        <a:pt x="2670" y="3943"/>
                      </a:lnTo>
                      <a:lnTo>
                        <a:pt x="2523" y="4021"/>
                      </a:lnTo>
                      <a:lnTo>
                        <a:pt x="2436" y="3978"/>
                      </a:lnTo>
                      <a:lnTo>
                        <a:pt x="2451" y="3873"/>
                      </a:lnTo>
                      <a:lnTo>
                        <a:pt x="2385" y="3838"/>
                      </a:lnTo>
                      <a:lnTo>
                        <a:pt x="2279" y="3888"/>
                      </a:lnTo>
                      <a:lnTo>
                        <a:pt x="2160" y="3754"/>
                      </a:lnTo>
                      <a:lnTo>
                        <a:pt x="2088" y="3808"/>
                      </a:lnTo>
                      <a:lnTo>
                        <a:pt x="2067" y="3886"/>
                      </a:lnTo>
                      <a:lnTo>
                        <a:pt x="1908" y="3987"/>
                      </a:lnTo>
                      <a:lnTo>
                        <a:pt x="1728" y="3913"/>
                      </a:lnTo>
                      <a:lnTo>
                        <a:pt x="1521" y="4084"/>
                      </a:lnTo>
                      <a:lnTo>
                        <a:pt x="1517" y="3700"/>
                      </a:lnTo>
                      <a:lnTo>
                        <a:pt x="1274" y="3732"/>
                      </a:lnTo>
                      <a:lnTo>
                        <a:pt x="1112" y="3814"/>
                      </a:lnTo>
                      <a:lnTo>
                        <a:pt x="935" y="3783"/>
                      </a:lnTo>
                      <a:lnTo>
                        <a:pt x="839" y="3697"/>
                      </a:lnTo>
                      <a:lnTo>
                        <a:pt x="704" y="3777"/>
                      </a:lnTo>
                      <a:lnTo>
                        <a:pt x="660" y="3438"/>
                      </a:lnTo>
                      <a:lnTo>
                        <a:pt x="647" y="3259"/>
                      </a:lnTo>
                      <a:lnTo>
                        <a:pt x="575" y="3166"/>
                      </a:lnTo>
                      <a:lnTo>
                        <a:pt x="663" y="3018"/>
                      </a:lnTo>
                      <a:lnTo>
                        <a:pt x="548" y="2811"/>
                      </a:lnTo>
                      <a:lnTo>
                        <a:pt x="396" y="2700"/>
                      </a:lnTo>
                      <a:lnTo>
                        <a:pt x="290" y="2517"/>
                      </a:lnTo>
                      <a:lnTo>
                        <a:pt x="164" y="2554"/>
                      </a:lnTo>
                      <a:lnTo>
                        <a:pt x="80" y="2382"/>
                      </a:lnTo>
                      <a:lnTo>
                        <a:pt x="185" y="2295"/>
                      </a:lnTo>
                      <a:lnTo>
                        <a:pt x="155" y="2148"/>
                      </a:lnTo>
                      <a:lnTo>
                        <a:pt x="42" y="2086"/>
                      </a:lnTo>
                      <a:lnTo>
                        <a:pt x="0" y="1809"/>
                      </a:lnTo>
                      <a:lnTo>
                        <a:pt x="80" y="1662"/>
                      </a:lnTo>
                      <a:lnTo>
                        <a:pt x="102" y="1444"/>
                      </a:lnTo>
                      <a:lnTo>
                        <a:pt x="240" y="1375"/>
                      </a:lnTo>
                      <a:lnTo>
                        <a:pt x="324" y="1257"/>
                      </a:lnTo>
                      <a:lnTo>
                        <a:pt x="537" y="1455"/>
                      </a:lnTo>
                      <a:lnTo>
                        <a:pt x="696" y="1680"/>
                      </a:lnTo>
                      <a:lnTo>
                        <a:pt x="902" y="1755"/>
                      </a:lnTo>
                      <a:lnTo>
                        <a:pt x="1187" y="1698"/>
                      </a:lnTo>
                      <a:lnTo>
                        <a:pt x="1562" y="1722"/>
                      </a:lnTo>
                      <a:lnTo>
                        <a:pt x="1695" y="1632"/>
                      </a:lnTo>
                      <a:lnTo>
                        <a:pt x="1781" y="1434"/>
                      </a:lnTo>
                      <a:lnTo>
                        <a:pt x="1979" y="1410"/>
                      </a:lnTo>
                      <a:lnTo>
                        <a:pt x="2115" y="1456"/>
                      </a:lnTo>
                      <a:lnTo>
                        <a:pt x="2316" y="1609"/>
                      </a:lnTo>
                      <a:lnTo>
                        <a:pt x="2475" y="1603"/>
                      </a:lnTo>
                      <a:lnTo>
                        <a:pt x="2579" y="1489"/>
                      </a:lnTo>
                      <a:lnTo>
                        <a:pt x="2702" y="1489"/>
                      </a:lnTo>
                      <a:lnTo>
                        <a:pt x="2928" y="1498"/>
                      </a:lnTo>
                      <a:lnTo>
                        <a:pt x="2978" y="1368"/>
                      </a:lnTo>
                      <a:lnTo>
                        <a:pt x="3080" y="1275"/>
                      </a:lnTo>
                      <a:lnTo>
                        <a:pt x="3035" y="1114"/>
                      </a:lnTo>
                      <a:lnTo>
                        <a:pt x="3245" y="1002"/>
                      </a:lnTo>
                      <a:lnTo>
                        <a:pt x="3179" y="883"/>
                      </a:lnTo>
                      <a:lnTo>
                        <a:pt x="3225" y="709"/>
                      </a:lnTo>
                      <a:lnTo>
                        <a:pt x="3375" y="717"/>
                      </a:lnTo>
                      <a:lnTo>
                        <a:pt x="3450" y="471"/>
                      </a:lnTo>
                      <a:lnTo>
                        <a:pt x="3480" y="75"/>
                      </a:lnTo>
                      <a:lnTo>
                        <a:pt x="3668" y="10"/>
                      </a:lnTo>
                      <a:lnTo>
                        <a:pt x="3995" y="79"/>
                      </a:lnTo>
                      <a:lnTo>
                        <a:pt x="4190" y="0"/>
                      </a:lnTo>
                      <a:lnTo>
                        <a:pt x="4373" y="31"/>
                      </a:lnTo>
                      <a:lnTo>
                        <a:pt x="4508" y="72"/>
                      </a:lnTo>
                      <a:lnTo>
                        <a:pt x="4397" y="132"/>
                      </a:lnTo>
                      <a:lnTo>
                        <a:pt x="4439" y="268"/>
                      </a:lnTo>
                      <a:lnTo>
                        <a:pt x="4532" y="343"/>
                      </a:lnTo>
                      <a:lnTo>
                        <a:pt x="4457" y="379"/>
                      </a:lnTo>
                      <a:lnTo>
                        <a:pt x="4179" y="402"/>
                      </a:lnTo>
                      <a:lnTo>
                        <a:pt x="4353" y="553"/>
                      </a:lnTo>
                      <a:lnTo>
                        <a:pt x="4320" y="628"/>
                      </a:lnTo>
                      <a:lnTo>
                        <a:pt x="4472" y="754"/>
                      </a:lnTo>
                      <a:lnTo>
                        <a:pt x="4550" y="928"/>
                      </a:lnTo>
                      <a:lnTo>
                        <a:pt x="4725" y="1084"/>
                      </a:lnTo>
                      <a:lnTo>
                        <a:pt x="4620" y="1186"/>
                      </a:lnTo>
                      <a:lnTo>
                        <a:pt x="4656" y="1324"/>
                      </a:lnTo>
                      <a:lnTo>
                        <a:pt x="4857" y="1527"/>
                      </a:lnTo>
                      <a:lnTo>
                        <a:pt x="5030" y="1608"/>
                      </a:lnTo>
                      <a:lnTo>
                        <a:pt x="5201" y="1743"/>
                      </a:lnTo>
                      <a:lnTo>
                        <a:pt x="5099" y="1834"/>
                      </a:lnTo>
                      <a:lnTo>
                        <a:pt x="4803" y="1803"/>
                      </a:lnTo>
                      <a:lnTo>
                        <a:pt x="4683" y="1708"/>
                      </a:lnTo>
                      <a:lnTo>
                        <a:pt x="4604" y="1683"/>
                      </a:lnTo>
                      <a:lnTo>
                        <a:pt x="4638" y="1803"/>
                      </a:lnTo>
                      <a:lnTo>
                        <a:pt x="4535" y="1834"/>
                      </a:lnTo>
                      <a:lnTo>
                        <a:pt x="4503" y="1963"/>
                      </a:lnTo>
                      <a:lnTo>
                        <a:pt x="4415" y="2145"/>
                      </a:lnTo>
                      <a:lnTo>
                        <a:pt x="4400" y="2388"/>
                      </a:lnTo>
                      <a:lnTo>
                        <a:pt x="4457" y="2517"/>
                      </a:lnTo>
                      <a:lnTo>
                        <a:pt x="4505" y="2614"/>
                      </a:lnTo>
                      <a:lnTo>
                        <a:pt x="4416" y="2682"/>
                      </a:lnTo>
                      <a:lnTo>
                        <a:pt x="4290" y="2670"/>
                      </a:lnTo>
                      <a:lnTo>
                        <a:pt x="4127" y="2862"/>
                      </a:lnTo>
                      <a:lnTo>
                        <a:pt x="3929" y="3015"/>
                      </a:lnTo>
                      <a:lnTo>
                        <a:pt x="3753" y="3123"/>
                      </a:lnTo>
                      <a:lnTo>
                        <a:pt x="3765" y="3178"/>
                      </a:lnTo>
                      <a:lnTo>
                        <a:pt x="3860" y="3195"/>
                      </a:lnTo>
                      <a:lnTo>
                        <a:pt x="3887" y="3273"/>
                      </a:lnTo>
                      <a:lnTo>
                        <a:pt x="3801" y="3402"/>
                      </a:lnTo>
                      <a:lnTo>
                        <a:pt x="3810" y="3408"/>
                      </a:lnTo>
                      <a:lnTo>
                        <a:pt x="3930" y="3381"/>
                      </a:lnTo>
                      <a:lnTo>
                        <a:pt x="3945" y="3528"/>
                      </a:lnTo>
                      <a:lnTo>
                        <a:pt x="3798" y="3525"/>
                      </a:lnTo>
                      <a:lnTo>
                        <a:pt x="3839" y="3630"/>
                      </a:lnTo>
                      <a:lnTo>
                        <a:pt x="3840" y="3718"/>
                      </a:lnTo>
                      <a:lnTo>
                        <a:pt x="3780" y="3732"/>
                      </a:lnTo>
                      <a:lnTo>
                        <a:pt x="3734" y="3646"/>
                      </a:lnTo>
                      <a:lnTo>
                        <a:pt x="3695" y="3736"/>
                      </a:lnTo>
                      <a:lnTo>
                        <a:pt x="3738" y="3886"/>
                      </a:lnTo>
                      <a:lnTo>
                        <a:pt x="3800" y="4141"/>
                      </a:lnTo>
                      <a:lnTo>
                        <a:pt x="3726" y="4306"/>
                      </a:lnTo>
                      <a:lnTo>
                        <a:pt x="3630" y="4069"/>
                      </a:lnTo>
                      <a:lnTo>
                        <a:pt x="3531" y="4143"/>
                      </a:lnTo>
                      <a:lnTo>
                        <a:pt x="3242" y="4203"/>
                      </a:lnTo>
                      <a:lnTo>
                        <a:pt x="2945" y="4384"/>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19" name="Google Shape;419;p49"/>
                <p:cNvSpPr/>
                <p:nvPr/>
              </p:nvSpPr>
              <p:spPr>
                <a:xfrm>
                  <a:off x="7307" y="13253"/>
                  <a:ext cx="5274" cy="1432"/>
                </a:xfrm>
                <a:custGeom>
                  <a:rect b="b" l="l" r="r" t="t"/>
                  <a:pathLst>
                    <a:path extrusionOk="0" h="1432" w="5274">
                      <a:moveTo>
                        <a:pt x="256" y="489"/>
                      </a:moveTo>
                      <a:lnTo>
                        <a:pt x="429" y="564"/>
                      </a:lnTo>
                      <a:lnTo>
                        <a:pt x="525" y="543"/>
                      </a:lnTo>
                      <a:lnTo>
                        <a:pt x="517" y="729"/>
                      </a:lnTo>
                      <a:lnTo>
                        <a:pt x="951" y="804"/>
                      </a:lnTo>
                      <a:lnTo>
                        <a:pt x="1270" y="940"/>
                      </a:lnTo>
                      <a:lnTo>
                        <a:pt x="1447" y="970"/>
                      </a:lnTo>
                      <a:lnTo>
                        <a:pt x="1645" y="871"/>
                      </a:lnTo>
                      <a:lnTo>
                        <a:pt x="1812" y="943"/>
                      </a:lnTo>
                      <a:lnTo>
                        <a:pt x="1915" y="913"/>
                      </a:lnTo>
                      <a:lnTo>
                        <a:pt x="2194" y="1017"/>
                      </a:lnTo>
                      <a:lnTo>
                        <a:pt x="2323" y="1017"/>
                      </a:lnTo>
                      <a:lnTo>
                        <a:pt x="2430" y="1114"/>
                      </a:lnTo>
                      <a:lnTo>
                        <a:pt x="2587" y="1156"/>
                      </a:lnTo>
                      <a:lnTo>
                        <a:pt x="2713" y="1155"/>
                      </a:lnTo>
                      <a:lnTo>
                        <a:pt x="2778" y="1179"/>
                      </a:lnTo>
                      <a:lnTo>
                        <a:pt x="3325" y="1225"/>
                      </a:lnTo>
                      <a:lnTo>
                        <a:pt x="3774" y="1320"/>
                      </a:lnTo>
                      <a:lnTo>
                        <a:pt x="3879" y="1231"/>
                      </a:lnTo>
                      <a:lnTo>
                        <a:pt x="4081" y="1240"/>
                      </a:lnTo>
                      <a:lnTo>
                        <a:pt x="4239" y="1374"/>
                      </a:lnTo>
                      <a:lnTo>
                        <a:pt x="4546" y="1411"/>
                      </a:lnTo>
                      <a:lnTo>
                        <a:pt x="4546" y="1321"/>
                      </a:lnTo>
                      <a:lnTo>
                        <a:pt x="4662" y="1269"/>
                      </a:lnTo>
                      <a:lnTo>
                        <a:pt x="5005" y="1432"/>
                      </a:lnTo>
                      <a:lnTo>
                        <a:pt x="5113" y="1362"/>
                      </a:lnTo>
                      <a:lnTo>
                        <a:pt x="5274" y="1273"/>
                      </a:lnTo>
                      <a:lnTo>
                        <a:pt x="5136" y="1173"/>
                      </a:lnTo>
                      <a:lnTo>
                        <a:pt x="5005" y="1134"/>
                      </a:lnTo>
                      <a:lnTo>
                        <a:pt x="4804" y="1153"/>
                      </a:lnTo>
                      <a:lnTo>
                        <a:pt x="4575" y="1155"/>
                      </a:lnTo>
                      <a:lnTo>
                        <a:pt x="4585" y="1020"/>
                      </a:lnTo>
                      <a:lnTo>
                        <a:pt x="4387" y="928"/>
                      </a:lnTo>
                      <a:lnTo>
                        <a:pt x="3936" y="955"/>
                      </a:lnTo>
                      <a:lnTo>
                        <a:pt x="3795" y="873"/>
                      </a:lnTo>
                      <a:lnTo>
                        <a:pt x="3643" y="658"/>
                      </a:lnTo>
                      <a:lnTo>
                        <a:pt x="3630" y="550"/>
                      </a:lnTo>
                      <a:lnTo>
                        <a:pt x="3453" y="535"/>
                      </a:lnTo>
                      <a:lnTo>
                        <a:pt x="3253" y="504"/>
                      </a:lnTo>
                      <a:lnTo>
                        <a:pt x="3067" y="415"/>
                      </a:lnTo>
                      <a:lnTo>
                        <a:pt x="2857" y="412"/>
                      </a:lnTo>
                      <a:lnTo>
                        <a:pt x="2797" y="276"/>
                      </a:lnTo>
                      <a:lnTo>
                        <a:pt x="2668" y="330"/>
                      </a:lnTo>
                      <a:lnTo>
                        <a:pt x="2580" y="564"/>
                      </a:lnTo>
                      <a:lnTo>
                        <a:pt x="2290" y="540"/>
                      </a:lnTo>
                      <a:lnTo>
                        <a:pt x="2109" y="504"/>
                      </a:lnTo>
                      <a:lnTo>
                        <a:pt x="1842" y="481"/>
                      </a:lnTo>
                      <a:lnTo>
                        <a:pt x="1651" y="507"/>
                      </a:lnTo>
                      <a:lnTo>
                        <a:pt x="1543" y="345"/>
                      </a:lnTo>
                      <a:lnTo>
                        <a:pt x="1443" y="226"/>
                      </a:lnTo>
                      <a:lnTo>
                        <a:pt x="1288" y="250"/>
                      </a:lnTo>
                      <a:lnTo>
                        <a:pt x="1195" y="160"/>
                      </a:lnTo>
                      <a:lnTo>
                        <a:pt x="1125" y="208"/>
                      </a:lnTo>
                      <a:lnTo>
                        <a:pt x="967" y="49"/>
                      </a:lnTo>
                      <a:lnTo>
                        <a:pt x="795" y="25"/>
                      </a:lnTo>
                      <a:lnTo>
                        <a:pt x="736" y="12"/>
                      </a:lnTo>
                      <a:lnTo>
                        <a:pt x="666" y="22"/>
                      </a:lnTo>
                      <a:lnTo>
                        <a:pt x="460" y="66"/>
                      </a:lnTo>
                      <a:lnTo>
                        <a:pt x="282" y="0"/>
                      </a:lnTo>
                      <a:lnTo>
                        <a:pt x="189" y="106"/>
                      </a:lnTo>
                      <a:lnTo>
                        <a:pt x="163" y="282"/>
                      </a:lnTo>
                      <a:lnTo>
                        <a:pt x="64" y="276"/>
                      </a:lnTo>
                      <a:lnTo>
                        <a:pt x="0" y="493"/>
                      </a:lnTo>
                      <a:lnTo>
                        <a:pt x="256" y="489"/>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20" name="Google Shape;420;p49"/>
                <p:cNvSpPr/>
                <p:nvPr/>
              </p:nvSpPr>
              <p:spPr>
                <a:xfrm>
                  <a:off x="14088" y="9381"/>
                  <a:ext cx="3263" cy="3792"/>
                </a:xfrm>
                <a:custGeom>
                  <a:rect b="b" l="l" r="r" t="t"/>
                  <a:pathLst>
                    <a:path extrusionOk="0" h="3792" w="3263">
                      <a:moveTo>
                        <a:pt x="3173" y="0"/>
                      </a:moveTo>
                      <a:lnTo>
                        <a:pt x="3098" y="132"/>
                      </a:lnTo>
                      <a:lnTo>
                        <a:pt x="2996" y="150"/>
                      </a:lnTo>
                      <a:lnTo>
                        <a:pt x="3029" y="270"/>
                      </a:lnTo>
                      <a:lnTo>
                        <a:pt x="2874" y="302"/>
                      </a:lnTo>
                      <a:lnTo>
                        <a:pt x="2754" y="407"/>
                      </a:lnTo>
                      <a:lnTo>
                        <a:pt x="2606" y="446"/>
                      </a:lnTo>
                      <a:lnTo>
                        <a:pt x="2379" y="423"/>
                      </a:lnTo>
                      <a:lnTo>
                        <a:pt x="2184" y="393"/>
                      </a:lnTo>
                      <a:lnTo>
                        <a:pt x="2100" y="480"/>
                      </a:lnTo>
                      <a:lnTo>
                        <a:pt x="1917" y="357"/>
                      </a:lnTo>
                      <a:lnTo>
                        <a:pt x="1725" y="372"/>
                      </a:lnTo>
                      <a:lnTo>
                        <a:pt x="1646" y="417"/>
                      </a:lnTo>
                      <a:lnTo>
                        <a:pt x="1620" y="294"/>
                      </a:lnTo>
                      <a:lnTo>
                        <a:pt x="1419" y="360"/>
                      </a:lnTo>
                      <a:lnTo>
                        <a:pt x="1361" y="257"/>
                      </a:lnTo>
                      <a:lnTo>
                        <a:pt x="1259" y="254"/>
                      </a:lnTo>
                      <a:lnTo>
                        <a:pt x="1179" y="192"/>
                      </a:lnTo>
                      <a:lnTo>
                        <a:pt x="1064" y="210"/>
                      </a:lnTo>
                      <a:lnTo>
                        <a:pt x="1029" y="347"/>
                      </a:lnTo>
                      <a:lnTo>
                        <a:pt x="956" y="491"/>
                      </a:lnTo>
                      <a:lnTo>
                        <a:pt x="852" y="495"/>
                      </a:lnTo>
                      <a:lnTo>
                        <a:pt x="794" y="420"/>
                      </a:lnTo>
                      <a:lnTo>
                        <a:pt x="684" y="525"/>
                      </a:lnTo>
                      <a:lnTo>
                        <a:pt x="656" y="614"/>
                      </a:lnTo>
                      <a:lnTo>
                        <a:pt x="537" y="735"/>
                      </a:lnTo>
                      <a:lnTo>
                        <a:pt x="570" y="842"/>
                      </a:lnTo>
                      <a:lnTo>
                        <a:pt x="537" y="978"/>
                      </a:lnTo>
                      <a:lnTo>
                        <a:pt x="521" y="1137"/>
                      </a:lnTo>
                      <a:lnTo>
                        <a:pt x="584" y="1274"/>
                      </a:lnTo>
                      <a:lnTo>
                        <a:pt x="540" y="1338"/>
                      </a:lnTo>
                      <a:lnTo>
                        <a:pt x="477" y="1247"/>
                      </a:lnTo>
                      <a:lnTo>
                        <a:pt x="399" y="1361"/>
                      </a:lnTo>
                      <a:lnTo>
                        <a:pt x="387" y="1449"/>
                      </a:lnTo>
                      <a:lnTo>
                        <a:pt x="315" y="1430"/>
                      </a:lnTo>
                      <a:lnTo>
                        <a:pt x="264" y="1589"/>
                      </a:lnTo>
                      <a:lnTo>
                        <a:pt x="315" y="1845"/>
                      </a:lnTo>
                      <a:lnTo>
                        <a:pt x="234" y="1902"/>
                      </a:lnTo>
                      <a:lnTo>
                        <a:pt x="209" y="2013"/>
                      </a:lnTo>
                      <a:lnTo>
                        <a:pt x="210" y="2127"/>
                      </a:lnTo>
                      <a:lnTo>
                        <a:pt x="128" y="2192"/>
                      </a:lnTo>
                      <a:lnTo>
                        <a:pt x="0" y="2261"/>
                      </a:lnTo>
                      <a:lnTo>
                        <a:pt x="72" y="2382"/>
                      </a:lnTo>
                      <a:lnTo>
                        <a:pt x="39" y="2549"/>
                      </a:lnTo>
                      <a:lnTo>
                        <a:pt x="146" y="2667"/>
                      </a:lnTo>
                      <a:lnTo>
                        <a:pt x="330" y="2637"/>
                      </a:lnTo>
                      <a:lnTo>
                        <a:pt x="464" y="2970"/>
                      </a:lnTo>
                      <a:lnTo>
                        <a:pt x="459" y="3170"/>
                      </a:lnTo>
                      <a:lnTo>
                        <a:pt x="390" y="3309"/>
                      </a:lnTo>
                      <a:lnTo>
                        <a:pt x="368" y="3456"/>
                      </a:lnTo>
                      <a:lnTo>
                        <a:pt x="309" y="3617"/>
                      </a:lnTo>
                      <a:lnTo>
                        <a:pt x="357" y="3717"/>
                      </a:lnTo>
                      <a:lnTo>
                        <a:pt x="534" y="3792"/>
                      </a:lnTo>
                      <a:lnTo>
                        <a:pt x="647" y="3722"/>
                      </a:lnTo>
                      <a:lnTo>
                        <a:pt x="849" y="3675"/>
                      </a:lnTo>
                      <a:lnTo>
                        <a:pt x="773" y="3500"/>
                      </a:lnTo>
                      <a:lnTo>
                        <a:pt x="774" y="3350"/>
                      </a:lnTo>
                      <a:lnTo>
                        <a:pt x="867" y="3237"/>
                      </a:lnTo>
                      <a:lnTo>
                        <a:pt x="821" y="3134"/>
                      </a:lnTo>
                      <a:lnTo>
                        <a:pt x="794" y="2928"/>
                      </a:lnTo>
                      <a:lnTo>
                        <a:pt x="869" y="2777"/>
                      </a:lnTo>
                      <a:lnTo>
                        <a:pt x="836" y="2609"/>
                      </a:lnTo>
                      <a:lnTo>
                        <a:pt x="744" y="2403"/>
                      </a:lnTo>
                      <a:lnTo>
                        <a:pt x="887" y="2288"/>
                      </a:lnTo>
                      <a:lnTo>
                        <a:pt x="1043" y="2193"/>
                      </a:lnTo>
                      <a:lnTo>
                        <a:pt x="1164" y="2231"/>
                      </a:lnTo>
                      <a:lnTo>
                        <a:pt x="1218" y="2331"/>
                      </a:lnTo>
                      <a:lnTo>
                        <a:pt x="1209" y="2514"/>
                      </a:lnTo>
                      <a:lnTo>
                        <a:pt x="1089" y="2582"/>
                      </a:lnTo>
                      <a:lnTo>
                        <a:pt x="1122" y="2670"/>
                      </a:lnTo>
                      <a:lnTo>
                        <a:pt x="1349" y="2894"/>
                      </a:lnTo>
                      <a:lnTo>
                        <a:pt x="1482" y="2966"/>
                      </a:lnTo>
                      <a:lnTo>
                        <a:pt x="1389" y="3134"/>
                      </a:lnTo>
                      <a:lnTo>
                        <a:pt x="1419" y="3282"/>
                      </a:lnTo>
                      <a:lnTo>
                        <a:pt x="1572" y="3348"/>
                      </a:lnTo>
                      <a:lnTo>
                        <a:pt x="1680" y="3333"/>
                      </a:lnTo>
                      <a:lnTo>
                        <a:pt x="1680" y="3239"/>
                      </a:lnTo>
                      <a:lnTo>
                        <a:pt x="1740" y="3153"/>
                      </a:lnTo>
                      <a:lnTo>
                        <a:pt x="1959" y="3116"/>
                      </a:lnTo>
                      <a:lnTo>
                        <a:pt x="2079" y="3123"/>
                      </a:lnTo>
                      <a:lnTo>
                        <a:pt x="2129" y="3042"/>
                      </a:lnTo>
                      <a:lnTo>
                        <a:pt x="2019" y="2969"/>
                      </a:lnTo>
                      <a:lnTo>
                        <a:pt x="1935" y="2853"/>
                      </a:lnTo>
                      <a:lnTo>
                        <a:pt x="1779" y="2732"/>
                      </a:lnTo>
                      <a:lnTo>
                        <a:pt x="1800" y="2609"/>
                      </a:lnTo>
                      <a:lnTo>
                        <a:pt x="1770" y="2469"/>
                      </a:lnTo>
                      <a:lnTo>
                        <a:pt x="1827" y="2382"/>
                      </a:lnTo>
                      <a:lnTo>
                        <a:pt x="1650" y="2255"/>
                      </a:lnTo>
                      <a:lnTo>
                        <a:pt x="1598" y="2139"/>
                      </a:lnTo>
                      <a:lnTo>
                        <a:pt x="1526" y="1997"/>
                      </a:lnTo>
                      <a:lnTo>
                        <a:pt x="1433" y="1967"/>
                      </a:lnTo>
                      <a:lnTo>
                        <a:pt x="1358" y="1905"/>
                      </a:lnTo>
                      <a:lnTo>
                        <a:pt x="1290" y="1845"/>
                      </a:lnTo>
                      <a:lnTo>
                        <a:pt x="1317" y="1767"/>
                      </a:lnTo>
                      <a:lnTo>
                        <a:pt x="1469" y="1857"/>
                      </a:lnTo>
                      <a:lnTo>
                        <a:pt x="1587" y="1697"/>
                      </a:lnTo>
                      <a:lnTo>
                        <a:pt x="1722" y="1695"/>
                      </a:lnTo>
                      <a:lnTo>
                        <a:pt x="1937" y="1572"/>
                      </a:lnTo>
                      <a:lnTo>
                        <a:pt x="2114" y="1317"/>
                      </a:lnTo>
                      <a:lnTo>
                        <a:pt x="2258" y="1334"/>
                      </a:lnTo>
                      <a:lnTo>
                        <a:pt x="2355" y="1428"/>
                      </a:lnTo>
                      <a:lnTo>
                        <a:pt x="2424" y="1247"/>
                      </a:lnTo>
                      <a:lnTo>
                        <a:pt x="2336" y="1184"/>
                      </a:lnTo>
                      <a:lnTo>
                        <a:pt x="2237" y="1164"/>
                      </a:lnTo>
                      <a:lnTo>
                        <a:pt x="2127" y="1247"/>
                      </a:lnTo>
                      <a:lnTo>
                        <a:pt x="1767" y="1275"/>
                      </a:lnTo>
                      <a:lnTo>
                        <a:pt x="1722" y="1367"/>
                      </a:lnTo>
                      <a:lnTo>
                        <a:pt x="1616" y="1380"/>
                      </a:lnTo>
                      <a:lnTo>
                        <a:pt x="1509" y="1361"/>
                      </a:lnTo>
                      <a:lnTo>
                        <a:pt x="1421" y="1301"/>
                      </a:lnTo>
                      <a:lnTo>
                        <a:pt x="1299" y="1430"/>
                      </a:lnTo>
                      <a:lnTo>
                        <a:pt x="1196" y="1592"/>
                      </a:lnTo>
                      <a:lnTo>
                        <a:pt x="1089" y="1607"/>
                      </a:lnTo>
                      <a:lnTo>
                        <a:pt x="960" y="1578"/>
                      </a:lnTo>
                      <a:lnTo>
                        <a:pt x="930" y="1413"/>
                      </a:lnTo>
                      <a:lnTo>
                        <a:pt x="851" y="1361"/>
                      </a:lnTo>
                      <a:lnTo>
                        <a:pt x="777" y="1362"/>
                      </a:lnTo>
                      <a:lnTo>
                        <a:pt x="692" y="1217"/>
                      </a:lnTo>
                      <a:lnTo>
                        <a:pt x="645" y="1019"/>
                      </a:lnTo>
                      <a:lnTo>
                        <a:pt x="669" y="870"/>
                      </a:lnTo>
                      <a:lnTo>
                        <a:pt x="719" y="752"/>
                      </a:lnTo>
                      <a:lnTo>
                        <a:pt x="804" y="647"/>
                      </a:lnTo>
                      <a:lnTo>
                        <a:pt x="944" y="581"/>
                      </a:lnTo>
                      <a:lnTo>
                        <a:pt x="1127" y="656"/>
                      </a:lnTo>
                      <a:lnTo>
                        <a:pt x="1229" y="644"/>
                      </a:lnTo>
                      <a:lnTo>
                        <a:pt x="1380" y="627"/>
                      </a:lnTo>
                      <a:lnTo>
                        <a:pt x="1485" y="572"/>
                      </a:lnTo>
                      <a:lnTo>
                        <a:pt x="1586" y="657"/>
                      </a:lnTo>
                      <a:lnTo>
                        <a:pt x="1707" y="609"/>
                      </a:lnTo>
                      <a:lnTo>
                        <a:pt x="2211" y="609"/>
                      </a:lnTo>
                      <a:lnTo>
                        <a:pt x="2322" y="744"/>
                      </a:lnTo>
                      <a:lnTo>
                        <a:pt x="2486" y="707"/>
                      </a:lnTo>
                      <a:lnTo>
                        <a:pt x="2618" y="717"/>
                      </a:lnTo>
                      <a:lnTo>
                        <a:pt x="2892" y="677"/>
                      </a:lnTo>
                      <a:lnTo>
                        <a:pt x="3000" y="477"/>
                      </a:lnTo>
                      <a:lnTo>
                        <a:pt x="3149" y="375"/>
                      </a:lnTo>
                      <a:lnTo>
                        <a:pt x="3263" y="65"/>
                      </a:lnTo>
                      <a:lnTo>
                        <a:pt x="3173" y="0"/>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21" name="Google Shape;421;p49"/>
                <p:cNvSpPr/>
                <p:nvPr/>
              </p:nvSpPr>
              <p:spPr>
                <a:xfrm>
                  <a:off x="18354" y="10380"/>
                  <a:ext cx="402" cy="285"/>
                </a:xfrm>
                <a:custGeom>
                  <a:rect b="b" l="l" r="r" t="t"/>
                  <a:pathLst>
                    <a:path extrusionOk="0" h="285" w="402">
                      <a:moveTo>
                        <a:pt x="266" y="59"/>
                      </a:moveTo>
                      <a:lnTo>
                        <a:pt x="186" y="60"/>
                      </a:lnTo>
                      <a:lnTo>
                        <a:pt x="102" y="90"/>
                      </a:lnTo>
                      <a:lnTo>
                        <a:pt x="6" y="0"/>
                      </a:lnTo>
                      <a:lnTo>
                        <a:pt x="0" y="126"/>
                      </a:lnTo>
                      <a:lnTo>
                        <a:pt x="84" y="138"/>
                      </a:lnTo>
                      <a:lnTo>
                        <a:pt x="144" y="144"/>
                      </a:lnTo>
                      <a:lnTo>
                        <a:pt x="150" y="192"/>
                      </a:lnTo>
                      <a:lnTo>
                        <a:pt x="210" y="252"/>
                      </a:lnTo>
                      <a:lnTo>
                        <a:pt x="276" y="270"/>
                      </a:lnTo>
                      <a:lnTo>
                        <a:pt x="357" y="285"/>
                      </a:lnTo>
                      <a:lnTo>
                        <a:pt x="402" y="234"/>
                      </a:lnTo>
                      <a:lnTo>
                        <a:pt x="348" y="240"/>
                      </a:lnTo>
                      <a:lnTo>
                        <a:pt x="300" y="240"/>
                      </a:lnTo>
                      <a:lnTo>
                        <a:pt x="270" y="192"/>
                      </a:lnTo>
                      <a:lnTo>
                        <a:pt x="264" y="126"/>
                      </a:lnTo>
                      <a:lnTo>
                        <a:pt x="266" y="59"/>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22" name="Google Shape;422;p49"/>
                <p:cNvSpPr/>
                <p:nvPr/>
              </p:nvSpPr>
              <p:spPr>
                <a:xfrm>
                  <a:off x="2272" y="8760"/>
                  <a:ext cx="427" cy="312"/>
                </a:xfrm>
                <a:custGeom>
                  <a:rect b="b" l="l" r="r" t="t"/>
                  <a:pathLst>
                    <a:path extrusionOk="0" h="312" w="427">
                      <a:moveTo>
                        <a:pt x="64" y="0"/>
                      </a:moveTo>
                      <a:lnTo>
                        <a:pt x="0" y="96"/>
                      </a:lnTo>
                      <a:lnTo>
                        <a:pt x="64" y="136"/>
                      </a:lnTo>
                      <a:lnTo>
                        <a:pt x="144" y="176"/>
                      </a:lnTo>
                      <a:lnTo>
                        <a:pt x="232" y="208"/>
                      </a:lnTo>
                      <a:lnTo>
                        <a:pt x="360" y="312"/>
                      </a:lnTo>
                      <a:lnTo>
                        <a:pt x="427" y="227"/>
                      </a:lnTo>
                      <a:lnTo>
                        <a:pt x="360" y="208"/>
                      </a:lnTo>
                      <a:lnTo>
                        <a:pt x="280" y="152"/>
                      </a:lnTo>
                      <a:lnTo>
                        <a:pt x="152" y="88"/>
                      </a:lnTo>
                      <a:lnTo>
                        <a:pt x="64" y="0"/>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23" name="Google Shape;423;p49"/>
                <p:cNvSpPr/>
                <p:nvPr/>
              </p:nvSpPr>
              <p:spPr>
                <a:xfrm>
                  <a:off x="6691" y="9668"/>
                  <a:ext cx="181" cy="140"/>
                </a:xfrm>
                <a:custGeom>
                  <a:rect b="b" l="l" r="r" t="t"/>
                  <a:pathLst>
                    <a:path extrusionOk="0" h="140" w="181">
                      <a:moveTo>
                        <a:pt x="157" y="140"/>
                      </a:moveTo>
                      <a:lnTo>
                        <a:pt x="181" y="45"/>
                      </a:lnTo>
                      <a:lnTo>
                        <a:pt x="91" y="0"/>
                      </a:lnTo>
                      <a:lnTo>
                        <a:pt x="0" y="45"/>
                      </a:lnTo>
                      <a:lnTo>
                        <a:pt x="69" y="84"/>
                      </a:lnTo>
                      <a:lnTo>
                        <a:pt x="157" y="140"/>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24" name="Google Shape;424;p49"/>
                <p:cNvSpPr/>
                <p:nvPr/>
              </p:nvSpPr>
              <p:spPr>
                <a:xfrm>
                  <a:off x="5216" y="9176"/>
                  <a:ext cx="159" cy="192"/>
                </a:xfrm>
                <a:custGeom>
                  <a:rect b="b" l="l" r="r" t="t"/>
                  <a:pathLst>
                    <a:path extrusionOk="0" h="192" w="159">
                      <a:moveTo>
                        <a:pt x="159" y="38"/>
                      </a:moveTo>
                      <a:lnTo>
                        <a:pt x="80" y="0"/>
                      </a:lnTo>
                      <a:lnTo>
                        <a:pt x="23" y="38"/>
                      </a:lnTo>
                      <a:lnTo>
                        <a:pt x="0" y="120"/>
                      </a:lnTo>
                      <a:lnTo>
                        <a:pt x="23" y="174"/>
                      </a:lnTo>
                      <a:lnTo>
                        <a:pt x="88" y="192"/>
                      </a:lnTo>
                      <a:lnTo>
                        <a:pt x="144" y="160"/>
                      </a:lnTo>
                      <a:lnTo>
                        <a:pt x="159" y="38"/>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25" name="Google Shape;425;p49"/>
                <p:cNvSpPr/>
                <p:nvPr/>
              </p:nvSpPr>
              <p:spPr>
                <a:xfrm>
                  <a:off x="5640" y="9531"/>
                  <a:ext cx="96" cy="221"/>
                </a:xfrm>
                <a:custGeom>
                  <a:rect b="b" l="l" r="r" t="t"/>
                  <a:pathLst>
                    <a:path extrusionOk="0" h="221" w="96">
                      <a:moveTo>
                        <a:pt x="96" y="125"/>
                      </a:moveTo>
                      <a:lnTo>
                        <a:pt x="8" y="0"/>
                      </a:lnTo>
                      <a:lnTo>
                        <a:pt x="0" y="117"/>
                      </a:lnTo>
                      <a:lnTo>
                        <a:pt x="32" y="221"/>
                      </a:lnTo>
                      <a:lnTo>
                        <a:pt x="96" y="205"/>
                      </a:lnTo>
                      <a:lnTo>
                        <a:pt x="96" y="125"/>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26" name="Google Shape;426;p49"/>
                <p:cNvSpPr/>
                <p:nvPr/>
              </p:nvSpPr>
              <p:spPr>
                <a:xfrm>
                  <a:off x="5776" y="9744"/>
                  <a:ext cx="200" cy="112"/>
                </a:xfrm>
                <a:custGeom>
                  <a:rect b="b" l="l" r="r" t="t"/>
                  <a:pathLst>
                    <a:path extrusionOk="0" h="112" w="200">
                      <a:moveTo>
                        <a:pt x="200" y="96"/>
                      </a:moveTo>
                      <a:lnTo>
                        <a:pt x="112" y="24"/>
                      </a:lnTo>
                      <a:lnTo>
                        <a:pt x="40" y="0"/>
                      </a:lnTo>
                      <a:lnTo>
                        <a:pt x="8" y="24"/>
                      </a:lnTo>
                      <a:lnTo>
                        <a:pt x="0" y="112"/>
                      </a:lnTo>
                      <a:lnTo>
                        <a:pt x="112" y="104"/>
                      </a:lnTo>
                      <a:lnTo>
                        <a:pt x="200" y="96"/>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27" name="Google Shape;427;p49"/>
                <p:cNvSpPr/>
                <p:nvPr/>
              </p:nvSpPr>
              <p:spPr>
                <a:xfrm>
                  <a:off x="5928" y="9688"/>
                  <a:ext cx="144" cy="112"/>
                </a:xfrm>
                <a:custGeom>
                  <a:rect b="b" l="l" r="r" t="t"/>
                  <a:pathLst>
                    <a:path extrusionOk="0" h="112" w="144">
                      <a:moveTo>
                        <a:pt x="144" y="88"/>
                      </a:moveTo>
                      <a:lnTo>
                        <a:pt x="64" y="0"/>
                      </a:lnTo>
                      <a:lnTo>
                        <a:pt x="0" y="8"/>
                      </a:lnTo>
                      <a:lnTo>
                        <a:pt x="64" y="72"/>
                      </a:lnTo>
                      <a:lnTo>
                        <a:pt x="104" y="112"/>
                      </a:lnTo>
                      <a:lnTo>
                        <a:pt x="144" y="88"/>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28" name="Google Shape;428;p49"/>
                <p:cNvSpPr/>
                <p:nvPr/>
              </p:nvSpPr>
              <p:spPr>
                <a:xfrm>
                  <a:off x="6509" y="9668"/>
                  <a:ext cx="91" cy="116"/>
                </a:xfrm>
                <a:custGeom>
                  <a:rect b="b" l="l" r="r" t="t"/>
                  <a:pathLst>
                    <a:path extrusionOk="0" h="116" w="91">
                      <a:moveTo>
                        <a:pt x="91" y="84"/>
                      </a:moveTo>
                      <a:lnTo>
                        <a:pt x="91" y="0"/>
                      </a:lnTo>
                      <a:lnTo>
                        <a:pt x="0" y="0"/>
                      </a:lnTo>
                      <a:lnTo>
                        <a:pt x="19" y="76"/>
                      </a:lnTo>
                      <a:lnTo>
                        <a:pt x="51" y="116"/>
                      </a:lnTo>
                      <a:lnTo>
                        <a:pt x="91" y="84"/>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29" name="Google Shape;429;p49"/>
                <p:cNvSpPr/>
                <p:nvPr/>
              </p:nvSpPr>
              <p:spPr>
                <a:xfrm>
                  <a:off x="6736" y="10257"/>
                  <a:ext cx="136" cy="272"/>
                </a:xfrm>
                <a:custGeom>
                  <a:rect b="b" l="l" r="r" t="t"/>
                  <a:pathLst>
                    <a:path extrusionOk="0" h="272" w="136">
                      <a:moveTo>
                        <a:pt x="46" y="272"/>
                      </a:moveTo>
                      <a:lnTo>
                        <a:pt x="0" y="227"/>
                      </a:lnTo>
                      <a:lnTo>
                        <a:pt x="40" y="167"/>
                      </a:lnTo>
                      <a:lnTo>
                        <a:pt x="46" y="46"/>
                      </a:lnTo>
                      <a:lnTo>
                        <a:pt x="91" y="0"/>
                      </a:lnTo>
                      <a:lnTo>
                        <a:pt x="136" y="46"/>
                      </a:lnTo>
                      <a:lnTo>
                        <a:pt x="120" y="175"/>
                      </a:lnTo>
                      <a:lnTo>
                        <a:pt x="46" y="272"/>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30" name="Google Shape;430;p49"/>
                <p:cNvSpPr/>
                <p:nvPr/>
              </p:nvSpPr>
              <p:spPr>
                <a:xfrm>
                  <a:off x="16262" y="14438"/>
                  <a:ext cx="418" cy="174"/>
                </a:xfrm>
                <a:custGeom>
                  <a:rect b="b" l="l" r="r" t="t"/>
                  <a:pathLst>
                    <a:path extrusionOk="0" h="174" w="418">
                      <a:moveTo>
                        <a:pt x="227" y="174"/>
                      </a:moveTo>
                      <a:lnTo>
                        <a:pt x="332" y="120"/>
                      </a:lnTo>
                      <a:lnTo>
                        <a:pt x="418" y="39"/>
                      </a:lnTo>
                      <a:lnTo>
                        <a:pt x="389" y="0"/>
                      </a:lnTo>
                      <a:lnTo>
                        <a:pt x="332" y="63"/>
                      </a:lnTo>
                      <a:lnTo>
                        <a:pt x="216" y="77"/>
                      </a:lnTo>
                      <a:lnTo>
                        <a:pt x="149" y="58"/>
                      </a:lnTo>
                      <a:lnTo>
                        <a:pt x="149" y="10"/>
                      </a:lnTo>
                      <a:lnTo>
                        <a:pt x="72" y="20"/>
                      </a:lnTo>
                      <a:lnTo>
                        <a:pt x="0" y="38"/>
                      </a:lnTo>
                      <a:lnTo>
                        <a:pt x="39" y="106"/>
                      </a:lnTo>
                      <a:lnTo>
                        <a:pt x="111" y="96"/>
                      </a:lnTo>
                      <a:lnTo>
                        <a:pt x="227" y="174"/>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31" name="Google Shape;431;p49"/>
                <p:cNvSpPr/>
                <p:nvPr/>
              </p:nvSpPr>
              <p:spPr>
                <a:xfrm>
                  <a:off x="20178" y="10417"/>
                  <a:ext cx="5306" cy="4526"/>
                </a:xfrm>
                <a:custGeom>
                  <a:rect b="b" l="l" r="r" t="t"/>
                  <a:pathLst>
                    <a:path extrusionOk="0" h="905" w="1061">
                      <a:moveTo>
                        <a:pt x="27" y="104"/>
                      </a:moveTo>
                      <a:lnTo>
                        <a:pt x="56" y="122"/>
                      </a:lnTo>
                      <a:lnTo>
                        <a:pt x="69" y="107"/>
                      </a:lnTo>
                      <a:lnTo>
                        <a:pt x="140" y="137"/>
                      </a:lnTo>
                      <a:lnTo>
                        <a:pt x="135" y="168"/>
                      </a:lnTo>
                      <a:lnTo>
                        <a:pt x="167" y="201"/>
                      </a:lnTo>
                      <a:lnTo>
                        <a:pt x="195" y="188"/>
                      </a:lnTo>
                      <a:lnTo>
                        <a:pt x="231" y="198"/>
                      </a:lnTo>
                      <a:lnTo>
                        <a:pt x="270" y="191"/>
                      </a:lnTo>
                      <a:lnTo>
                        <a:pt x="309" y="192"/>
                      </a:lnTo>
                      <a:lnTo>
                        <a:pt x="339" y="182"/>
                      </a:lnTo>
                      <a:lnTo>
                        <a:pt x="333" y="221"/>
                      </a:lnTo>
                      <a:lnTo>
                        <a:pt x="314" y="240"/>
                      </a:lnTo>
                      <a:lnTo>
                        <a:pt x="294" y="231"/>
                      </a:lnTo>
                      <a:lnTo>
                        <a:pt x="249" y="218"/>
                      </a:lnTo>
                      <a:lnTo>
                        <a:pt x="212" y="255"/>
                      </a:lnTo>
                      <a:lnTo>
                        <a:pt x="180" y="237"/>
                      </a:lnTo>
                      <a:lnTo>
                        <a:pt x="135" y="248"/>
                      </a:lnTo>
                      <a:lnTo>
                        <a:pt x="149" y="269"/>
                      </a:lnTo>
                      <a:lnTo>
                        <a:pt x="176" y="273"/>
                      </a:lnTo>
                      <a:lnTo>
                        <a:pt x="191" y="284"/>
                      </a:lnTo>
                      <a:lnTo>
                        <a:pt x="204" y="306"/>
                      </a:lnTo>
                      <a:lnTo>
                        <a:pt x="224" y="317"/>
                      </a:lnTo>
                      <a:lnTo>
                        <a:pt x="228" y="332"/>
                      </a:lnTo>
                      <a:lnTo>
                        <a:pt x="218" y="350"/>
                      </a:lnTo>
                      <a:lnTo>
                        <a:pt x="227" y="386"/>
                      </a:lnTo>
                      <a:lnTo>
                        <a:pt x="275" y="375"/>
                      </a:lnTo>
                      <a:lnTo>
                        <a:pt x="285" y="360"/>
                      </a:lnTo>
                      <a:lnTo>
                        <a:pt x="281" y="345"/>
                      </a:lnTo>
                      <a:lnTo>
                        <a:pt x="297" y="327"/>
                      </a:lnTo>
                      <a:lnTo>
                        <a:pt x="327" y="336"/>
                      </a:lnTo>
                      <a:lnTo>
                        <a:pt x="342" y="350"/>
                      </a:lnTo>
                      <a:lnTo>
                        <a:pt x="362" y="354"/>
                      </a:lnTo>
                      <a:lnTo>
                        <a:pt x="371" y="372"/>
                      </a:lnTo>
                      <a:lnTo>
                        <a:pt x="386" y="365"/>
                      </a:lnTo>
                      <a:lnTo>
                        <a:pt x="401" y="374"/>
                      </a:lnTo>
                      <a:lnTo>
                        <a:pt x="416" y="362"/>
                      </a:lnTo>
                      <a:lnTo>
                        <a:pt x="447" y="363"/>
                      </a:lnTo>
                      <a:lnTo>
                        <a:pt x="414" y="381"/>
                      </a:lnTo>
                      <a:lnTo>
                        <a:pt x="416" y="395"/>
                      </a:lnTo>
                      <a:lnTo>
                        <a:pt x="438" y="410"/>
                      </a:lnTo>
                      <a:lnTo>
                        <a:pt x="468" y="420"/>
                      </a:lnTo>
                      <a:lnTo>
                        <a:pt x="537" y="420"/>
                      </a:lnTo>
                      <a:lnTo>
                        <a:pt x="584" y="450"/>
                      </a:lnTo>
                      <a:lnTo>
                        <a:pt x="683" y="480"/>
                      </a:lnTo>
                      <a:lnTo>
                        <a:pt x="750" y="521"/>
                      </a:lnTo>
                      <a:lnTo>
                        <a:pt x="758" y="552"/>
                      </a:lnTo>
                      <a:lnTo>
                        <a:pt x="786" y="570"/>
                      </a:lnTo>
                      <a:lnTo>
                        <a:pt x="801" y="620"/>
                      </a:lnTo>
                      <a:lnTo>
                        <a:pt x="825" y="641"/>
                      </a:lnTo>
                      <a:lnTo>
                        <a:pt x="825" y="714"/>
                      </a:lnTo>
                      <a:lnTo>
                        <a:pt x="777" y="731"/>
                      </a:lnTo>
                      <a:lnTo>
                        <a:pt x="747" y="750"/>
                      </a:lnTo>
                      <a:lnTo>
                        <a:pt x="722" y="792"/>
                      </a:lnTo>
                      <a:lnTo>
                        <a:pt x="716" y="828"/>
                      </a:lnTo>
                      <a:lnTo>
                        <a:pt x="753" y="822"/>
                      </a:lnTo>
                      <a:lnTo>
                        <a:pt x="792" y="822"/>
                      </a:lnTo>
                      <a:lnTo>
                        <a:pt x="837" y="824"/>
                      </a:lnTo>
                      <a:lnTo>
                        <a:pt x="845" y="810"/>
                      </a:lnTo>
                      <a:lnTo>
                        <a:pt x="869" y="789"/>
                      </a:lnTo>
                      <a:lnTo>
                        <a:pt x="887" y="807"/>
                      </a:lnTo>
                      <a:lnTo>
                        <a:pt x="950" y="800"/>
                      </a:lnTo>
                      <a:lnTo>
                        <a:pt x="999" y="845"/>
                      </a:lnTo>
                      <a:lnTo>
                        <a:pt x="1058" y="905"/>
                      </a:lnTo>
                      <a:lnTo>
                        <a:pt x="1061" y="237"/>
                      </a:lnTo>
                      <a:lnTo>
                        <a:pt x="972" y="203"/>
                      </a:lnTo>
                      <a:lnTo>
                        <a:pt x="939" y="213"/>
                      </a:lnTo>
                      <a:lnTo>
                        <a:pt x="827" y="161"/>
                      </a:lnTo>
                      <a:lnTo>
                        <a:pt x="734" y="116"/>
                      </a:lnTo>
                      <a:lnTo>
                        <a:pt x="668" y="146"/>
                      </a:lnTo>
                      <a:lnTo>
                        <a:pt x="674" y="182"/>
                      </a:lnTo>
                      <a:lnTo>
                        <a:pt x="623" y="195"/>
                      </a:lnTo>
                      <a:lnTo>
                        <a:pt x="585" y="192"/>
                      </a:lnTo>
                      <a:lnTo>
                        <a:pt x="582" y="224"/>
                      </a:lnTo>
                      <a:lnTo>
                        <a:pt x="545" y="243"/>
                      </a:lnTo>
                      <a:lnTo>
                        <a:pt x="533" y="273"/>
                      </a:lnTo>
                      <a:lnTo>
                        <a:pt x="492" y="311"/>
                      </a:lnTo>
                      <a:lnTo>
                        <a:pt x="453" y="311"/>
                      </a:lnTo>
                      <a:lnTo>
                        <a:pt x="425" y="291"/>
                      </a:lnTo>
                      <a:lnTo>
                        <a:pt x="431" y="267"/>
                      </a:lnTo>
                      <a:lnTo>
                        <a:pt x="413" y="263"/>
                      </a:lnTo>
                      <a:lnTo>
                        <a:pt x="407" y="228"/>
                      </a:lnTo>
                      <a:lnTo>
                        <a:pt x="396" y="228"/>
                      </a:lnTo>
                      <a:lnTo>
                        <a:pt x="399" y="245"/>
                      </a:lnTo>
                      <a:lnTo>
                        <a:pt x="386" y="263"/>
                      </a:lnTo>
                      <a:lnTo>
                        <a:pt x="362" y="213"/>
                      </a:lnTo>
                      <a:lnTo>
                        <a:pt x="357" y="179"/>
                      </a:lnTo>
                      <a:lnTo>
                        <a:pt x="351" y="135"/>
                      </a:lnTo>
                      <a:lnTo>
                        <a:pt x="371" y="111"/>
                      </a:lnTo>
                      <a:lnTo>
                        <a:pt x="353" y="81"/>
                      </a:lnTo>
                      <a:lnTo>
                        <a:pt x="329" y="38"/>
                      </a:lnTo>
                      <a:lnTo>
                        <a:pt x="291" y="47"/>
                      </a:lnTo>
                      <a:lnTo>
                        <a:pt x="267" y="33"/>
                      </a:lnTo>
                      <a:lnTo>
                        <a:pt x="212" y="8"/>
                      </a:lnTo>
                      <a:lnTo>
                        <a:pt x="174" y="0"/>
                      </a:lnTo>
                      <a:lnTo>
                        <a:pt x="147" y="18"/>
                      </a:lnTo>
                      <a:lnTo>
                        <a:pt x="120" y="41"/>
                      </a:lnTo>
                      <a:lnTo>
                        <a:pt x="65" y="48"/>
                      </a:lnTo>
                      <a:lnTo>
                        <a:pt x="57" y="89"/>
                      </a:lnTo>
                      <a:lnTo>
                        <a:pt x="38" y="98"/>
                      </a:lnTo>
                      <a:lnTo>
                        <a:pt x="36" y="62"/>
                      </a:lnTo>
                      <a:lnTo>
                        <a:pt x="18" y="57"/>
                      </a:lnTo>
                      <a:lnTo>
                        <a:pt x="0" y="74"/>
                      </a:lnTo>
                      <a:lnTo>
                        <a:pt x="27" y="104"/>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32" name="Google Shape;432;p49"/>
                <p:cNvSpPr/>
                <p:nvPr/>
              </p:nvSpPr>
              <p:spPr>
                <a:xfrm>
                  <a:off x="18792" y="12048"/>
                  <a:ext cx="418" cy="114"/>
                </a:xfrm>
                <a:custGeom>
                  <a:rect b="b" l="l" r="r" t="t"/>
                  <a:pathLst>
                    <a:path extrusionOk="0" h="114" w="418">
                      <a:moveTo>
                        <a:pt x="55" y="114"/>
                      </a:moveTo>
                      <a:lnTo>
                        <a:pt x="0" y="88"/>
                      </a:lnTo>
                      <a:lnTo>
                        <a:pt x="120" y="8"/>
                      </a:lnTo>
                      <a:lnTo>
                        <a:pt x="232" y="0"/>
                      </a:lnTo>
                      <a:lnTo>
                        <a:pt x="320" y="8"/>
                      </a:lnTo>
                      <a:lnTo>
                        <a:pt x="418" y="24"/>
                      </a:lnTo>
                      <a:lnTo>
                        <a:pt x="368" y="56"/>
                      </a:lnTo>
                      <a:lnTo>
                        <a:pt x="248" y="64"/>
                      </a:lnTo>
                      <a:lnTo>
                        <a:pt x="144" y="80"/>
                      </a:lnTo>
                      <a:lnTo>
                        <a:pt x="55" y="114"/>
                      </a:lnTo>
                      <a:close/>
                    </a:path>
                  </a:pathLst>
                </a:custGeom>
                <a:solidFill>
                  <a:srgbClr val="4BAFC8"/>
                </a:solidFill>
                <a:ln cap="flat" cmpd="sng" w="19050">
                  <a:solidFill>
                    <a:srgbClr val="FFFFFF"/>
                  </a:solidFill>
                  <a:prstDash val="solid"/>
                  <a:round/>
                  <a:headEnd len="sm" w="sm" type="none"/>
                  <a:tailEnd len="sm" w="sm" type="none"/>
                </a:ln>
                <a:effectLst>
                  <a:outerShdw rotWithShape="0" algn="ctr" dir="6993903" dist="28398">
                    <a:srgbClr val="B2B2B2">
                      <a:alpha val="49803"/>
                    </a:srgbClr>
                  </a:outerShdw>
                </a:effectLst>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grpSp>
          <p:grpSp>
            <p:nvGrpSpPr>
              <p:cNvPr id="433" name="Google Shape;433;p49"/>
              <p:cNvGrpSpPr/>
              <p:nvPr/>
            </p:nvGrpSpPr>
            <p:grpSpPr>
              <a:xfrm>
                <a:off x="2745737" y="3741486"/>
                <a:ext cx="144000" cy="144000"/>
                <a:chOff x="4714876" y="3214686"/>
                <a:chExt cx="144000" cy="144000"/>
              </a:xfrm>
            </p:grpSpPr>
            <p:sp>
              <p:nvSpPr>
                <p:cNvPr id="434" name="Google Shape;434;p49"/>
                <p:cNvSpPr/>
                <p:nvPr/>
              </p:nvSpPr>
              <p:spPr>
                <a:xfrm>
                  <a:off x="4750876" y="3250686"/>
                  <a:ext cx="72000" cy="72000"/>
                </a:xfrm>
                <a:prstGeom prst="ellipse">
                  <a:avLst/>
                </a:prstGeom>
                <a:gradFill>
                  <a:gsLst>
                    <a:gs pos="0">
                      <a:srgbClr val="FF0000"/>
                    </a:gs>
                    <a:gs pos="20000">
                      <a:srgbClr val="FF0000"/>
                    </a:gs>
                    <a:gs pos="100000">
                      <a:srgbClr val="548135"/>
                    </a:gs>
                  </a:gsLst>
                  <a:lin ang="2700000" scaled="0"/>
                </a:gradFill>
                <a:ln>
                  <a:noFill/>
                </a:ln>
                <a:effectLst>
                  <a:outerShdw sx="1000" rotWithShape="0" algn="ctr" sy="1000">
                    <a:srgbClr val="000000"/>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35" name="Google Shape;435;p49"/>
                <p:cNvSpPr/>
                <p:nvPr/>
              </p:nvSpPr>
              <p:spPr>
                <a:xfrm>
                  <a:off x="4714876" y="3214686"/>
                  <a:ext cx="144000" cy="144000"/>
                </a:xfrm>
                <a:prstGeom prst="ellipse">
                  <a:avLst/>
                </a:prstGeom>
                <a:noFill/>
                <a:ln cap="flat" cmpd="sng" w="19050">
                  <a:solidFill>
                    <a:srgbClr val="FF0000"/>
                  </a:solidFill>
                  <a:prstDash val="solid"/>
                  <a:miter lim="800000"/>
                  <a:headEnd len="sm" w="sm" type="none"/>
                  <a:tailEnd len="sm" w="sm" type="none"/>
                </a:ln>
                <a:effectLst>
                  <a:outerShdw sx="1000" rotWithShape="0" algn="ctr" sy="1000">
                    <a:srgbClr val="000000"/>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lt1"/>
                    </a:solidFill>
                    <a:latin typeface="Arial"/>
                    <a:ea typeface="Arial"/>
                    <a:cs typeface="Arial"/>
                    <a:sym typeface="Arial"/>
                  </a:endParaRPr>
                </a:p>
              </p:txBody>
            </p:sp>
          </p:grpSp>
          <p:sp>
            <p:nvSpPr>
              <p:cNvPr id="436" name="Google Shape;436;p49"/>
              <p:cNvSpPr/>
              <p:nvPr/>
            </p:nvSpPr>
            <p:spPr>
              <a:xfrm>
                <a:off x="3660746" y="3993401"/>
                <a:ext cx="108821" cy="108821"/>
              </a:xfrm>
              <a:prstGeom prst="ellipse">
                <a:avLst/>
              </a:prstGeom>
              <a:solidFill>
                <a:schemeClr val="accent6"/>
              </a:solidFill>
              <a:ln cap="flat" cmpd="sng" w="12700">
                <a:solidFill>
                  <a:schemeClr val="lt1"/>
                </a:solidFill>
                <a:prstDash val="solid"/>
                <a:round/>
                <a:headEnd len="sm" w="sm" type="none"/>
                <a:tailEnd len="sm" w="sm" type="none"/>
              </a:ln>
              <a:effectLst>
                <a:outerShdw sx="66000" rotWithShape="0" algn="ctr" dir="2700000" dist="35921" sy="66000">
                  <a:srgbClr val="1C1C1C">
                    <a:alpha val="49803"/>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sp>
            <p:nvSpPr>
              <p:cNvPr id="437" name="Google Shape;437;p49"/>
              <p:cNvSpPr/>
              <p:nvPr/>
            </p:nvSpPr>
            <p:spPr>
              <a:xfrm>
                <a:off x="2924154" y="3964120"/>
                <a:ext cx="108821" cy="108821"/>
              </a:xfrm>
              <a:prstGeom prst="ellipse">
                <a:avLst/>
              </a:prstGeom>
              <a:solidFill>
                <a:schemeClr val="accent6"/>
              </a:solidFill>
              <a:ln cap="flat" cmpd="sng" w="12700">
                <a:solidFill>
                  <a:schemeClr val="lt1"/>
                </a:solidFill>
                <a:prstDash val="solid"/>
                <a:round/>
                <a:headEnd len="sm" w="sm" type="none"/>
                <a:tailEnd len="sm" w="sm" type="none"/>
              </a:ln>
              <a:effectLst>
                <a:outerShdw sx="66000" rotWithShape="0" algn="ctr" dir="2700000" dist="35921" sy="66000">
                  <a:srgbClr val="1C1C1C">
                    <a:alpha val="49803"/>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cxnSp>
            <p:nvCxnSpPr>
              <p:cNvPr id="438" name="Google Shape;438;p49"/>
              <p:cNvCxnSpPr>
                <a:endCxn id="437" idx="4"/>
              </p:cNvCxnSpPr>
              <p:nvPr/>
            </p:nvCxnSpPr>
            <p:spPr>
              <a:xfrm rot="-5400000">
                <a:off x="2523914" y="4402791"/>
                <a:ext cx="784500" cy="124800"/>
              </a:xfrm>
              <a:prstGeom prst="bentConnector2">
                <a:avLst/>
              </a:prstGeom>
              <a:noFill/>
              <a:ln cap="flat" cmpd="sng" w="9525">
                <a:solidFill>
                  <a:schemeClr val="accent6"/>
                </a:solidFill>
                <a:prstDash val="dash"/>
                <a:miter lim="800000"/>
                <a:headEnd len="med" w="med" type="none"/>
                <a:tailEnd len="med" w="med" type="none"/>
              </a:ln>
            </p:spPr>
          </p:cxnSp>
          <p:sp>
            <p:nvSpPr>
              <p:cNvPr id="439" name="Google Shape;439;p49"/>
              <p:cNvSpPr/>
              <p:nvPr/>
            </p:nvSpPr>
            <p:spPr>
              <a:xfrm>
                <a:off x="2401640" y="3300929"/>
                <a:ext cx="108821" cy="108821"/>
              </a:xfrm>
              <a:prstGeom prst="ellipse">
                <a:avLst/>
              </a:prstGeom>
              <a:solidFill>
                <a:schemeClr val="accent6"/>
              </a:solidFill>
              <a:ln cap="flat" cmpd="sng" w="12700">
                <a:solidFill>
                  <a:schemeClr val="lt1"/>
                </a:solidFill>
                <a:prstDash val="solid"/>
                <a:round/>
                <a:headEnd len="sm" w="sm" type="none"/>
                <a:tailEnd len="sm" w="sm" type="none"/>
              </a:ln>
              <a:effectLst>
                <a:outerShdw sx="66000" rotWithShape="0" algn="ctr" dir="2700000" dist="35921" sy="66000">
                  <a:srgbClr val="1C1C1C">
                    <a:alpha val="49803"/>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600" u="none" cap="none" strike="noStrike">
                  <a:solidFill>
                    <a:srgbClr val="000000"/>
                  </a:solidFill>
                  <a:latin typeface="Arial"/>
                  <a:ea typeface="Arial"/>
                  <a:cs typeface="Arial"/>
                  <a:sym typeface="Arial"/>
                </a:endParaRPr>
              </a:p>
            </p:txBody>
          </p:sp>
          <p:cxnSp>
            <p:nvCxnSpPr>
              <p:cNvPr id="440" name="Google Shape;440;p49"/>
              <p:cNvCxnSpPr>
                <a:endCxn id="439" idx="4"/>
              </p:cNvCxnSpPr>
              <p:nvPr/>
            </p:nvCxnSpPr>
            <p:spPr>
              <a:xfrm flipH="1" rot="10800000">
                <a:off x="2164151" y="3409750"/>
                <a:ext cx="291900" cy="352500"/>
              </a:xfrm>
              <a:prstGeom prst="bentConnector2">
                <a:avLst/>
              </a:prstGeom>
              <a:noFill/>
              <a:ln cap="flat" cmpd="sng" w="9525">
                <a:solidFill>
                  <a:schemeClr val="accent6"/>
                </a:solidFill>
                <a:prstDash val="dash"/>
                <a:miter lim="800000"/>
                <a:headEnd len="med" w="med" type="none"/>
                <a:tailEnd len="med" w="med" type="none"/>
              </a:ln>
            </p:spPr>
          </p:cxnSp>
        </p:grpSp>
        <p:grpSp>
          <p:nvGrpSpPr>
            <p:cNvPr id="441" name="Google Shape;441;p49"/>
            <p:cNvGrpSpPr/>
            <p:nvPr/>
          </p:nvGrpSpPr>
          <p:grpSpPr>
            <a:xfrm>
              <a:off x="4496966" y="1713804"/>
              <a:ext cx="1813782" cy="1161027"/>
              <a:chOff x="4555138" y="2063281"/>
              <a:chExt cx="953960" cy="1456468"/>
            </a:xfrm>
          </p:grpSpPr>
          <p:sp>
            <p:nvSpPr>
              <p:cNvPr id="442" name="Google Shape;442;p49"/>
              <p:cNvSpPr/>
              <p:nvPr/>
            </p:nvSpPr>
            <p:spPr>
              <a:xfrm>
                <a:off x="5211891" y="3222510"/>
                <a:ext cx="233045" cy="232903"/>
              </a:xfrm>
              <a:custGeom>
                <a:rect b="b" l="l" r="r" t="t"/>
                <a:pathLst>
                  <a:path extrusionOk="0" h="1783953" w="1783953">
                    <a:moveTo>
                      <a:pt x="1574800" y="0"/>
                    </a:moveTo>
                    <a:cubicBezTo>
                      <a:pt x="1629159" y="0"/>
                      <a:pt x="1682874" y="2754"/>
                      <a:pt x="1735814" y="8131"/>
                    </a:cubicBezTo>
                    <a:lnTo>
                      <a:pt x="1783953" y="15478"/>
                    </a:lnTo>
                    <a:lnTo>
                      <a:pt x="1783953" y="438812"/>
                    </a:lnTo>
                    <a:lnTo>
                      <a:pt x="1692978" y="424928"/>
                    </a:lnTo>
                    <a:cubicBezTo>
                      <a:pt x="1654122" y="420982"/>
                      <a:pt x="1614697" y="418960"/>
                      <a:pt x="1574800" y="418960"/>
                    </a:cubicBezTo>
                    <a:cubicBezTo>
                      <a:pt x="936447" y="418960"/>
                      <a:pt x="418960" y="936447"/>
                      <a:pt x="418960" y="1574800"/>
                    </a:cubicBezTo>
                    <a:lnTo>
                      <a:pt x="440045" y="1783953"/>
                    </a:lnTo>
                    <a:lnTo>
                      <a:pt x="15478" y="1783953"/>
                    </a:lnTo>
                    <a:lnTo>
                      <a:pt x="8131" y="1735814"/>
                    </a:lnTo>
                    <a:cubicBezTo>
                      <a:pt x="2754" y="1682874"/>
                      <a:pt x="0" y="1629159"/>
                      <a:pt x="0" y="1574800"/>
                    </a:cubicBezTo>
                    <a:cubicBezTo>
                      <a:pt x="0" y="705062"/>
                      <a:pt x="705062" y="0"/>
                      <a:pt x="1574800" y="0"/>
                    </a:cubicBezTo>
                    <a:close/>
                  </a:path>
                </a:pathLst>
              </a:custGeom>
              <a:solidFill>
                <a:srgbClr val="FFB4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443" name="Google Shape;443;p49"/>
              <p:cNvSpPr/>
              <p:nvPr/>
            </p:nvSpPr>
            <p:spPr>
              <a:xfrm>
                <a:off x="5326128" y="3336890"/>
                <a:ext cx="182970" cy="182859"/>
              </a:xfrm>
              <a:prstGeom prst="ellipse">
                <a:avLst/>
              </a:prstGeom>
              <a:solidFill>
                <a:srgbClr val="FFB4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444" name="Google Shape;444;p49"/>
              <p:cNvSpPr/>
              <p:nvPr/>
            </p:nvSpPr>
            <p:spPr>
              <a:xfrm flipH="1">
                <a:off x="4555138" y="3222510"/>
                <a:ext cx="233315" cy="232903"/>
              </a:xfrm>
              <a:custGeom>
                <a:rect b="b" l="l" r="r" t="t"/>
                <a:pathLst>
                  <a:path extrusionOk="0" h="1783953" w="1783953">
                    <a:moveTo>
                      <a:pt x="1574800" y="0"/>
                    </a:moveTo>
                    <a:cubicBezTo>
                      <a:pt x="1629159" y="0"/>
                      <a:pt x="1682874" y="2754"/>
                      <a:pt x="1735814" y="8131"/>
                    </a:cubicBezTo>
                    <a:lnTo>
                      <a:pt x="1783953" y="15478"/>
                    </a:lnTo>
                    <a:lnTo>
                      <a:pt x="1783953" y="438812"/>
                    </a:lnTo>
                    <a:lnTo>
                      <a:pt x="1692978" y="424928"/>
                    </a:lnTo>
                    <a:cubicBezTo>
                      <a:pt x="1654122" y="420982"/>
                      <a:pt x="1614697" y="418960"/>
                      <a:pt x="1574800" y="418960"/>
                    </a:cubicBezTo>
                    <a:cubicBezTo>
                      <a:pt x="936447" y="418960"/>
                      <a:pt x="418960" y="936447"/>
                      <a:pt x="418960" y="1574800"/>
                    </a:cubicBezTo>
                    <a:lnTo>
                      <a:pt x="440045" y="1783953"/>
                    </a:lnTo>
                    <a:lnTo>
                      <a:pt x="15478" y="1783953"/>
                    </a:lnTo>
                    <a:lnTo>
                      <a:pt x="8131" y="1735814"/>
                    </a:lnTo>
                    <a:cubicBezTo>
                      <a:pt x="2754" y="1682874"/>
                      <a:pt x="0" y="1629159"/>
                      <a:pt x="0" y="1574800"/>
                    </a:cubicBezTo>
                    <a:cubicBezTo>
                      <a:pt x="0" y="705062"/>
                      <a:pt x="705062" y="0"/>
                      <a:pt x="1574800" y="0"/>
                    </a:cubicBezTo>
                    <a:close/>
                  </a:path>
                </a:pathLst>
              </a:custGeom>
              <a:solidFill>
                <a:srgbClr val="FFB4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445" name="Google Shape;445;p49"/>
              <p:cNvSpPr/>
              <p:nvPr/>
            </p:nvSpPr>
            <p:spPr>
              <a:xfrm flipH="1">
                <a:off x="4741396" y="3400643"/>
                <a:ext cx="521178" cy="54612"/>
              </a:xfrm>
              <a:prstGeom prst="rect">
                <a:avLst/>
              </a:prstGeom>
              <a:solidFill>
                <a:srgbClr val="FFB4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446" name="Google Shape;446;p49"/>
              <p:cNvSpPr/>
              <p:nvPr/>
            </p:nvSpPr>
            <p:spPr>
              <a:xfrm rot="5400000">
                <a:off x="4819882" y="2633688"/>
                <a:ext cx="1195459" cy="54645"/>
              </a:xfrm>
              <a:prstGeom prst="rect">
                <a:avLst/>
              </a:prstGeom>
              <a:solidFill>
                <a:srgbClr val="FFB4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grpSp>
        <p:grpSp>
          <p:nvGrpSpPr>
            <p:cNvPr id="447" name="Google Shape;447;p49"/>
            <p:cNvGrpSpPr/>
            <p:nvPr/>
          </p:nvGrpSpPr>
          <p:grpSpPr>
            <a:xfrm>
              <a:off x="7557327" y="2633635"/>
              <a:ext cx="860827" cy="247901"/>
              <a:chOff x="8662923" y="3208765"/>
              <a:chExt cx="830564" cy="310983"/>
            </a:xfrm>
          </p:grpSpPr>
          <p:sp>
            <p:nvSpPr>
              <p:cNvPr id="448" name="Google Shape;448;p49"/>
              <p:cNvSpPr/>
              <p:nvPr/>
            </p:nvSpPr>
            <p:spPr>
              <a:xfrm flipH="1">
                <a:off x="8662923" y="3208765"/>
                <a:ext cx="233315" cy="232904"/>
              </a:xfrm>
              <a:custGeom>
                <a:rect b="b" l="l" r="r" t="t"/>
                <a:pathLst>
                  <a:path extrusionOk="0" h="1783953" w="1783953">
                    <a:moveTo>
                      <a:pt x="1574800" y="0"/>
                    </a:moveTo>
                    <a:cubicBezTo>
                      <a:pt x="1629159" y="0"/>
                      <a:pt x="1682874" y="2754"/>
                      <a:pt x="1735814" y="8131"/>
                    </a:cubicBezTo>
                    <a:lnTo>
                      <a:pt x="1783953" y="15478"/>
                    </a:lnTo>
                    <a:lnTo>
                      <a:pt x="1783953" y="438812"/>
                    </a:lnTo>
                    <a:lnTo>
                      <a:pt x="1692978" y="424928"/>
                    </a:lnTo>
                    <a:cubicBezTo>
                      <a:pt x="1654122" y="420982"/>
                      <a:pt x="1614697" y="418960"/>
                      <a:pt x="1574800" y="418960"/>
                    </a:cubicBezTo>
                    <a:cubicBezTo>
                      <a:pt x="936447" y="418960"/>
                      <a:pt x="418960" y="936447"/>
                      <a:pt x="418960" y="1574800"/>
                    </a:cubicBezTo>
                    <a:lnTo>
                      <a:pt x="440045" y="1783953"/>
                    </a:lnTo>
                    <a:lnTo>
                      <a:pt x="15478" y="1783953"/>
                    </a:lnTo>
                    <a:lnTo>
                      <a:pt x="8131" y="1735814"/>
                    </a:lnTo>
                    <a:cubicBezTo>
                      <a:pt x="2754" y="1682874"/>
                      <a:pt x="0" y="1629159"/>
                      <a:pt x="0" y="1574800"/>
                    </a:cubicBezTo>
                    <a:cubicBezTo>
                      <a:pt x="0" y="705062"/>
                      <a:pt x="705062" y="0"/>
                      <a:pt x="1574800" y="0"/>
                    </a:cubicBezTo>
                    <a:close/>
                  </a:path>
                </a:pathLst>
              </a:custGeom>
              <a:solidFill>
                <a:srgbClr val="00D1C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449" name="Google Shape;449;p49"/>
              <p:cNvSpPr/>
              <p:nvPr/>
            </p:nvSpPr>
            <p:spPr>
              <a:xfrm flipH="1">
                <a:off x="8849181" y="3386898"/>
                <a:ext cx="521178" cy="54612"/>
              </a:xfrm>
              <a:prstGeom prst="rect">
                <a:avLst/>
              </a:prstGeom>
              <a:solidFill>
                <a:srgbClr val="00D1C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450" name="Google Shape;450;p49"/>
              <p:cNvSpPr/>
              <p:nvPr/>
            </p:nvSpPr>
            <p:spPr>
              <a:xfrm>
                <a:off x="9272069" y="3298329"/>
                <a:ext cx="221419" cy="221419"/>
              </a:xfrm>
              <a:prstGeom prst="ellipse">
                <a:avLst/>
              </a:prstGeom>
              <a:solidFill>
                <a:srgbClr val="00D1C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grpSp>
        <p:grpSp>
          <p:nvGrpSpPr>
            <p:cNvPr id="451" name="Google Shape;451;p49"/>
            <p:cNvGrpSpPr/>
            <p:nvPr/>
          </p:nvGrpSpPr>
          <p:grpSpPr>
            <a:xfrm>
              <a:off x="1839742" y="2728807"/>
              <a:ext cx="988719" cy="1335023"/>
              <a:chOff x="1991331" y="3336567"/>
              <a:chExt cx="953960" cy="1674740"/>
            </a:xfrm>
          </p:grpSpPr>
          <p:sp>
            <p:nvSpPr>
              <p:cNvPr id="452" name="Google Shape;452;p49"/>
              <p:cNvSpPr/>
              <p:nvPr/>
            </p:nvSpPr>
            <p:spPr>
              <a:xfrm rot="10800000">
                <a:off x="1991331" y="3401017"/>
                <a:ext cx="233315" cy="233315"/>
              </a:xfrm>
              <a:custGeom>
                <a:rect b="b" l="l" r="r" t="t"/>
                <a:pathLst>
                  <a:path extrusionOk="0" h="1783953" w="1783953">
                    <a:moveTo>
                      <a:pt x="1574800" y="0"/>
                    </a:moveTo>
                    <a:cubicBezTo>
                      <a:pt x="1629159" y="0"/>
                      <a:pt x="1682874" y="2754"/>
                      <a:pt x="1735814" y="8131"/>
                    </a:cubicBezTo>
                    <a:lnTo>
                      <a:pt x="1783953" y="15478"/>
                    </a:lnTo>
                    <a:lnTo>
                      <a:pt x="1783953" y="438812"/>
                    </a:lnTo>
                    <a:lnTo>
                      <a:pt x="1692978" y="424928"/>
                    </a:lnTo>
                    <a:cubicBezTo>
                      <a:pt x="1654122" y="420982"/>
                      <a:pt x="1614697" y="418960"/>
                      <a:pt x="1574800" y="418960"/>
                    </a:cubicBezTo>
                    <a:cubicBezTo>
                      <a:pt x="936447" y="418960"/>
                      <a:pt x="418960" y="936447"/>
                      <a:pt x="418960" y="1574800"/>
                    </a:cubicBezTo>
                    <a:lnTo>
                      <a:pt x="440045" y="1783953"/>
                    </a:lnTo>
                    <a:lnTo>
                      <a:pt x="15478" y="1783953"/>
                    </a:lnTo>
                    <a:lnTo>
                      <a:pt x="8131" y="1735814"/>
                    </a:lnTo>
                    <a:cubicBezTo>
                      <a:pt x="2754" y="1682874"/>
                      <a:pt x="0" y="1629159"/>
                      <a:pt x="0" y="1574800"/>
                    </a:cubicBezTo>
                    <a:cubicBezTo>
                      <a:pt x="0" y="705062"/>
                      <a:pt x="705062" y="0"/>
                      <a:pt x="1574800" y="0"/>
                    </a:cubicBezTo>
                    <a:close/>
                  </a:path>
                </a:pathLst>
              </a:custGeom>
              <a:solidFill>
                <a:srgbClr val="8CE07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453" name="Google Shape;453;p49"/>
              <p:cNvSpPr/>
              <p:nvPr/>
            </p:nvSpPr>
            <p:spPr>
              <a:xfrm rot="10800000">
                <a:off x="2177589" y="3401176"/>
                <a:ext cx="521178" cy="54709"/>
              </a:xfrm>
              <a:prstGeom prst="rect">
                <a:avLst/>
              </a:prstGeom>
              <a:solidFill>
                <a:srgbClr val="8CE07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454" name="Google Shape;454;p49"/>
              <p:cNvSpPr/>
              <p:nvPr/>
            </p:nvSpPr>
            <p:spPr>
              <a:xfrm flipH="1" rot="10800000">
                <a:off x="2648084" y="3401017"/>
                <a:ext cx="233045" cy="233315"/>
              </a:xfrm>
              <a:custGeom>
                <a:rect b="b" l="l" r="r" t="t"/>
                <a:pathLst>
                  <a:path extrusionOk="0" h="1783953" w="1783953">
                    <a:moveTo>
                      <a:pt x="1574800" y="0"/>
                    </a:moveTo>
                    <a:cubicBezTo>
                      <a:pt x="1629159" y="0"/>
                      <a:pt x="1682874" y="2754"/>
                      <a:pt x="1735814" y="8131"/>
                    </a:cubicBezTo>
                    <a:lnTo>
                      <a:pt x="1783953" y="15478"/>
                    </a:lnTo>
                    <a:lnTo>
                      <a:pt x="1783953" y="438812"/>
                    </a:lnTo>
                    <a:lnTo>
                      <a:pt x="1692978" y="424928"/>
                    </a:lnTo>
                    <a:cubicBezTo>
                      <a:pt x="1654122" y="420982"/>
                      <a:pt x="1614697" y="418960"/>
                      <a:pt x="1574800" y="418960"/>
                    </a:cubicBezTo>
                    <a:cubicBezTo>
                      <a:pt x="936447" y="418960"/>
                      <a:pt x="418960" y="936447"/>
                      <a:pt x="418960" y="1574800"/>
                    </a:cubicBezTo>
                    <a:lnTo>
                      <a:pt x="440045" y="1783953"/>
                    </a:lnTo>
                    <a:lnTo>
                      <a:pt x="15478" y="1783953"/>
                    </a:lnTo>
                    <a:lnTo>
                      <a:pt x="8131" y="1735814"/>
                    </a:lnTo>
                    <a:cubicBezTo>
                      <a:pt x="2754" y="1682874"/>
                      <a:pt x="0" y="1629159"/>
                      <a:pt x="0" y="1574800"/>
                    </a:cubicBezTo>
                    <a:cubicBezTo>
                      <a:pt x="0" y="705062"/>
                      <a:pt x="705062" y="0"/>
                      <a:pt x="1574800" y="0"/>
                    </a:cubicBezTo>
                    <a:close/>
                  </a:path>
                </a:pathLst>
              </a:custGeom>
              <a:solidFill>
                <a:srgbClr val="8CE07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455" name="Google Shape;455;p49"/>
              <p:cNvSpPr/>
              <p:nvPr/>
            </p:nvSpPr>
            <p:spPr>
              <a:xfrm flipH="1" rot="10800000">
                <a:off x="2762321" y="3336567"/>
                <a:ext cx="182970" cy="183182"/>
              </a:xfrm>
              <a:prstGeom prst="ellipse">
                <a:avLst/>
              </a:prstGeom>
              <a:solidFill>
                <a:srgbClr val="8CE07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456" name="Google Shape;456;p49"/>
              <p:cNvSpPr/>
              <p:nvPr/>
            </p:nvSpPr>
            <p:spPr>
              <a:xfrm flipH="1" rot="5400000">
                <a:off x="2146178" y="4276357"/>
                <a:ext cx="1415254" cy="54645"/>
              </a:xfrm>
              <a:prstGeom prst="rect">
                <a:avLst/>
              </a:prstGeom>
              <a:solidFill>
                <a:srgbClr val="8CE07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grpSp>
        <p:grpSp>
          <p:nvGrpSpPr>
            <p:cNvPr id="457" name="Google Shape;457;p49"/>
            <p:cNvGrpSpPr/>
            <p:nvPr/>
          </p:nvGrpSpPr>
          <p:grpSpPr>
            <a:xfrm>
              <a:off x="6668618" y="2736962"/>
              <a:ext cx="988719" cy="1333681"/>
              <a:chOff x="5409740" y="3338250"/>
              <a:chExt cx="953960" cy="1673057"/>
            </a:xfrm>
          </p:grpSpPr>
          <p:sp>
            <p:nvSpPr>
              <p:cNvPr id="458" name="Google Shape;458;p49"/>
              <p:cNvSpPr/>
              <p:nvPr/>
            </p:nvSpPr>
            <p:spPr>
              <a:xfrm rot="10800000">
                <a:off x="5409740" y="3402700"/>
                <a:ext cx="233315" cy="233315"/>
              </a:xfrm>
              <a:custGeom>
                <a:rect b="b" l="l" r="r" t="t"/>
                <a:pathLst>
                  <a:path extrusionOk="0" h="1783953" w="1783953">
                    <a:moveTo>
                      <a:pt x="1574800" y="0"/>
                    </a:moveTo>
                    <a:cubicBezTo>
                      <a:pt x="1629159" y="0"/>
                      <a:pt x="1682874" y="2754"/>
                      <a:pt x="1735814" y="8131"/>
                    </a:cubicBezTo>
                    <a:lnTo>
                      <a:pt x="1783953" y="15478"/>
                    </a:lnTo>
                    <a:lnTo>
                      <a:pt x="1783953" y="438812"/>
                    </a:lnTo>
                    <a:lnTo>
                      <a:pt x="1692978" y="424928"/>
                    </a:lnTo>
                    <a:cubicBezTo>
                      <a:pt x="1654122" y="420982"/>
                      <a:pt x="1614697" y="418960"/>
                      <a:pt x="1574800" y="418960"/>
                    </a:cubicBezTo>
                    <a:cubicBezTo>
                      <a:pt x="936447" y="418960"/>
                      <a:pt x="418960" y="936447"/>
                      <a:pt x="418960" y="1574800"/>
                    </a:cubicBezTo>
                    <a:lnTo>
                      <a:pt x="440045" y="1783953"/>
                    </a:lnTo>
                    <a:lnTo>
                      <a:pt x="15478" y="1783953"/>
                    </a:lnTo>
                    <a:lnTo>
                      <a:pt x="8131" y="1735814"/>
                    </a:lnTo>
                    <a:cubicBezTo>
                      <a:pt x="2754" y="1682874"/>
                      <a:pt x="0" y="1629159"/>
                      <a:pt x="0" y="1574800"/>
                    </a:cubicBezTo>
                    <a:cubicBezTo>
                      <a:pt x="0" y="705062"/>
                      <a:pt x="705062" y="0"/>
                      <a:pt x="1574800" y="0"/>
                    </a:cubicBezTo>
                    <a:close/>
                  </a:path>
                </a:pathLst>
              </a:custGeom>
              <a:solidFill>
                <a:srgbClr val="7B005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459" name="Google Shape;459;p49"/>
              <p:cNvSpPr/>
              <p:nvPr/>
            </p:nvSpPr>
            <p:spPr>
              <a:xfrm rot="10800000">
                <a:off x="5595998" y="3402859"/>
                <a:ext cx="521178" cy="54709"/>
              </a:xfrm>
              <a:prstGeom prst="rect">
                <a:avLst/>
              </a:prstGeom>
              <a:solidFill>
                <a:srgbClr val="7B005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460" name="Google Shape;460;p49"/>
              <p:cNvSpPr/>
              <p:nvPr/>
            </p:nvSpPr>
            <p:spPr>
              <a:xfrm flipH="1" rot="10800000">
                <a:off x="6066493" y="3402700"/>
                <a:ext cx="233045" cy="233315"/>
              </a:xfrm>
              <a:custGeom>
                <a:rect b="b" l="l" r="r" t="t"/>
                <a:pathLst>
                  <a:path extrusionOk="0" h="1783953" w="1783953">
                    <a:moveTo>
                      <a:pt x="1574800" y="0"/>
                    </a:moveTo>
                    <a:cubicBezTo>
                      <a:pt x="1629159" y="0"/>
                      <a:pt x="1682874" y="2754"/>
                      <a:pt x="1735814" y="8131"/>
                    </a:cubicBezTo>
                    <a:lnTo>
                      <a:pt x="1783953" y="15478"/>
                    </a:lnTo>
                    <a:lnTo>
                      <a:pt x="1783953" y="438812"/>
                    </a:lnTo>
                    <a:lnTo>
                      <a:pt x="1692978" y="424928"/>
                    </a:lnTo>
                    <a:cubicBezTo>
                      <a:pt x="1654122" y="420982"/>
                      <a:pt x="1614697" y="418960"/>
                      <a:pt x="1574800" y="418960"/>
                    </a:cubicBezTo>
                    <a:cubicBezTo>
                      <a:pt x="936447" y="418960"/>
                      <a:pt x="418960" y="936447"/>
                      <a:pt x="418960" y="1574800"/>
                    </a:cubicBezTo>
                    <a:lnTo>
                      <a:pt x="440045" y="1783953"/>
                    </a:lnTo>
                    <a:lnTo>
                      <a:pt x="15478" y="1783953"/>
                    </a:lnTo>
                    <a:lnTo>
                      <a:pt x="8131" y="1735814"/>
                    </a:lnTo>
                    <a:cubicBezTo>
                      <a:pt x="2754" y="1682874"/>
                      <a:pt x="0" y="1629159"/>
                      <a:pt x="0" y="1574800"/>
                    </a:cubicBezTo>
                    <a:cubicBezTo>
                      <a:pt x="0" y="705062"/>
                      <a:pt x="705062" y="0"/>
                      <a:pt x="1574800" y="0"/>
                    </a:cubicBezTo>
                    <a:close/>
                  </a:path>
                </a:pathLst>
              </a:custGeom>
              <a:solidFill>
                <a:srgbClr val="7B005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461" name="Google Shape;461;p49"/>
              <p:cNvSpPr/>
              <p:nvPr/>
            </p:nvSpPr>
            <p:spPr>
              <a:xfrm flipH="1" rot="10800000">
                <a:off x="6180730" y="3338250"/>
                <a:ext cx="182970" cy="183182"/>
              </a:xfrm>
              <a:prstGeom prst="ellipse">
                <a:avLst/>
              </a:prstGeom>
              <a:solidFill>
                <a:srgbClr val="7B005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462" name="Google Shape;462;p49"/>
              <p:cNvSpPr/>
              <p:nvPr/>
            </p:nvSpPr>
            <p:spPr>
              <a:xfrm flipH="1" rot="5400000">
                <a:off x="5564587" y="4276357"/>
                <a:ext cx="1415254" cy="54645"/>
              </a:xfrm>
              <a:prstGeom prst="rect">
                <a:avLst/>
              </a:prstGeom>
              <a:solidFill>
                <a:srgbClr val="7B005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grpSp>
        <p:grpSp>
          <p:nvGrpSpPr>
            <p:cNvPr id="463" name="Google Shape;463;p49"/>
            <p:cNvGrpSpPr/>
            <p:nvPr/>
          </p:nvGrpSpPr>
          <p:grpSpPr>
            <a:xfrm>
              <a:off x="3611225" y="2726764"/>
              <a:ext cx="988719" cy="1337065"/>
              <a:chOff x="3700536" y="3334005"/>
              <a:chExt cx="953960" cy="1677302"/>
            </a:xfrm>
          </p:grpSpPr>
          <p:sp>
            <p:nvSpPr>
              <p:cNvPr id="464" name="Google Shape;464;p49"/>
              <p:cNvSpPr/>
              <p:nvPr/>
            </p:nvSpPr>
            <p:spPr>
              <a:xfrm rot="10800000">
                <a:off x="3700536" y="3398455"/>
                <a:ext cx="233315" cy="233315"/>
              </a:xfrm>
              <a:custGeom>
                <a:rect b="b" l="l" r="r" t="t"/>
                <a:pathLst>
                  <a:path extrusionOk="0" h="1783953" w="1783953">
                    <a:moveTo>
                      <a:pt x="1574800" y="0"/>
                    </a:moveTo>
                    <a:cubicBezTo>
                      <a:pt x="1629159" y="0"/>
                      <a:pt x="1682874" y="2754"/>
                      <a:pt x="1735814" y="8131"/>
                    </a:cubicBezTo>
                    <a:lnTo>
                      <a:pt x="1783953" y="15478"/>
                    </a:lnTo>
                    <a:lnTo>
                      <a:pt x="1783953" y="438812"/>
                    </a:lnTo>
                    <a:lnTo>
                      <a:pt x="1692978" y="424928"/>
                    </a:lnTo>
                    <a:cubicBezTo>
                      <a:pt x="1654122" y="420982"/>
                      <a:pt x="1614697" y="418960"/>
                      <a:pt x="1574800" y="418960"/>
                    </a:cubicBezTo>
                    <a:cubicBezTo>
                      <a:pt x="936447" y="418960"/>
                      <a:pt x="418960" y="936447"/>
                      <a:pt x="418960" y="1574800"/>
                    </a:cubicBezTo>
                    <a:lnTo>
                      <a:pt x="440045" y="1783953"/>
                    </a:lnTo>
                    <a:lnTo>
                      <a:pt x="15478" y="1783953"/>
                    </a:lnTo>
                    <a:lnTo>
                      <a:pt x="8131" y="1735814"/>
                    </a:lnTo>
                    <a:cubicBezTo>
                      <a:pt x="2754" y="1682874"/>
                      <a:pt x="0" y="1629159"/>
                      <a:pt x="0" y="1574800"/>
                    </a:cubicBezTo>
                    <a:cubicBezTo>
                      <a:pt x="0" y="705062"/>
                      <a:pt x="705062" y="0"/>
                      <a:pt x="1574800" y="0"/>
                    </a:cubicBezTo>
                    <a:close/>
                  </a:path>
                </a:pathLst>
              </a:custGeom>
              <a:solidFill>
                <a:srgbClr val="B4A76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465" name="Google Shape;465;p49"/>
              <p:cNvSpPr/>
              <p:nvPr/>
            </p:nvSpPr>
            <p:spPr>
              <a:xfrm flipH="1" rot="10800000">
                <a:off x="4357289" y="3398455"/>
                <a:ext cx="233045" cy="233315"/>
              </a:xfrm>
              <a:custGeom>
                <a:rect b="b" l="l" r="r" t="t"/>
                <a:pathLst>
                  <a:path extrusionOk="0" h="1783953" w="1783953">
                    <a:moveTo>
                      <a:pt x="1574800" y="0"/>
                    </a:moveTo>
                    <a:cubicBezTo>
                      <a:pt x="1629159" y="0"/>
                      <a:pt x="1682874" y="2754"/>
                      <a:pt x="1735814" y="8131"/>
                    </a:cubicBezTo>
                    <a:lnTo>
                      <a:pt x="1783953" y="15478"/>
                    </a:lnTo>
                    <a:lnTo>
                      <a:pt x="1783953" y="438812"/>
                    </a:lnTo>
                    <a:lnTo>
                      <a:pt x="1692978" y="424928"/>
                    </a:lnTo>
                    <a:cubicBezTo>
                      <a:pt x="1654122" y="420982"/>
                      <a:pt x="1614697" y="418960"/>
                      <a:pt x="1574800" y="418960"/>
                    </a:cubicBezTo>
                    <a:cubicBezTo>
                      <a:pt x="936447" y="418960"/>
                      <a:pt x="418960" y="936447"/>
                      <a:pt x="418960" y="1574800"/>
                    </a:cubicBezTo>
                    <a:lnTo>
                      <a:pt x="440045" y="1783953"/>
                    </a:lnTo>
                    <a:lnTo>
                      <a:pt x="15478" y="1783953"/>
                    </a:lnTo>
                    <a:lnTo>
                      <a:pt x="8131" y="1735814"/>
                    </a:lnTo>
                    <a:cubicBezTo>
                      <a:pt x="2754" y="1682874"/>
                      <a:pt x="0" y="1629159"/>
                      <a:pt x="0" y="1574800"/>
                    </a:cubicBezTo>
                    <a:cubicBezTo>
                      <a:pt x="0" y="705062"/>
                      <a:pt x="705062" y="0"/>
                      <a:pt x="1574800" y="0"/>
                    </a:cubicBezTo>
                    <a:close/>
                  </a:path>
                </a:pathLst>
              </a:custGeom>
              <a:solidFill>
                <a:srgbClr val="B4A76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466" name="Google Shape;466;p49"/>
              <p:cNvSpPr/>
              <p:nvPr/>
            </p:nvSpPr>
            <p:spPr>
              <a:xfrm flipH="1" rot="10800000">
                <a:off x="4471526" y="3334005"/>
                <a:ext cx="182970" cy="183182"/>
              </a:xfrm>
              <a:prstGeom prst="ellipse">
                <a:avLst/>
              </a:prstGeom>
              <a:solidFill>
                <a:srgbClr val="B4A76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467" name="Google Shape;467;p49"/>
              <p:cNvSpPr/>
              <p:nvPr/>
            </p:nvSpPr>
            <p:spPr>
              <a:xfrm flipH="1" rot="5400000">
                <a:off x="3855383" y="4276357"/>
                <a:ext cx="1415254" cy="54645"/>
              </a:xfrm>
              <a:prstGeom prst="rect">
                <a:avLst/>
              </a:prstGeom>
              <a:solidFill>
                <a:srgbClr val="B4A76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468" name="Google Shape;468;p49"/>
              <p:cNvSpPr/>
              <p:nvPr/>
            </p:nvSpPr>
            <p:spPr>
              <a:xfrm rot="10800000">
                <a:off x="3886794" y="3398614"/>
                <a:ext cx="521178" cy="54709"/>
              </a:xfrm>
              <a:prstGeom prst="rect">
                <a:avLst/>
              </a:prstGeom>
              <a:solidFill>
                <a:srgbClr val="B4A76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grpSp>
        <p:grpSp>
          <p:nvGrpSpPr>
            <p:cNvPr id="469" name="Google Shape;469;p49"/>
            <p:cNvGrpSpPr/>
            <p:nvPr/>
          </p:nvGrpSpPr>
          <p:grpSpPr>
            <a:xfrm>
              <a:off x="3317437" y="863449"/>
              <a:ext cx="603880" cy="800603"/>
              <a:chOff x="4130308" y="996540"/>
              <a:chExt cx="582650" cy="1004329"/>
            </a:xfrm>
          </p:grpSpPr>
          <p:sp>
            <p:nvSpPr>
              <p:cNvPr id="470" name="Google Shape;470;p49"/>
              <p:cNvSpPr/>
              <p:nvPr/>
            </p:nvSpPr>
            <p:spPr>
              <a:xfrm rot="10800000">
                <a:off x="4130308" y="996540"/>
                <a:ext cx="582650" cy="1004329"/>
              </a:xfrm>
              <a:custGeom>
                <a:rect b="b" l="l" r="r" t="t"/>
                <a:pathLst>
                  <a:path extrusionOk="0" h="2460229" w="1427274">
                    <a:moveTo>
                      <a:pt x="713638" y="1325798"/>
                    </a:moveTo>
                    <a:cubicBezTo>
                      <a:pt x="481240" y="1325798"/>
                      <a:pt x="292844" y="1514194"/>
                      <a:pt x="292844" y="1746592"/>
                    </a:cubicBezTo>
                    <a:cubicBezTo>
                      <a:pt x="292844" y="1978990"/>
                      <a:pt x="481240" y="2167386"/>
                      <a:pt x="713638" y="2167386"/>
                    </a:cubicBezTo>
                    <a:cubicBezTo>
                      <a:pt x="946036" y="2167386"/>
                      <a:pt x="1134432" y="1978990"/>
                      <a:pt x="1134432" y="1746592"/>
                    </a:cubicBezTo>
                    <a:cubicBezTo>
                      <a:pt x="1134432" y="1514194"/>
                      <a:pt x="946036" y="1325798"/>
                      <a:pt x="713638" y="1325798"/>
                    </a:cubicBezTo>
                    <a:close/>
                    <a:moveTo>
                      <a:pt x="713637" y="0"/>
                    </a:moveTo>
                    <a:lnTo>
                      <a:pt x="1112638" y="1154833"/>
                    </a:lnTo>
                    <a:cubicBezTo>
                      <a:pt x="1302467" y="1283079"/>
                      <a:pt x="1427274" y="1500260"/>
                      <a:pt x="1427274" y="1746592"/>
                    </a:cubicBezTo>
                    <a:cubicBezTo>
                      <a:pt x="1427274" y="2140723"/>
                      <a:pt x="1107768" y="2460229"/>
                      <a:pt x="713637" y="2460229"/>
                    </a:cubicBezTo>
                    <a:cubicBezTo>
                      <a:pt x="319506" y="2460229"/>
                      <a:pt x="0" y="2140723"/>
                      <a:pt x="0" y="1746592"/>
                    </a:cubicBezTo>
                    <a:cubicBezTo>
                      <a:pt x="0" y="1500260"/>
                      <a:pt x="124807" y="1283079"/>
                      <a:pt x="314636" y="1154833"/>
                    </a:cubicBezTo>
                    <a:lnTo>
                      <a:pt x="713637" y="0"/>
                    </a:lnTo>
                    <a:close/>
                  </a:path>
                </a:pathLst>
              </a:custGeom>
              <a:solidFill>
                <a:srgbClr val="FFAA9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471" name="Google Shape;471;p49"/>
              <p:cNvSpPr/>
              <p:nvPr/>
            </p:nvSpPr>
            <p:spPr>
              <a:xfrm rot="10800000">
                <a:off x="4421632" y="996540"/>
                <a:ext cx="291326" cy="1004329"/>
              </a:xfrm>
              <a:custGeom>
                <a:rect b="b" l="l" r="r" t="t"/>
                <a:pathLst>
                  <a:path extrusionOk="0" h="1004329" w="291326">
                    <a:moveTo>
                      <a:pt x="291325" y="1004329"/>
                    </a:moveTo>
                    <a:cubicBezTo>
                      <a:pt x="130431" y="1004329"/>
                      <a:pt x="0" y="873898"/>
                      <a:pt x="0" y="713004"/>
                    </a:cubicBezTo>
                    <a:cubicBezTo>
                      <a:pt x="0" y="612445"/>
                      <a:pt x="50950" y="523786"/>
                      <a:pt x="128443" y="471433"/>
                    </a:cubicBezTo>
                    <a:lnTo>
                      <a:pt x="291325" y="0"/>
                    </a:lnTo>
                    <a:lnTo>
                      <a:pt x="291326" y="3"/>
                    </a:lnTo>
                    <a:lnTo>
                      <a:pt x="291326" y="541225"/>
                    </a:lnTo>
                    <a:lnTo>
                      <a:pt x="291326" y="541225"/>
                    </a:lnTo>
                    <a:cubicBezTo>
                      <a:pt x="196455" y="541225"/>
                      <a:pt x="119547" y="618133"/>
                      <a:pt x="119547" y="713004"/>
                    </a:cubicBezTo>
                    <a:cubicBezTo>
                      <a:pt x="119547" y="807875"/>
                      <a:pt x="196455" y="884783"/>
                      <a:pt x="291326" y="884783"/>
                    </a:cubicBezTo>
                    <a:lnTo>
                      <a:pt x="291326" y="884783"/>
                    </a:lnTo>
                    <a:lnTo>
                      <a:pt x="291326" y="1004329"/>
                    </a:lnTo>
                    <a:close/>
                  </a:path>
                </a:pathLst>
              </a:custGeom>
              <a:solidFill>
                <a:schemeClr val="dk1">
                  <a:alpha val="22745"/>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472" name="Google Shape;472;p49"/>
              <p:cNvSpPr/>
              <p:nvPr/>
            </p:nvSpPr>
            <p:spPr>
              <a:xfrm rot="10800000">
                <a:off x="4236602" y="1116086"/>
                <a:ext cx="343557" cy="343558"/>
              </a:xfrm>
              <a:prstGeom prst="ellipse">
                <a:avLst/>
              </a:prstGeom>
              <a:solidFill>
                <a:schemeClr val="lt1"/>
              </a:solidFill>
              <a:ln cap="flat" cmpd="sng" w="28575">
                <a:solidFill>
                  <a:srgbClr val="C4836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US" sz="1600" u="none" cap="none" strike="noStrike">
                    <a:solidFill>
                      <a:schemeClr val="dk1"/>
                    </a:solidFill>
                    <a:latin typeface="Arial"/>
                    <a:ea typeface="Arial"/>
                    <a:cs typeface="Arial"/>
                    <a:sym typeface="Arial"/>
                  </a:rPr>
                  <a:t>2</a:t>
                </a:r>
                <a:endParaRPr/>
              </a:p>
            </p:txBody>
          </p:sp>
        </p:grpSp>
        <p:grpSp>
          <p:nvGrpSpPr>
            <p:cNvPr id="473" name="Google Shape;473;p49"/>
            <p:cNvGrpSpPr/>
            <p:nvPr/>
          </p:nvGrpSpPr>
          <p:grpSpPr>
            <a:xfrm>
              <a:off x="1566153" y="863449"/>
              <a:ext cx="603880" cy="800603"/>
              <a:chOff x="4130308" y="996540"/>
              <a:chExt cx="582650" cy="1004329"/>
            </a:xfrm>
          </p:grpSpPr>
          <p:sp>
            <p:nvSpPr>
              <p:cNvPr id="474" name="Google Shape;474;p49"/>
              <p:cNvSpPr/>
              <p:nvPr/>
            </p:nvSpPr>
            <p:spPr>
              <a:xfrm rot="10800000">
                <a:off x="4130308" y="996540"/>
                <a:ext cx="582650" cy="1004329"/>
              </a:xfrm>
              <a:custGeom>
                <a:rect b="b" l="l" r="r" t="t"/>
                <a:pathLst>
                  <a:path extrusionOk="0" h="2460229" w="1427274">
                    <a:moveTo>
                      <a:pt x="713638" y="1325798"/>
                    </a:moveTo>
                    <a:cubicBezTo>
                      <a:pt x="481240" y="1325798"/>
                      <a:pt x="292844" y="1514194"/>
                      <a:pt x="292844" y="1746592"/>
                    </a:cubicBezTo>
                    <a:cubicBezTo>
                      <a:pt x="292844" y="1978990"/>
                      <a:pt x="481240" y="2167386"/>
                      <a:pt x="713638" y="2167386"/>
                    </a:cubicBezTo>
                    <a:cubicBezTo>
                      <a:pt x="946036" y="2167386"/>
                      <a:pt x="1134432" y="1978990"/>
                      <a:pt x="1134432" y="1746592"/>
                    </a:cubicBezTo>
                    <a:cubicBezTo>
                      <a:pt x="1134432" y="1514194"/>
                      <a:pt x="946036" y="1325798"/>
                      <a:pt x="713638" y="1325798"/>
                    </a:cubicBezTo>
                    <a:close/>
                    <a:moveTo>
                      <a:pt x="713637" y="0"/>
                    </a:moveTo>
                    <a:lnTo>
                      <a:pt x="1112638" y="1154833"/>
                    </a:lnTo>
                    <a:cubicBezTo>
                      <a:pt x="1302467" y="1283079"/>
                      <a:pt x="1427274" y="1500260"/>
                      <a:pt x="1427274" y="1746592"/>
                    </a:cubicBezTo>
                    <a:cubicBezTo>
                      <a:pt x="1427274" y="2140723"/>
                      <a:pt x="1107768" y="2460229"/>
                      <a:pt x="713637" y="2460229"/>
                    </a:cubicBezTo>
                    <a:cubicBezTo>
                      <a:pt x="319506" y="2460229"/>
                      <a:pt x="0" y="2140723"/>
                      <a:pt x="0" y="1746592"/>
                    </a:cubicBezTo>
                    <a:cubicBezTo>
                      <a:pt x="0" y="1500260"/>
                      <a:pt x="124807" y="1283079"/>
                      <a:pt x="314636" y="1154833"/>
                    </a:cubicBezTo>
                    <a:lnTo>
                      <a:pt x="713637" y="0"/>
                    </a:lnTo>
                    <a:close/>
                  </a:path>
                </a:pathLst>
              </a:custGeom>
              <a:solidFill>
                <a:srgbClr val="FF5A5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475" name="Google Shape;475;p49"/>
              <p:cNvSpPr/>
              <p:nvPr/>
            </p:nvSpPr>
            <p:spPr>
              <a:xfrm rot="10800000">
                <a:off x="4421632" y="996540"/>
                <a:ext cx="291326" cy="1004329"/>
              </a:xfrm>
              <a:custGeom>
                <a:rect b="b" l="l" r="r" t="t"/>
                <a:pathLst>
                  <a:path extrusionOk="0" h="1004329" w="291326">
                    <a:moveTo>
                      <a:pt x="291325" y="1004329"/>
                    </a:moveTo>
                    <a:cubicBezTo>
                      <a:pt x="130431" y="1004329"/>
                      <a:pt x="0" y="873898"/>
                      <a:pt x="0" y="713004"/>
                    </a:cubicBezTo>
                    <a:cubicBezTo>
                      <a:pt x="0" y="612445"/>
                      <a:pt x="50950" y="523786"/>
                      <a:pt x="128443" y="471433"/>
                    </a:cubicBezTo>
                    <a:lnTo>
                      <a:pt x="291325" y="0"/>
                    </a:lnTo>
                    <a:lnTo>
                      <a:pt x="291326" y="3"/>
                    </a:lnTo>
                    <a:lnTo>
                      <a:pt x="291326" y="541225"/>
                    </a:lnTo>
                    <a:lnTo>
                      <a:pt x="291326" y="541225"/>
                    </a:lnTo>
                    <a:cubicBezTo>
                      <a:pt x="196455" y="541225"/>
                      <a:pt x="119547" y="618133"/>
                      <a:pt x="119547" y="713004"/>
                    </a:cubicBezTo>
                    <a:cubicBezTo>
                      <a:pt x="119547" y="807875"/>
                      <a:pt x="196455" y="884783"/>
                      <a:pt x="291326" y="884783"/>
                    </a:cubicBezTo>
                    <a:lnTo>
                      <a:pt x="291326" y="884783"/>
                    </a:lnTo>
                    <a:lnTo>
                      <a:pt x="291326" y="1004329"/>
                    </a:lnTo>
                    <a:close/>
                  </a:path>
                </a:pathLst>
              </a:custGeom>
              <a:solidFill>
                <a:schemeClr val="dk1">
                  <a:alpha val="22745"/>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476" name="Google Shape;476;p49"/>
              <p:cNvSpPr/>
              <p:nvPr/>
            </p:nvSpPr>
            <p:spPr>
              <a:xfrm rot="10800000">
                <a:off x="4249854" y="1100846"/>
                <a:ext cx="343557" cy="343558"/>
              </a:xfrm>
              <a:prstGeom prst="ellipse">
                <a:avLst/>
              </a:prstGeom>
              <a:solidFill>
                <a:schemeClr val="lt1"/>
              </a:solidFill>
              <a:ln cap="flat" cmpd="sng" w="28575">
                <a:solidFill>
                  <a:srgbClr val="C4454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US" sz="1600" u="none" cap="none" strike="noStrike">
                    <a:solidFill>
                      <a:schemeClr val="dk1"/>
                    </a:solidFill>
                    <a:latin typeface="Arial"/>
                    <a:ea typeface="Arial"/>
                    <a:cs typeface="Arial"/>
                    <a:sym typeface="Arial"/>
                  </a:rPr>
                  <a:t>1</a:t>
                </a:r>
                <a:endParaRPr/>
              </a:p>
            </p:txBody>
          </p:sp>
        </p:grpSp>
        <p:grpSp>
          <p:nvGrpSpPr>
            <p:cNvPr id="477" name="Google Shape;477;p49"/>
            <p:cNvGrpSpPr/>
            <p:nvPr/>
          </p:nvGrpSpPr>
          <p:grpSpPr>
            <a:xfrm>
              <a:off x="5842027" y="829340"/>
              <a:ext cx="603880" cy="800603"/>
              <a:chOff x="4130308" y="996540"/>
              <a:chExt cx="582650" cy="1004329"/>
            </a:xfrm>
          </p:grpSpPr>
          <p:sp>
            <p:nvSpPr>
              <p:cNvPr id="478" name="Google Shape;478;p49"/>
              <p:cNvSpPr/>
              <p:nvPr/>
            </p:nvSpPr>
            <p:spPr>
              <a:xfrm rot="10800000">
                <a:off x="4130308" y="996540"/>
                <a:ext cx="582650" cy="1004329"/>
              </a:xfrm>
              <a:custGeom>
                <a:rect b="b" l="l" r="r" t="t"/>
                <a:pathLst>
                  <a:path extrusionOk="0" h="2460229" w="1427274">
                    <a:moveTo>
                      <a:pt x="713638" y="1325798"/>
                    </a:moveTo>
                    <a:cubicBezTo>
                      <a:pt x="481240" y="1325798"/>
                      <a:pt x="292844" y="1514194"/>
                      <a:pt x="292844" y="1746592"/>
                    </a:cubicBezTo>
                    <a:cubicBezTo>
                      <a:pt x="292844" y="1978990"/>
                      <a:pt x="481240" y="2167386"/>
                      <a:pt x="713638" y="2167386"/>
                    </a:cubicBezTo>
                    <a:cubicBezTo>
                      <a:pt x="946036" y="2167386"/>
                      <a:pt x="1134432" y="1978990"/>
                      <a:pt x="1134432" y="1746592"/>
                    </a:cubicBezTo>
                    <a:cubicBezTo>
                      <a:pt x="1134432" y="1514194"/>
                      <a:pt x="946036" y="1325798"/>
                      <a:pt x="713638" y="1325798"/>
                    </a:cubicBezTo>
                    <a:close/>
                    <a:moveTo>
                      <a:pt x="713637" y="0"/>
                    </a:moveTo>
                    <a:lnTo>
                      <a:pt x="1112638" y="1154833"/>
                    </a:lnTo>
                    <a:cubicBezTo>
                      <a:pt x="1302467" y="1283079"/>
                      <a:pt x="1427274" y="1500260"/>
                      <a:pt x="1427274" y="1746592"/>
                    </a:cubicBezTo>
                    <a:cubicBezTo>
                      <a:pt x="1427274" y="2140723"/>
                      <a:pt x="1107768" y="2460229"/>
                      <a:pt x="713637" y="2460229"/>
                    </a:cubicBezTo>
                    <a:cubicBezTo>
                      <a:pt x="319506" y="2460229"/>
                      <a:pt x="0" y="2140723"/>
                      <a:pt x="0" y="1746592"/>
                    </a:cubicBezTo>
                    <a:cubicBezTo>
                      <a:pt x="0" y="1500260"/>
                      <a:pt x="124807" y="1283079"/>
                      <a:pt x="314636" y="1154833"/>
                    </a:cubicBezTo>
                    <a:lnTo>
                      <a:pt x="713637" y="0"/>
                    </a:lnTo>
                    <a:close/>
                  </a:path>
                </a:pathLst>
              </a:custGeom>
              <a:solidFill>
                <a:srgbClr val="FFB4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479" name="Google Shape;479;p49"/>
              <p:cNvSpPr/>
              <p:nvPr/>
            </p:nvSpPr>
            <p:spPr>
              <a:xfrm rot="10800000">
                <a:off x="4421632" y="996540"/>
                <a:ext cx="291326" cy="1004329"/>
              </a:xfrm>
              <a:custGeom>
                <a:rect b="b" l="l" r="r" t="t"/>
                <a:pathLst>
                  <a:path extrusionOk="0" h="1004329" w="291326">
                    <a:moveTo>
                      <a:pt x="291325" y="1004329"/>
                    </a:moveTo>
                    <a:cubicBezTo>
                      <a:pt x="130431" y="1004329"/>
                      <a:pt x="0" y="873898"/>
                      <a:pt x="0" y="713004"/>
                    </a:cubicBezTo>
                    <a:cubicBezTo>
                      <a:pt x="0" y="612445"/>
                      <a:pt x="50950" y="523786"/>
                      <a:pt x="128443" y="471433"/>
                    </a:cubicBezTo>
                    <a:lnTo>
                      <a:pt x="291325" y="0"/>
                    </a:lnTo>
                    <a:lnTo>
                      <a:pt x="291326" y="3"/>
                    </a:lnTo>
                    <a:lnTo>
                      <a:pt x="291326" y="541225"/>
                    </a:lnTo>
                    <a:lnTo>
                      <a:pt x="291326" y="541225"/>
                    </a:lnTo>
                    <a:cubicBezTo>
                      <a:pt x="196455" y="541225"/>
                      <a:pt x="119547" y="618133"/>
                      <a:pt x="119547" y="713004"/>
                    </a:cubicBezTo>
                    <a:cubicBezTo>
                      <a:pt x="119547" y="807875"/>
                      <a:pt x="196455" y="884783"/>
                      <a:pt x="291326" y="884783"/>
                    </a:cubicBezTo>
                    <a:lnTo>
                      <a:pt x="291326" y="884783"/>
                    </a:lnTo>
                    <a:lnTo>
                      <a:pt x="291326" y="1004329"/>
                    </a:lnTo>
                    <a:close/>
                  </a:path>
                </a:pathLst>
              </a:custGeom>
              <a:solidFill>
                <a:schemeClr val="dk1">
                  <a:alpha val="22745"/>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480" name="Google Shape;480;p49"/>
              <p:cNvSpPr/>
              <p:nvPr/>
            </p:nvSpPr>
            <p:spPr>
              <a:xfrm rot="10800000">
                <a:off x="4249854" y="1116086"/>
                <a:ext cx="343557" cy="343558"/>
              </a:xfrm>
              <a:prstGeom prst="ellipse">
                <a:avLst/>
              </a:prstGeom>
              <a:solidFill>
                <a:schemeClr val="lt1"/>
              </a:solidFill>
              <a:ln cap="flat" cmpd="sng" w="28575">
                <a:solidFill>
                  <a:srgbClr val="C48A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US" sz="1600" u="none" cap="none" strike="noStrike">
                    <a:solidFill>
                      <a:schemeClr val="dk1"/>
                    </a:solidFill>
                    <a:latin typeface="Arial"/>
                    <a:ea typeface="Arial"/>
                    <a:cs typeface="Arial"/>
                    <a:sym typeface="Arial"/>
                  </a:rPr>
                  <a:t>3</a:t>
                </a:r>
                <a:endParaRPr/>
              </a:p>
            </p:txBody>
          </p:sp>
        </p:grpSp>
        <p:grpSp>
          <p:nvGrpSpPr>
            <p:cNvPr id="481" name="Google Shape;481;p49"/>
            <p:cNvGrpSpPr/>
            <p:nvPr/>
          </p:nvGrpSpPr>
          <p:grpSpPr>
            <a:xfrm rot="10800000">
              <a:off x="7260578" y="4122270"/>
              <a:ext cx="603880" cy="800603"/>
              <a:chOff x="4130308" y="996540"/>
              <a:chExt cx="582650" cy="1004329"/>
            </a:xfrm>
          </p:grpSpPr>
          <p:sp>
            <p:nvSpPr>
              <p:cNvPr id="482" name="Google Shape;482;p49"/>
              <p:cNvSpPr/>
              <p:nvPr/>
            </p:nvSpPr>
            <p:spPr>
              <a:xfrm rot="10800000">
                <a:off x="4130308" y="996540"/>
                <a:ext cx="582650" cy="1004329"/>
              </a:xfrm>
              <a:custGeom>
                <a:rect b="b" l="l" r="r" t="t"/>
                <a:pathLst>
                  <a:path extrusionOk="0" h="2460229" w="1427274">
                    <a:moveTo>
                      <a:pt x="713638" y="1325798"/>
                    </a:moveTo>
                    <a:cubicBezTo>
                      <a:pt x="481240" y="1325798"/>
                      <a:pt x="292844" y="1514194"/>
                      <a:pt x="292844" y="1746592"/>
                    </a:cubicBezTo>
                    <a:cubicBezTo>
                      <a:pt x="292844" y="1978990"/>
                      <a:pt x="481240" y="2167386"/>
                      <a:pt x="713638" y="2167386"/>
                    </a:cubicBezTo>
                    <a:cubicBezTo>
                      <a:pt x="946036" y="2167386"/>
                      <a:pt x="1134432" y="1978990"/>
                      <a:pt x="1134432" y="1746592"/>
                    </a:cubicBezTo>
                    <a:cubicBezTo>
                      <a:pt x="1134432" y="1514194"/>
                      <a:pt x="946036" y="1325798"/>
                      <a:pt x="713638" y="1325798"/>
                    </a:cubicBezTo>
                    <a:close/>
                    <a:moveTo>
                      <a:pt x="713637" y="0"/>
                    </a:moveTo>
                    <a:lnTo>
                      <a:pt x="1112638" y="1154833"/>
                    </a:lnTo>
                    <a:cubicBezTo>
                      <a:pt x="1302467" y="1283079"/>
                      <a:pt x="1427274" y="1500260"/>
                      <a:pt x="1427274" y="1746592"/>
                    </a:cubicBezTo>
                    <a:cubicBezTo>
                      <a:pt x="1427274" y="2140723"/>
                      <a:pt x="1107768" y="2460229"/>
                      <a:pt x="713637" y="2460229"/>
                    </a:cubicBezTo>
                    <a:cubicBezTo>
                      <a:pt x="319506" y="2460229"/>
                      <a:pt x="0" y="2140723"/>
                      <a:pt x="0" y="1746592"/>
                    </a:cubicBezTo>
                    <a:cubicBezTo>
                      <a:pt x="0" y="1500260"/>
                      <a:pt x="124807" y="1283079"/>
                      <a:pt x="314636" y="1154833"/>
                    </a:cubicBezTo>
                    <a:lnTo>
                      <a:pt x="713637" y="0"/>
                    </a:lnTo>
                    <a:close/>
                  </a:path>
                </a:pathLst>
              </a:custGeom>
              <a:solidFill>
                <a:srgbClr val="7B005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lt1"/>
                  </a:solidFill>
                  <a:latin typeface="Arial"/>
                  <a:ea typeface="Arial"/>
                  <a:cs typeface="Arial"/>
                  <a:sym typeface="Arial"/>
                </a:endParaRPr>
              </a:p>
            </p:txBody>
          </p:sp>
          <p:sp>
            <p:nvSpPr>
              <p:cNvPr id="483" name="Google Shape;483;p49"/>
              <p:cNvSpPr/>
              <p:nvPr/>
            </p:nvSpPr>
            <p:spPr>
              <a:xfrm rot="10800000">
                <a:off x="4421632" y="996540"/>
                <a:ext cx="291326" cy="1004329"/>
              </a:xfrm>
              <a:custGeom>
                <a:rect b="b" l="l" r="r" t="t"/>
                <a:pathLst>
                  <a:path extrusionOk="0" h="1004329" w="291326">
                    <a:moveTo>
                      <a:pt x="291325" y="1004329"/>
                    </a:moveTo>
                    <a:cubicBezTo>
                      <a:pt x="130431" y="1004329"/>
                      <a:pt x="0" y="873898"/>
                      <a:pt x="0" y="713004"/>
                    </a:cubicBezTo>
                    <a:cubicBezTo>
                      <a:pt x="0" y="612445"/>
                      <a:pt x="50950" y="523786"/>
                      <a:pt x="128443" y="471433"/>
                    </a:cubicBezTo>
                    <a:lnTo>
                      <a:pt x="291325" y="0"/>
                    </a:lnTo>
                    <a:lnTo>
                      <a:pt x="291326" y="3"/>
                    </a:lnTo>
                    <a:lnTo>
                      <a:pt x="291326" y="541225"/>
                    </a:lnTo>
                    <a:lnTo>
                      <a:pt x="291326" y="541225"/>
                    </a:lnTo>
                    <a:cubicBezTo>
                      <a:pt x="196455" y="541225"/>
                      <a:pt x="119547" y="618133"/>
                      <a:pt x="119547" y="713004"/>
                    </a:cubicBezTo>
                    <a:cubicBezTo>
                      <a:pt x="119547" y="807875"/>
                      <a:pt x="196455" y="884783"/>
                      <a:pt x="291326" y="884783"/>
                    </a:cubicBezTo>
                    <a:lnTo>
                      <a:pt x="291326" y="884783"/>
                    </a:lnTo>
                    <a:lnTo>
                      <a:pt x="291326" y="1004329"/>
                    </a:lnTo>
                    <a:close/>
                  </a:path>
                </a:pathLst>
              </a:custGeom>
              <a:solidFill>
                <a:schemeClr val="dk1">
                  <a:alpha val="22745"/>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lt1"/>
                  </a:solidFill>
                  <a:latin typeface="Arial"/>
                  <a:ea typeface="Arial"/>
                  <a:cs typeface="Arial"/>
                  <a:sym typeface="Arial"/>
                </a:endParaRPr>
              </a:p>
            </p:txBody>
          </p:sp>
          <p:sp>
            <p:nvSpPr>
              <p:cNvPr id="484" name="Google Shape;484;p49"/>
              <p:cNvSpPr/>
              <p:nvPr/>
            </p:nvSpPr>
            <p:spPr>
              <a:xfrm rot="10800000">
                <a:off x="4249854" y="1116086"/>
                <a:ext cx="343557" cy="343558"/>
              </a:xfrm>
              <a:prstGeom prst="ellipse">
                <a:avLst/>
              </a:prstGeom>
              <a:solidFill>
                <a:schemeClr val="lt1"/>
              </a:solidFill>
              <a:ln cap="flat" cmpd="sng" w="28575">
                <a:solidFill>
                  <a:srgbClr val="5F003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US" sz="1600" u="none" cap="none" strike="noStrike">
                    <a:solidFill>
                      <a:schemeClr val="dk1"/>
                    </a:solidFill>
                    <a:latin typeface="Arial"/>
                    <a:ea typeface="Arial"/>
                    <a:cs typeface="Arial"/>
                    <a:sym typeface="Arial"/>
                  </a:rPr>
                  <a:t>6</a:t>
                </a:r>
                <a:endParaRPr/>
              </a:p>
            </p:txBody>
          </p:sp>
        </p:grpSp>
        <p:grpSp>
          <p:nvGrpSpPr>
            <p:cNvPr id="485" name="Google Shape;485;p49"/>
            <p:cNvGrpSpPr/>
            <p:nvPr/>
          </p:nvGrpSpPr>
          <p:grpSpPr>
            <a:xfrm rot="10800000">
              <a:off x="4199335" y="4115504"/>
              <a:ext cx="603880" cy="800603"/>
              <a:chOff x="4130308" y="996540"/>
              <a:chExt cx="582650" cy="1004329"/>
            </a:xfrm>
          </p:grpSpPr>
          <p:sp>
            <p:nvSpPr>
              <p:cNvPr id="486" name="Google Shape;486;p49"/>
              <p:cNvSpPr/>
              <p:nvPr/>
            </p:nvSpPr>
            <p:spPr>
              <a:xfrm rot="10800000">
                <a:off x="4130308" y="996540"/>
                <a:ext cx="582650" cy="1004329"/>
              </a:xfrm>
              <a:custGeom>
                <a:rect b="b" l="l" r="r" t="t"/>
                <a:pathLst>
                  <a:path extrusionOk="0" h="2460229" w="1427274">
                    <a:moveTo>
                      <a:pt x="713638" y="1325798"/>
                    </a:moveTo>
                    <a:cubicBezTo>
                      <a:pt x="481240" y="1325798"/>
                      <a:pt x="292844" y="1514194"/>
                      <a:pt x="292844" y="1746592"/>
                    </a:cubicBezTo>
                    <a:cubicBezTo>
                      <a:pt x="292844" y="1978990"/>
                      <a:pt x="481240" y="2167386"/>
                      <a:pt x="713638" y="2167386"/>
                    </a:cubicBezTo>
                    <a:cubicBezTo>
                      <a:pt x="946036" y="2167386"/>
                      <a:pt x="1134432" y="1978990"/>
                      <a:pt x="1134432" y="1746592"/>
                    </a:cubicBezTo>
                    <a:cubicBezTo>
                      <a:pt x="1134432" y="1514194"/>
                      <a:pt x="946036" y="1325798"/>
                      <a:pt x="713638" y="1325798"/>
                    </a:cubicBezTo>
                    <a:close/>
                    <a:moveTo>
                      <a:pt x="713637" y="0"/>
                    </a:moveTo>
                    <a:lnTo>
                      <a:pt x="1112638" y="1154833"/>
                    </a:lnTo>
                    <a:cubicBezTo>
                      <a:pt x="1302467" y="1283079"/>
                      <a:pt x="1427274" y="1500260"/>
                      <a:pt x="1427274" y="1746592"/>
                    </a:cubicBezTo>
                    <a:cubicBezTo>
                      <a:pt x="1427274" y="2140723"/>
                      <a:pt x="1107768" y="2460229"/>
                      <a:pt x="713637" y="2460229"/>
                    </a:cubicBezTo>
                    <a:cubicBezTo>
                      <a:pt x="319506" y="2460229"/>
                      <a:pt x="0" y="2140723"/>
                      <a:pt x="0" y="1746592"/>
                    </a:cubicBezTo>
                    <a:cubicBezTo>
                      <a:pt x="0" y="1500260"/>
                      <a:pt x="124807" y="1283079"/>
                      <a:pt x="314636" y="1154833"/>
                    </a:cubicBezTo>
                    <a:lnTo>
                      <a:pt x="713637" y="0"/>
                    </a:lnTo>
                    <a:close/>
                  </a:path>
                </a:pathLst>
              </a:custGeom>
              <a:solidFill>
                <a:srgbClr val="B4A76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lt1"/>
                  </a:solidFill>
                  <a:latin typeface="Arial"/>
                  <a:ea typeface="Arial"/>
                  <a:cs typeface="Arial"/>
                  <a:sym typeface="Arial"/>
                </a:endParaRPr>
              </a:p>
            </p:txBody>
          </p:sp>
          <p:sp>
            <p:nvSpPr>
              <p:cNvPr id="487" name="Google Shape;487;p49"/>
              <p:cNvSpPr/>
              <p:nvPr/>
            </p:nvSpPr>
            <p:spPr>
              <a:xfrm rot="10800000">
                <a:off x="4421632" y="996540"/>
                <a:ext cx="291326" cy="1004329"/>
              </a:xfrm>
              <a:custGeom>
                <a:rect b="b" l="l" r="r" t="t"/>
                <a:pathLst>
                  <a:path extrusionOk="0" h="1004329" w="291326">
                    <a:moveTo>
                      <a:pt x="291325" y="1004329"/>
                    </a:moveTo>
                    <a:cubicBezTo>
                      <a:pt x="130431" y="1004329"/>
                      <a:pt x="0" y="873898"/>
                      <a:pt x="0" y="713004"/>
                    </a:cubicBezTo>
                    <a:cubicBezTo>
                      <a:pt x="0" y="612445"/>
                      <a:pt x="50950" y="523786"/>
                      <a:pt x="128443" y="471433"/>
                    </a:cubicBezTo>
                    <a:lnTo>
                      <a:pt x="291325" y="0"/>
                    </a:lnTo>
                    <a:lnTo>
                      <a:pt x="291326" y="3"/>
                    </a:lnTo>
                    <a:lnTo>
                      <a:pt x="291326" y="541225"/>
                    </a:lnTo>
                    <a:lnTo>
                      <a:pt x="291326" y="541225"/>
                    </a:lnTo>
                    <a:cubicBezTo>
                      <a:pt x="196455" y="541225"/>
                      <a:pt x="119547" y="618133"/>
                      <a:pt x="119547" y="713004"/>
                    </a:cubicBezTo>
                    <a:cubicBezTo>
                      <a:pt x="119547" y="807875"/>
                      <a:pt x="196455" y="884783"/>
                      <a:pt x="291326" y="884783"/>
                    </a:cubicBezTo>
                    <a:lnTo>
                      <a:pt x="291326" y="884783"/>
                    </a:lnTo>
                    <a:lnTo>
                      <a:pt x="291326" y="1004329"/>
                    </a:lnTo>
                    <a:close/>
                  </a:path>
                </a:pathLst>
              </a:custGeom>
              <a:solidFill>
                <a:schemeClr val="dk1">
                  <a:alpha val="22745"/>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lt1"/>
                  </a:solidFill>
                  <a:latin typeface="Arial"/>
                  <a:ea typeface="Arial"/>
                  <a:cs typeface="Arial"/>
                  <a:sym typeface="Arial"/>
                </a:endParaRPr>
              </a:p>
            </p:txBody>
          </p:sp>
          <p:sp>
            <p:nvSpPr>
              <p:cNvPr id="488" name="Google Shape;488;p49"/>
              <p:cNvSpPr/>
              <p:nvPr/>
            </p:nvSpPr>
            <p:spPr>
              <a:xfrm rot="10800000">
                <a:off x="4249854" y="1116086"/>
                <a:ext cx="343557" cy="343558"/>
              </a:xfrm>
              <a:prstGeom prst="ellipse">
                <a:avLst/>
              </a:prstGeom>
              <a:solidFill>
                <a:schemeClr val="lt1"/>
              </a:solidFill>
              <a:ln cap="flat" cmpd="sng" w="28575">
                <a:solidFill>
                  <a:srgbClr val="8A805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US" sz="1600" u="none" cap="none" strike="noStrike">
                    <a:solidFill>
                      <a:schemeClr val="dk1"/>
                    </a:solidFill>
                    <a:latin typeface="Arial"/>
                    <a:ea typeface="Arial"/>
                    <a:cs typeface="Arial"/>
                    <a:sym typeface="Arial"/>
                  </a:rPr>
                  <a:t>5</a:t>
                </a:r>
                <a:endParaRPr/>
              </a:p>
            </p:txBody>
          </p:sp>
        </p:grpSp>
        <p:grpSp>
          <p:nvGrpSpPr>
            <p:cNvPr id="489" name="Google Shape;489;p49"/>
            <p:cNvGrpSpPr/>
            <p:nvPr/>
          </p:nvGrpSpPr>
          <p:grpSpPr>
            <a:xfrm rot="10800000">
              <a:off x="2434030" y="4115505"/>
              <a:ext cx="603880" cy="800603"/>
              <a:chOff x="4130308" y="996540"/>
              <a:chExt cx="582650" cy="1004329"/>
            </a:xfrm>
          </p:grpSpPr>
          <p:sp>
            <p:nvSpPr>
              <p:cNvPr id="490" name="Google Shape;490;p49"/>
              <p:cNvSpPr/>
              <p:nvPr/>
            </p:nvSpPr>
            <p:spPr>
              <a:xfrm rot="10800000">
                <a:off x="4130308" y="996540"/>
                <a:ext cx="582650" cy="1004329"/>
              </a:xfrm>
              <a:custGeom>
                <a:rect b="b" l="l" r="r" t="t"/>
                <a:pathLst>
                  <a:path extrusionOk="0" h="2460229" w="1427274">
                    <a:moveTo>
                      <a:pt x="713638" y="1325798"/>
                    </a:moveTo>
                    <a:cubicBezTo>
                      <a:pt x="481240" y="1325798"/>
                      <a:pt x="292844" y="1514194"/>
                      <a:pt x="292844" y="1746592"/>
                    </a:cubicBezTo>
                    <a:cubicBezTo>
                      <a:pt x="292844" y="1978990"/>
                      <a:pt x="481240" y="2167386"/>
                      <a:pt x="713638" y="2167386"/>
                    </a:cubicBezTo>
                    <a:cubicBezTo>
                      <a:pt x="946036" y="2167386"/>
                      <a:pt x="1134432" y="1978990"/>
                      <a:pt x="1134432" y="1746592"/>
                    </a:cubicBezTo>
                    <a:cubicBezTo>
                      <a:pt x="1134432" y="1514194"/>
                      <a:pt x="946036" y="1325798"/>
                      <a:pt x="713638" y="1325798"/>
                    </a:cubicBezTo>
                    <a:close/>
                    <a:moveTo>
                      <a:pt x="713637" y="0"/>
                    </a:moveTo>
                    <a:lnTo>
                      <a:pt x="1112638" y="1154833"/>
                    </a:lnTo>
                    <a:cubicBezTo>
                      <a:pt x="1302467" y="1283079"/>
                      <a:pt x="1427274" y="1500260"/>
                      <a:pt x="1427274" y="1746592"/>
                    </a:cubicBezTo>
                    <a:cubicBezTo>
                      <a:pt x="1427274" y="2140723"/>
                      <a:pt x="1107768" y="2460229"/>
                      <a:pt x="713637" y="2460229"/>
                    </a:cubicBezTo>
                    <a:cubicBezTo>
                      <a:pt x="319506" y="2460229"/>
                      <a:pt x="0" y="2140723"/>
                      <a:pt x="0" y="1746592"/>
                    </a:cubicBezTo>
                    <a:cubicBezTo>
                      <a:pt x="0" y="1500260"/>
                      <a:pt x="124807" y="1283079"/>
                      <a:pt x="314636" y="1154833"/>
                    </a:cubicBezTo>
                    <a:lnTo>
                      <a:pt x="713637" y="0"/>
                    </a:lnTo>
                    <a:close/>
                  </a:path>
                </a:pathLst>
              </a:custGeom>
              <a:solidFill>
                <a:srgbClr val="8CE07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491" name="Google Shape;491;p49"/>
              <p:cNvSpPr/>
              <p:nvPr/>
            </p:nvSpPr>
            <p:spPr>
              <a:xfrm rot="10800000">
                <a:off x="4421632" y="996540"/>
                <a:ext cx="291326" cy="1004329"/>
              </a:xfrm>
              <a:custGeom>
                <a:rect b="b" l="l" r="r" t="t"/>
                <a:pathLst>
                  <a:path extrusionOk="0" h="1004329" w="291326">
                    <a:moveTo>
                      <a:pt x="291325" y="1004329"/>
                    </a:moveTo>
                    <a:cubicBezTo>
                      <a:pt x="130431" y="1004329"/>
                      <a:pt x="0" y="873898"/>
                      <a:pt x="0" y="713004"/>
                    </a:cubicBezTo>
                    <a:cubicBezTo>
                      <a:pt x="0" y="612445"/>
                      <a:pt x="50950" y="523786"/>
                      <a:pt x="128443" y="471433"/>
                    </a:cubicBezTo>
                    <a:lnTo>
                      <a:pt x="291325" y="0"/>
                    </a:lnTo>
                    <a:lnTo>
                      <a:pt x="291326" y="3"/>
                    </a:lnTo>
                    <a:lnTo>
                      <a:pt x="291326" y="541225"/>
                    </a:lnTo>
                    <a:lnTo>
                      <a:pt x="291326" y="541225"/>
                    </a:lnTo>
                    <a:cubicBezTo>
                      <a:pt x="196455" y="541225"/>
                      <a:pt x="119547" y="618133"/>
                      <a:pt x="119547" y="713004"/>
                    </a:cubicBezTo>
                    <a:cubicBezTo>
                      <a:pt x="119547" y="807875"/>
                      <a:pt x="196455" y="884783"/>
                      <a:pt x="291326" y="884783"/>
                    </a:cubicBezTo>
                    <a:lnTo>
                      <a:pt x="291326" y="884783"/>
                    </a:lnTo>
                    <a:lnTo>
                      <a:pt x="291326" y="1004329"/>
                    </a:lnTo>
                    <a:close/>
                  </a:path>
                </a:pathLst>
              </a:custGeom>
              <a:solidFill>
                <a:schemeClr val="dk1">
                  <a:alpha val="22745"/>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492" name="Google Shape;492;p49"/>
              <p:cNvSpPr/>
              <p:nvPr/>
            </p:nvSpPr>
            <p:spPr>
              <a:xfrm rot="10800000">
                <a:off x="4249854" y="1116086"/>
                <a:ext cx="343557" cy="343558"/>
              </a:xfrm>
              <a:prstGeom prst="ellipse">
                <a:avLst/>
              </a:prstGeom>
              <a:solidFill>
                <a:schemeClr val="lt1"/>
              </a:solidFill>
              <a:ln cap="flat" cmpd="sng" w="28575">
                <a:solidFill>
                  <a:srgbClr val="6CAC5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US" sz="1600" u="none" cap="none" strike="noStrike">
                    <a:solidFill>
                      <a:schemeClr val="dk1"/>
                    </a:solidFill>
                    <a:latin typeface="Arial"/>
                    <a:ea typeface="Arial"/>
                    <a:cs typeface="Arial"/>
                    <a:sym typeface="Arial"/>
                  </a:rPr>
                  <a:t>4</a:t>
                </a:r>
                <a:endParaRPr/>
              </a:p>
            </p:txBody>
          </p:sp>
        </p:grpSp>
        <p:grpSp>
          <p:nvGrpSpPr>
            <p:cNvPr id="493" name="Google Shape;493;p49"/>
            <p:cNvGrpSpPr/>
            <p:nvPr/>
          </p:nvGrpSpPr>
          <p:grpSpPr>
            <a:xfrm>
              <a:off x="947260" y="1711699"/>
              <a:ext cx="1015763" cy="1178076"/>
              <a:chOff x="1130224" y="2060640"/>
              <a:chExt cx="980053" cy="1477855"/>
            </a:xfrm>
          </p:grpSpPr>
          <p:sp>
            <p:nvSpPr>
              <p:cNvPr id="494" name="Google Shape;494;p49"/>
              <p:cNvSpPr/>
              <p:nvPr/>
            </p:nvSpPr>
            <p:spPr>
              <a:xfrm>
                <a:off x="1812725" y="3221984"/>
                <a:ext cx="233315" cy="233315"/>
              </a:xfrm>
              <a:custGeom>
                <a:rect b="b" l="l" r="r" t="t"/>
                <a:pathLst>
                  <a:path extrusionOk="0" h="1783953" w="1783953">
                    <a:moveTo>
                      <a:pt x="1574800" y="0"/>
                    </a:moveTo>
                    <a:cubicBezTo>
                      <a:pt x="1629159" y="0"/>
                      <a:pt x="1682874" y="2754"/>
                      <a:pt x="1735814" y="8131"/>
                    </a:cubicBezTo>
                    <a:lnTo>
                      <a:pt x="1783953" y="15478"/>
                    </a:lnTo>
                    <a:lnTo>
                      <a:pt x="1783953" y="438812"/>
                    </a:lnTo>
                    <a:lnTo>
                      <a:pt x="1692978" y="424928"/>
                    </a:lnTo>
                    <a:cubicBezTo>
                      <a:pt x="1654122" y="420982"/>
                      <a:pt x="1614697" y="418960"/>
                      <a:pt x="1574800" y="418960"/>
                    </a:cubicBezTo>
                    <a:cubicBezTo>
                      <a:pt x="936447" y="418960"/>
                      <a:pt x="418960" y="936447"/>
                      <a:pt x="418960" y="1574800"/>
                    </a:cubicBezTo>
                    <a:lnTo>
                      <a:pt x="440045" y="1783953"/>
                    </a:lnTo>
                    <a:lnTo>
                      <a:pt x="15478" y="1783953"/>
                    </a:lnTo>
                    <a:lnTo>
                      <a:pt x="8131" y="1735814"/>
                    </a:lnTo>
                    <a:cubicBezTo>
                      <a:pt x="2754" y="1682874"/>
                      <a:pt x="0" y="1629159"/>
                      <a:pt x="0" y="1574800"/>
                    </a:cubicBezTo>
                    <a:cubicBezTo>
                      <a:pt x="0" y="705062"/>
                      <a:pt x="705062" y="0"/>
                      <a:pt x="1574800" y="0"/>
                    </a:cubicBezTo>
                    <a:close/>
                  </a:path>
                </a:pathLst>
              </a:custGeom>
              <a:solidFill>
                <a:srgbClr val="FF5A5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495" name="Google Shape;495;p49"/>
              <p:cNvSpPr/>
              <p:nvPr/>
            </p:nvSpPr>
            <p:spPr>
              <a:xfrm>
                <a:off x="1338605" y="3400431"/>
                <a:ext cx="521178" cy="54709"/>
              </a:xfrm>
              <a:prstGeom prst="rect">
                <a:avLst/>
              </a:prstGeom>
              <a:solidFill>
                <a:srgbClr val="FF5A5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496" name="Google Shape;496;p49"/>
              <p:cNvSpPr/>
              <p:nvPr/>
            </p:nvSpPr>
            <p:spPr>
              <a:xfrm>
                <a:off x="1927095" y="3336567"/>
                <a:ext cx="183182" cy="183182"/>
              </a:xfrm>
              <a:prstGeom prst="ellipse">
                <a:avLst/>
              </a:prstGeom>
              <a:solidFill>
                <a:srgbClr val="FF5A5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497" name="Google Shape;497;p49"/>
              <p:cNvSpPr/>
              <p:nvPr/>
            </p:nvSpPr>
            <p:spPr>
              <a:xfrm>
                <a:off x="1130224" y="3317076"/>
                <a:ext cx="221419" cy="221419"/>
              </a:xfrm>
              <a:prstGeom prst="ellipse">
                <a:avLst/>
              </a:prstGeom>
              <a:solidFill>
                <a:srgbClr val="FF5A5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498" name="Google Shape;498;p49"/>
              <p:cNvSpPr/>
              <p:nvPr/>
            </p:nvSpPr>
            <p:spPr>
              <a:xfrm rot="5400000">
                <a:off x="1419898" y="2632073"/>
                <a:ext cx="1197574" cy="54709"/>
              </a:xfrm>
              <a:prstGeom prst="rect">
                <a:avLst/>
              </a:prstGeom>
              <a:solidFill>
                <a:srgbClr val="FF5A5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grpSp>
        <p:grpSp>
          <p:nvGrpSpPr>
            <p:cNvPr id="499" name="Google Shape;499;p49"/>
            <p:cNvGrpSpPr/>
            <p:nvPr/>
          </p:nvGrpSpPr>
          <p:grpSpPr>
            <a:xfrm>
              <a:off x="2725483" y="1713804"/>
              <a:ext cx="988719" cy="1161027"/>
              <a:chOff x="2845933" y="2063281"/>
              <a:chExt cx="953960" cy="1456468"/>
            </a:xfrm>
          </p:grpSpPr>
          <p:sp>
            <p:nvSpPr>
              <p:cNvPr id="500" name="Google Shape;500;p49"/>
              <p:cNvSpPr/>
              <p:nvPr/>
            </p:nvSpPr>
            <p:spPr>
              <a:xfrm>
                <a:off x="3502686" y="3222510"/>
                <a:ext cx="233045" cy="232903"/>
              </a:xfrm>
              <a:custGeom>
                <a:rect b="b" l="l" r="r" t="t"/>
                <a:pathLst>
                  <a:path extrusionOk="0" h="1783953" w="1783953">
                    <a:moveTo>
                      <a:pt x="1574800" y="0"/>
                    </a:moveTo>
                    <a:cubicBezTo>
                      <a:pt x="1629159" y="0"/>
                      <a:pt x="1682874" y="2754"/>
                      <a:pt x="1735814" y="8131"/>
                    </a:cubicBezTo>
                    <a:lnTo>
                      <a:pt x="1783953" y="15478"/>
                    </a:lnTo>
                    <a:lnTo>
                      <a:pt x="1783953" y="438812"/>
                    </a:lnTo>
                    <a:lnTo>
                      <a:pt x="1692978" y="424928"/>
                    </a:lnTo>
                    <a:cubicBezTo>
                      <a:pt x="1654122" y="420982"/>
                      <a:pt x="1614697" y="418960"/>
                      <a:pt x="1574800" y="418960"/>
                    </a:cubicBezTo>
                    <a:cubicBezTo>
                      <a:pt x="936447" y="418960"/>
                      <a:pt x="418960" y="936447"/>
                      <a:pt x="418960" y="1574800"/>
                    </a:cubicBezTo>
                    <a:lnTo>
                      <a:pt x="440045" y="1783953"/>
                    </a:lnTo>
                    <a:lnTo>
                      <a:pt x="15478" y="1783953"/>
                    </a:lnTo>
                    <a:lnTo>
                      <a:pt x="8131" y="1735814"/>
                    </a:lnTo>
                    <a:cubicBezTo>
                      <a:pt x="2754" y="1682874"/>
                      <a:pt x="0" y="1629159"/>
                      <a:pt x="0" y="1574800"/>
                    </a:cubicBezTo>
                    <a:cubicBezTo>
                      <a:pt x="0" y="705062"/>
                      <a:pt x="705062" y="0"/>
                      <a:pt x="1574800" y="0"/>
                    </a:cubicBezTo>
                    <a:close/>
                  </a:path>
                </a:pathLst>
              </a:custGeom>
              <a:solidFill>
                <a:srgbClr val="FFAA9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501" name="Google Shape;501;p49"/>
              <p:cNvSpPr/>
              <p:nvPr/>
            </p:nvSpPr>
            <p:spPr>
              <a:xfrm>
                <a:off x="3616923" y="3336890"/>
                <a:ext cx="182970" cy="182859"/>
              </a:xfrm>
              <a:prstGeom prst="ellipse">
                <a:avLst/>
              </a:prstGeom>
              <a:solidFill>
                <a:srgbClr val="FFAA9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502" name="Google Shape;502;p49"/>
              <p:cNvSpPr/>
              <p:nvPr/>
            </p:nvSpPr>
            <p:spPr>
              <a:xfrm flipH="1">
                <a:off x="2845933" y="3222510"/>
                <a:ext cx="233315" cy="232903"/>
              </a:xfrm>
              <a:custGeom>
                <a:rect b="b" l="l" r="r" t="t"/>
                <a:pathLst>
                  <a:path extrusionOk="0" h="1783953" w="1783953">
                    <a:moveTo>
                      <a:pt x="1574800" y="0"/>
                    </a:moveTo>
                    <a:cubicBezTo>
                      <a:pt x="1629159" y="0"/>
                      <a:pt x="1682874" y="2754"/>
                      <a:pt x="1735814" y="8131"/>
                    </a:cubicBezTo>
                    <a:lnTo>
                      <a:pt x="1783953" y="15478"/>
                    </a:lnTo>
                    <a:lnTo>
                      <a:pt x="1783953" y="438812"/>
                    </a:lnTo>
                    <a:lnTo>
                      <a:pt x="1692978" y="424928"/>
                    </a:lnTo>
                    <a:cubicBezTo>
                      <a:pt x="1654122" y="420982"/>
                      <a:pt x="1614697" y="418960"/>
                      <a:pt x="1574800" y="418960"/>
                    </a:cubicBezTo>
                    <a:cubicBezTo>
                      <a:pt x="936447" y="418960"/>
                      <a:pt x="418960" y="936447"/>
                      <a:pt x="418960" y="1574800"/>
                    </a:cubicBezTo>
                    <a:lnTo>
                      <a:pt x="440045" y="1783953"/>
                    </a:lnTo>
                    <a:lnTo>
                      <a:pt x="15478" y="1783953"/>
                    </a:lnTo>
                    <a:lnTo>
                      <a:pt x="8131" y="1735814"/>
                    </a:lnTo>
                    <a:cubicBezTo>
                      <a:pt x="2754" y="1682874"/>
                      <a:pt x="0" y="1629159"/>
                      <a:pt x="0" y="1574800"/>
                    </a:cubicBezTo>
                    <a:cubicBezTo>
                      <a:pt x="0" y="705062"/>
                      <a:pt x="705062" y="0"/>
                      <a:pt x="1574800" y="0"/>
                    </a:cubicBezTo>
                    <a:close/>
                  </a:path>
                </a:pathLst>
              </a:custGeom>
              <a:solidFill>
                <a:srgbClr val="FFAA9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503" name="Google Shape;503;p49"/>
              <p:cNvSpPr/>
              <p:nvPr/>
            </p:nvSpPr>
            <p:spPr>
              <a:xfrm flipH="1">
                <a:off x="3032191" y="3400643"/>
                <a:ext cx="521178" cy="54612"/>
              </a:xfrm>
              <a:prstGeom prst="rect">
                <a:avLst/>
              </a:prstGeom>
              <a:solidFill>
                <a:srgbClr val="FFAA9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sp>
            <p:nvSpPr>
              <p:cNvPr id="504" name="Google Shape;504;p49"/>
              <p:cNvSpPr/>
              <p:nvPr/>
            </p:nvSpPr>
            <p:spPr>
              <a:xfrm rot="5400000">
                <a:off x="3110677" y="2633688"/>
                <a:ext cx="1195459" cy="54645"/>
              </a:xfrm>
              <a:prstGeom prst="rect">
                <a:avLst/>
              </a:prstGeom>
              <a:solidFill>
                <a:srgbClr val="FFAA9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600" u="none" cap="none" strike="noStrike">
                  <a:solidFill>
                    <a:schemeClr val="dk1"/>
                  </a:solidFill>
                  <a:latin typeface="Arial"/>
                  <a:ea typeface="Arial"/>
                  <a:cs typeface="Arial"/>
                  <a:sym typeface="Arial"/>
                </a:endParaRPr>
              </a:p>
            </p:txBody>
          </p:sp>
        </p:grpSp>
        <p:sp>
          <p:nvSpPr>
            <p:cNvPr id="505" name="Google Shape;505;p49"/>
            <p:cNvSpPr/>
            <p:nvPr/>
          </p:nvSpPr>
          <p:spPr>
            <a:xfrm>
              <a:off x="233917" y="2926551"/>
              <a:ext cx="2389180" cy="1077218"/>
            </a:xfrm>
            <a:prstGeom prst="rect">
              <a:avLst/>
            </a:prstGeom>
            <a:solidFill>
              <a:srgbClr val="33CC33"/>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600" u="none" cap="none" strike="noStrike">
                  <a:solidFill>
                    <a:srgbClr val="000000"/>
                  </a:solidFill>
                  <a:latin typeface="Arial"/>
                  <a:ea typeface="Arial"/>
                  <a:cs typeface="Arial"/>
                  <a:sym typeface="Arial"/>
                </a:rPr>
                <a:t>Membantu peningkatan kapasitas tenaga kesehatan melalui dana dekon</a:t>
              </a:r>
              <a:endParaRPr b="0" i="0" sz="1600" u="none" cap="none" strike="noStrike">
                <a:solidFill>
                  <a:srgbClr val="000000"/>
                </a:solidFill>
                <a:latin typeface="Arial"/>
                <a:ea typeface="Arial"/>
                <a:cs typeface="Arial"/>
                <a:sym typeface="Arial"/>
              </a:endParaRPr>
            </a:p>
          </p:txBody>
        </p:sp>
        <p:sp>
          <p:nvSpPr>
            <p:cNvPr id="506" name="Google Shape;506;p49"/>
            <p:cNvSpPr/>
            <p:nvPr/>
          </p:nvSpPr>
          <p:spPr>
            <a:xfrm>
              <a:off x="2788621" y="3136478"/>
              <a:ext cx="1831346" cy="736035"/>
            </a:xfrm>
            <a:prstGeom prst="rect">
              <a:avLst/>
            </a:prstGeom>
            <a:solidFill>
              <a:srgbClr val="CCCC00"/>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Meningkatkan peran lintas sektor</a:t>
              </a:r>
              <a:endParaRPr b="0" i="0" sz="1400" u="none" cap="none" strike="noStrike">
                <a:solidFill>
                  <a:srgbClr val="000000"/>
                </a:solidFill>
                <a:latin typeface="Arial"/>
                <a:ea typeface="Arial"/>
                <a:cs typeface="Arial"/>
                <a:sym typeface="Arial"/>
              </a:endParaRPr>
            </a:p>
          </p:txBody>
        </p:sp>
        <p:sp>
          <p:nvSpPr>
            <p:cNvPr id="507" name="Google Shape;507;p49"/>
            <p:cNvSpPr/>
            <p:nvPr/>
          </p:nvSpPr>
          <p:spPr>
            <a:xfrm>
              <a:off x="5136055" y="3133673"/>
              <a:ext cx="2387632" cy="738664"/>
            </a:xfrm>
            <a:prstGeom prst="rect">
              <a:avLst/>
            </a:prstGeom>
            <a:solidFill>
              <a:srgbClr val="660033"/>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solidFill>
                    <a:schemeClr val="lt1"/>
                  </a:solidFill>
                  <a:latin typeface="Arial"/>
                  <a:ea typeface="Arial"/>
                  <a:cs typeface="Arial"/>
                  <a:sym typeface="Arial"/>
                </a:rPr>
                <a:t>Koordinasi &amp; bimbingan: rakerkesnas, binwil terpadu, dll</a:t>
              </a:r>
              <a:endParaRPr b="0" i="0" sz="1400" u="none" cap="none" strike="noStrike">
                <a:solidFill>
                  <a:schemeClr val="lt1"/>
                </a:solidFill>
                <a:latin typeface="Arial"/>
                <a:ea typeface="Arial"/>
                <a:cs typeface="Arial"/>
                <a:sym typeface="Arial"/>
              </a:endParaRPr>
            </a:p>
          </p:txBody>
        </p:sp>
        <p:sp>
          <p:nvSpPr>
            <p:cNvPr id="508" name="Google Shape;508;p49"/>
            <p:cNvSpPr/>
            <p:nvPr/>
          </p:nvSpPr>
          <p:spPr>
            <a:xfrm>
              <a:off x="1923610" y="1742319"/>
              <a:ext cx="1345829" cy="736035"/>
            </a:xfrm>
            <a:prstGeom prst="rect">
              <a:avLst/>
            </a:prstGeom>
            <a:solidFill>
              <a:srgbClr val="FF7C80"/>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solidFill>
                    <a:srgbClr val="1F3864"/>
                  </a:solidFill>
                  <a:latin typeface="Arial"/>
                  <a:ea typeface="Arial"/>
                  <a:cs typeface="Arial"/>
                  <a:sym typeface="Arial"/>
                </a:rPr>
                <a:t>Penyiapan kebijakan/ pedoman</a:t>
              </a:r>
              <a:endParaRPr b="0" i="0" sz="1400" u="none" cap="none" strike="noStrike">
                <a:solidFill>
                  <a:srgbClr val="1F3864"/>
                </a:solidFill>
                <a:latin typeface="Arial"/>
                <a:ea typeface="Arial"/>
                <a:cs typeface="Arial"/>
                <a:sym typeface="Arial"/>
              </a:endParaRPr>
            </a:p>
          </p:txBody>
        </p:sp>
        <p:sp>
          <p:nvSpPr>
            <p:cNvPr id="509" name="Google Shape;509;p49"/>
            <p:cNvSpPr/>
            <p:nvPr/>
          </p:nvSpPr>
          <p:spPr>
            <a:xfrm>
              <a:off x="3719217" y="1260688"/>
              <a:ext cx="2233175" cy="1600438"/>
            </a:xfrm>
            <a:prstGeom prst="rect">
              <a:avLst/>
            </a:prstGeom>
            <a:solidFill>
              <a:srgbClr val="FFCC99"/>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Mendukung peningkatan sarana dan prasarana melalui :</a:t>
              </a:r>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sarana fisik dan obat melalui 🡪 dak fisik operasional dilapangan  dak non fisik (bok)</a:t>
              </a:r>
              <a:endParaRPr b="0" i="0" sz="1400" u="none" cap="none" strike="noStrike">
                <a:solidFill>
                  <a:srgbClr val="000000"/>
                </a:solidFill>
                <a:latin typeface="Arial"/>
                <a:ea typeface="Arial"/>
                <a:cs typeface="Arial"/>
                <a:sym typeface="Arial"/>
              </a:endParaRPr>
            </a:p>
          </p:txBody>
        </p:sp>
        <p:sp>
          <p:nvSpPr>
            <p:cNvPr id="510" name="Google Shape;510;p49"/>
            <p:cNvSpPr/>
            <p:nvPr/>
          </p:nvSpPr>
          <p:spPr>
            <a:xfrm>
              <a:off x="6270434" y="1624076"/>
              <a:ext cx="2714079" cy="956845"/>
            </a:xfrm>
            <a:prstGeom prst="rect">
              <a:avLst/>
            </a:prstGeom>
            <a:solidFill>
              <a:srgbClr val="FFCC66"/>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Membantu memenuhi kebutuhan SDM kesehatan (UU no. 23 th 2014)</a:t>
              </a:r>
              <a:endParaRPr/>
            </a:p>
          </p:txBody>
        </p:sp>
      </p:grpSp>
      <p:sp>
        <p:nvSpPr>
          <p:cNvPr id="511" name="Google Shape;511;p49"/>
          <p:cNvSpPr txBox="1"/>
          <p:nvPr/>
        </p:nvSpPr>
        <p:spPr>
          <a:xfrm>
            <a:off x="3152459" y="64418"/>
            <a:ext cx="3150221" cy="5847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3200" u="none" cap="none" strike="noStrike">
                <a:solidFill>
                  <a:schemeClr val="lt1"/>
                </a:solidFill>
                <a:latin typeface="Arial Rounded"/>
                <a:ea typeface="Arial Rounded"/>
                <a:cs typeface="Arial Rounded"/>
                <a:sym typeface="Arial Rounded"/>
              </a:rPr>
              <a:t>PERAN PUSAT</a:t>
            </a:r>
            <a:endParaRPr/>
          </a:p>
        </p:txBody>
      </p:sp>
      <p:sp>
        <p:nvSpPr>
          <p:cNvPr id="512" name="Google Shape;512;p49"/>
          <p:cNvSpPr/>
          <p:nvPr/>
        </p:nvSpPr>
        <p:spPr>
          <a:xfrm>
            <a:off x="77337" y="-29653"/>
            <a:ext cx="8989326" cy="830997"/>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rPr b="1" i="0" lang="en-US" sz="3200" u="none" cap="none" strike="noStrike">
                <a:solidFill>
                  <a:srgbClr val="171616"/>
                </a:solidFill>
                <a:latin typeface="Calibri"/>
                <a:ea typeface="Calibri"/>
                <a:cs typeface="Calibri"/>
                <a:sym typeface="Calibri"/>
              </a:rPr>
              <a:t>Hal-hal yang dilakukan </a:t>
            </a:r>
            <a:r>
              <a:rPr b="1" i="0" lang="en-US" sz="3200" u="none" cap="none" strike="noStrike">
                <a:solidFill>
                  <a:srgbClr val="000000"/>
                </a:solidFill>
                <a:latin typeface="Calibri"/>
                <a:ea typeface="Calibri"/>
                <a:cs typeface="Calibri"/>
                <a:sym typeface="Calibri"/>
              </a:rPr>
              <a:t>Kemenkes</a:t>
            </a:r>
            <a:br>
              <a:rPr b="1" i="0" lang="en-US" sz="3200" u="none" cap="none" strike="noStrike">
                <a:solidFill>
                  <a:srgbClr val="000000"/>
                </a:solidFill>
                <a:latin typeface="Calibri"/>
                <a:ea typeface="Calibri"/>
                <a:cs typeface="Calibri"/>
                <a:sym typeface="Calibri"/>
              </a:rPr>
            </a:br>
            <a:r>
              <a:rPr b="0" i="0" lang="en-US" sz="1600" u="none" cap="none" strike="noStrike">
                <a:solidFill>
                  <a:srgbClr val="000000"/>
                </a:solidFill>
                <a:latin typeface="Arial"/>
                <a:ea typeface="Arial"/>
                <a:cs typeface="Arial"/>
                <a:sym typeface="Arial"/>
              </a:rPr>
              <a:t>Dalam rangka penerapan SPM bidang kesehatan </a:t>
            </a:r>
            <a:endParaRPr b="1" i="0" sz="3200" u="none" cap="none" strike="noStrike">
              <a:solidFill>
                <a:srgbClr val="000000"/>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Meeting by Slidesgo">
  <a:themeElements>
    <a:clrScheme name="Simple Light">
      <a:dk1>
        <a:srgbClr val="000000"/>
      </a:dk1>
      <a:lt1>
        <a:srgbClr val="FFFFFF"/>
      </a:lt1>
      <a:dk2>
        <a:srgbClr val="637B7F"/>
      </a:dk2>
      <a:lt2>
        <a:srgbClr val="EBB55A"/>
      </a:lt2>
      <a:accent1>
        <a:srgbClr val="D84E2E"/>
      </a:accent1>
      <a:accent2>
        <a:srgbClr val="637B7F"/>
      </a:accent2>
      <a:accent3>
        <a:srgbClr val="EBB55A"/>
      </a:accent3>
      <a:accent4>
        <a:srgbClr val="D84E2E"/>
      </a:accent4>
      <a:accent5>
        <a:srgbClr val="637B7F"/>
      </a:accent5>
      <a:accent6>
        <a:srgbClr val="EBB55A"/>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