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y="6858000" cx="12192000"/>
  <p:notesSz cx="6858000" cy="9144000"/>
  <p:embeddedFontLst>
    <p:embeddedFont>
      <p:font typeface="Arial Narrow"/>
      <p:regular r:id="rId28"/>
      <p:bold r:id="rId29"/>
      <p:italic r:id="rId30"/>
      <p:boldItalic r:id="rId31"/>
    </p:embeddedFont>
    <p:embeddedFont>
      <p:font typeface="EB Garamond"/>
      <p:bold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858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44A6D268-56A3-4801-B147-F38C33F08D70}">
  <a:tblStyle styleId="{44A6D268-56A3-4801-B147-F38C33F08D70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fill>
          <a:solidFill>
            <a:srgbClr val="CDD4EA"/>
          </a:solidFill>
        </a:fill>
      </a:tcStyle>
    </a:band1H>
    <a:band2H>
      <a:tcTxStyle/>
    </a:band2H>
    <a:band1V>
      <a:tcTxStyle/>
      <a:tcStyle>
        <a:fill>
          <a:solidFill>
            <a:srgbClr val="CDD4EA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  <a:tblStyle styleId="{5902FE36-4C41-4775-A36D-E257E1D13B45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EBF1E8"/>
          </a:solidFill>
        </a:fill>
      </a:tcStyle>
    </a:wholeTbl>
    <a:band1H>
      <a:tcTxStyle/>
      <a:tcStyle>
        <a:fill>
          <a:solidFill>
            <a:srgbClr val="D4E2CE"/>
          </a:solidFill>
        </a:fill>
      </a:tcStyle>
    </a:band1H>
    <a:band2H>
      <a:tcTxStyle/>
    </a:band2H>
    <a:band1V>
      <a:tcTxStyle/>
      <a:tcStyle>
        <a:fill>
          <a:solidFill>
            <a:srgbClr val="D4E2CE"/>
          </a:solidFill>
        </a:fill>
      </a:tcStyle>
    </a:band1V>
    <a:band2V>
      <a:tcTxStyle/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6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fill>
          <a:solidFill>
            <a:schemeClr val="accent6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chemeClr val="accent6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cap="flat" cmpd="sng" w="38100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chemeClr val="accent6"/>
          </a:solidFill>
        </a:fill>
      </a:tcStyle>
    </a:firstRow>
    <a:neCell>
      <a:tcTxStyle/>
    </a:neCell>
    <a:nwCell>
      <a:tcTxStyle/>
    </a:nwCell>
  </a:tblStyle>
  <a:tblStyle styleId="{8727853F-EFA4-47B4-AD26-542BB20F2157}" styleName="Table_2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6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6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127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127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  <p:guide pos="385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ArialNarrow-regular.fntdata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ArialNarrow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ArialNarrow-boldItalic.fntdata"/><Relationship Id="rId30" Type="http://schemas.openxmlformats.org/officeDocument/2006/relationships/font" Target="fonts/ArialNarrow-italic.fntdata"/><Relationship Id="rId11" Type="http://schemas.openxmlformats.org/officeDocument/2006/relationships/slide" Target="slides/slide5.xml"/><Relationship Id="rId33" Type="http://schemas.openxmlformats.org/officeDocument/2006/relationships/font" Target="fonts/EBGaramond-boldItalic.fntdata"/><Relationship Id="rId10" Type="http://schemas.openxmlformats.org/officeDocument/2006/relationships/slide" Target="slides/slide4.xml"/><Relationship Id="rId32" Type="http://schemas.openxmlformats.org/officeDocument/2006/relationships/font" Target="fonts/EBGaramond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1" name="Google Shape;351;p1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1" name="Google Shape;361;p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9" name="Google Shape;379;p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2" name="Google Shape;392;p1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1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6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8" name="Google Shape;418;p1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1" name="Google Shape;431;p1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/>
          <p:nvPr>
            <p:ph idx="1" type="body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2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9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4:notes"/>
          <p:cNvSpPr txBox="1"/>
          <p:nvPr>
            <p:ph idx="1" type="body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5:notes"/>
          <p:cNvSpPr txBox="1"/>
          <p:nvPr>
            <p:ph idx="1" type="body"/>
          </p:nvPr>
        </p:nvSpPr>
        <p:spPr>
          <a:xfrm>
            <a:off x="685800" y="4343401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p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8" name="Google Shape;28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6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7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7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7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7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2" name="Google Shape;62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9" name="Google Shape;69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png"/><Relationship Id="rId4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0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0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0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2.png"/><Relationship Id="rId4" Type="http://schemas.openxmlformats.org/officeDocument/2006/relationships/image" Target="../media/image9.png"/><Relationship Id="rId9" Type="http://schemas.openxmlformats.org/officeDocument/2006/relationships/image" Target="../media/image2.jp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.png"/><Relationship Id="rId8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5" Type="http://schemas.openxmlformats.org/officeDocument/2006/relationships/image" Target="../media/image8.jpg"/><Relationship Id="rId6" Type="http://schemas.openxmlformats.org/officeDocument/2006/relationships/image" Target="../media/image1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Relationship Id="rId4" Type="http://schemas.openxmlformats.org/officeDocument/2006/relationships/image" Target="../media/image1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/>
          <p:nvPr/>
        </p:nvSpPr>
        <p:spPr>
          <a:xfrm>
            <a:off x="0" y="12050"/>
            <a:ext cx="12192000" cy="6845951"/>
          </a:xfrm>
          <a:custGeom>
            <a:rect b="b" l="l" r="r" t="t"/>
            <a:pathLst>
              <a:path extrusionOk="0" h="6845951" w="12192000">
                <a:moveTo>
                  <a:pt x="12192000" y="0"/>
                </a:moveTo>
                <a:lnTo>
                  <a:pt x="12192000" y="6845951"/>
                </a:lnTo>
                <a:lnTo>
                  <a:pt x="0" y="6845951"/>
                </a:lnTo>
                <a:lnTo>
                  <a:pt x="0" y="74823"/>
                </a:lnTo>
                <a:lnTo>
                  <a:pt x="2656145" y="5070305"/>
                </a:lnTo>
                <a:close/>
              </a:path>
            </a:pathLst>
          </a:custGeom>
          <a:gradFill>
            <a:gsLst>
              <a:gs pos="0">
                <a:srgbClr val="92D050">
                  <a:alpha val="10980"/>
                </a:srgbClr>
              </a:gs>
              <a:gs pos="79000">
                <a:srgbClr val="006699"/>
              </a:gs>
              <a:gs pos="100000">
                <a:srgbClr val="006699"/>
              </a:gs>
            </a:gsLst>
            <a:lin ang="36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3"/>
          <p:cNvSpPr/>
          <p:nvPr/>
        </p:nvSpPr>
        <p:spPr>
          <a:xfrm>
            <a:off x="-27574" y="8451"/>
            <a:ext cx="12238618" cy="5725585"/>
          </a:xfrm>
          <a:custGeom>
            <a:rect b="b" l="l" r="r" t="t"/>
            <a:pathLst>
              <a:path extrusionOk="0" h="5725585" w="12238618">
                <a:moveTo>
                  <a:pt x="27582" y="0"/>
                </a:moveTo>
                <a:lnTo>
                  <a:pt x="2770775" y="4944549"/>
                </a:lnTo>
                <a:lnTo>
                  <a:pt x="12238618" y="19050"/>
                </a:lnTo>
                <a:lnTo>
                  <a:pt x="2665000" y="5725585"/>
                </a:lnTo>
                <a:lnTo>
                  <a:pt x="0" y="2487085"/>
                </a:lnTo>
                <a:lnTo>
                  <a:pt x="27582" y="0"/>
                </a:lnTo>
                <a:close/>
              </a:path>
            </a:pathLst>
          </a:custGeom>
          <a:gradFill>
            <a:gsLst>
              <a:gs pos="0">
                <a:srgbClr val="0070C0"/>
              </a:gs>
              <a:gs pos="10626">
                <a:srgbClr val="00B0F0">
                  <a:alpha val="58823"/>
                </a:srgbClr>
              </a:gs>
              <a:gs pos="25000">
                <a:srgbClr val="FFFF00">
                  <a:alpha val="69803"/>
                </a:srgbClr>
              </a:gs>
              <a:gs pos="39000">
                <a:srgbClr val="FFC000">
                  <a:alpha val="63921"/>
                </a:srgbClr>
              </a:gs>
              <a:gs pos="61000">
                <a:srgbClr val="FFC000">
                  <a:alpha val="53725"/>
                </a:srgbClr>
              </a:gs>
              <a:gs pos="68000">
                <a:srgbClr val="FFFF00">
                  <a:alpha val="31764"/>
                </a:srgbClr>
              </a:gs>
              <a:gs pos="76000">
                <a:srgbClr val="FFC000">
                  <a:alpha val="31764"/>
                </a:srgbClr>
              </a:gs>
              <a:gs pos="100000">
                <a:srgbClr val="FFC000">
                  <a:alpha val="31764"/>
                </a:srgbClr>
              </a:gs>
            </a:gsLst>
            <a:lin ang="600000" scaled="0"/>
          </a:gradFill>
          <a:ln>
            <a:noFill/>
          </a:ln>
          <a:effectLst>
            <a:outerShdw blurRad="44450" algn="ctr" dir="5400000" dist="27940">
              <a:srgbClr val="000000">
                <a:alpha val="31764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/>
          <p:nvPr/>
        </p:nvSpPr>
        <p:spPr>
          <a:xfrm>
            <a:off x="1076325" y="5934075"/>
            <a:ext cx="2281238" cy="923925"/>
          </a:xfrm>
          <a:custGeom>
            <a:rect b="b" l="l" r="r" t="t"/>
            <a:pathLst>
              <a:path extrusionOk="0" h="923925" w="2281238">
                <a:moveTo>
                  <a:pt x="0" y="923925"/>
                </a:moveTo>
                <a:lnTo>
                  <a:pt x="1526381" y="0"/>
                </a:lnTo>
                <a:lnTo>
                  <a:pt x="2281238" y="923925"/>
                </a:lnTo>
                <a:lnTo>
                  <a:pt x="0" y="923925"/>
                </a:lnTo>
                <a:close/>
              </a:path>
            </a:pathLst>
          </a:custGeom>
          <a:solidFill>
            <a:srgbClr val="99CC00">
              <a:alpha val="62745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3"/>
          <p:cNvSpPr/>
          <p:nvPr/>
        </p:nvSpPr>
        <p:spPr>
          <a:xfrm flipH="1" rot="8940000">
            <a:off x="-775719" y="3550719"/>
            <a:ext cx="14630400" cy="274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3"/>
          <p:cNvSpPr/>
          <p:nvPr/>
        </p:nvSpPr>
        <p:spPr>
          <a:xfrm flipH="1" rot="-7740000">
            <a:off x="-1197140" y="4689015"/>
            <a:ext cx="5577840" cy="2743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3"/>
          <p:cNvSpPr txBox="1"/>
          <p:nvPr/>
        </p:nvSpPr>
        <p:spPr>
          <a:xfrm>
            <a:off x="337621" y="229760"/>
            <a:ext cx="9552615" cy="255454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STANDAR PELAYANAN MINIMAL (SPM)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BIDANG KESEHATAN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KAB. PARIGI MOUTONG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000" u="none" cap="none" strike="noStrike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TAHUN 2019-2021</a:t>
            </a:r>
            <a:endParaRPr/>
          </a:p>
        </p:txBody>
      </p:sp>
      <p:pic>
        <p:nvPicPr>
          <p:cNvPr id="94" name="Google Shape;94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83594" y="2103025"/>
            <a:ext cx="1251326" cy="133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164546" y="2088574"/>
            <a:ext cx="1116000" cy="1337464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3"/>
          <p:cNvSpPr txBox="1"/>
          <p:nvPr/>
        </p:nvSpPr>
        <p:spPr>
          <a:xfrm>
            <a:off x="4847771" y="3564435"/>
            <a:ext cx="7326061" cy="2690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EB Garamond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EB Garamond"/>
                <a:ea typeface="EB Garamond"/>
                <a:cs typeface="EB Garamond"/>
                <a:sym typeface="EB Garamond"/>
              </a:rPr>
              <a:t>DINAS KESEHATAN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EB Garamond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EB Garamond"/>
                <a:ea typeface="EB Garamond"/>
                <a:cs typeface="EB Garamond"/>
                <a:sym typeface="EB Garamond"/>
              </a:rPr>
              <a:t>KABUPATEN PARIGI MOUTONG</a:t>
            </a:r>
            <a:endParaRPr/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EB Garamond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EB Garamond"/>
                <a:ea typeface="EB Garamond"/>
                <a:cs typeface="EB Garamond"/>
                <a:sym typeface="EB Garamond"/>
              </a:rPr>
              <a:t>ELLEN LUDIA NELWAN, S.Sos., M.Kes</a:t>
            </a:r>
            <a:endParaRPr b="1" i="0" sz="3200" u="none" cap="none" strike="noStrike">
              <a:solidFill>
                <a:schemeClr val="lt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EB Garamond"/>
              <a:buNone/>
            </a:pPr>
            <a:r>
              <a:rPr b="1" i="0" lang="en-US" sz="3200" u="none" cap="none" strike="noStrike">
                <a:solidFill>
                  <a:schemeClr val="lt1"/>
                </a:solidFill>
                <a:latin typeface="EB Garamond"/>
                <a:ea typeface="EB Garamond"/>
                <a:cs typeface="EB Garamond"/>
                <a:sym typeface="EB Garamond"/>
              </a:rPr>
              <a:t>KEPALA DINAS</a:t>
            </a:r>
            <a:endParaRPr b="1" i="0" sz="3200" u="none" cap="none" strike="noStrike">
              <a:solidFill>
                <a:schemeClr val="lt1"/>
              </a:solidFill>
              <a:latin typeface="EB Garamond"/>
              <a:ea typeface="EB Garamond"/>
              <a:cs typeface="EB Garamond"/>
              <a:sym typeface="EB Garamon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t/>
            </a:r>
            <a:endParaRPr b="1" i="0" sz="3200" u="none" cap="none" strike="noStrike">
              <a:solidFill>
                <a:schemeClr val="lt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" name="Google Shape;296;p22"/>
          <p:cNvGrpSpPr/>
          <p:nvPr/>
        </p:nvGrpSpPr>
        <p:grpSpPr>
          <a:xfrm>
            <a:off x="2278888" y="877200"/>
            <a:ext cx="7634224" cy="5687567"/>
            <a:chOff x="1848104" y="514350"/>
            <a:chExt cx="7634224" cy="5687567"/>
          </a:xfrm>
        </p:grpSpPr>
        <p:sp>
          <p:nvSpPr>
            <p:cNvPr id="297" name="Google Shape;297;p22"/>
            <p:cNvSpPr/>
            <p:nvPr/>
          </p:nvSpPr>
          <p:spPr>
            <a:xfrm>
              <a:off x="4718742" y="2521752"/>
              <a:ext cx="1908000" cy="1620000"/>
            </a:xfrm>
            <a:custGeom>
              <a:rect b="b" l="l" r="r" t="t"/>
              <a:pathLst>
                <a:path extrusionOk="0" h="1295399" w="1267968">
                  <a:moveTo>
                    <a:pt x="0" y="647700"/>
                  </a:moveTo>
                  <a:lnTo>
                    <a:pt x="2101" y="700827"/>
                  </a:lnTo>
                  <a:lnTo>
                    <a:pt x="8297" y="752771"/>
                  </a:lnTo>
                  <a:lnTo>
                    <a:pt x="18425" y="803364"/>
                  </a:lnTo>
                  <a:lnTo>
                    <a:pt x="32320" y="852440"/>
                  </a:lnTo>
                  <a:lnTo>
                    <a:pt x="49821" y="899832"/>
                  </a:lnTo>
                  <a:lnTo>
                    <a:pt x="70764" y="945374"/>
                  </a:lnTo>
                  <a:lnTo>
                    <a:pt x="94985" y="988900"/>
                  </a:lnTo>
                  <a:lnTo>
                    <a:pt x="122322" y="1030242"/>
                  </a:lnTo>
                  <a:lnTo>
                    <a:pt x="152611" y="1069234"/>
                  </a:lnTo>
                  <a:lnTo>
                    <a:pt x="185689" y="1105709"/>
                  </a:lnTo>
                  <a:lnTo>
                    <a:pt x="221394" y="1139501"/>
                  </a:lnTo>
                  <a:lnTo>
                    <a:pt x="259561" y="1170444"/>
                  </a:lnTo>
                  <a:lnTo>
                    <a:pt x="300028" y="1198370"/>
                  </a:lnTo>
                  <a:lnTo>
                    <a:pt x="342632" y="1223113"/>
                  </a:lnTo>
                  <a:lnTo>
                    <a:pt x="387209" y="1244506"/>
                  </a:lnTo>
                  <a:lnTo>
                    <a:pt x="433596" y="1262384"/>
                  </a:lnTo>
                  <a:lnTo>
                    <a:pt x="481630" y="1276578"/>
                  </a:lnTo>
                  <a:lnTo>
                    <a:pt x="531148" y="1286923"/>
                  </a:lnTo>
                  <a:lnTo>
                    <a:pt x="581987" y="1293253"/>
                  </a:lnTo>
                  <a:lnTo>
                    <a:pt x="633984" y="1295399"/>
                  </a:lnTo>
                  <a:lnTo>
                    <a:pt x="685980" y="1293253"/>
                  </a:lnTo>
                  <a:lnTo>
                    <a:pt x="736819" y="1286923"/>
                  </a:lnTo>
                  <a:lnTo>
                    <a:pt x="786337" y="1276578"/>
                  </a:lnTo>
                  <a:lnTo>
                    <a:pt x="834371" y="1262384"/>
                  </a:lnTo>
                  <a:lnTo>
                    <a:pt x="880758" y="1244506"/>
                  </a:lnTo>
                  <a:lnTo>
                    <a:pt x="925335" y="1223113"/>
                  </a:lnTo>
                  <a:lnTo>
                    <a:pt x="967939" y="1198370"/>
                  </a:lnTo>
                  <a:lnTo>
                    <a:pt x="1008406" y="1170444"/>
                  </a:lnTo>
                  <a:lnTo>
                    <a:pt x="1046573" y="1139501"/>
                  </a:lnTo>
                  <a:lnTo>
                    <a:pt x="1082278" y="1105709"/>
                  </a:lnTo>
                  <a:lnTo>
                    <a:pt x="1115356" y="1069234"/>
                  </a:lnTo>
                  <a:lnTo>
                    <a:pt x="1145645" y="1030242"/>
                  </a:lnTo>
                  <a:lnTo>
                    <a:pt x="1172982" y="988900"/>
                  </a:lnTo>
                  <a:lnTo>
                    <a:pt x="1197203" y="945374"/>
                  </a:lnTo>
                  <a:lnTo>
                    <a:pt x="1218146" y="899832"/>
                  </a:lnTo>
                  <a:lnTo>
                    <a:pt x="1235647" y="852440"/>
                  </a:lnTo>
                  <a:lnTo>
                    <a:pt x="1249542" y="803364"/>
                  </a:lnTo>
                  <a:lnTo>
                    <a:pt x="1259670" y="752771"/>
                  </a:lnTo>
                  <a:lnTo>
                    <a:pt x="1265866" y="700827"/>
                  </a:lnTo>
                  <a:lnTo>
                    <a:pt x="1267968" y="647700"/>
                  </a:lnTo>
                  <a:lnTo>
                    <a:pt x="1265866" y="594572"/>
                  </a:lnTo>
                  <a:lnTo>
                    <a:pt x="1259670" y="542628"/>
                  </a:lnTo>
                  <a:lnTo>
                    <a:pt x="1249542" y="492035"/>
                  </a:lnTo>
                  <a:lnTo>
                    <a:pt x="1235647" y="442959"/>
                  </a:lnTo>
                  <a:lnTo>
                    <a:pt x="1218146" y="395567"/>
                  </a:lnTo>
                  <a:lnTo>
                    <a:pt x="1197203" y="350025"/>
                  </a:lnTo>
                  <a:lnTo>
                    <a:pt x="1172982" y="306499"/>
                  </a:lnTo>
                  <a:lnTo>
                    <a:pt x="1145645" y="265157"/>
                  </a:lnTo>
                  <a:lnTo>
                    <a:pt x="1115356" y="226165"/>
                  </a:lnTo>
                  <a:lnTo>
                    <a:pt x="1082278" y="189690"/>
                  </a:lnTo>
                  <a:lnTo>
                    <a:pt x="1046573" y="155898"/>
                  </a:lnTo>
                  <a:lnTo>
                    <a:pt x="1008406" y="124955"/>
                  </a:lnTo>
                  <a:lnTo>
                    <a:pt x="967939" y="97029"/>
                  </a:lnTo>
                  <a:lnTo>
                    <a:pt x="925335" y="72286"/>
                  </a:lnTo>
                  <a:lnTo>
                    <a:pt x="880758" y="50893"/>
                  </a:lnTo>
                  <a:lnTo>
                    <a:pt x="834371" y="33015"/>
                  </a:lnTo>
                  <a:lnTo>
                    <a:pt x="786337" y="18821"/>
                  </a:lnTo>
                  <a:lnTo>
                    <a:pt x="736819" y="8476"/>
                  </a:lnTo>
                  <a:lnTo>
                    <a:pt x="685980" y="2146"/>
                  </a:lnTo>
                  <a:lnTo>
                    <a:pt x="633984" y="0"/>
                  </a:lnTo>
                  <a:lnTo>
                    <a:pt x="581987" y="2146"/>
                  </a:lnTo>
                  <a:lnTo>
                    <a:pt x="531148" y="8476"/>
                  </a:lnTo>
                  <a:lnTo>
                    <a:pt x="481630" y="18821"/>
                  </a:lnTo>
                  <a:lnTo>
                    <a:pt x="433596" y="33015"/>
                  </a:lnTo>
                  <a:lnTo>
                    <a:pt x="387209" y="50893"/>
                  </a:lnTo>
                  <a:lnTo>
                    <a:pt x="342632" y="72286"/>
                  </a:lnTo>
                  <a:lnTo>
                    <a:pt x="300028" y="97029"/>
                  </a:lnTo>
                  <a:lnTo>
                    <a:pt x="259561" y="124955"/>
                  </a:lnTo>
                  <a:lnTo>
                    <a:pt x="221394" y="155898"/>
                  </a:lnTo>
                  <a:lnTo>
                    <a:pt x="185689" y="189690"/>
                  </a:lnTo>
                  <a:lnTo>
                    <a:pt x="152611" y="226165"/>
                  </a:lnTo>
                  <a:lnTo>
                    <a:pt x="122322" y="265157"/>
                  </a:lnTo>
                  <a:lnTo>
                    <a:pt x="94985" y="306499"/>
                  </a:lnTo>
                  <a:lnTo>
                    <a:pt x="70764" y="350025"/>
                  </a:lnTo>
                  <a:lnTo>
                    <a:pt x="49821" y="395567"/>
                  </a:lnTo>
                  <a:lnTo>
                    <a:pt x="32320" y="442959"/>
                  </a:lnTo>
                  <a:lnTo>
                    <a:pt x="18425" y="492035"/>
                  </a:lnTo>
                  <a:lnTo>
                    <a:pt x="8297" y="542628"/>
                  </a:lnTo>
                  <a:lnTo>
                    <a:pt x="2101" y="594572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4F81BC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22"/>
            <p:cNvSpPr/>
            <p:nvPr/>
          </p:nvSpPr>
          <p:spPr>
            <a:xfrm>
              <a:off x="5399023" y="1909573"/>
              <a:ext cx="587248" cy="565403"/>
            </a:xfrm>
            <a:custGeom>
              <a:rect b="b" l="l" r="r" t="t"/>
              <a:pathLst>
                <a:path extrusionOk="0" h="565403" w="440436">
                  <a:moveTo>
                    <a:pt x="220218" y="0"/>
                  </a:moveTo>
                  <a:lnTo>
                    <a:pt x="0" y="220217"/>
                  </a:lnTo>
                  <a:lnTo>
                    <a:pt x="88137" y="220217"/>
                  </a:lnTo>
                  <a:lnTo>
                    <a:pt x="88137" y="565403"/>
                  </a:lnTo>
                  <a:lnTo>
                    <a:pt x="352298" y="565403"/>
                  </a:lnTo>
                  <a:lnTo>
                    <a:pt x="352298" y="220217"/>
                  </a:lnTo>
                  <a:lnTo>
                    <a:pt x="440436" y="220217"/>
                  </a:lnTo>
                  <a:lnTo>
                    <a:pt x="220218" y="0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22"/>
            <p:cNvSpPr/>
            <p:nvPr/>
          </p:nvSpPr>
          <p:spPr>
            <a:xfrm>
              <a:off x="4887977" y="514350"/>
              <a:ext cx="1613407" cy="1129284"/>
            </a:xfrm>
            <a:custGeom>
              <a:rect b="b" l="l" r="r" t="t"/>
              <a:pathLst>
                <a:path extrusionOk="0" h="1129284" w="1210055">
                  <a:moveTo>
                    <a:pt x="0" y="564641"/>
                  </a:moveTo>
                  <a:lnTo>
                    <a:pt x="2005" y="610943"/>
                  </a:lnTo>
                  <a:lnTo>
                    <a:pt x="7919" y="656215"/>
                  </a:lnTo>
                  <a:lnTo>
                    <a:pt x="17584" y="700313"/>
                  </a:lnTo>
                  <a:lnTo>
                    <a:pt x="30845" y="743090"/>
                  </a:lnTo>
                  <a:lnTo>
                    <a:pt x="47547" y="784401"/>
                  </a:lnTo>
                  <a:lnTo>
                    <a:pt x="67534" y="824101"/>
                  </a:lnTo>
                  <a:lnTo>
                    <a:pt x="90649" y="862045"/>
                  </a:lnTo>
                  <a:lnTo>
                    <a:pt x="116738" y="898087"/>
                  </a:lnTo>
                  <a:lnTo>
                    <a:pt x="145644" y="932081"/>
                  </a:lnTo>
                  <a:lnTo>
                    <a:pt x="177212" y="963882"/>
                  </a:lnTo>
                  <a:lnTo>
                    <a:pt x="211286" y="993345"/>
                  </a:lnTo>
                  <a:lnTo>
                    <a:pt x="247710" y="1020324"/>
                  </a:lnTo>
                  <a:lnTo>
                    <a:pt x="286329" y="1044673"/>
                  </a:lnTo>
                  <a:lnTo>
                    <a:pt x="326987" y="1066248"/>
                  </a:lnTo>
                  <a:lnTo>
                    <a:pt x="369528" y="1084903"/>
                  </a:lnTo>
                  <a:lnTo>
                    <a:pt x="413796" y="1100492"/>
                  </a:lnTo>
                  <a:lnTo>
                    <a:pt x="459636" y="1112870"/>
                  </a:lnTo>
                  <a:lnTo>
                    <a:pt x="506891" y="1121892"/>
                  </a:lnTo>
                  <a:lnTo>
                    <a:pt x="555407" y="1127411"/>
                  </a:lnTo>
                  <a:lnTo>
                    <a:pt x="605027" y="1129284"/>
                  </a:lnTo>
                  <a:lnTo>
                    <a:pt x="654648" y="1127411"/>
                  </a:lnTo>
                  <a:lnTo>
                    <a:pt x="703164" y="1121892"/>
                  </a:lnTo>
                  <a:lnTo>
                    <a:pt x="750419" y="1112870"/>
                  </a:lnTo>
                  <a:lnTo>
                    <a:pt x="796259" y="1100492"/>
                  </a:lnTo>
                  <a:lnTo>
                    <a:pt x="840527" y="1084903"/>
                  </a:lnTo>
                  <a:lnTo>
                    <a:pt x="883068" y="1066248"/>
                  </a:lnTo>
                  <a:lnTo>
                    <a:pt x="923726" y="1044673"/>
                  </a:lnTo>
                  <a:lnTo>
                    <a:pt x="962345" y="1020324"/>
                  </a:lnTo>
                  <a:lnTo>
                    <a:pt x="998769" y="993345"/>
                  </a:lnTo>
                  <a:lnTo>
                    <a:pt x="1032843" y="963882"/>
                  </a:lnTo>
                  <a:lnTo>
                    <a:pt x="1064411" y="932081"/>
                  </a:lnTo>
                  <a:lnTo>
                    <a:pt x="1093317" y="898087"/>
                  </a:lnTo>
                  <a:lnTo>
                    <a:pt x="1119406" y="862045"/>
                  </a:lnTo>
                  <a:lnTo>
                    <a:pt x="1142521" y="824101"/>
                  </a:lnTo>
                  <a:lnTo>
                    <a:pt x="1162508" y="784401"/>
                  </a:lnTo>
                  <a:lnTo>
                    <a:pt x="1179210" y="743090"/>
                  </a:lnTo>
                  <a:lnTo>
                    <a:pt x="1192471" y="700313"/>
                  </a:lnTo>
                  <a:lnTo>
                    <a:pt x="1202136" y="656215"/>
                  </a:lnTo>
                  <a:lnTo>
                    <a:pt x="1208050" y="610943"/>
                  </a:lnTo>
                  <a:lnTo>
                    <a:pt x="1210055" y="564641"/>
                  </a:lnTo>
                  <a:lnTo>
                    <a:pt x="1208050" y="518340"/>
                  </a:lnTo>
                  <a:lnTo>
                    <a:pt x="1202136" y="473068"/>
                  </a:lnTo>
                  <a:lnTo>
                    <a:pt x="1192471" y="428970"/>
                  </a:lnTo>
                  <a:lnTo>
                    <a:pt x="1179210" y="386193"/>
                  </a:lnTo>
                  <a:lnTo>
                    <a:pt x="1162508" y="344882"/>
                  </a:lnTo>
                  <a:lnTo>
                    <a:pt x="1142521" y="305182"/>
                  </a:lnTo>
                  <a:lnTo>
                    <a:pt x="1119406" y="267238"/>
                  </a:lnTo>
                  <a:lnTo>
                    <a:pt x="1093317" y="231196"/>
                  </a:lnTo>
                  <a:lnTo>
                    <a:pt x="1064411" y="197202"/>
                  </a:lnTo>
                  <a:lnTo>
                    <a:pt x="1032843" y="165401"/>
                  </a:lnTo>
                  <a:lnTo>
                    <a:pt x="998769" y="135938"/>
                  </a:lnTo>
                  <a:lnTo>
                    <a:pt x="962345" y="108959"/>
                  </a:lnTo>
                  <a:lnTo>
                    <a:pt x="923726" y="84610"/>
                  </a:lnTo>
                  <a:lnTo>
                    <a:pt x="883068" y="63035"/>
                  </a:lnTo>
                  <a:lnTo>
                    <a:pt x="840527" y="44380"/>
                  </a:lnTo>
                  <a:lnTo>
                    <a:pt x="796259" y="28791"/>
                  </a:lnTo>
                  <a:lnTo>
                    <a:pt x="750419" y="16413"/>
                  </a:lnTo>
                  <a:lnTo>
                    <a:pt x="703164" y="7391"/>
                  </a:lnTo>
                  <a:lnTo>
                    <a:pt x="654648" y="1872"/>
                  </a:lnTo>
                  <a:lnTo>
                    <a:pt x="605027" y="0"/>
                  </a:lnTo>
                  <a:lnTo>
                    <a:pt x="555407" y="1872"/>
                  </a:lnTo>
                  <a:lnTo>
                    <a:pt x="506891" y="7391"/>
                  </a:lnTo>
                  <a:lnTo>
                    <a:pt x="459636" y="16413"/>
                  </a:lnTo>
                  <a:lnTo>
                    <a:pt x="413796" y="28791"/>
                  </a:lnTo>
                  <a:lnTo>
                    <a:pt x="369528" y="44380"/>
                  </a:lnTo>
                  <a:lnTo>
                    <a:pt x="326987" y="63035"/>
                  </a:lnTo>
                  <a:lnTo>
                    <a:pt x="286329" y="84610"/>
                  </a:lnTo>
                  <a:lnTo>
                    <a:pt x="247710" y="108959"/>
                  </a:lnTo>
                  <a:lnTo>
                    <a:pt x="211286" y="135938"/>
                  </a:lnTo>
                  <a:lnTo>
                    <a:pt x="177212" y="165401"/>
                  </a:lnTo>
                  <a:lnTo>
                    <a:pt x="145644" y="197202"/>
                  </a:lnTo>
                  <a:lnTo>
                    <a:pt x="116738" y="231196"/>
                  </a:lnTo>
                  <a:lnTo>
                    <a:pt x="90649" y="267238"/>
                  </a:lnTo>
                  <a:lnTo>
                    <a:pt x="67534" y="305182"/>
                  </a:lnTo>
                  <a:lnTo>
                    <a:pt x="47547" y="344882"/>
                  </a:lnTo>
                  <a:lnTo>
                    <a:pt x="30845" y="386193"/>
                  </a:lnTo>
                  <a:lnTo>
                    <a:pt x="17584" y="428970"/>
                  </a:lnTo>
                  <a:lnTo>
                    <a:pt x="7919" y="473068"/>
                  </a:lnTo>
                  <a:lnTo>
                    <a:pt x="2005" y="518340"/>
                  </a:lnTo>
                  <a:lnTo>
                    <a:pt x="0" y="564641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0" name="Google Shape;300;p22"/>
            <p:cNvSpPr/>
            <p:nvPr/>
          </p:nvSpPr>
          <p:spPr>
            <a:xfrm>
              <a:off x="4887977" y="514350"/>
              <a:ext cx="1613407" cy="1129284"/>
            </a:xfrm>
            <a:custGeom>
              <a:rect b="b" l="l" r="r" t="t"/>
              <a:pathLst>
                <a:path extrusionOk="0" h="1129284" w="1210055">
                  <a:moveTo>
                    <a:pt x="0" y="564641"/>
                  </a:moveTo>
                  <a:lnTo>
                    <a:pt x="2005" y="518340"/>
                  </a:lnTo>
                  <a:lnTo>
                    <a:pt x="7919" y="473068"/>
                  </a:lnTo>
                  <a:lnTo>
                    <a:pt x="17584" y="428970"/>
                  </a:lnTo>
                  <a:lnTo>
                    <a:pt x="30845" y="386193"/>
                  </a:lnTo>
                  <a:lnTo>
                    <a:pt x="47547" y="344882"/>
                  </a:lnTo>
                  <a:lnTo>
                    <a:pt x="67534" y="305182"/>
                  </a:lnTo>
                  <a:lnTo>
                    <a:pt x="90649" y="267238"/>
                  </a:lnTo>
                  <a:lnTo>
                    <a:pt x="116738" y="231196"/>
                  </a:lnTo>
                  <a:lnTo>
                    <a:pt x="145644" y="197202"/>
                  </a:lnTo>
                  <a:lnTo>
                    <a:pt x="177212" y="165401"/>
                  </a:lnTo>
                  <a:lnTo>
                    <a:pt x="211286" y="135938"/>
                  </a:lnTo>
                  <a:lnTo>
                    <a:pt x="247710" y="108959"/>
                  </a:lnTo>
                  <a:lnTo>
                    <a:pt x="286329" y="84610"/>
                  </a:lnTo>
                  <a:lnTo>
                    <a:pt x="326987" y="63035"/>
                  </a:lnTo>
                  <a:lnTo>
                    <a:pt x="369528" y="44380"/>
                  </a:lnTo>
                  <a:lnTo>
                    <a:pt x="413796" y="28791"/>
                  </a:lnTo>
                  <a:lnTo>
                    <a:pt x="459636" y="16413"/>
                  </a:lnTo>
                  <a:lnTo>
                    <a:pt x="506891" y="7391"/>
                  </a:lnTo>
                  <a:lnTo>
                    <a:pt x="555407" y="1872"/>
                  </a:lnTo>
                  <a:lnTo>
                    <a:pt x="605027" y="0"/>
                  </a:lnTo>
                  <a:lnTo>
                    <a:pt x="654648" y="1872"/>
                  </a:lnTo>
                  <a:lnTo>
                    <a:pt x="703164" y="7391"/>
                  </a:lnTo>
                  <a:lnTo>
                    <a:pt x="750419" y="16413"/>
                  </a:lnTo>
                  <a:lnTo>
                    <a:pt x="796259" y="28791"/>
                  </a:lnTo>
                  <a:lnTo>
                    <a:pt x="840527" y="44380"/>
                  </a:lnTo>
                  <a:lnTo>
                    <a:pt x="883068" y="63035"/>
                  </a:lnTo>
                  <a:lnTo>
                    <a:pt x="923726" y="84610"/>
                  </a:lnTo>
                  <a:lnTo>
                    <a:pt x="962345" y="108959"/>
                  </a:lnTo>
                  <a:lnTo>
                    <a:pt x="998769" y="135938"/>
                  </a:lnTo>
                  <a:lnTo>
                    <a:pt x="1032843" y="165401"/>
                  </a:lnTo>
                  <a:lnTo>
                    <a:pt x="1064411" y="197202"/>
                  </a:lnTo>
                  <a:lnTo>
                    <a:pt x="1093317" y="231196"/>
                  </a:lnTo>
                  <a:lnTo>
                    <a:pt x="1119406" y="267238"/>
                  </a:lnTo>
                  <a:lnTo>
                    <a:pt x="1142521" y="305182"/>
                  </a:lnTo>
                  <a:lnTo>
                    <a:pt x="1162508" y="344882"/>
                  </a:lnTo>
                  <a:lnTo>
                    <a:pt x="1179210" y="386193"/>
                  </a:lnTo>
                  <a:lnTo>
                    <a:pt x="1192471" y="428970"/>
                  </a:lnTo>
                  <a:lnTo>
                    <a:pt x="1202136" y="473068"/>
                  </a:lnTo>
                  <a:lnTo>
                    <a:pt x="1208050" y="518340"/>
                  </a:lnTo>
                  <a:lnTo>
                    <a:pt x="1210055" y="564641"/>
                  </a:lnTo>
                  <a:lnTo>
                    <a:pt x="1208050" y="610943"/>
                  </a:lnTo>
                  <a:lnTo>
                    <a:pt x="1202136" y="656215"/>
                  </a:lnTo>
                  <a:lnTo>
                    <a:pt x="1192471" y="700313"/>
                  </a:lnTo>
                  <a:lnTo>
                    <a:pt x="1179210" y="743090"/>
                  </a:lnTo>
                  <a:lnTo>
                    <a:pt x="1162508" y="784401"/>
                  </a:lnTo>
                  <a:lnTo>
                    <a:pt x="1142521" y="824101"/>
                  </a:lnTo>
                  <a:lnTo>
                    <a:pt x="1119406" y="862045"/>
                  </a:lnTo>
                  <a:lnTo>
                    <a:pt x="1093317" y="898087"/>
                  </a:lnTo>
                  <a:lnTo>
                    <a:pt x="1064411" y="932081"/>
                  </a:lnTo>
                  <a:lnTo>
                    <a:pt x="1032843" y="963882"/>
                  </a:lnTo>
                  <a:lnTo>
                    <a:pt x="998769" y="993345"/>
                  </a:lnTo>
                  <a:lnTo>
                    <a:pt x="962345" y="1020324"/>
                  </a:lnTo>
                  <a:lnTo>
                    <a:pt x="923726" y="1044673"/>
                  </a:lnTo>
                  <a:lnTo>
                    <a:pt x="883068" y="1066248"/>
                  </a:lnTo>
                  <a:lnTo>
                    <a:pt x="840527" y="1084903"/>
                  </a:lnTo>
                  <a:lnTo>
                    <a:pt x="796259" y="1100492"/>
                  </a:lnTo>
                  <a:lnTo>
                    <a:pt x="750419" y="1112870"/>
                  </a:lnTo>
                  <a:lnTo>
                    <a:pt x="703164" y="1121892"/>
                  </a:lnTo>
                  <a:lnTo>
                    <a:pt x="654648" y="1127411"/>
                  </a:lnTo>
                  <a:lnTo>
                    <a:pt x="605027" y="1129284"/>
                  </a:lnTo>
                  <a:lnTo>
                    <a:pt x="555407" y="1127411"/>
                  </a:lnTo>
                  <a:lnTo>
                    <a:pt x="506891" y="1121892"/>
                  </a:lnTo>
                  <a:lnTo>
                    <a:pt x="459636" y="1112870"/>
                  </a:lnTo>
                  <a:lnTo>
                    <a:pt x="413796" y="1100492"/>
                  </a:lnTo>
                  <a:lnTo>
                    <a:pt x="369528" y="1084903"/>
                  </a:lnTo>
                  <a:lnTo>
                    <a:pt x="326987" y="1066248"/>
                  </a:lnTo>
                  <a:lnTo>
                    <a:pt x="286329" y="1044673"/>
                  </a:lnTo>
                  <a:lnTo>
                    <a:pt x="247710" y="1020324"/>
                  </a:lnTo>
                  <a:lnTo>
                    <a:pt x="211286" y="993345"/>
                  </a:lnTo>
                  <a:lnTo>
                    <a:pt x="177212" y="963882"/>
                  </a:lnTo>
                  <a:lnTo>
                    <a:pt x="145644" y="932081"/>
                  </a:lnTo>
                  <a:lnTo>
                    <a:pt x="116738" y="898087"/>
                  </a:lnTo>
                  <a:lnTo>
                    <a:pt x="90649" y="862045"/>
                  </a:lnTo>
                  <a:lnTo>
                    <a:pt x="67534" y="824101"/>
                  </a:lnTo>
                  <a:lnTo>
                    <a:pt x="47547" y="784401"/>
                  </a:lnTo>
                  <a:lnTo>
                    <a:pt x="30845" y="743090"/>
                  </a:lnTo>
                  <a:lnTo>
                    <a:pt x="17584" y="700313"/>
                  </a:lnTo>
                  <a:lnTo>
                    <a:pt x="7919" y="656215"/>
                  </a:lnTo>
                  <a:lnTo>
                    <a:pt x="2005" y="610943"/>
                  </a:lnTo>
                  <a:lnTo>
                    <a:pt x="0" y="564641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1" name="Google Shape;301;p22"/>
            <p:cNvSpPr/>
            <p:nvPr/>
          </p:nvSpPr>
          <p:spPr>
            <a:xfrm>
              <a:off x="6125972" y="2110233"/>
              <a:ext cx="634661" cy="552703"/>
            </a:xfrm>
            <a:custGeom>
              <a:rect b="b" l="l" r="r" t="t"/>
              <a:pathLst>
                <a:path extrusionOk="0" h="552703" w="475996">
                  <a:moveTo>
                    <a:pt x="399796" y="256666"/>
                  </a:moveTo>
                  <a:lnTo>
                    <a:pt x="475996" y="300735"/>
                  </a:lnTo>
                  <a:lnTo>
                    <a:pt x="395478" y="0"/>
                  </a:lnTo>
                  <a:lnTo>
                    <a:pt x="94615" y="80517"/>
                  </a:lnTo>
                  <a:lnTo>
                    <a:pt x="170942" y="124587"/>
                  </a:lnTo>
                  <a:lnTo>
                    <a:pt x="0" y="420496"/>
                  </a:lnTo>
                  <a:lnTo>
                    <a:pt x="228854" y="552703"/>
                  </a:lnTo>
                  <a:lnTo>
                    <a:pt x="399796" y="256666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2" name="Google Shape;302;p22"/>
            <p:cNvSpPr/>
            <p:nvPr/>
          </p:nvSpPr>
          <p:spPr>
            <a:xfrm>
              <a:off x="6405881" y="819150"/>
              <a:ext cx="1615439" cy="1129284"/>
            </a:xfrm>
            <a:custGeom>
              <a:rect b="b" l="l" r="r" t="t"/>
              <a:pathLst>
                <a:path extrusionOk="0" h="1129284" w="1211579">
                  <a:moveTo>
                    <a:pt x="0" y="564641"/>
                  </a:moveTo>
                  <a:lnTo>
                    <a:pt x="2008" y="610943"/>
                  </a:lnTo>
                  <a:lnTo>
                    <a:pt x="7930" y="656215"/>
                  </a:lnTo>
                  <a:lnTo>
                    <a:pt x="17608" y="700313"/>
                  </a:lnTo>
                  <a:lnTo>
                    <a:pt x="30888" y="743090"/>
                  </a:lnTo>
                  <a:lnTo>
                    <a:pt x="47613" y="784401"/>
                  </a:lnTo>
                  <a:lnTo>
                    <a:pt x="67626" y="824101"/>
                  </a:lnTo>
                  <a:lnTo>
                    <a:pt x="90773" y="862045"/>
                  </a:lnTo>
                  <a:lnTo>
                    <a:pt x="116896" y="898087"/>
                  </a:lnTo>
                  <a:lnTo>
                    <a:pt x="145841" y="932081"/>
                  </a:lnTo>
                  <a:lnTo>
                    <a:pt x="177450" y="963882"/>
                  </a:lnTo>
                  <a:lnTo>
                    <a:pt x="211569" y="993345"/>
                  </a:lnTo>
                  <a:lnTo>
                    <a:pt x="248040" y="1020324"/>
                  </a:lnTo>
                  <a:lnTo>
                    <a:pt x="286708" y="1044673"/>
                  </a:lnTo>
                  <a:lnTo>
                    <a:pt x="327416" y="1066248"/>
                  </a:lnTo>
                  <a:lnTo>
                    <a:pt x="370010" y="1084903"/>
                  </a:lnTo>
                  <a:lnTo>
                    <a:pt x="414332" y="1100492"/>
                  </a:lnTo>
                  <a:lnTo>
                    <a:pt x="460228" y="1112870"/>
                  </a:lnTo>
                  <a:lnTo>
                    <a:pt x="507540" y="1121892"/>
                  </a:lnTo>
                  <a:lnTo>
                    <a:pt x="556112" y="1127411"/>
                  </a:lnTo>
                  <a:lnTo>
                    <a:pt x="605789" y="1129284"/>
                  </a:lnTo>
                  <a:lnTo>
                    <a:pt x="655467" y="1127411"/>
                  </a:lnTo>
                  <a:lnTo>
                    <a:pt x="704039" y="1121892"/>
                  </a:lnTo>
                  <a:lnTo>
                    <a:pt x="751351" y="1112870"/>
                  </a:lnTo>
                  <a:lnTo>
                    <a:pt x="797247" y="1100492"/>
                  </a:lnTo>
                  <a:lnTo>
                    <a:pt x="841569" y="1084903"/>
                  </a:lnTo>
                  <a:lnTo>
                    <a:pt x="884163" y="1066248"/>
                  </a:lnTo>
                  <a:lnTo>
                    <a:pt x="924871" y="1044673"/>
                  </a:lnTo>
                  <a:lnTo>
                    <a:pt x="963539" y="1020324"/>
                  </a:lnTo>
                  <a:lnTo>
                    <a:pt x="1000010" y="993345"/>
                  </a:lnTo>
                  <a:lnTo>
                    <a:pt x="1034129" y="963882"/>
                  </a:lnTo>
                  <a:lnTo>
                    <a:pt x="1065738" y="932081"/>
                  </a:lnTo>
                  <a:lnTo>
                    <a:pt x="1094683" y="898087"/>
                  </a:lnTo>
                  <a:lnTo>
                    <a:pt x="1120806" y="862045"/>
                  </a:lnTo>
                  <a:lnTo>
                    <a:pt x="1143953" y="824101"/>
                  </a:lnTo>
                  <a:lnTo>
                    <a:pt x="1163966" y="784401"/>
                  </a:lnTo>
                  <a:lnTo>
                    <a:pt x="1180691" y="743090"/>
                  </a:lnTo>
                  <a:lnTo>
                    <a:pt x="1193971" y="700313"/>
                  </a:lnTo>
                  <a:lnTo>
                    <a:pt x="1203649" y="656215"/>
                  </a:lnTo>
                  <a:lnTo>
                    <a:pt x="1209571" y="610943"/>
                  </a:lnTo>
                  <a:lnTo>
                    <a:pt x="1211579" y="564641"/>
                  </a:lnTo>
                  <a:lnTo>
                    <a:pt x="1209571" y="518340"/>
                  </a:lnTo>
                  <a:lnTo>
                    <a:pt x="1203649" y="473068"/>
                  </a:lnTo>
                  <a:lnTo>
                    <a:pt x="1193971" y="428970"/>
                  </a:lnTo>
                  <a:lnTo>
                    <a:pt x="1180691" y="386193"/>
                  </a:lnTo>
                  <a:lnTo>
                    <a:pt x="1163966" y="344882"/>
                  </a:lnTo>
                  <a:lnTo>
                    <a:pt x="1143953" y="305182"/>
                  </a:lnTo>
                  <a:lnTo>
                    <a:pt x="1120806" y="267238"/>
                  </a:lnTo>
                  <a:lnTo>
                    <a:pt x="1094683" y="231196"/>
                  </a:lnTo>
                  <a:lnTo>
                    <a:pt x="1065738" y="197202"/>
                  </a:lnTo>
                  <a:lnTo>
                    <a:pt x="1034129" y="165401"/>
                  </a:lnTo>
                  <a:lnTo>
                    <a:pt x="1000010" y="135938"/>
                  </a:lnTo>
                  <a:lnTo>
                    <a:pt x="963539" y="108959"/>
                  </a:lnTo>
                  <a:lnTo>
                    <a:pt x="924871" y="84610"/>
                  </a:lnTo>
                  <a:lnTo>
                    <a:pt x="884163" y="63035"/>
                  </a:lnTo>
                  <a:lnTo>
                    <a:pt x="841569" y="44380"/>
                  </a:lnTo>
                  <a:lnTo>
                    <a:pt x="797247" y="28791"/>
                  </a:lnTo>
                  <a:lnTo>
                    <a:pt x="751351" y="16413"/>
                  </a:lnTo>
                  <a:lnTo>
                    <a:pt x="704039" y="7391"/>
                  </a:lnTo>
                  <a:lnTo>
                    <a:pt x="655467" y="1872"/>
                  </a:lnTo>
                  <a:lnTo>
                    <a:pt x="605789" y="0"/>
                  </a:lnTo>
                  <a:lnTo>
                    <a:pt x="556112" y="1872"/>
                  </a:lnTo>
                  <a:lnTo>
                    <a:pt x="507540" y="7391"/>
                  </a:lnTo>
                  <a:lnTo>
                    <a:pt x="460228" y="16413"/>
                  </a:lnTo>
                  <a:lnTo>
                    <a:pt x="414332" y="28791"/>
                  </a:lnTo>
                  <a:lnTo>
                    <a:pt x="370010" y="44380"/>
                  </a:lnTo>
                  <a:lnTo>
                    <a:pt x="327416" y="63035"/>
                  </a:lnTo>
                  <a:lnTo>
                    <a:pt x="286708" y="84610"/>
                  </a:lnTo>
                  <a:lnTo>
                    <a:pt x="248040" y="108959"/>
                  </a:lnTo>
                  <a:lnTo>
                    <a:pt x="211569" y="135938"/>
                  </a:lnTo>
                  <a:lnTo>
                    <a:pt x="177450" y="165401"/>
                  </a:lnTo>
                  <a:lnTo>
                    <a:pt x="145841" y="197202"/>
                  </a:lnTo>
                  <a:lnTo>
                    <a:pt x="116896" y="231196"/>
                  </a:lnTo>
                  <a:lnTo>
                    <a:pt x="90773" y="267238"/>
                  </a:lnTo>
                  <a:lnTo>
                    <a:pt x="67626" y="305182"/>
                  </a:lnTo>
                  <a:lnTo>
                    <a:pt x="47613" y="344882"/>
                  </a:lnTo>
                  <a:lnTo>
                    <a:pt x="30888" y="386193"/>
                  </a:lnTo>
                  <a:lnTo>
                    <a:pt x="17608" y="428970"/>
                  </a:lnTo>
                  <a:lnTo>
                    <a:pt x="7930" y="473068"/>
                  </a:lnTo>
                  <a:lnTo>
                    <a:pt x="2008" y="518340"/>
                  </a:lnTo>
                  <a:lnTo>
                    <a:pt x="0" y="564641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22"/>
            <p:cNvSpPr/>
            <p:nvPr/>
          </p:nvSpPr>
          <p:spPr>
            <a:xfrm>
              <a:off x="6405881" y="819150"/>
              <a:ext cx="1615439" cy="1129284"/>
            </a:xfrm>
            <a:custGeom>
              <a:rect b="b" l="l" r="r" t="t"/>
              <a:pathLst>
                <a:path extrusionOk="0" h="1129284" w="1211579">
                  <a:moveTo>
                    <a:pt x="0" y="564641"/>
                  </a:moveTo>
                  <a:lnTo>
                    <a:pt x="2008" y="518340"/>
                  </a:lnTo>
                  <a:lnTo>
                    <a:pt x="7930" y="473068"/>
                  </a:lnTo>
                  <a:lnTo>
                    <a:pt x="17608" y="428970"/>
                  </a:lnTo>
                  <a:lnTo>
                    <a:pt x="30888" y="386193"/>
                  </a:lnTo>
                  <a:lnTo>
                    <a:pt x="47613" y="344882"/>
                  </a:lnTo>
                  <a:lnTo>
                    <a:pt x="67626" y="305182"/>
                  </a:lnTo>
                  <a:lnTo>
                    <a:pt x="90773" y="267238"/>
                  </a:lnTo>
                  <a:lnTo>
                    <a:pt x="116896" y="231196"/>
                  </a:lnTo>
                  <a:lnTo>
                    <a:pt x="145841" y="197202"/>
                  </a:lnTo>
                  <a:lnTo>
                    <a:pt x="177450" y="165401"/>
                  </a:lnTo>
                  <a:lnTo>
                    <a:pt x="211569" y="135938"/>
                  </a:lnTo>
                  <a:lnTo>
                    <a:pt x="248040" y="108959"/>
                  </a:lnTo>
                  <a:lnTo>
                    <a:pt x="286708" y="84610"/>
                  </a:lnTo>
                  <a:lnTo>
                    <a:pt x="327416" y="63035"/>
                  </a:lnTo>
                  <a:lnTo>
                    <a:pt x="370010" y="44380"/>
                  </a:lnTo>
                  <a:lnTo>
                    <a:pt x="414332" y="28791"/>
                  </a:lnTo>
                  <a:lnTo>
                    <a:pt x="460228" y="16413"/>
                  </a:lnTo>
                  <a:lnTo>
                    <a:pt x="507540" y="7391"/>
                  </a:lnTo>
                  <a:lnTo>
                    <a:pt x="556112" y="1872"/>
                  </a:lnTo>
                  <a:lnTo>
                    <a:pt x="605789" y="0"/>
                  </a:lnTo>
                  <a:lnTo>
                    <a:pt x="655467" y="1872"/>
                  </a:lnTo>
                  <a:lnTo>
                    <a:pt x="704039" y="7391"/>
                  </a:lnTo>
                  <a:lnTo>
                    <a:pt x="751351" y="16413"/>
                  </a:lnTo>
                  <a:lnTo>
                    <a:pt x="797247" y="28791"/>
                  </a:lnTo>
                  <a:lnTo>
                    <a:pt x="841569" y="44380"/>
                  </a:lnTo>
                  <a:lnTo>
                    <a:pt x="884163" y="63035"/>
                  </a:lnTo>
                  <a:lnTo>
                    <a:pt x="924871" y="84610"/>
                  </a:lnTo>
                  <a:lnTo>
                    <a:pt x="963539" y="108959"/>
                  </a:lnTo>
                  <a:lnTo>
                    <a:pt x="1000010" y="135938"/>
                  </a:lnTo>
                  <a:lnTo>
                    <a:pt x="1034129" y="165401"/>
                  </a:lnTo>
                  <a:lnTo>
                    <a:pt x="1065738" y="197202"/>
                  </a:lnTo>
                  <a:lnTo>
                    <a:pt x="1094683" y="231196"/>
                  </a:lnTo>
                  <a:lnTo>
                    <a:pt x="1120806" y="267238"/>
                  </a:lnTo>
                  <a:lnTo>
                    <a:pt x="1143953" y="305182"/>
                  </a:lnTo>
                  <a:lnTo>
                    <a:pt x="1163966" y="344882"/>
                  </a:lnTo>
                  <a:lnTo>
                    <a:pt x="1180691" y="386193"/>
                  </a:lnTo>
                  <a:lnTo>
                    <a:pt x="1193971" y="428970"/>
                  </a:lnTo>
                  <a:lnTo>
                    <a:pt x="1203649" y="473068"/>
                  </a:lnTo>
                  <a:lnTo>
                    <a:pt x="1209571" y="518340"/>
                  </a:lnTo>
                  <a:lnTo>
                    <a:pt x="1211579" y="564641"/>
                  </a:lnTo>
                  <a:lnTo>
                    <a:pt x="1209571" y="610943"/>
                  </a:lnTo>
                  <a:lnTo>
                    <a:pt x="1203649" y="656215"/>
                  </a:lnTo>
                  <a:lnTo>
                    <a:pt x="1193971" y="700313"/>
                  </a:lnTo>
                  <a:lnTo>
                    <a:pt x="1180691" y="743090"/>
                  </a:lnTo>
                  <a:lnTo>
                    <a:pt x="1163966" y="784401"/>
                  </a:lnTo>
                  <a:lnTo>
                    <a:pt x="1143953" y="824101"/>
                  </a:lnTo>
                  <a:lnTo>
                    <a:pt x="1120806" y="862045"/>
                  </a:lnTo>
                  <a:lnTo>
                    <a:pt x="1094683" y="898087"/>
                  </a:lnTo>
                  <a:lnTo>
                    <a:pt x="1065738" y="932081"/>
                  </a:lnTo>
                  <a:lnTo>
                    <a:pt x="1034129" y="963882"/>
                  </a:lnTo>
                  <a:lnTo>
                    <a:pt x="1000010" y="993345"/>
                  </a:lnTo>
                  <a:lnTo>
                    <a:pt x="963539" y="1020324"/>
                  </a:lnTo>
                  <a:lnTo>
                    <a:pt x="924871" y="1044673"/>
                  </a:lnTo>
                  <a:lnTo>
                    <a:pt x="884163" y="1066248"/>
                  </a:lnTo>
                  <a:lnTo>
                    <a:pt x="841569" y="1084903"/>
                  </a:lnTo>
                  <a:lnTo>
                    <a:pt x="797247" y="1100492"/>
                  </a:lnTo>
                  <a:lnTo>
                    <a:pt x="751351" y="1112870"/>
                  </a:lnTo>
                  <a:lnTo>
                    <a:pt x="704039" y="1121892"/>
                  </a:lnTo>
                  <a:lnTo>
                    <a:pt x="655467" y="1127411"/>
                  </a:lnTo>
                  <a:lnTo>
                    <a:pt x="605789" y="1129284"/>
                  </a:lnTo>
                  <a:lnTo>
                    <a:pt x="556112" y="1127411"/>
                  </a:lnTo>
                  <a:lnTo>
                    <a:pt x="507540" y="1121892"/>
                  </a:lnTo>
                  <a:lnTo>
                    <a:pt x="460228" y="1112870"/>
                  </a:lnTo>
                  <a:lnTo>
                    <a:pt x="414332" y="1100492"/>
                  </a:lnTo>
                  <a:lnTo>
                    <a:pt x="370010" y="1084903"/>
                  </a:lnTo>
                  <a:lnTo>
                    <a:pt x="327416" y="1066248"/>
                  </a:lnTo>
                  <a:lnTo>
                    <a:pt x="286708" y="1044673"/>
                  </a:lnTo>
                  <a:lnTo>
                    <a:pt x="248040" y="1020324"/>
                  </a:lnTo>
                  <a:lnTo>
                    <a:pt x="211569" y="993345"/>
                  </a:lnTo>
                  <a:lnTo>
                    <a:pt x="177450" y="963882"/>
                  </a:lnTo>
                  <a:lnTo>
                    <a:pt x="145841" y="932081"/>
                  </a:lnTo>
                  <a:lnTo>
                    <a:pt x="116896" y="898087"/>
                  </a:lnTo>
                  <a:lnTo>
                    <a:pt x="90773" y="862045"/>
                  </a:lnTo>
                  <a:lnTo>
                    <a:pt x="67626" y="824101"/>
                  </a:lnTo>
                  <a:lnTo>
                    <a:pt x="47613" y="784401"/>
                  </a:lnTo>
                  <a:lnTo>
                    <a:pt x="30888" y="743090"/>
                  </a:lnTo>
                  <a:lnTo>
                    <a:pt x="17608" y="700313"/>
                  </a:lnTo>
                  <a:lnTo>
                    <a:pt x="7930" y="656215"/>
                  </a:lnTo>
                  <a:lnTo>
                    <a:pt x="2008" y="610943"/>
                  </a:lnTo>
                  <a:lnTo>
                    <a:pt x="0" y="564641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22"/>
            <p:cNvSpPr/>
            <p:nvPr/>
          </p:nvSpPr>
          <p:spPr>
            <a:xfrm>
              <a:off x="6607387" y="2565147"/>
              <a:ext cx="728811" cy="472313"/>
            </a:xfrm>
            <a:custGeom>
              <a:rect b="b" l="l" r="r" t="t"/>
              <a:pathLst>
                <a:path extrusionOk="0" h="472313" w="546608">
                  <a:moveTo>
                    <a:pt x="0" y="243458"/>
                  </a:moveTo>
                  <a:lnTo>
                    <a:pt x="132207" y="472313"/>
                  </a:lnTo>
                  <a:lnTo>
                    <a:pt x="421894" y="305053"/>
                  </a:lnTo>
                  <a:lnTo>
                    <a:pt x="465963" y="381380"/>
                  </a:lnTo>
                  <a:lnTo>
                    <a:pt x="546608" y="80517"/>
                  </a:lnTo>
                  <a:lnTo>
                    <a:pt x="245745" y="0"/>
                  </a:lnTo>
                  <a:lnTo>
                    <a:pt x="289813" y="76200"/>
                  </a:lnTo>
                  <a:lnTo>
                    <a:pt x="0" y="243458"/>
                  </a:lnTo>
                  <a:close/>
                </a:path>
              </a:pathLst>
            </a:custGeom>
            <a:solidFill>
              <a:srgbClr val="8063A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22"/>
            <p:cNvSpPr/>
            <p:nvPr/>
          </p:nvSpPr>
          <p:spPr>
            <a:xfrm>
              <a:off x="7517384" y="1654302"/>
              <a:ext cx="1615440" cy="1129284"/>
            </a:xfrm>
            <a:custGeom>
              <a:rect b="b" l="l" r="r" t="t"/>
              <a:pathLst>
                <a:path extrusionOk="0" h="1129284" w="1211580">
                  <a:moveTo>
                    <a:pt x="0" y="564642"/>
                  </a:moveTo>
                  <a:lnTo>
                    <a:pt x="2008" y="610943"/>
                  </a:lnTo>
                  <a:lnTo>
                    <a:pt x="7930" y="656215"/>
                  </a:lnTo>
                  <a:lnTo>
                    <a:pt x="17608" y="700313"/>
                  </a:lnTo>
                  <a:lnTo>
                    <a:pt x="30888" y="743090"/>
                  </a:lnTo>
                  <a:lnTo>
                    <a:pt x="47613" y="784401"/>
                  </a:lnTo>
                  <a:lnTo>
                    <a:pt x="67626" y="824101"/>
                  </a:lnTo>
                  <a:lnTo>
                    <a:pt x="90773" y="862045"/>
                  </a:lnTo>
                  <a:lnTo>
                    <a:pt x="116896" y="898087"/>
                  </a:lnTo>
                  <a:lnTo>
                    <a:pt x="145841" y="932081"/>
                  </a:lnTo>
                  <a:lnTo>
                    <a:pt x="177450" y="963882"/>
                  </a:lnTo>
                  <a:lnTo>
                    <a:pt x="211569" y="993345"/>
                  </a:lnTo>
                  <a:lnTo>
                    <a:pt x="248040" y="1020324"/>
                  </a:lnTo>
                  <a:lnTo>
                    <a:pt x="286708" y="1044673"/>
                  </a:lnTo>
                  <a:lnTo>
                    <a:pt x="327416" y="1066248"/>
                  </a:lnTo>
                  <a:lnTo>
                    <a:pt x="370010" y="1084903"/>
                  </a:lnTo>
                  <a:lnTo>
                    <a:pt x="414332" y="1100492"/>
                  </a:lnTo>
                  <a:lnTo>
                    <a:pt x="460228" y="1112870"/>
                  </a:lnTo>
                  <a:lnTo>
                    <a:pt x="507540" y="1121892"/>
                  </a:lnTo>
                  <a:lnTo>
                    <a:pt x="556112" y="1127411"/>
                  </a:lnTo>
                  <a:lnTo>
                    <a:pt x="605789" y="1129284"/>
                  </a:lnTo>
                  <a:lnTo>
                    <a:pt x="655467" y="1127411"/>
                  </a:lnTo>
                  <a:lnTo>
                    <a:pt x="704039" y="1121892"/>
                  </a:lnTo>
                  <a:lnTo>
                    <a:pt x="751351" y="1112870"/>
                  </a:lnTo>
                  <a:lnTo>
                    <a:pt x="797247" y="1100492"/>
                  </a:lnTo>
                  <a:lnTo>
                    <a:pt x="841569" y="1084903"/>
                  </a:lnTo>
                  <a:lnTo>
                    <a:pt x="884163" y="1066248"/>
                  </a:lnTo>
                  <a:lnTo>
                    <a:pt x="924871" y="1044673"/>
                  </a:lnTo>
                  <a:lnTo>
                    <a:pt x="963539" y="1020324"/>
                  </a:lnTo>
                  <a:lnTo>
                    <a:pt x="1000010" y="993345"/>
                  </a:lnTo>
                  <a:lnTo>
                    <a:pt x="1034129" y="963882"/>
                  </a:lnTo>
                  <a:lnTo>
                    <a:pt x="1065738" y="932081"/>
                  </a:lnTo>
                  <a:lnTo>
                    <a:pt x="1094683" y="898087"/>
                  </a:lnTo>
                  <a:lnTo>
                    <a:pt x="1120806" y="862045"/>
                  </a:lnTo>
                  <a:lnTo>
                    <a:pt x="1143953" y="824101"/>
                  </a:lnTo>
                  <a:lnTo>
                    <a:pt x="1163966" y="784401"/>
                  </a:lnTo>
                  <a:lnTo>
                    <a:pt x="1180691" y="743090"/>
                  </a:lnTo>
                  <a:lnTo>
                    <a:pt x="1193971" y="700313"/>
                  </a:lnTo>
                  <a:lnTo>
                    <a:pt x="1203649" y="656215"/>
                  </a:lnTo>
                  <a:lnTo>
                    <a:pt x="1209571" y="610943"/>
                  </a:lnTo>
                  <a:lnTo>
                    <a:pt x="1211580" y="564642"/>
                  </a:lnTo>
                  <a:lnTo>
                    <a:pt x="1209571" y="518340"/>
                  </a:lnTo>
                  <a:lnTo>
                    <a:pt x="1203649" y="473068"/>
                  </a:lnTo>
                  <a:lnTo>
                    <a:pt x="1193971" y="428970"/>
                  </a:lnTo>
                  <a:lnTo>
                    <a:pt x="1180691" y="386193"/>
                  </a:lnTo>
                  <a:lnTo>
                    <a:pt x="1163966" y="344882"/>
                  </a:lnTo>
                  <a:lnTo>
                    <a:pt x="1143953" y="305182"/>
                  </a:lnTo>
                  <a:lnTo>
                    <a:pt x="1120806" y="267238"/>
                  </a:lnTo>
                  <a:lnTo>
                    <a:pt x="1094683" y="231196"/>
                  </a:lnTo>
                  <a:lnTo>
                    <a:pt x="1065738" y="197202"/>
                  </a:lnTo>
                  <a:lnTo>
                    <a:pt x="1034129" y="165401"/>
                  </a:lnTo>
                  <a:lnTo>
                    <a:pt x="1000010" y="135938"/>
                  </a:lnTo>
                  <a:lnTo>
                    <a:pt x="963539" y="108959"/>
                  </a:lnTo>
                  <a:lnTo>
                    <a:pt x="924871" y="84610"/>
                  </a:lnTo>
                  <a:lnTo>
                    <a:pt x="884163" y="63035"/>
                  </a:lnTo>
                  <a:lnTo>
                    <a:pt x="841569" y="44380"/>
                  </a:lnTo>
                  <a:lnTo>
                    <a:pt x="797247" y="28791"/>
                  </a:lnTo>
                  <a:lnTo>
                    <a:pt x="751351" y="16413"/>
                  </a:lnTo>
                  <a:lnTo>
                    <a:pt x="704039" y="7391"/>
                  </a:lnTo>
                  <a:lnTo>
                    <a:pt x="655467" y="1872"/>
                  </a:lnTo>
                  <a:lnTo>
                    <a:pt x="605789" y="0"/>
                  </a:lnTo>
                  <a:lnTo>
                    <a:pt x="556112" y="1872"/>
                  </a:lnTo>
                  <a:lnTo>
                    <a:pt x="507540" y="7391"/>
                  </a:lnTo>
                  <a:lnTo>
                    <a:pt x="460228" y="16413"/>
                  </a:lnTo>
                  <a:lnTo>
                    <a:pt x="414332" y="28791"/>
                  </a:lnTo>
                  <a:lnTo>
                    <a:pt x="370010" y="44380"/>
                  </a:lnTo>
                  <a:lnTo>
                    <a:pt x="327416" y="63035"/>
                  </a:lnTo>
                  <a:lnTo>
                    <a:pt x="286708" y="84610"/>
                  </a:lnTo>
                  <a:lnTo>
                    <a:pt x="248040" y="108959"/>
                  </a:lnTo>
                  <a:lnTo>
                    <a:pt x="211569" y="135938"/>
                  </a:lnTo>
                  <a:lnTo>
                    <a:pt x="177450" y="165401"/>
                  </a:lnTo>
                  <a:lnTo>
                    <a:pt x="145841" y="197202"/>
                  </a:lnTo>
                  <a:lnTo>
                    <a:pt x="116896" y="231196"/>
                  </a:lnTo>
                  <a:lnTo>
                    <a:pt x="90773" y="267238"/>
                  </a:lnTo>
                  <a:lnTo>
                    <a:pt x="67626" y="305182"/>
                  </a:lnTo>
                  <a:lnTo>
                    <a:pt x="47613" y="344882"/>
                  </a:lnTo>
                  <a:lnTo>
                    <a:pt x="30888" y="386193"/>
                  </a:lnTo>
                  <a:lnTo>
                    <a:pt x="17608" y="428970"/>
                  </a:lnTo>
                  <a:lnTo>
                    <a:pt x="7930" y="473068"/>
                  </a:lnTo>
                  <a:lnTo>
                    <a:pt x="2008" y="518340"/>
                  </a:lnTo>
                  <a:lnTo>
                    <a:pt x="0" y="564642"/>
                  </a:lnTo>
                  <a:close/>
                </a:path>
              </a:pathLst>
            </a:custGeom>
            <a:solidFill>
              <a:srgbClr val="8063A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22"/>
            <p:cNvSpPr/>
            <p:nvPr/>
          </p:nvSpPr>
          <p:spPr>
            <a:xfrm>
              <a:off x="7517384" y="1654302"/>
              <a:ext cx="1615440" cy="1129284"/>
            </a:xfrm>
            <a:custGeom>
              <a:rect b="b" l="l" r="r" t="t"/>
              <a:pathLst>
                <a:path extrusionOk="0" h="1129284" w="1211580">
                  <a:moveTo>
                    <a:pt x="0" y="564642"/>
                  </a:moveTo>
                  <a:lnTo>
                    <a:pt x="2008" y="518340"/>
                  </a:lnTo>
                  <a:lnTo>
                    <a:pt x="7930" y="473068"/>
                  </a:lnTo>
                  <a:lnTo>
                    <a:pt x="17608" y="428970"/>
                  </a:lnTo>
                  <a:lnTo>
                    <a:pt x="30888" y="386193"/>
                  </a:lnTo>
                  <a:lnTo>
                    <a:pt x="47613" y="344882"/>
                  </a:lnTo>
                  <a:lnTo>
                    <a:pt x="67626" y="305182"/>
                  </a:lnTo>
                  <a:lnTo>
                    <a:pt x="90773" y="267238"/>
                  </a:lnTo>
                  <a:lnTo>
                    <a:pt x="116896" y="231196"/>
                  </a:lnTo>
                  <a:lnTo>
                    <a:pt x="145841" y="197202"/>
                  </a:lnTo>
                  <a:lnTo>
                    <a:pt x="177450" y="165401"/>
                  </a:lnTo>
                  <a:lnTo>
                    <a:pt x="211569" y="135938"/>
                  </a:lnTo>
                  <a:lnTo>
                    <a:pt x="248040" y="108959"/>
                  </a:lnTo>
                  <a:lnTo>
                    <a:pt x="286708" y="84610"/>
                  </a:lnTo>
                  <a:lnTo>
                    <a:pt x="327416" y="63035"/>
                  </a:lnTo>
                  <a:lnTo>
                    <a:pt x="370010" y="44380"/>
                  </a:lnTo>
                  <a:lnTo>
                    <a:pt x="414332" y="28791"/>
                  </a:lnTo>
                  <a:lnTo>
                    <a:pt x="460228" y="16413"/>
                  </a:lnTo>
                  <a:lnTo>
                    <a:pt x="507540" y="7391"/>
                  </a:lnTo>
                  <a:lnTo>
                    <a:pt x="556112" y="1872"/>
                  </a:lnTo>
                  <a:lnTo>
                    <a:pt x="605789" y="0"/>
                  </a:lnTo>
                  <a:lnTo>
                    <a:pt x="655467" y="1872"/>
                  </a:lnTo>
                  <a:lnTo>
                    <a:pt x="704039" y="7391"/>
                  </a:lnTo>
                  <a:lnTo>
                    <a:pt x="751351" y="16413"/>
                  </a:lnTo>
                  <a:lnTo>
                    <a:pt x="797247" y="28791"/>
                  </a:lnTo>
                  <a:lnTo>
                    <a:pt x="841569" y="44380"/>
                  </a:lnTo>
                  <a:lnTo>
                    <a:pt x="884163" y="63035"/>
                  </a:lnTo>
                  <a:lnTo>
                    <a:pt x="924871" y="84610"/>
                  </a:lnTo>
                  <a:lnTo>
                    <a:pt x="963539" y="108959"/>
                  </a:lnTo>
                  <a:lnTo>
                    <a:pt x="1000010" y="135938"/>
                  </a:lnTo>
                  <a:lnTo>
                    <a:pt x="1034129" y="165401"/>
                  </a:lnTo>
                  <a:lnTo>
                    <a:pt x="1065738" y="197202"/>
                  </a:lnTo>
                  <a:lnTo>
                    <a:pt x="1094683" y="231196"/>
                  </a:lnTo>
                  <a:lnTo>
                    <a:pt x="1120806" y="267238"/>
                  </a:lnTo>
                  <a:lnTo>
                    <a:pt x="1143953" y="305182"/>
                  </a:lnTo>
                  <a:lnTo>
                    <a:pt x="1163966" y="344882"/>
                  </a:lnTo>
                  <a:lnTo>
                    <a:pt x="1180691" y="386193"/>
                  </a:lnTo>
                  <a:lnTo>
                    <a:pt x="1193971" y="428970"/>
                  </a:lnTo>
                  <a:lnTo>
                    <a:pt x="1203649" y="473068"/>
                  </a:lnTo>
                  <a:lnTo>
                    <a:pt x="1209571" y="518340"/>
                  </a:lnTo>
                  <a:lnTo>
                    <a:pt x="1211580" y="564642"/>
                  </a:lnTo>
                  <a:lnTo>
                    <a:pt x="1209571" y="610943"/>
                  </a:lnTo>
                  <a:lnTo>
                    <a:pt x="1203649" y="656215"/>
                  </a:lnTo>
                  <a:lnTo>
                    <a:pt x="1193971" y="700313"/>
                  </a:lnTo>
                  <a:lnTo>
                    <a:pt x="1180691" y="743090"/>
                  </a:lnTo>
                  <a:lnTo>
                    <a:pt x="1163966" y="784401"/>
                  </a:lnTo>
                  <a:lnTo>
                    <a:pt x="1143953" y="824101"/>
                  </a:lnTo>
                  <a:lnTo>
                    <a:pt x="1120806" y="862045"/>
                  </a:lnTo>
                  <a:lnTo>
                    <a:pt x="1094683" y="898087"/>
                  </a:lnTo>
                  <a:lnTo>
                    <a:pt x="1065738" y="932081"/>
                  </a:lnTo>
                  <a:lnTo>
                    <a:pt x="1034129" y="963882"/>
                  </a:lnTo>
                  <a:lnTo>
                    <a:pt x="1000010" y="993345"/>
                  </a:lnTo>
                  <a:lnTo>
                    <a:pt x="963539" y="1020324"/>
                  </a:lnTo>
                  <a:lnTo>
                    <a:pt x="924871" y="1044673"/>
                  </a:lnTo>
                  <a:lnTo>
                    <a:pt x="884163" y="1066248"/>
                  </a:lnTo>
                  <a:lnTo>
                    <a:pt x="841569" y="1084903"/>
                  </a:lnTo>
                  <a:lnTo>
                    <a:pt x="797247" y="1100492"/>
                  </a:lnTo>
                  <a:lnTo>
                    <a:pt x="751351" y="1112870"/>
                  </a:lnTo>
                  <a:lnTo>
                    <a:pt x="704039" y="1121892"/>
                  </a:lnTo>
                  <a:lnTo>
                    <a:pt x="655467" y="1127411"/>
                  </a:lnTo>
                  <a:lnTo>
                    <a:pt x="605789" y="1129284"/>
                  </a:lnTo>
                  <a:lnTo>
                    <a:pt x="556112" y="1127411"/>
                  </a:lnTo>
                  <a:lnTo>
                    <a:pt x="507540" y="1121892"/>
                  </a:lnTo>
                  <a:lnTo>
                    <a:pt x="460228" y="1112870"/>
                  </a:lnTo>
                  <a:lnTo>
                    <a:pt x="414332" y="1100492"/>
                  </a:lnTo>
                  <a:lnTo>
                    <a:pt x="370010" y="1084903"/>
                  </a:lnTo>
                  <a:lnTo>
                    <a:pt x="327416" y="1066248"/>
                  </a:lnTo>
                  <a:lnTo>
                    <a:pt x="286708" y="1044673"/>
                  </a:lnTo>
                  <a:lnTo>
                    <a:pt x="248040" y="1020324"/>
                  </a:lnTo>
                  <a:lnTo>
                    <a:pt x="211569" y="993345"/>
                  </a:lnTo>
                  <a:lnTo>
                    <a:pt x="177450" y="963882"/>
                  </a:lnTo>
                  <a:lnTo>
                    <a:pt x="145841" y="932081"/>
                  </a:lnTo>
                  <a:lnTo>
                    <a:pt x="116896" y="898087"/>
                  </a:lnTo>
                  <a:lnTo>
                    <a:pt x="90773" y="862045"/>
                  </a:lnTo>
                  <a:lnTo>
                    <a:pt x="67626" y="824101"/>
                  </a:lnTo>
                  <a:lnTo>
                    <a:pt x="47613" y="784401"/>
                  </a:lnTo>
                  <a:lnTo>
                    <a:pt x="30888" y="743090"/>
                  </a:lnTo>
                  <a:lnTo>
                    <a:pt x="17608" y="700313"/>
                  </a:lnTo>
                  <a:lnTo>
                    <a:pt x="7930" y="656215"/>
                  </a:lnTo>
                  <a:lnTo>
                    <a:pt x="2008" y="610943"/>
                  </a:lnTo>
                  <a:lnTo>
                    <a:pt x="0" y="56464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22"/>
            <p:cNvSpPr/>
            <p:nvPr/>
          </p:nvSpPr>
          <p:spPr>
            <a:xfrm>
              <a:off x="6855968" y="3136391"/>
              <a:ext cx="766064" cy="440436"/>
            </a:xfrm>
            <a:custGeom>
              <a:rect b="b" l="l" r="r" t="t"/>
              <a:pathLst>
                <a:path extrusionOk="0" h="440436" w="574548">
                  <a:moveTo>
                    <a:pt x="354329" y="352298"/>
                  </a:moveTo>
                  <a:lnTo>
                    <a:pt x="354329" y="440436"/>
                  </a:lnTo>
                  <a:lnTo>
                    <a:pt x="574548" y="220218"/>
                  </a:lnTo>
                  <a:lnTo>
                    <a:pt x="354329" y="0"/>
                  </a:lnTo>
                  <a:lnTo>
                    <a:pt x="354329" y="88137"/>
                  </a:lnTo>
                  <a:lnTo>
                    <a:pt x="0" y="88137"/>
                  </a:lnTo>
                  <a:lnTo>
                    <a:pt x="0" y="352298"/>
                  </a:lnTo>
                  <a:lnTo>
                    <a:pt x="354329" y="352298"/>
                  </a:lnTo>
                  <a:close/>
                </a:path>
              </a:pathLst>
            </a:custGeom>
            <a:solidFill>
              <a:srgbClr val="4AACC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22"/>
            <p:cNvSpPr/>
            <p:nvPr/>
          </p:nvSpPr>
          <p:spPr>
            <a:xfrm>
              <a:off x="7984744" y="2853690"/>
              <a:ext cx="1497584" cy="1007364"/>
            </a:xfrm>
            <a:custGeom>
              <a:rect b="b" l="l" r="r" t="t"/>
              <a:pathLst>
                <a:path extrusionOk="0" h="1007363" w="1123188">
                  <a:moveTo>
                    <a:pt x="0" y="503682"/>
                  </a:moveTo>
                  <a:lnTo>
                    <a:pt x="1861" y="544985"/>
                  </a:lnTo>
                  <a:lnTo>
                    <a:pt x="7351" y="585370"/>
                  </a:lnTo>
                  <a:lnTo>
                    <a:pt x="16322" y="624707"/>
                  </a:lnTo>
                  <a:lnTo>
                    <a:pt x="28632" y="662866"/>
                  </a:lnTo>
                  <a:lnTo>
                    <a:pt x="44136" y="699718"/>
                  </a:lnTo>
                  <a:lnTo>
                    <a:pt x="62688" y="735132"/>
                  </a:lnTo>
                  <a:lnTo>
                    <a:pt x="84145" y="768979"/>
                  </a:lnTo>
                  <a:lnTo>
                    <a:pt x="108362" y="801130"/>
                  </a:lnTo>
                  <a:lnTo>
                    <a:pt x="135194" y="831454"/>
                  </a:lnTo>
                  <a:lnTo>
                    <a:pt x="164496" y="859821"/>
                  </a:lnTo>
                  <a:lnTo>
                    <a:pt x="196125" y="886103"/>
                  </a:lnTo>
                  <a:lnTo>
                    <a:pt x="229935" y="910169"/>
                  </a:lnTo>
                  <a:lnTo>
                    <a:pt x="265781" y="931889"/>
                  </a:lnTo>
                  <a:lnTo>
                    <a:pt x="303520" y="951135"/>
                  </a:lnTo>
                  <a:lnTo>
                    <a:pt x="343007" y="967775"/>
                  </a:lnTo>
                  <a:lnTo>
                    <a:pt x="384096" y="981681"/>
                  </a:lnTo>
                  <a:lnTo>
                    <a:pt x="426644" y="992723"/>
                  </a:lnTo>
                  <a:lnTo>
                    <a:pt x="470506" y="1000770"/>
                  </a:lnTo>
                  <a:lnTo>
                    <a:pt x="515538" y="1005693"/>
                  </a:lnTo>
                  <a:lnTo>
                    <a:pt x="561593" y="1007364"/>
                  </a:lnTo>
                  <a:lnTo>
                    <a:pt x="607649" y="1005693"/>
                  </a:lnTo>
                  <a:lnTo>
                    <a:pt x="652681" y="1000770"/>
                  </a:lnTo>
                  <a:lnTo>
                    <a:pt x="696543" y="992723"/>
                  </a:lnTo>
                  <a:lnTo>
                    <a:pt x="739091" y="981681"/>
                  </a:lnTo>
                  <a:lnTo>
                    <a:pt x="780180" y="967775"/>
                  </a:lnTo>
                  <a:lnTo>
                    <a:pt x="819667" y="951135"/>
                  </a:lnTo>
                  <a:lnTo>
                    <a:pt x="857406" y="931889"/>
                  </a:lnTo>
                  <a:lnTo>
                    <a:pt x="893252" y="910169"/>
                  </a:lnTo>
                  <a:lnTo>
                    <a:pt x="927062" y="886103"/>
                  </a:lnTo>
                  <a:lnTo>
                    <a:pt x="958691" y="859821"/>
                  </a:lnTo>
                  <a:lnTo>
                    <a:pt x="987993" y="831454"/>
                  </a:lnTo>
                  <a:lnTo>
                    <a:pt x="1014825" y="801130"/>
                  </a:lnTo>
                  <a:lnTo>
                    <a:pt x="1039042" y="768979"/>
                  </a:lnTo>
                  <a:lnTo>
                    <a:pt x="1060499" y="735132"/>
                  </a:lnTo>
                  <a:lnTo>
                    <a:pt x="1079051" y="699718"/>
                  </a:lnTo>
                  <a:lnTo>
                    <a:pt x="1094555" y="662866"/>
                  </a:lnTo>
                  <a:lnTo>
                    <a:pt x="1106865" y="624707"/>
                  </a:lnTo>
                  <a:lnTo>
                    <a:pt x="1115836" y="585370"/>
                  </a:lnTo>
                  <a:lnTo>
                    <a:pt x="1121326" y="544985"/>
                  </a:lnTo>
                  <a:lnTo>
                    <a:pt x="1123188" y="503682"/>
                  </a:lnTo>
                  <a:lnTo>
                    <a:pt x="1121326" y="462378"/>
                  </a:lnTo>
                  <a:lnTo>
                    <a:pt x="1115836" y="421993"/>
                  </a:lnTo>
                  <a:lnTo>
                    <a:pt x="1106865" y="382656"/>
                  </a:lnTo>
                  <a:lnTo>
                    <a:pt x="1094555" y="344497"/>
                  </a:lnTo>
                  <a:lnTo>
                    <a:pt x="1079051" y="307645"/>
                  </a:lnTo>
                  <a:lnTo>
                    <a:pt x="1060499" y="272231"/>
                  </a:lnTo>
                  <a:lnTo>
                    <a:pt x="1039042" y="238384"/>
                  </a:lnTo>
                  <a:lnTo>
                    <a:pt x="1014825" y="206233"/>
                  </a:lnTo>
                  <a:lnTo>
                    <a:pt x="987993" y="175909"/>
                  </a:lnTo>
                  <a:lnTo>
                    <a:pt x="958691" y="147542"/>
                  </a:lnTo>
                  <a:lnTo>
                    <a:pt x="927062" y="121260"/>
                  </a:lnTo>
                  <a:lnTo>
                    <a:pt x="893252" y="97194"/>
                  </a:lnTo>
                  <a:lnTo>
                    <a:pt x="857406" y="75474"/>
                  </a:lnTo>
                  <a:lnTo>
                    <a:pt x="819667" y="56228"/>
                  </a:lnTo>
                  <a:lnTo>
                    <a:pt x="780180" y="39588"/>
                  </a:lnTo>
                  <a:lnTo>
                    <a:pt x="739091" y="25682"/>
                  </a:lnTo>
                  <a:lnTo>
                    <a:pt x="696543" y="14640"/>
                  </a:lnTo>
                  <a:lnTo>
                    <a:pt x="652681" y="6593"/>
                  </a:lnTo>
                  <a:lnTo>
                    <a:pt x="607649" y="1670"/>
                  </a:lnTo>
                  <a:lnTo>
                    <a:pt x="561593" y="0"/>
                  </a:lnTo>
                  <a:lnTo>
                    <a:pt x="515538" y="1670"/>
                  </a:lnTo>
                  <a:lnTo>
                    <a:pt x="470506" y="6593"/>
                  </a:lnTo>
                  <a:lnTo>
                    <a:pt x="426644" y="14640"/>
                  </a:lnTo>
                  <a:lnTo>
                    <a:pt x="384096" y="25682"/>
                  </a:lnTo>
                  <a:lnTo>
                    <a:pt x="343007" y="39588"/>
                  </a:lnTo>
                  <a:lnTo>
                    <a:pt x="303520" y="56228"/>
                  </a:lnTo>
                  <a:lnTo>
                    <a:pt x="265781" y="75474"/>
                  </a:lnTo>
                  <a:lnTo>
                    <a:pt x="229935" y="97194"/>
                  </a:lnTo>
                  <a:lnTo>
                    <a:pt x="196125" y="121260"/>
                  </a:lnTo>
                  <a:lnTo>
                    <a:pt x="164496" y="147542"/>
                  </a:lnTo>
                  <a:lnTo>
                    <a:pt x="135194" y="175909"/>
                  </a:lnTo>
                  <a:lnTo>
                    <a:pt x="108362" y="206233"/>
                  </a:lnTo>
                  <a:lnTo>
                    <a:pt x="84145" y="238384"/>
                  </a:lnTo>
                  <a:lnTo>
                    <a:pt x="62688" y="272231"/>
                  </a:lnTo>
                  <a:lnTo>
                    <a:pt x="44136" y="307645"/>
                  </a:lnTo>
                  <a:lnTo>
                    <a:pt x="28632" y="344497"/>
                  </a:lnTo>
                  <a:lnTo>
                    <a:pt x="16322" y="382656"/>
                  </a:lnTo>
                  <a:lnTo>
                    <a:pt x="7351" y="421993"/>
                  </a:lnTo>
                  <a:lnTo>
                    <a:pt x="1861" y="462378"/>
                  </a:lnTo>
                  <a:lnTo>
                    <a:pt x="0" y="503682"/>
                  </a:lnTo>
                  <a:close/>
                </a:path>
              </a:pathLst>
            </a:custGeom>
            <a:solidFill>
              <a:srgbClr val="4AACC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9" name="Google Shape;309;p22"/>
            <p:cNvSpPr/>
            <p:nvPr/>
          </p:nvSpPr>
          <p:spPr>
            <a:xfrm>
              <a:off x="7984744" y="2853690"/>
              <a:ext cx="1497584" cy="1007364"/>
            </a:xfrm>
            <a:custGeom>
              <a:rect b="b" l="l" r="r" t="t"/>
              <a:pathLst>
                <a:path extrusionOk="0" h="1007363" w="1123188">
                  <a:moveTo>
                    <a:pt x="0" y="503682"/>
                  </a:moveTo>
                  <a:lnTo>
                    <a:pt x="1861" y="462378"/>
                  </a:lnTo>
                  <a:lnTo>
                    <a:pt x="7351" y="421993"/>
                  </a:lnTo>
                  <a:lnTo>
                    <a:pt x="16322" y="382656"/>
                  </a:lnTo>
                  <a:lnTo>
                    <a:pt x="28632" y="344497"/>
                  </a:lnTo>
                  <a:lnTo>
                    <a:pt x="44136" y="307645"/>
                  </a:lnTo>
                  <a:lnTo>
                    <a:pt x="62688" y="272231"/>
                  </a:lnTo>
                  <a:lnTo>
                    <a:pt x="84145" y="238384"/>
                  </a:lnTo>
                  <a:lnTo>
                    <a:pt x="108362" y="206233"/>
                  </a:lnTo>
                  <a:lnTo>
                    <a:pt x="135194" y="175909"/>
                  </a:lnTo>
                  <a:lnTo>
                    <a:pt x="164496" y="147542"/>
                  </a:lnTo>
                  <a:lnTo>
                    <a:pt x="196125" y="121260"/>
                  </a:lnTo>
                  <a:lnTo>
                    <a:pt x="229935" y="97194"/>
                  </a:lnTo>
                  <a:lnTo>
                    <a:pt x="265781" y="75474"/>
                  </a:lnTo>
                  <a:lnTo>
                    <a:pt x="303520" y="56228"/>
                  </a:lnTo>
                  <a:lnTo>
                    <a:pt x="343007" y="39588"/>
                  </a:lnTo>
                  <a:lnTo>
                    <a:pt x="384096" y="25682"/>
                  </a:lnTo>
                  <a:lnTo>
                    <a:pt x="426644" y="14640"/>
                  </a:lnTo>
                  <a:lnTo>
                    <a:pt x="470506" y="6593"/>
                  </a:lnTo>
                  <a:lnTo>
                    <a:pt x="515538" y="1670"/>
                  </a:lnTo>
                  <a:lnTo>
                    <a:pt x="561593" y="0"/>
                  </a:lnTo>
                  <a:lnTo>
                    <a:pt x="607649" y="1670"/>
                  </a:lnTo>
                  <a:lnTo>
                    <a:pt x="652681" y="6593"/>
                  </a:lnTo>
                  <a:lnTo>
                    <a:pt x="696543" y="14640"/>
                  </a:lnTo>
                  <a:lnTo>
                    <a:pt x="739091" y="25682"/>
                  </a:lnTo>
                  <a:lnTo>
                    <a:pt x="780180" y="39588"/>
                  </a:lnTo>
                  <a:lnTo>
                    <a:pt x="819667" y="56228"/>
                  </a:lnTo>
                  <a:lnTo>
                    <a:pt x="857406" y="75474"/>
                  </a:lnTo>
                  <a:lnTo>
                    <a:pt x="893252" y="97194"/>
                  </a:lnTo>
                  <a:lnTo>
                    <a:pt x="927062" y="121260"/>
                  </a:lnTo>
                  <a:lnTo>
                    <a:pt x="958691" y="147542"/>
                  </a:lnTo>
                  <a:lnTo>
                    <a:pt x="987993" y="175909"/>
                  </a:lnTo>
                  <a:lnTo>
                    <a:pt x="1014825" y="206233"/>
                  </a:lnTo>
                  <a:lnTo>
                    <a:pt x="1039042" y="238384"/>
                  </a:lnTo>
                  <a:lnTo>
                    <a:pt x="1060499" y="272231"/>
                  </a:lnTo>
                  <a:lnTo>
                    <a:pt x="1079051" y="307645"/>
                  </a:lnTo>
                  <a:lnTo>
                    <a:pt x="1094555" y="344497"/>
                  </a:lnTo>
                  <a:lnTo>
                    <a:pt x="1106865" y="382656"/>
                  </a:lnTo>
                  <a:lnTo>
                    <a:pt x="1115836" y="421993"/>
                  </a:lnTo>
                  <a:lnTo>
                    <a:pt x="1121326" y="462378"/>
                  </a:lnTo>
                  <a:lnTo>
                    <a:pt x="1123188" y="503682"/>
                  </a:lnTo>
                  <a:lnTo>
                    <a:pt x="1121326" y="544985"/>
                  </a:lnTo>
                  <a:lnTo>
                    <a:pt x="1115836" y="585370"/>
                  </a:lnTo>
                  <a:lnTo>
                    <a:pt x="1106865" y="624707"/>
                  </a:lnTo>
                  <a:lnTo>
                    <a:pt x="1094555" y="662866"/>
                  </a:lnTo>
                  <a:lnTo>
                    <a:pt x="1079051" y="699718"/>
                  </a:lnTo>
                  <a:lnTo>
                    <a:pt x="1060499" y="735132"/>
                  </a:lnTo>
                  <a:lnTo>
                    <a:pt x="1039042" y="768979"/>
                  </a:lnTo>
                  <a:lnTo>
                    <a:pt x="1014825" y="801130"/>
                  </a:lnTo>
                  <a:lnTo>
                    <a:pt x="987993" y="831454"/>
                  </a:lnTo>
                  <a:lnTo>
                    <a:pt x="958691" y="859821"/>
                  </a:lnTo>
                  <a:lnTo>
                    <a:pt x="927062" y="886103"/>
                  </a:lnTo>
                  <a:lnTo>
                    <a:pt x="893252" y="910169"/>
                  </a:lnTo>
                  <a:lnTo>
                    <a:pt x="857406" y="931889"/>
                  </a:lnTo>
                  <a:lnTo>
                    <a:pt x="819667" y="951135"/>
                  </a:lnTo>
                  <a:lnTo>
                    <a:pt x="780180" y="967775"/>
                  </a:lnTo>
                  <a:lnTo>
                    <a:pt x="739091" y="981681"/>
                  </a:lnTo>
                  <a:lnTo>
                    <a:pt x="696543" y="992723"/>
                  </a:lnTo>
                  <a:lnTo>
                    <a:pt x="652681" y="1000770"/>
                  </a:lnTo>
                  <a:lnTo>
                    <a:pt x="607649" y="1005693"/>
                  </a:lnTo>
                  <a:lnTo>
                    <a:pt x="561593" y="1007364"/>
                  </a:lnTo>
                  <a:lnTo>
                    <a:pt x="515538" y="1005693"/>
                  </a:lnTo>
                  <a:lnTo>
                    <a:pt x="470506" y="1000770"/>
                  </a:lnTo>
                  <a:lnTo>
                    <a:pt x="426644" y="992723"/>
                  </a:lnTo>
                  <a:lnTo>
                    <a:pt x="384096" y="981681"/>
                  </a:lnTo>
                  <a:lnTo>
                    <a:pt x="343007" y="967775"/>
                  </a:lnTo>
                  <a:lnTo>
                    <a:pt x="303520" y="951135"/>
                  </a:lnTo>
                  <a:lnTo>
                    <a:pt x="265781" y="931889"/>
                  </a:lnTo>
                  <a:lnTo>
                    <a:pt x="229935" y="910169"/>
                  </a:lnTo>
                  <a:lnTo>
                    <a:pt x="196125" y="886103"/>
                  </a:lnTo>
                  <a:lnTo>
                    <a:pt x="164496" y="859821"/>
                  </a:lnTo>
                  <a:lnTo>
                    <a:pt x="135194" y="831454"/>
                  </a:lnTo>
                  <a:lnTo>
                    <a:pt x="108362" y="801130"/>
                  </a:lnTo>
                  <a:lnTo>
                    <a:pt x="84145" y="768979"/>
                  </a:lnTo>
                  <a:lnTo>
                    <a:pt x="62688" y="735132"/>
                  </a:lnTo>
                  <a:lnTo>
                    <a:pt x="44136" y="699718"/>
                  </a:lnTo>
                  <a:lnTo>
                    <a:pt x="28632" y="662866"/>
                  </a:lnTo>
                  <a:lnTo>
                    <a:pt x="16322" y="624707"/>
                  </a:lnTo>
                  <a:lnTo>
                    <a:pt x="7351" y="585370"/>
                  </a:lnTo>
                  <a:lnTo>
                    <a:pt x="1861" y="544985"/>
                  </a:lnTo>
                  <a:lnTo>
                    <a:pt x="0" y="50368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0" name="Google Shape;310;p22"/>
            <p:cNvSpPr/>
            <p:nvPr/>
          </p:nvSpPr>
          <p:spPr>
            <a:xfrm>
              <a:off x="6649381" y="3643249"/>
              <a:ext cx="763016" cy="476757"/>
            </a:xfrm>
            <a:custGeom>
              <a:rect b="b" l="l" r="r" t="t"/>
              <a:pathLst>
                <a:path extrusionOk="0" h="476757" w="572262">
                  <a:moveTo>
                    <a:pt x="315975" y="398525"/>
                  </a:moveTo>
                  <a:lnTo>
                    <a:pt x="275463" y="476757"/>
                  </a:lnTo>
                  <a:lnTo>
                    <a:pt x="572262" y="382650"/>
                  </a:lnTo>
                  <a:lnTo>
                    <a:pt x="478281" y="85851"/>
                  </a:lnTo>
                  <a:lnTo>
                    <a:pt x="437641" y="163956"/>
                  </a:lnTo>
                  <a:lnTo>
                    <a:pt x="121665" y="0"/>
                  </a:lnTo>
                  <a:lnTo>
                    <a:pt x="0" y="234569"/>
                  </a:lnTo>
                  <a:lnTo>
                    <a:pt x="315975" y="398525"/>
                  </a:lnTo>
                  <a:close/>
                </a:path>
              </a:pathLst>
            </a:custGeom>
            <a:solidFill>
              <a:srgbClr val="F7954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22"/>
            <p:cNvSpPr/>
            <p:nvPr/>
          </p:nvSpPr>
          <p:spPr>
            <a:xfrm>
              <a:off x="7633209" y="3861055"/>
              <a:ext cx="1615439" cy="1129283"/>
            </a:xfrm>
            <a:custGeom>
              <a:rect b="b" l="l" r="r" t="t"/>
              <a:pathLst>
                <a:path extrusionOk="0" h="1129283" w="1211579">
                  <a:moveTo>
                    <a:pt x="0" y="564642"/>
                  </a:moveTo>
                  <a:lnTo>
                    <a:pt x="2008" y="610943"/>
                  </a:lnTo>
                  <a:lnTo>
                    <a:pt x="7930" y="656215"/>
                  </a:lnTo>
                  <a:lnTo>
                    <a:pt x="17608" y="700313"/>
                  </a:lnTo>
                  <a:lnTo>
                    <a:pt x="30888" y="743090"/>
                  </a:lnTo>
                  <a:lnTo>
                    <a:pt x="47613" y="784401"/>
                  </a:lnTo>
                  <a:lnTo>
                    <a:pt x="67626" y="824101"/>
                  </a:lnTo>
                  <a:lnTo>
                    <a:pt x="90773" y="862045"/>
                  </a:lnTo>
                  <a:lnTo>
                    <a:pt x="116896" y="898087"/>
                  </a:lnTo>
                  <a:lnTo>
                    <a:pt x="145841" y="932081"/>
                  </a:lnTo>
                  <a:lnTo>
                    <a:pt x="177450" y="963882"/>
                  </a:lnTo>
                  <a:lnTo>
                    <a:pt x="211569" y="993345"/>
                  </a:lnTo>
                  <a:lnTo>
                    <a:pt x="248040" y="1020324"/>
                  </a:lnTo>
                  <a:lnTo>
                    <a:pt x="286708" y="1044673"/>
                  </a:lnTo>
                  <a:lnTo>
                    <a:pt x="327416" y="1066248"/>
                  </a:lnTo>
                  <a:lnTo>
                    <a:pt x="370010" y="1084903"/>
                  </a:lnTo>
                  <a:lnTo>
                    <a:pt x="414332" y="1100492"/>
                  </a:lnTo>
                  <a:lnTo>
                    <a:pt x="460228" y="1112870"/>
                  </a:lnTo>
                  <a:lnTo>
                    <a:pt x="507540" y="1121892"/>
                  </a:lnTo>
                  <a:lnTo>
                    <a:pt x="556112" y="1127411"/>
                  </a:lnTo>
                  <a:lnTo>
                    <a:pt x="605790" y="1129284"/>
                  </a:lnTo>
                  <a:lnTo>
                    <a:pt x="655467" y="1127411"/>
                  </a:lnTo>
                  <a:lnTo>
                    <a:pt x="704039" y="1121892"/>
                  </a:lnTo>
                  <a:lnTo>
                    <a:pt x="751351" y="1112870"/>
                  </a:lnTo>
                  <a:lnTo>
                    <a:pt x="797247" y="1100492"/>
                  </a:lnTo>
                  <a:lnTo>
                    <a:pt x="841569" y="1084903"/>
                  </a:lnTo>
                  <a:lnTo>
                    <a:pt x="884163" y="1066248"/>
                  </a:lnTo>
                  <a:lnTo>
                    <a:pt x="924871" y="1044673"/>
                  </a:lnTo>
                  <a:lnTo>
                    <a:pt x="963539" y="1020324"/>
                  </a:lnTo>
                  <a:lnTo>
                    <a:pt x="1000010" y="993345"/>
                  </a:lnTo>
                  <a:lnTo>
                    <a:pt x="1034129" y="963882"/>
                  </a:lnTo>
                  <a:lnTo>
                    <a:pt x="1065738" y="932081"/>
                  </a:lnTo>
                  <a:lnTo>
                    <a:pt x="1094683" y="898087"/>
                  </a:lnTo>
                  <a:lnTo>
                    <a:pt x="1120806" y="862045"/>
                  </a:lnTo>
                  <a:lnTo>
                    <a:pt x="1143953" y="824101"/>
                  </a:lnTo>
                  <a:lnTo>
                    <a:pt x="1163966" y="784401"/>
                  </a:lnTo>
                  <a:lnTo>
                    <a:pt x="1180691" y="743090"/>
                  </a:lnTo>
                  <a:lnTo>
                    <a:pt x="1193971" y="700313"/>
                  </a:lnTo>
                  <a:lnTo>
                    <a:pt x="1203649" y="656215"/>
                  </a:lnTo>
                  <a:lnTo>
                    <a:pt x="1209571" y="610943"/>
                  </a:lnTo>
                  <a:lnTo>
                    <a:pt x="1211579" y="564642"/>
                  </a:lnTo>
                  <a:lnTo>
                    <a:pt x="1209571" y="518340"/>
                  </a:lnTo>
                  <a:lnTo>
                    <a:pt x="1203649" y="473068"/>
                  </a:lnTo>
                  <a:lnTo>
                    <a:pt x="1193971" y="428970"/>
                  </a:lnTo>
                  <a:lnTo>
                    <a:pt x="1180691" y="386193"/>
                  </a:lnTo>
                  <a:lnTo>
                    <a:pt x="1163966" y="344882"/>
                  </a:lnTo>
                  <a:lnTo>
                    <a:pt x="1143953" y="305182"/>
                  </a:lnTo>
                  <a:lnTo>
                    <a:pt x="1120806" y="267238"/>
                  </a:lnTo>
                  <a:lnTo>
                    <a:pt x="1094683" y="231196"/>
                  </a:lnTo>
                  <a:lnTo>
                    <a:pt x="1065738" y="197202"/>
                  </a:lnTo>
                  <a:lnTo>
                    <a:pt x="1034129" y="165401"/>
                  </a:lnTo>
                  <a:lnTo>
                    <a:pt x="1000010" y="135938"/>
                  </a:lnTo>
                  <a:lnTo>
                    <a:pt x="963539" y="108959"/>
                  </a:lnTo>
                  <a:lnTo>
                    <a:pt x="924871" y="84610"/>
                  </a:lnTo>
                  <a:lnTo>
                    <a:pt x="884163" y="63035"/>
                  </a:lnTo>
                  <a:lnTo>
                    <a:pt x="841569" y="44380"/>
                  </a:lnTo>
                  <a:lnTo>
                    <a:pt x="797247" y="28791"/>
                  </a:lnTo>
                  <a:lnTo>
                    <a:pt x="751351" y="16413"/>
                  </a:lnTo>
                  <a:lnTo>
                    <a:pt x="704039" y="7391"/>
                  </a:lnTo>
                  <a:lnTo>
                    <a:pt x="655467" y="1872"/>
                  </a:lnTo>
                  <a:lnTo>
                    <a:pt x="605790" y="0"/>
                  </a:lnTo>
                  <a:lnTo>
                    <a:pt x="556112" y="1872"/>
                  </a:lnTo>
                  <a:lnTo>
                    <a:pt x="507540" y="7391"/>
                  </a:lnTo>
                  <a:lnTo>
                    <a:pt x="460228" y="16413"/>
                  </a:lnTo>
                  <a:lnTo>
                    <a:pt x="414332" y="28791"/>
                  </a:lnTo>
                  <a:lnTo>
                    <a:pt x="370010" y="44380"/>
                  </a:lnTo>
                  <a:lnTo>
                    <a:pt x="327416" y="63035"/>
                  </a:lnTo>
                  <a:lnTo>
                    <a:pt x="286708" y="84610"/>
                  </a:lnTo>
                  <a:lnTo>
                    <a:pt x="248040" y="108959"/>
                  </a:lnTo>
                  <a:lnTo>
                    <a:pt x="211569" y="135938"/>
                  </a:lnTo>
                  <a:lnTo>
                    <a:pt x="177450" y="165401"/>
                  </a:lnTo>
                  <a:lnTo>
                    <a:pt x="145841" y="197202"/>
                  </a:lnTo>
                  <a:lnTo>
                    <a:pt x="116896" y="231196"/>
                  </a:lnTo>
                  <a:lnTo>
                    <a:pt x="90773" y="267238"/>
                  </a:lnTo>
                  <a:lnTo>
                    <a:pt x="67626" y="305182"/>
                  </a:lnTo>
                  <a:lnTo>
                    <a:pt x="47613" y="344882"/>
                  </a:lnTo>
                  <a:lnTo>
                    <a:pt x="30888" y="386193"/>
                  </a:lnTo>
                  <a:lnTo>
                    <a:pt x="17608" y="428970"/>
                  </a:lnTo>
                  <a:lnTo>
                    <a:pt x="7930" y="473068"/>
                  </a:lnTo>
                  <a:lnTo>
                    <a:pt x="2008" y="518340"/>
                  </a:lnTo>
                  <a:lnTo>
                    <a:pt x="0" y="564642"/>
                  </a:lnTo>
                  <a:close/>
                </a:path>
              </a:pathLst>
            </a:custGeom>
            <a:solidFill>
              <a:srgbClr val="F7954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22"/>
            <p:cNvSpPr/>
            <p:nvPr/>
          </p:nvSpPr>
          <p:spPr>
            <a:xfrm>
              <a:off x="7633209" y="3861055"/>
              <a:ext cx="1615439" cy="1129283"/>
            </a:xfrm>
            <a:custGeom>
              <a:rect b="b" l="l" r="r" t="t"/>
              <a:pathLst>
                <a:path extrusionOk="0" h="1129283" w="1211579">
                  <a:moveTo>
                    <a:pt x="0" y="564642"/>
                  </a:moveTo>
                  <a:lnTo>
                    <a:pt x="2008" y="518340"/>
                  </a:lnTo>
                  <a:lnTo>
                    <a:pt x="7930" y="473068"/>
                  </a:lnTo>
                  <a:lnTo>
                    <a:pt x="17608" y="428970"/>
                  </a:lnTo>
                  <a:lnTo>
                    <a:pt x="30888" y="386193"/>
                  </a:lnTo>
                  <a:lnTo>
                    <a:pt x="47613" y="344882"/>
                  </a:lnTo>
                  <a:lnTo>
                    <a:pt x="67626" y="305182"/>
                  </a:lnTo>
                  <a:lnTo>
                    <a:pt x="90773" y="267238"/>
                  </a:lnTo>
                  <a:lnTo>
                    <a:pt x="116896" y="231196"/>
                  </a:lnTo>
                  <a:lnTo>
                    <a:pt x="145841" y="197202"/>
                  </a:lnTo>
                  <a:lnTo>
                    <a:pt x="177450" y="165401"/>
                  </a:lnTo>
                  <a:lnTo>
                    <a:pt x="211569" y="135938"/>
                  </a:lnTo>
                  <a:lnTo>
                    <a:pt x="248040" y="108959"/>
                  </a:lnTo>
                  <a:lnTo>
                    <a:pt x="286708" y="84610"/>
                  </a:lnTo>
                  <a:lnTo>
                    <a:pt x="327416" y="63035"/>
                  </a:lnTo>
                  <a:lnTo>
                    <a:pt x="370010" y="44380"/>
                  </a:lnTo>
                  <a:lnTo>
                    <a:pt x="414332" y="28791"/>
                  </a:lnTo>
                  <a:lnTo>
                    <a:pt x="460228" y="16413"/>
                  </a:lnTo>
                  <a:lnTo>
                    <a:pt x="507540" y="7391"/>
                  </a:lnTo>
                  <a:lnTo>
                    <a:pt x="556112" y="1872"/>
                  </a:lnTo>
                  <a:lnTo>
                    <a:pt x="605790" y="0"/>
                  </a:lnTo>
                  <a:lnTo>
                    <a:pt x="655467" y="1872"/>
                  </a:lnTo>
                  <a:lnTo>
                    <a:pt x="704039" y="7391"/>
                  </a:lnTo>
                  <a:lnTo>
                    <a:pt x="751351" y="16413"/>
                  </a:lnTo>
                  <a:lnTo>
                    <a:pt x="797247" y="28791"/>
                  </a:lnTo>
                  <a:lnTo>
                    <a:pt x="841569" y="44380"/>
                  </a:lnTo>
                  <a:lnTo>
                    <a:pt x="884163" y="63035"/>
                  </a:lnTo>
                  <a:lnTo>
                    <a:pt x="924871" y="84610"/>
                  </a:lnTo>
                  <a:lnTo>
                    <a:pt x="963539" y="108959"/>
                  </a:lnTo>
                  <a:lnTo>
                    <a:pt x="1000010" y="135938"/>
                  </a:lnTo>
                  <a:lnTo>
                    <a:pt x="1034129" y="165401"/>
                  </a:lnTo>
                  <a:lnTo>
                    <a:pt x="1065738" y="197202"/>
                  </a:lnTo>
                  <a:lnTo>
                    <a:pt x="1094683" y="231196"/>
                  </a:lnTo>
                  <a:lnTo>
                    <a:pt x="1120806" y="267238"/>
                  </a:lnTo>
                  <a:lnTo>
                    <a:pt x="1143953" y="305182"/>
                  </a:lnTo>
                  <a:lnTo>
                    <a:pt x="1163966" y="344882"/>
                  </a:lnTo>
                  <a:lnTo>
                    <a:pt x="1180691" y="386193"/>
                  </a:lnTo>
                  <a:lnTo>
                    <a:pt x="1193971" y="428970"/>
                  </a:lnTo>
                  <a:lnTo>
                    <a:pt x="1203649" y="473068"/>
                  </a:lnTo>
                  <a:lnTo>
                    <a:pt x="1209571" y="518340"/>
                  </a:lnTo>
                  <a:lnTo>
                    <a:pt x="1211579" y="564642"/>
                  </a:lnTo>
                  <a:lnTo>
                    <a:pt x="1209571" y="610943"/>
                  </a:lnTo>
                  <a:lnTo>
                    <a:pt x="1203649" y="656215"/>
                  </a:lnTo>
                  <a:lnTo>
                    <a:pt x="1193971" y="700313"/>
                  </a:lnTo>
                  <a:lnTo>
                    <a:pt x="1180691" y="743090"/>
                  </a:lnTo>
                  <a:lnTo>
                    <a:pt x="1163966" y="784401"/>
                  </a:lnTo>
                  <a:lnTo>
                    <a:pt x="1143953" y="824101"/>
                  </a:lnTo>
                  <a:lnTo>
                    <a:pt x="1120806" y="862045"/>
                  </a:lnTo>
                  <a:lnTo>
                    <a:pt x="1094683" y="898087"/>
                  </a:lnTo>
                  <a:lnTo>
                    <a:pt x="1065738" y="932081"/>
                  </a:lnTo>
                  <a:lnTo>
                    <a:pt x="1034129" y="963882"/>
                  </a:lnTo>
                  <a:lnTo>
                    <a:pt x="1000010" y="993345"/>
                  </a:lnTo>
                  <a:lnTo>
                    <a:pt x="963539" y="1020324"/>
                  </a:lnTo>
                  <a:lnTo>
                    <a:pt x="924871" y="1044673"/>
                  </a:lnTo>
                  <a:lnTo>
                    <a:pt x="884163" y="1066248"/>
                  </a:lnTo>
                  <a:lnTo>
                    <a:pt x="841569" y="1084903"/>
                  </a:lnTo>
                  <a:lnTo>
                    <a:pt x="797247" y="1100492"/>
                  </a:lnTo>
                  <a:lnTo>
                    <a:pt x="751351" y="1112870"/>
                  </a:lnTo>
                  <a:lnTo>
                    <a:pt x="704039" y="1121892"/>
                  </a:lnTo>
                  <a:lnTo>
                    <a:pt x="655467" y="1127411"/>
                  </a:lnTo>
                  <a:lnTo>
                    <a:pt x="605790" y="1129284"/>
                  </a:lnTo>
                  <a:lnTo>
                    <a:pt x="556112" y="1127411"/>
                  </a:lnTo>
                  <a:lnTo>
                    <a:pt x="507540" y="1121892"/>
                  </a:lnTo>
                  <a:lnTo>
                    <a:pt x="460228" y="1112870"/>
                  </a:lnTo>
                  <a:lnTo>
                    <a:pt x="414332" y="1100492"/>
                  </a:lnTo>
                  <a:lnTo>
                    <a:pt x="370010" y="1084903"/>
                  </a:lnTo>
                  <a:lnTo>
                    <a:pt x="327416" y="1066248"/>
                  </a:lnTo>
                  <a:lnTo>
                    <a:pt x="286708" y="1044673"/>
                  </a:lnTo>
                  <a:lnTo>
                    <a:pt x="248040" y="1020324"/>
                  </a:lnTo>
                  <a:lnTo>
                    <a:pt x="211569" y="993345"/>
                  </a:lnTo>
                  <a:lnTo>
                    <a:pt x="177450" y="963882"/>
                  </a:lnTo>
                  <a:lnTo>
                    <a:pt x="145841" y="932081"/>
                  </a:lnTo>
                  <a:lnTo>
                    <a:pt x="116896" y="898087"/>
                  </a:lnTo>
                  <a:lnTo>
                    <a:pt x="90773" y="862045"/>
                  </a:lnTo>
                  <a:lnTo>
                    <a:pt x="67626" y="824101"/>
                  </a:lnTo>
                  <a:lnTo>
                    <a:pt x="47613" y="784401"/>
                  </a:lnTo>
                  <a:lnTo>
                    <a:pt x="30888" y="743090"/>
                  </a:lnTo>
                  <a:lnTo>
                    <a:pt x="17608" y="700313"/>
                  </a:lnTo>
                  <a:lnTo>
                    <a:pt x="7930" y="656215"/>
                  </a:lnTo>
                  <a:lnTo>
                    <a:pt x="2008" y="610943"/>
                  </a:lnTo>
                  <a:lnTo>
                    <a:pt x="0" y="56464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3" name="Google Shape;313;p22"/>
            <p:cNvSpPr/>
            <p:nvPr/>
          </p:nvSpPr>
          <p:spPr>
            <a:xfrm>
              <a:off x="6155945" y="4032124"/>
              <a:ext cx="634660" cy="542163"/>
            </a:xfrm>
            <a:custGeom>
              <a:rect b="b" l="l" r="r" t="t"/>
              <a:pathLst>
                <a:path extrusionOk="0" h="542163" w="475995">
                  <a:moveTo>
                    <a:pt x="475995" y="239140"/>
                  </a:moveTo>
                  <a:lnTo>
                    <a:pt x="401065" y="285369"/>
                  </a:lnTo>
                  <a:lnTo>
                    <a:pt x="224916" y="0"/>
                  </a:lnTo>
                  <a:lnTo>
                    <a:pt x="0" y="138683"/>
                  </a:lnTo>
                  <a:lnTo>
                    <a:pt x="176149" y="424052"/>
                  </a:lnTo>
                  <a:lnTo>
                    <a:pt x="101218" y="470407"/>
                  </a:lnTo>
                  <a:lnTo>
                    <a:pt x="404240" y="542163"/>
                  </a:lnTo>
                  <a:lnTo>
                    <a:pt x="475995" y="239140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22"/>
            <p:cNvSpPr/>
            <p:nvPr/>
          </p:nvSpPr>
          <p:spPr>
            <a:xfrm>
              <a:off x="6456680" y="4725162"/>
              <a:ext cx="1656080" cy="1129284"/>
            </a:xfrm>
            <a:custGeom>
              <a:rect b="b" l="l" r="r" t="t"/>
              <a:pathLst>
                <a:path extrusionOk="0" h="1129284" w="1242060">
                  <a:moveTo>
                    <a:pt x="0" y="564641"/>
                  </a:moveTo>
                  <a:lnTo>
                    <a:pt x="2058" y="610952"/>
                  </a:lnTo>
                  <a:lnTo>
                    <a:pt x="8127" y="656231"/>
                  </a:lnTo>
                  <a:lnTo>
                    <a:pt x="18046" y="700333"/>
                  </a:lnTo>
                  <a:lnTo>
                    <a:pt x="31656" y="743114"/>
                  </a:lnTo>
                  <a:lnTo>
                    <a:pt x="48797" y="784428"/>
                  </a:lnTo>
                  <a:lnTo>
                    <a:pt x="69310" y="824129"/>
                  </a:lnTo>
                  <a:lnTo>
                    <a:pt x="93034" y="862073"/>
                  </a:lnTo>
                  <a:lnTo>
                    <a:pt x="119810" y="898114"/>
                  </a:lnTo>
                  <a:lnTo>
                    <a:pt x="149479" y="932107"/>
                  </a:lnTo>
                  <a:lnTo>
                    <a:pt x="181879" y="963906"/>
                  </a:lnTo>
                  <a:lnTo>
                    <a:pt x="216853" y="993366"/>
                  </a:lnTo>
                  <a:lnTo>
                    <a:pt x="254239" y="1020342"/>
                  </a:lnTo>
                  <a:lnTo>
                    <a:pt x="293879" y="1044688"/>
                  </a:lnTo>
                  <a:lnTo>
                    <a:pt x="335612" y="1066260"/>
                  </a:lnTo>
                  <a:lnTo>
                    <a:pt x="379279" y="1084912"/>
                  </a:lnTo>
                  <a:lnTo>
                    <a:pt x="424720" y="1100498"/>
                  </a:lnTo>
                  <a:lnTo>
                    <a:pt x="471775" y="1112874"/>
                  </a:lnTo>
                  <a:lnTo>
                    <a:pt x="520285" y="1121893"/>
                  </a:lnTo>
                  <a:lnTo>
                    <a:pt x="570090" y="1127412"/>
                  </a:lnTo>
                  <a:lnTo>
                    <a:pt x="621029" y="1129284"/>
                  </a:lnTo>
                  <a:lnTo>
                    <a:pt x="671969" y="1127412"/>
                  </a:lnTo>
                  <a:lnTo>
                    <a:pt x="721774" y="1121893"/>
                  </a:lnTo>
                  <a:lnTo>
                    <a:pt x="770284" y="1112874"/>
                  </a:lnTo>
                  <a:lnTo>
                    <a:pt x="817339" y="1100498"/>
                  </a:lnTo>
                  <a:lnTo>
                    <a:pt x="862780" y="1084912"/>
                  </a:lnTo>
                  <a:lnTo>
                    <a:pt x="906447" y="1066260"/>
                  </a:lnTo>
                  <a:lnTo>
                    <a:pt x="948180" y="1044688"/>
                  </a:lnTo>
                  <a:lnTo>
                    <a:pt x="987820" y="1020342"/>
                  </a:lnTo>
                  <a:lnTo>
                    <a:pt x="1025206" y="993366"/>
                  </a:lnTo>
                  <a:lnTo>
                    <a:pt x="1060180" y="963906"/>
                  </a:lnTo>
                  <a:lnTo>
                    <a:pt x="1092580" y="932107"/>
                  </a:lnTo>
                  <a:lnTo>
                    <a:pt x="1122249" y="898114"/>
                  </a:lnTo>
                  <a:lnTo>
                    <a:pt x="1149025" y="862073"/>
                  </a:lnTo>
                  <a:lnTo>
                    <a:pt x="1172749" y="824129"/>
                  </a:lnTo>
                  <a:lnTo>
                    <a:pt x="1193262" y="784428"/>
                  </a:lnTo>
                  <a:lnTo>
                    <a:pt x="1210403" y="743114"/>
                  </a:lnTo>
                  <a:lnTo>
                    <a:pt x="1224013" y="700333"/>
                  </a:lnTo>
                  <a:lnTo>
                    <a:pt x="1233932" y="656231"/>
                  </a:lnTo>
                  <a:lnTo>
                    <a:pt x="1240001" y="610952"/>
                  </a:lnTo>
                  <a:lnTo>
                    <a:pt x="1242060" y="564641"/>
                  </a:lnTo>
                  <a:lnTo>
                    <a:pt x="1240001" y="518340"/>
                  </a:lnTo>
                  <a:lnTo>
                    <a:pt x="1233932" y="473068"/>
                  </a:lnTo>
                  <a:lnTo>
                    <a:pt x="1224013" y="428970"/>
                  </a:lnTo>
                  <a:lnTo>
                    <a:pt x="1210403" y="386193"/>
                  </a:lnTo>
                  <a:lnTo>
                    <a:pt x="1193262" y="344882"/>
                  </a:lnTo>
                  <a:lnTo>
                    <a:pt x="1172749" y="305182"/>
                  </a:lnTo>
                  <a:lnTo>
                    <a:pt x="1149025" y="267238"/>
                  </a:lnTo>
                  <a:lnTo>
                    <a:pt x="1122249" y="231196"/>
                  </a:lnTo>
                  <a:lnTo>
                    <a:pt x="1092580" y="197202"/>
                  </a:lnTo>
                  <a:lnTo>
                    <a:pt x="1060180" y="165401"/>
                  </a:lnTo>
                  <a:lnTo>
                    <a:pt x="1025206" y="135938"/>
                  </a:lnTo>
                  <a:lnTo>
                    <a:pt x="987820" y="108959"/>
                  </a:lnTo>
                  <a:lnTo>
                    <a:pt x="948180" y="84610"/>
                  </a:lnTo>
                  <a:lnTo>
                    <a:pt x="906447" y="63035"/>
                  </a:lnTo>
                  <a:lnTo>
                    <a:pt x="862780" y="44380"/>
                  </a:lnTo>
                  <a:lnTo>
                    <a:pt x="817339" y="28791"/>
                  </a:lnTo>
                  <a:lnTo>
                    <a:pt x="770284" y="16413"/>
                  </a:lnTo>
                  <a:lnTo>
                    <a:pt x="721774" y="7391"/>
                  </a:lnTo>
                  <a:lnTo>
                    <a:pt x="671969" y="1872"/>
                  </a:lnTo>
                  <a:lnTo>
                    <a:pt x="621029" y="0"/>
                  </a:lnTo>
                  <a:lnTo>
                    <a:pt x="570090" y="1872"/>
                  </a:lnTo>
                  <a:lnTo>
                    <a:pt x="520285" y="7391"/>
                  </a:lnTo>
                  <a:lnTo>
                    <a:pt x="471775" y="16413"/>
                  </a:lnTo>
                  <a:lnTo>
                    <a:pt x="424720" y="28791"/>
                  </a:lnTo>
                  <a:lnTo>
                    <a:pt x="379279" y="44380"/>
                  </a:lnTo>
                  <a:lnTo>
                    <a:pt x="335612" y="63035"/>
                  </a:lnTo>
                  <a:lnTo>
                    <a:pt x="293879" y="84610"/>
                  </a:lnTo>
                  <a:lnTo>
                    <a:pt x="254239" y="108959"/>
                  </a:lnTo>
                  <a:lnTo>
                    <a:pt x="216853" y="135938"/>
                  </a:lnTo>
                  <a:lnTo>
                    <a:pt x="181879" y="165401"/>
                  </a:lnTo>
                  <a:lnTo>
                    <a:pt x="149479" y="197202"/>
                  </a:lnTo>
                  <a:lnTo>
                    <a:pt x="119810" y="231196"/>
                  </a:lnTo>
                  <a:lnTo>
                    <a:pt x="93034" y="267238"/>
                  </a:lnTo>
                  <a:lnTo>
                    <a:pt x="69310" y="305182"/>
                  </a:lnTo>
                  <a:lnTo>
                    <a:pt x="48797" y="344882"/>
                  </a:lnTo>
                  <a:lnTo>
                    <a:pt x="31656" y="386193"/>
                  </a:lnTo>
                  <a:lnTo>
                    <a:pt x="18046" y="428970"/>
                  </a:lnTo>
                  <a:lnTo>
                    <a:pt x="8127" y="473068"/>
                  </a:lnTo>
                  <a:lnTo>
                    <a:pt x="2058" y="518340"/>
                  </a:lnTo>
                  <a:lnTo>
                    <a:pt x="0" y="564641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22"/>
            <p:cNvSpPr/>
            <p:nvPr/>
          </p:nvSpPr>
          <p:spPr>
            <a:xfrm>
              <a:off x="6456680" y="4725162"/>
              <a:ext cx="1656080" cy="1129284"/>
            </a:xfrm>
            <a:custGeom>
              <a:rect b="b" l="l" r="r" t="t"/>
              <a:pathLst>
                <a:path extrusionOk="0" h="1129284" w="1242060">
                  <a:moveTo>
                    <a:pt x="0" y="564641"/>
                  </a:moveTo>
                  <a:lnTo>
                    <a:pt x="2058" y="518340"/>
                  </a:lnTo>
                  <a:lnTo>
                    <a:pt x="8127" y="473068"/>
                  </a:lnTo>
                  <a:lnTo>
                    <a:pt x="18046" y="428970"/>
                  </a:lnTo>
                  <a:lnTo>
                    <a:pt x="31656" y="386193"/>
                  </a:lnTo>
                  <a:lnTo>
                    <a:pt x="48797" y="344882"/>
                  </a:lnTo>
                  <a:lnTo>
                    <a:pt x="69310" y="305182"/>
                  </a:lnTo>
                  <a:lnTo>
                    <a:pt x="93034" y="267238"/>
                  </a:lnTo>
                  <a:lnTo>
                    <a:pt x="119810" y="231196"/>
                  </a:lnTo>
                  <a:lnTo>
                    <a:pt x="149479" y="197202"/>
                  </a:lnTo>
                  <a:lnTo>
                    <a:pt x="181879" y="165401"/>
                  </a:lnTo>
                  <a:lnTo>
                    <a:pt x="216853" y="135938"/>
                  </a:lnTo>
                  <a:lnTo>
                    <a:pt x="254239" y="108959"/>
                  </a:lnTo>
                  <a:lnTo>
                    <a:pt x="293879" y="84610"/>
                  </a:lnTo>
                  <a:lnTo>
                    <a:pt x="335612" y="63035"/>
                  </a:lnTo>
                  <a:lnTo>
                    <a:pt x="379279" y="44380"/>
                  </a:lnTo>
                  <a:lnTo>
                    <a:pt x="424720" y="28791"/>
                  </a:lnTo>
                  <a:lnTo>
                    <a:pt x="471775" y="16413"/>
                  </a:lnTo>
                  <a:lnTo>
                    <a:pt x="520285" y="7391"/>
                  </a:lnTo>
                  <a:lnTo>
                    <a:pt x="570090" y="1872"/>
                  </a:lnTo>
                  <a:lnTo>
                    <a:pt x="621029" y="0"/>
                  </a:lnTo>
                  <a:lnTo>
                    <a:pt x="671969" y="1872"/>
                  </a:lnTo>
                  <a:lnTo>
                    <a:pt x="721774" y="7391"/>
                  </a:lnTo>
                  <a:lnTo>
                    <a:pt x="770284" y="16413"/>
                  </a:lnTo>
                  <a:lnTo>
                    <a:pt x="817339" y="28791"/>
                  </a:lnTo>
                  <a:lnTo>
                    <a:pt x="862780" y="44380"/>
                  </a:lnTo>
                  <a:lnTo>
                    <a:pt x="906447" y="63035"/>
                  </a:lnTo>
                  <a:lnTo>
                    <a:pt x="948180" y="84610"/>
                  </a:lnTo>
                  <a:lnTo>
                    <a:pt x="987820" y="108959"/>
                  </a:lnTo>
                  <a:lnTo>
                    <a:pt x="1025206" y="135938"/>
                  </a:lnTo>
                  <a:lnTo>
                    <a:pt x="1060180" y="165401"/>
                  </a:lnTo>
                  <a:lnTo>
                    <a:pt x="1092580" y="197202"/>
                  </a:lnTo>
                  <a:lnTo>
                    <a:pt x="1122249" y="231196"/>
                  </a:lnTo>
                  <a:lnTo>
                    <a:pt x="1149025" y="267238"/>
                  </a:lnTo>
                  <a:lnTo>
                    <a:pt x="1172749" y="305182"/>
                  </a:lnTo>
                  <a:lnTo>
                    <a:pt x="1193262" y="344882"/>
                  </a:lnTo>
                  <a:lnTo>
                    <a:pt x="1210403" y="386193"/>
                  </a:lnTo>
                  <a:lnTo>
                    <a:pt x="1224013" y="428970"/>
                  </a:lnTo>
                  <a:lnTo>
                    <a:pt x="1233932" y="473068"/>
                  </a:lnTo>
                  <a:lnTo>
                    <a:pt x="1240001" y="518340"/>
                  </a:lnTo>
                  <a:lnTo>
                    <a:pt x="1242060" y="564641"/>
                  </a:lnTo>
                  <a:lnTo>
                    <a:pt x="1240001" y="610952"/>
                  </a:lnTo>
                  <a:lnTo>
                    <a:pt x="1233932" y="656231"/>
                  </a:lnTo>
                  <a:lnTo>
                    <a:pt x="1224013" y="700333"/>
                  </a:lnTo>
                  <a:lnTo>
                    <a:pt x="1210403" y="743114"/>
                  </a:lnTo>
                  <a:lnTo>
                    <a:pt x="1193262" y="784428"/>
                  </a:lnTo>
                  <a:lnTo>
                    <a:pt x="1172749" y="824129"/>
                  </a:lnTo>
                  <a:lnTo>
                    <a:pt x="1149025" y="862073"/>
                  </a:lnTo>
                  <a:lnTo>
                    <a:pt x="1122249" y="898114"/>
                  </a:lnTo>
                  <a:lnTo>
                    <a:pt x="1092580" y="932107"/>
                  </a:lnTo>
                  <a:lnTo>
                    <a:pt x="1060180" y="963906"/>
                  </a:lnTo>
                  <a:lnTo>
                    <a:pt x="1025206" y="993366"/>
                  </a:lnTo>
                  <a:lnTo>
                    <a:pt x="987820" y="1020342"/>
                  </a:lnTo>
                  <a:lnTo>
                    <a:pt x="948180" y="1044688"/>
                  </a:lnTo>
                  <a:lnTo>
                    <a:pt x="906447" y="1066260"/>
                  </a:lnTo>
                  <a:lnTo>
                    <a:pt x="862780" y="1084912"/>
                  </a:lnTo>
                  <a:lnTo>
                    <a:pt x="817339" y="1100498"/>
                  </a:lnTo>
                  <a:lnTo>
                    <a:pt x="770284" y="1112874"/>
                  </a:lnTo>
                  <a:lnTo>
                    <a:pt x="721774" y="1121893"/>
                  </a:lnTo>
                  <a:lnTo>
                    <a:pt x="671969" y="1127412"/>
                  </a:lnTo>
                  <a:lnTo>
                    <a:pt x="621029" y="1129284"/>
                  </a:lnTo>
                  <a:lnTo>
                    <a:pt x="570090" y="1127412"/>
                  </a:lnTo>
                  <a:lnTo>
                    <a:pt x="520285" y="1121893"/>
                  </a:lnTo>
                  <a:lnTo>
                    <a:pt x="471775" y="1112874"/>
                  </a:lnTo>
                  <a:lnTo>
                    <a:pt x="424720" y="1100498"/>
                  </a:lnTo>
                  <a:lnTo>
                    <a:pt x="379279" y="1084912"/>
                  </a:lnTo>
                  <a:lnTo>
                    <a:pt x="335612" y="1066260"/>
                  </a:lnTo>
                  <a:lnTo>
                    <a:pt x="293879" y="1044688"/>
                  </a:lnTo>
                  <a:lnTo>
                    <a:pt x="254239" y="1020342"/>
                  </a:lnTo>
                  <a:lnTo>
                    <a:pt x="216853" y="993366"/>
                  </a:lnTo>
                  <a:lnTo>
                    <a:pt x="181879" y="963906"/>
                  </a:lnTo>
                  <a:lnTo>
                    <a:pt x="149479" y="932107"/>
                  </a:lnTo>
                  <a:lnTo>
                    <a:pt x="119810" y="898114"/>
                  </a:lnTo>
                  <a:lnTo>
                    <a:pt x="93034" y="862073"/>
                  </a:lnTo>
                  <a:lnTo>
                    <a:pt x="69310" y="824129"/>
                  </a:lnTo>
                  <a:lnTo>
                    <a:pt x="48797" y="784428"/>
                  </a:lnTo>
                  <a:lnTo>
                    <a:pt x="31656" y="743114"/>
                  </a:lnTo>
                  <a:lnTo>
                    <a:pt x="18046" y="700333"/>
                  </a:lnTo>
                  <a:lnTo>
                    <a:pt x="8127" y="656231"/>
                  </a:lnTo>
                  <a:lnTo>
                    <a:pt x="2058" y="610952"/>
                  </a:lnTo>
                  <a:lnTo>
                    <a:pt x="0" y="564641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22"/>
            <p:cNvSpPr/>
            <p:nvPr/>
          </p:nvSpPr>
          <p:spPr>
            <a:xfrm>
              <a:off x="5399023" y="4239768"/>
              <a:ext cx="587248" cy="565404"/>
            </a:xfrm>
            <a:custGeom>
              <a:rect b="b" l="l" r="r" t="t"/>
              <a:pathLst>
                <a:path extrusionOk="0" h="565403" w="440436">
                  <a:moveTo>
                    <a:pt x="220218" y="565403"/>
                  </a:moveTo>
                  <a:lnTo>
                    <a:pt x="440436" y="345185"/>
                  </a:lnTo>
                  <a:lnTo>
                    <a:pt x="352298" y="345185"/>
                  </a:lnTo>
                  <a:lnTo>
                    <a:pt x="352298" y="0"/>
                  </a:lnTo>
                  <a:lnTo>
                    <a:pt x="88137" y="0"/>
                  </a:lnTo>
                  <a:lnTo>
                    <a:pt x="88137" y="345185"/>
                  </a:lnTo>
                  <a:lnTo>
                    <a:pt x="0" y="345185"/>
                  </a:lnTo>
                  <a:lnTo>
                    <a:pt x="220218" y="565403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22"/>
            <p:cNvSpPr/>
            <p:nvPr/>
          </p:nvSpPr>
          <p:spPr>
            <a:xfrm>
              <a:off x="4887977" y="5072633"/>
              <a:ext cx="1613407" cy="1129284"/>
            </a:xfrm>
            <a:custGeom>
              <a:rect b="b" l="l" r="r" t="t"/>
              <a:pathLst>
                <a:path extrusionOk="0" h="1129284" w="1210055">
                  <a:moveTo>
                    <a:pt x="0" y="564642"/>
                  </a:moveTo>
                  <a:lnTo>
                    <a:pt x="2005" y="610952"/>
                  </a:lnTo>
                  <a:lnTo>
                    <a:pt x="7919" y="656231"/>
                  </a:lnTo>
                  <a:lnTo>
                    <a:pt x="17584" y="700333"/>
                  </a:lnTo>
                  <a:lnTo>
                    <a:pt x="30845" y="743114"/>
                  </a:lnTo>
                  <a:lnTo>
                    <a:pt x="47547" y="784428"/>
                  </a:lnTo>
                  <a:lnTo>
                    <a:pt x="67534" y="824129"/>
                  </a:lnTo>
                  <a:lnTo>
                    <a:pt x="90649" y="862073"/>
                  </a:lnTo>
                  <a:lnTo>
                    <a:pt x="116738" y="898114"/>
                  </a:lnTo>
                  <a:lnTo>
                    <a:pt x="145644" y="932107"/>
                  </a:lnTo>
                  <a:lnTo>
                    <a:pt x="177212" y="963906"/>
                  </a:lnTo>
                  <a:lnTo>
                    <a:pt x="211286" y="993366"/>
                  </a:lnTo>
                  <a:lnTo>
                    <a:pt x="247710" y="1020342"/>
                  </a:lnTo>
                  <a:lnTo>
                    <a:pt x="286329" y="1044688"/>
                  </a:lnTo>
                  <a:lnTo>
                    <a:pt x="326987" y="1066260"/>
                  </a:lnTo>
                  <a:lnTo>
                    <a:pt x="369528" y="1084912"/>
                  </a:lnTo>
                  <a:lnTo>
                    <a:pt x="413796" y="1100498"/>
                  </a:lnTo>
                  <a:lnTo>
                    <a:pt x="459636" y="1112874"/>
                  </a:lnTo>
                  <a:lnTo>
                    <a:pt x="506891" y="1121893"/>
                  </a:lnTo>
                  <a:lnTo>
                    <a:pt x="555407" y="1127412"/>
                  </a:lnTo>
                  <a:lnTo>
                    <a:pt x="605027" y="1129284"/>
                  </a:lnTo>
                  <a:lnTo>
                    <a:pt x="654648" y="1127412"/>
                  </a:lnTo>
                  <a:lnTo>
                    <a:pt x="703164" y="1121893"/>
                  </a:lnTo>
                  <a:lnTo>
                    <a:pt x="750419" y="1112874"/>
                  </a:lnTo>
                  <a:lnTo>
                    <a:pt x="796259" y="1100498"/>
                  </a:lnTo>
                  <a:lnTo>
                    <a:pt x="840527" y="1084912"/>
                  </a:lnTo>
                  <a:lnTo>
                    <a:pt x="883068" y="1066260"/>
                  </a:lnTo>
                  <a:lnTo>
                    <a:pt x="923726" y="1044688"/>
                  </a:lnTo>
                  <a:lnTo>
                    <a:pt x="962345" y="1020342"/>
                  </a:lnTo>
                  <a:lnTo>
                    <a:pt x="998769" y="993366"/>
                  </a:lnTo>
                  <a:lnTo>
                    <a:pt x="1032843" y="963906"/>
                  </a:lnTo>
                  <a:lnTo>
                    <a:pt x="1064411" y="932107"/>
                  </a:lnTo>
                  <a:lnTo>
                    <a:pt x="1093317" y="898114"/>
                  </a:lnTo>
                  <a:lnTo>
                    <a:pt x="1119406" y="862073"/>
                  </a:lnTo>
                  <a:lnTo>
                    <a:pt x="1142521" y="824129"/>
                  </a:lnTo>
                  <a:lnTo>
                    <a:pt x="1162508" y="784428"/>
                  </a:lnTo>
                  <a:lnTo>
                    <a:pt x="1179210" y="743114"/>
                  </a:lnTo>
                  <a:lnTo>
                    <a:pt x="1192471" y="700333"/>
                  </a:lnTo>
                  <a:lnTo>
                    <a:pt x="1202136" y="656231"/>
                  </a:lnTo>
                  <a:lnTo>
                    <a:pt x="1208050" y="610952"/>
                  </a:lnTo>
                  <a:lnTo>
                    <a:pt x="1210055" y="564642"/>
                  </a:lnTo>
                  <a:lnTo>
                    <a:pt x="1208050" y="518340"/>
                  </a:lnTo>
                  <a:lnTo>
                    <a:pt x="1202136" y="473068"/>
                  </a:lnTo>
                  <a:lnTo>
                    <a:pt x="1192471" y="428970"/>
                  </a:lnTo>
                  <a:lnTo>
                    <a:pt x="1179210" y="386193"/>
                  </a:lnTo>
                  <a:lnTo>
                    <a:pt x="1162508" y="344882"/>
                  </a:lnTo>
                  <a:lnTo>
                    <a:pt x="1142521" y="305182"/>
                  </a:lnTo>
                  <a:lnTo>
                    <a:pt x="1119406" y="267238"/>
                  </a:lnTo>
                  <a:lnTo>
                    <a:pt x="1093317" y="231196"/>
                  </a:lnTo>
                  <a:lnTo>
                    <a:pt x="1064411" y="197202"/>
                  </a:lnTo>
                  <a:lnTo>
                    <a:pt x="1032843" y="165401"/>
                  </a:lnTo>
                  <a:lnTo>
                    <a:pt x="998769" y="135938"/>
                  </a:lnTo>
                  <a:lnTo>
                    <a:pt x="962345" y="108959"/>
                  </a:lnTo>
                  <a:lnTo>
                    <a:pt x="923726" y="84610"/>
                  </a:lnTo>
                  <a:lnTo>
                    <a:pt x="883068" y="63035"/>
                  </a:lnTo>
                  <a:lnTo>
                    <a:pt x="840527" y="44380"/>
                  </a:lnTo>
                  <a:lnTo>
                    <a:pt x="796259" y="28791"/>
                  </a:lnTo>
                  <a:lnTo>
                    <a:pt x="750419" y="16413"/>
                  </a:lnTo>
                  <a:lnTo>
                    <a:pt x="703164" y="7391"/>
                  </a:lnTo>
                  <a:lnTo>
                    <a:pt x="654648" y="1872"/>
                  </a:lnTo>
                  <a:lnTo>
                    <a:pt x="605027" y="0"/>
                  </a:lnTo>
                  <a:lnTo>
                    <a:pt x="555407" y="1872"/>
                  </a:lnTo>
                  <a:lnTo>
                    <a:pt x="506891" y="7391"/>
                  </a:lnTo>
                  <a:lnTo>
                    <a:pt x="459636" y="16413"/>
                  </a:lnTo>
                  <a:lnTo>
                    <a:pt x="413796" y="28791"/>
                  </a:lnTo>
                  <a:lnTo>
                    <a:pt x="369528" y="44380"/>
                  </a:lnTo>
                  <a:lnTo>
                    <a:pt x="326987" y="63035"/>
                  </a:lnTo>
                  <a:lnTo>
                    <a:pt x="286329" y="84610"/>
                  </a:lnTo>
                  <a:lnTo>
                    <a:pt x="247710" y="108959"/>
                  </a:lnTo>
                  <a:lnTo>
                    <a:pt x="211286" y="135938"/>
                  </a:lnTo>
                  <a:lnTo>
                    <a:pt x="177212" y="165401"/>
                  </a:lnTo>
                  <a:lnTo>
                    <a:pt x="145644" y="197202"/>
                  </a:lnTo>
                  <a:lnTo>
                    <a:pt x="116738" y="231196"/>
                  </a:lnTo>
                  <a:lnTo>
                    <a:pt x="90649" y="267238"/>
                  </a:lnTo>
                  <a:lnTo>
                    <a:pt x="67534" y="305182"/>
                  </a:lnTo>
                  <a:lnTo>
                    <a:pt x="47547" y="344882"/>
                  </a:lnTo>
                  <a:lnTo>
                    <a:pt x="30845" y="386193"/>
                  </a:lnTo>
                  <a:lnTo>
                    <a:pt x="17584" y="428970"/>
                  </a:lnTo>
                  <a:lnTo>
                    <a:pt x="7919" y="473068"/>
                  </a:lnTo>
                  <a:lnTo>
                    <a:pt x="2005" y="518340"/>
                  </a:lnTo>
                  <a:lnTo>
                    <a:pt x="0" y="564642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22"/>
            <p:cNvSpPr/>
            <p:nvPr/>
          </p:nvSpPr>
          <p:spPr>
            <a:xfrm>
              <a:off x="4887977" y="5072633"/>
              <a:ext cx="1613407" cy="1129284"/>
            </a:xfrm>
            <a:custGeom>
              <a:rect b="b" l="l" r="r" t="t"/>
              <a:pathLst>
                <a:path extrusionOk="0" h="1129284" w="1210055">
                  <a:moveTo>
                    <a:pt x="0" y="564642"/>
                  </a:moveTo>
                  <a:lnTo>
                    <a:pt x="2005" y="518340"/>
                  </a:lnTo>
                  <a:lnTo>
                    <a:pt x="7919" y="473068"/>
                  </a:lnTo>
                  <a:lnTo>
                    <a:pt x="17584" y="428970"/>
                  </a:lnTo>
                  <a:lnTo>
                    <a:pt x="30845" y="386193"/>
                  </a:lnTo>
                  <a:lnTo>
                    <a:pt x="47547" y="344882"/>
                  </a:lnTo>
                  <a:lnTo>
                    <a:pt x="67534" y="305182"/>
                  </a:lnTo>
                  <a:lnTo>
                    <a:pt x="90649" y="267238"/>
                  </a:lnTo>
                  <a:lnTo>
                    <a:pt x="116738" y="231196"/>
                  </a:lnTo>
                  <a:lnTo>
                    <a:pt x="145644" y="197202"/>
                  </a:lnTo>
                  <a:lnTo>
                    <a:pt x="177212" y="165401"/>
                  </a:lnTo>
                  <a:lnTo>
                    <a:pt x="211286" y="135938"/>
                  </a:lnTo>
                  <a:lnTo>
                    <a:pt x="247710" y="108959"/>
                  </a:lnTo>
                  <a:lnTo>
                    <a:pt x="286329" y="84610"/>
                  </a:lnTo>
                  <a:lnTo>
                    <a:pt x="326987" y="63035"/>
                  </a:lnTo>
                  <a:lnTo>
                    <a:pt x="369528" y="44380"/>
                  </a:lnTo>
                  <a:lnTo>
                    <a:pt x="413796" y="28791"/>
                  </a:lnTo>
                  <a:lnTo>
                    <a:pt x="459636" y="16413"/>
                  </a:lnTo>
                  <a:lnTo>
                    <a:pt x="506891" y="7391"/>
                  </a:lnTo>
                  <a:lnTo>
                    <a:pt x="555407" y="1872"/>
                  </a:lnTo>
                  <a:lnTo>
                    <a:pt x="605027" y="0"/>
                  </a:lnTo>
                  <a:lnTo>
                    <a:pt x="654648" y="1872"/>
                  </a:lnTo>
                  <a:lnTo>
                    <a:pt x="703164" y="7391"/>
                  </a:lnTo>
                  <a:lnTo>
                    <a:pt x="750419" y="16413"/>
                  </a:lnTo>
                  <a:lnTo>
                    <a:pt x="796259" y="28791"/>
                  </a:lnTo>
                  <a:lnTo>
                    <a:pt x="840527" y="44380"/>
                  </a:lnTo>
                  <a:lnTo>
                    <a:pt x="883068" y="63035"/>
                  </a:lnTo>
                  <a:lnTo>
                    <a:pt x="923726" y="84610"/>
                  </a:lnTo>
                  <a:lnTo>
                    <a:pt x="962345" y="108959"/>
                  </a:lnTo>
                  <a:lnTo>
                    <a:pt x="998769" y="135938"/>
                  </a:lnTo>
                  <a:lnTo>
                    <a:pt x="1032843" y="165401"/>
                  </a:lnTo>
                  <a:lnTo>
                    <a:pt x="1064411" y="197202"/>
                  </a:lnTo>
                  <a:lnTo>
                    <a:pt x="1093317" y="231196"/>
                  </a:lnTo>
                  <a:lnTo>
                    <a:pt x="1119406" y="267238"/>
                  </a:lnTo>
                  <a:lnTo>
                    <a:pt x="1142521" y="305182"/>
                  </a:lnTo>
                  <a:lnTo>
                    <a:pt x="1162508" y="344882"/>
                  </a:lnTo>
                  <a:lnTo>
                    <a:pt x="1179210" y="386193"/>
                  </a:lnTo>
                  <a:lnTo>
                    <a:pt x="1192471" y="428970"/>
                  </a:lnTo>
                  <a:lnTo>
                    <a:pt x="1202136" y="473068"/>
                  </a:lnTo>
                  <a:lnTo>
                    <a:pt x="1208050" y="518340"/>
                  </a:lnTo>
                  <a:lnTo>
                    <a:pt x="1210055" y="564642"/>
                  </a:lnTo>
                  <a:lnTo>
                    <a:pt x="1208050" y="610952"/>
                  </a:lnTo>
                  <a:lnTo>
                    <a:pt x="1202136" y="656231"/>
                  </a:lnTo>
                  <a:lnTo>
                    <a:pt x="1192471" y="700333"/>
                  </a:lnTo>
                  <a:lnTo>
                    <a:pt x="1179210" y="743114"/>
                  </a:lnTo>
                  <a:lnTo>
                    <a:pt x="1162508" y="784428"/>
                  </a:lnTo>
                  <a:lnTo>
                    <a:pt x="1142521" y="824129"/>
                  </a:lnTo>
                  <a:lnTo>
                    <a:pt x="1119406" y="862073"/>
                  </a:lnTo>
                  <a:lnTo>
                    <a:pt x="1093317" y="898114"/>
                  </a:lnTo>
                  <a:lnTo>
                    <a:pt x="1064411" y="932107"/>
                  </a:lnTo>
                  <a:lnTo>
                    <a:pt x="1032843" y="963906"/>
                  </a:lnTo>
                  <a:lnTo>
                    <a:pt x="998769" y="993366"/>
                  </a:lnTo>
                  <a:lnTo>
                    <a:pt x="962345" y="1020342"/>
                  </a:lnTo>
                  <a:lnTo>
                    <a:pt x="923726" y="1044688"/>
                  </a:lnTo>
                  <a:lnTo>
                    <a:pt x="883068" y="1066260"/>
                  </a:lnTo>
                  <a:lnTo>
                    <a:pt x="840527" y="1084912"/>
                  </a:lnTo>
                  <a:lnTo>
                    <a:pt x="796259" y="1100498"/>
                  </a:lnTo>
                  <a:lnTo>
                    <a:pt x="750419" y="1112874"/>
                  </a:lnTo>
                  <a:lnTo>
                    <a:pt x="703164" y="1121893"/>
                  </a:lnTo>
                  <a:lnTo>
                    <a:pt x="654648" y="1127412"/>
                  </a:lnTo>
                  <a:lnTo>
                    <a:pt x="605027" y="1129284"/>
                  </a:lnTo>
                  <a:lnTo>
                    <a:pt x="555407" y="1127412"/>
                  </a:lnTo>
                  <a:lnTo>
                    <a:pt x="506891" y="1121893"/>
                  </a:lnTo>
                  <a:lnTo>
                    <a:pt x="459636" y="1112874"/>
                  </a:lnTo>
                  <a:lnTo>
                    <a:pt x="413796" y="1100498"/>
                  </a:lnTo>
                  <a:lnTo>
                    <a:pt x="369528" y="1084912"/>
                  </a:lnTo>
                  <a:lnTo>
                    <a:pt x="326987" y="1066260"/>
                  </a:lnTo>
                  <a:lnTo>
                    <a:pt x="286329" y="1044688"/>
                  </a:lnTo>
                  <a:lnTo>
                    <a:pt x="247710" y="1020342"/>
                  </a:lnTo>
                  <a:lnTo>
                    <a:pt x="211286" y="993366"/>
                  </a:lnTo>
                  <a:lnTo>
                    <a:pt x="177212" y="963906"/>
                  </a:lnTo>
                  <a:lnTo>
                    <a:pt x="145644" y="932107"/>
                  </a:lnTo>
                  <a:lnTo>
                    <a:pt x="116738" y="898114"/>
                  </a:lnTo>
                  <a:lnTo>
                    <a:pt x="90649" y="862073"/>
                  </a:lnTo>
                  <a:lnTo>
                    <a:pt x="67534" y="824129"/>
                  </a:lnTo>
                  <a:lnTo>
                    <a:pt x="47547" y="784428"/>
                  </a:lnTo>
                  <a:lnTo>
                    <a:pt x="30845" y="743114"/>
                  </a:lnTo>
                  <a:lnTo>
                    <a:pt x="17584" y="700333"/>
                  </a:lnTo>
                  <a:lnTo>
                    <a:pt x="7919" y="656231"/>
                  </a:lnTo>
                  <a:lnTo>
                    <a:pt x="2005" y="610952"/>
                  </a:lnTo>
                  <a:lnTo>
                    <a:pt x="0" y="56464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22"/>
            <p:cNvSpPr/>
            <p:nvPr/>
          </p:nvSpPr>
          <p:spPr>
            <a:xfrm>
              <a:off x="4626187" y="4051046"/>
              <a:ext cx="634661" cy="552704"/>
            </a:xfrm>
            <a:custGeom>
              <a:rect b="b" l="l" r="r" t="t"/>
              <a:pathLst>
                <a:path extrusionOk="0" h="552703" w="475996">
                  <a:moveTo>
                    <a:pt x="381381" y="472185"/>
                  </a:moveTo>
                  <a:lnTo>
                    <a:pt x="305054" y="428116"/>
                  </a:lnTo>
                  <a:lnTo>
                    <a:pt x="475996" y="132206"/>
                  </a:lnTo>
                  <a:lnTo>
                    <a:pt x="247142" y="0"/>
                  </a:lnTo>
                  <a:lnTo>
                    <a:pt x="76326" y="296036"/>
                  </a:lnTo>
                  <a:lnTo>
                    <a:pt x="0" y="251967"/>
                  </a:lnTo>
                  <a:lnTo>
                    <a:pt x="80645" y="552703"/>
                  </a:lnTo>
                  <a:lnTo>
                    <a:pt x="381381" y="472185"/>
                  </a:lnTo>
                  <a:close/>
                </a:path>
              </a:pathLst>
            </a:custGeom>
            <a:solidFill>
              <a:srgbClr val="8063A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22"/>
            <p:cNvSpPr/>
            <p:nvPr/>
          </p:nvSpPr>
          <p:spPr>
            <a:xfrm>
              <a:off x="3368040" y="4766311"/>
              <a:ext cx="1615440" cy="1129283"/>
            </a:xfrm>
            <a:custGeom>
              <a:rect b="b" l="l" r="r" t="t"/>
              <a:pathLst>
                <a:path extrusionOk="0" h="1129284" w="1211580">
                  <a:moveTo>
                    <a:pt x="0" y="564641"/>
                  </a:moveTo>
                  <a:lnTo>
                    <a:pt x="2008" y="610952"/>
                  </a:lnTo>
                  <a:lnTo>
                    <a:pt x="7930" y="656231"/>
                  </a:lnTo>
                  <a:lnTo>
                    <a:pt x="17608" y="700333"/>
                  </a:lnTo>
                  <a:lnTo>
                    <a:pt x="30888" y="743114"/>
                  </a:lnTo>
                  <a:lnTo>
                    <a:pt x="47613" y="784428"/>
                  </a:lnTo>
                  <a:lnTo>
                    <a:pt x="67626" y="824129"/>
                  </a:lnTo>
                  <a:lnTo>
                    <a:pt x="90773" y="862073"/>
                  </a:lnTo>
                  <a:lnTo>
                    <a:pt x="116896" y="898114"/>
                  </a:lnTo>
                  <a:lnTo>
                    <a:pt x="145841" y="932107"/>
                  </a:lnTo>
                  <a:lnTo>
                    <a:pt x="177450" y="963906"/>
                  </a:lnTo>
                  <a:lnTo>
                    <a:pt x="211569" y="993366"/>
                  </a:lnTo>
                  <a:lnTo>
                    <a:pt x="248040" y="1020342"/>
                  </a:lnTo>
                  <a:lnTo>
                    <a:pt x="286708" y="1044688"/>
                  </a:lnTo>
                  <a:lnTo>
                    <a:pt x="327416" y="1066260"/>
                  </a:lnTo>
                  <a:lnTo>
                    <a:pt x="370010" y="1084912"/>
                  </a:lnTo>
                  <a:lnTo>
                    <a:pt x="414332" y="1100498"/>
                  </a:lnTo>
                  <a:lnTo>
                    <a:pt x="460228" y="1112874"/>
                  </a:lnTo>
                  <a:lnTo>
                    <a:pt x="507540" y="1121893"/>
                  </a:lnTo>
                  <a:lnTo>
                    <a:pt x="556112" y="1127412"/>
                  </a:lnTo>
                  <a:lnTo>
                    <a:pt x="605789" y="1129283"/>
                  </a:lnTo>
                  <a:lnTo>
                    <a:pt x="655467" y="1127412"/>
                  </a:lnTo>
                  <a:lnTo>
                    <a:pt x="704039" y="1121893"/>
                  </a:lnTo>
                  <a:lnTo>
                    <a:pt x="751351" y="1112874"/>
                  </a:lnTo>
                  <a:lnTo>
                    <a:pt x="797247" y="1100498"/>
                  </a:lnTo>
                  <a:lnTo>
                    <a:pt x="841569" y="1084912"/>
                  </a:lnTo>
                  <a:lnTo>
                    <a:pt x="884163" y="1066260"/>
                  </a:lnTo>
                  <a:lnTo>
                    <a:pt x="924871" y="1044688"/>
                  </a:lnTo>
                  <a:lnTo>
                    <a:pt x="963539" y="1020342"/>
                  </a:lnTo>
                  <a:lnTo>
                    <a:pt x="1000010" y="993366"/>
                  </a:lnTo>
                  <a:lnTo>
                    <a:pt x="1034129" y="963906"/>
                  </a:lnTo>
                  <a:lnTo>
                    <a:pt x="1065738" y="932107"/>
                  </a:lnTo>
                  <a:lnTo>
                    <a:pt x="1094683" y="898114"/>
                  </a:lnTo>
                  <a:lnTo>
                    <a:pt x="1120806" y="862073"/>
                  </a:lnTo>
                  <a:lnTo>
                    <a:pt x="1143953" y="824129"/>
                  </a:lnTo>
                  <a:lnTo>
                    <a:pt x="1163966" y="784428"/>
                  </a:lnTo>
                  <a:lnTo>
                    <a:pt x="1180691" y="743114"/>
                  </a:lnTo>
                  <a:lnTo>
                    <a:pt x="1193971" y="700333"/>
                  </a:lnTo>
                  <a:lnTo>
                    <a:pt x="1203649" y="656231"/>
                  </a:lnTo>
                  <a:lnTo>
                    <a:pt x="1209571" y="610952"/>
                  </a:lnTo>
                  <a:lnTo>
                    <a:pt x="1211580" y="564641"/>
                  </a:lnTo>
                  <a:lnTo>
                    <a:pt x="1209571" y="518340"/>
                  </a:lnTo>
                  <a:lnTo>
                    <a:pt x="1203649" y="473068"/>
                  </a:lnTo>
                  <a:lnTo>
                    <a:pt x="1193971" y="428970"/>
                  </a:lnTo>
                  <a:lnTo>
                    <a:pt x="1180691" y="386193"/>
                  </a:lnTo>
                  <a:lnTo>
                    <a:pt x="1163966" y="344882"/>
                  </a:lnTo>
                  <a:lnTo>
                    <a:pt x="1143953" y="305182"/>
                  </a:lnTo>
                  <a:lnTo>
                    <a:pt x="1120806" y="267238"/>
                  </a:lnTo>
                  <a:lnTo>
                    <a:pt x="1094683" y="231196"/>
                  </a:lnTo>
                  <a:lnTo>
                    <a:pt x="1065738" y="197202"/>
                  </a:lnTo>
                  <a:lnTo>
                    <a:pt x="1034129" y="165401"/>
                  </a:lnTo>
                  <a:lnTo>
                    <a:pt x="1000010" y="135938"/>
                  </a:lnTo>
                  <a:lnTo>
                    <a:pt x="963539" y="108959"/>
                  </a:lnTo>
                  <a:lnTo>
                    <a:pt x="924871" y="84610"/>
                  </a:lnTo>
                  <a:lnTo>
                    <a:pt x="884163" y="63035"/>
                  </a:lnTo>
                  <a:lnTo>
                    <a:pt x="841569" y="44380"/>
                  </a:lnTo>
                  <a:lnTo>
                    <a:pt x="797247" y="28791"/>
                  </a:lnTo>
                  <a:lnTo>
                    <a:pt x="751351" y="16413"/>
                  </a:lnTo>
                  <a:lnTo>
                    <a:pt x="704039" y="7391"/>
                  </a:lnTo>
                  <a:lnTo>
                    <a:pt x="655467" y="1872"/>
                  </a:lnTo>
                  <a:lnTo>
                    <a:pt x="605789" y="0"/>
                  </a:lnTo>
                  <a:lnTo>
                    <a:pt x="556112" y="1872"/>
                  </a:lnTo>
                  <a:lnTo>
                    <a:pt x="507540" y="7391"/>
                  </a:lnTo>
                  <a:lnTo>
                    <a:pt x="460228" y="16413"/>
                  </a:lnTo>
                  <a:lnTo>
                    <a:pt x="414332" y="28791"/>
                  </a:lnTo>
                  <a:lnTo>
                    <a:pt x="370010" y="44380"/>
                  </a:lnTo>
                  <a:lnTo>
                    <a:pt x="327416" y="63035"/>
                  </a:lnTo>
                  <a:lnTo>
                    <a:pt x="286708" y="84610"/>
                  </a:lnTo>
                  <a:lnTo>
                    <a:pt x="248040" y="108959"/>
                  </a:lnTo>
                  <a:lnTo>
                    <a:pt x="211569" y="135938"/>
                  </a:lnTo>
                  <a:lnTo>
                    <a:pt x="177450" y="165401"/>
                  </a:lnTo>
                  <a:lnTo>
                    <a:pt x="145841" y="197202"/>
                  </a:lnTo>
                  <a:lnTo>
                    <a:pt x="116896" y="231196"/>
                  </a:lnTo>
                  <a:lnTo>
                    <a:pt x="90773" y="267238"/>
                  </a:lnTo>
                  <a:lnTo>
                    <a:pt x="67626" y="305182"/>
                  </a:lnTo>
                  <a:lnTo>
                    <a:pt x="47613" y="344882"/>
                  </a:lnTo>
                  <a:lnTo>
                    <a:pt x="30888" y="386193"/>
                  </a:lnTo>
                  <a:lnTo>
                    <a:pt x="17608" y="428970"/>
                  </a:lnTo>
                  <a:lnTo>
                    <a:pt x="7930" y="473068"/>
                  </a:lnTo>
                  <a:lnTo>
                    <a:pt x="2008" y="518340"/>
                  </a:lnTo>
                  <a:lnTo>
                    <a:pt x="0" y="564641"/>
                  </a:lnTo>
                  <a:close/>
                </a:path>
              </a:pathLst>
            </a:custGeom>
            <a:solidFill>
              <a:srgbClr val="8063A1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22"/>
            <p:cNvSpPr/>
            <p:nvPr/>
          </p:nvSpPr>
          <p:spPr>
            <a:xfrm>
              <a:off x="3368040" y="4766311"/>
              <a:ext cx="1615440" cy="1129283"/>
            </a:xfrm>
            <a:custGeom>
              <a:rect b="b" l="l" r="r" t="t"/>
              <a:pathLst>
                <a:path extrusionOk="0" h="1129284" w="1211580">
                  <a:moveTo>
                    <a:pt x="0" y="564641"/>
                  </a:moveTo>
                  <a:lnTo>
                    <a:pt x="2008" y="518340"/>
                  </a:lnTo>
                  <a:lnTo>
                    <a:pt x="7930" y="473068"/>
                  </a:lnTo>
                  <a:lnTo>
                    <a:pt x="17608" y="428970"/>
                  </a:lnTo>
                  <a:lnTo>
                    <a:pt x="30888" y="386193"/>
                  </a:lnTo>
                  <a:lnTo>
                    <a:pt x="47613" y="344882"/>
                  </a:lnTo>
                  <a:lnTo>
                    <a:pt x="67626" y="305182"/>
                  </a:lnTo>
                  <a:lnTo>
                    <a:pt x="90773" y="267238"/>
                  </a:lnTo>
                  <a:lnTo>
                    <a:pt x="116896" y="231196"/>
                  </a:lnTo>
                  <a:lnTo>
                    <a:pt x="145841" y="197202"/>
                  </a:lnTo>
                  <a:lnTo>
                    <a:pt x="177450" y="165401"/>
                  </a:lnTo>
                  <a:lnTo>
                    <a:pt x="211569" y="135938"/>
                  </a:lnTo>
                  <a:lnTo>
                    <a:pt x="248040" y="108959"/>
                  </a:lnTo>
                  <a:lnTo>
                    <a:pt x="286708" y="84610"/>
                  </a:lnTo>
                  <a:lnTo>
                    <a:pt x="327416" y="63035"/>
                  </a:lnTo>
                  <a:lnTo>
                    <a:pt x="370010" y="44380"/>
                  </a:lnTo>
                  <a:lnTo>
                    <a:pt x="414332" y="28791"/>
                  </a:lnTo>
                  <a:lnTo>
                    <a:pt x="460228" y="16413"/>
                  </a:lnTo>
                  <a:lnTo>
                    <a:pt x="507540" y="7391"/>
                  </a:lnTo>
                  <a:lnTo>
                    <a:pt x="556112" y="1872"/>
                  </a:lnTo>
                  <a:lnTo>
                    <a:pt x="605789" y="0"/>
                  </a:lnTo>
                  <a:lnTo>
                    <a:pt x="655467" y="1872"/>
                  </a:lnTo>
                  <a:lnTo>
                    <a:pt x="704039" y="7391"/>
                  </a:lnTo>
                  <a:lnTo>
                    <a:pt x="751351" y="16413"/>
                  </a:lnTo>
                  <a:lnTo>
                    <a:pt x="797247" y="28791"/>
                  </a:lnTo>
                  <a:lnTo>
                    <a:pt x="841569" y="44380"/>
                  </a:lnTo>
                  <a:lnTo>
                    <a:pt x="884163" y="63035"/>
                  </a:lnTo>
                  <a:lnTo>
                    <a:pt x="924871" y="84610"/>
                  </a:lnTo>
                  <a:lnTo>
                    <a:pt x="963539" y="108959"/>
                  </a:lnTo>
                  <a:lnTo>
                    <a:pt x="1000010" y="135938"/>
                  </a:lnTo>
                  <a:lnTo>
                    <a:pt x="1034129" y="165401"/>
                  </a:lnTo>
                  <a:lnTo>
                    <a:pt x="1065738" y="197202"/>
                  </a:lnTo>
                  <a:lnTo>
                    <a:pt x="1094683" y="231196"/>
                  </a:lnTo>
                  <a:lnTo>
                    <a:pt x="1120806" y="267238"/>
                  </a:lnTo>
                  <a:lnTo>
                    <a:pt x="1143953" y="305182"/>
                  </a:lnTo>
                  <a:lnTo>
                    <a:pt x="1163966" y="344882"/>
                  </a:lnTo>
                  <a:lnTo>
                    <a:pt x="1180691" y="386193"/>
                  </a:lnTo>
                  <a:lnTo>
                    <a:pt x="1193971" y="428970"/>
                  </a:lnTo>
                  <a:lnTo>
                    <a:pt x="1203649" y="473068"/>
                  </a:lnTo>
                  <a:lnTo>
                    <a:pt x="1209571" y="518340"/>
                  </a:lnTo>
                  <a:lnTo>
                    <a:pt x="1211580" y="564641"/>
                  </a:lnTo>
                  <a:lnTo>
                    <a:pt x="1209571" y="610952"/>
                  </a:lnTo>
                  <a:lnTo>
                    <a:pt x="1203649" y="656231"/>
                  </a:lnTo>
                  <a:lnTo>
                    <a:pt x="1193971" y="700333"/>
                  </a:lnTo>
                  <a:lnTo>
                    <a:pt x="1180691" y="743114"/>
                  </a:lnTo>
                  <a:lnTo>
                    <a:pt x="1163966" y="784428"/>
                  </a:lnTo>
                  <a:lnTo>
                    <a:pt x="1143953" y="824129"/>
                  </a:lnTo>
                  <a:lnTo>
                    <a:pt x="1120806" y="862073"/>
                  </a:lnTo>
                  <a:lnTo>
                    <a:pt x="1094683" y="898114"/>
                  </a:lnTo>
                  <a:lnTo>
                    <a:pt x="1065738" y="932107"/>
                  </a:lnTo>
                  <a:lnTo>
                    <a:pt x="1034129" y="963906"/>
                  </a:lnTo>
                  <a:lnTo>
                    <a:pt x="1000010" y="993366"/>
                  </a:lnTo>
                  <a:lnTo>
                    <a:pt x="963539" y="1020342"/>
                  </a:lnTo>
                  <a:lnTo>
                    <a:pt x="924871" y="1044688"/>
                  </a:lnTo>
                  <a:lnTo>
                    <a:pt x="884163" y="1066260"/>
                  </a:lnTo>
                  <a:lnTo>
                    <a:pt x="841569" y="1084912"/>
                  </a:lnTo>
                  <a:lnTo>
                    <a:pt x="797247" y="1100498"/>
                  </a:lnTo>
                  <a:lnTo>
                    <a:pt x="751351" y="1112874"/>
                  </a:lnTo>
                  <a:lnTo>
                    <a:pt x="704039" y="1121893"/>
                  </a:lnTo>
                  <a:lnTo>
                    <a:pt x="655467" y="1127412"/>
                  </a:lnTo>
                  <a:lnTo>
                    <a:pt x="605789" y="1129283"/>
                  </a:lnTo>
                  <a:lnTo>
                    <a:pt x="556112" y="1127412"/>
                  </a:lnTo>
                  <a:lnTo>
                    <a:pt x="507540" y="1121893"/>
                  </a:lnTo>
                  <a:lnTo>
                    <a:pt x="460228" y="1112874"/>
                  </a:lnTo>
                  <a:lnTo>
                    <a:pt x="414332" y="1100498"/>
                  </a:lnTo>
                  <a:lnTo>
                    <a:pt x="370010" y="1084912"/>
                  </a:lnTo>
                  <a:lnTo>
                    <a:pt x="327416" y="1066260"/>
                  </a:lnTo>
                  <a:lnTo>
                    <a:pt x="286708" y="1044688"/>
                  </a:lnTo>
                  <a:lnTo>
                    <a:pt x="248040" y="1020342"/>
                  </a:lnTo>
                  <a:lnTo>
                    <a:pt x="211569" y="993366"/>
                  </a:lnTo>
                  <a:lnTo>
                    <a:pt x="177450" y="963906"/>
                  </a:lnTo>
                  <a:lnTo>
                    <a:pt x="145841" y="932107"/>
                  </a:lnTo>
                  <a:lnTo>
                    <a:pt x="116896" y="898114"/>
                  </a:lnTo>
                  <a:lnTo>
                    <a:pt x="90773" y="862073"/>
                  </a:lnTo>
                  <a:lnTo>
                    <a:pt x="67626" y="824129"/>
                  </a:lnTo>
                  <a:lnTo>
                    <a:pt x="47613" y="784428"/>
                  </a:lnTo>
                  <a:lnTo>
                    <a:pt x="30888" y="743114"/>
                  </a:lnTo>
                  <a:lnTo>
                    <a:pt x="17608" y="700333"/>
                  </a:lnTo>
                  <a:lnTo>
                    <a:pt x="7930" y="656231"/>
                  </a:lnTo>
                  <a:lnTo>
                    <a:pt x="2008" y="610952"/>
                  </a:lnTo>
                  <a:lnTo>
                    <a:pt x="0" y="564641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22"/>
            <p:cNvSpPr/>
            <p:nvPr/>
          </p:nvSpPr>
          <p:spPr>
            <a:xfrm>
              <a:off x="4050793" y="3676523"/>
              <a:ext cx="728641" cy="472313"/>
            </a:xfrm>
            <a:custGeom>
              <a:rect b="b" l="l" r="r" t="t"/>
              <a:pathLst>
                <a:path extrusionOk="0" h="472313" w="546481">
                  <a:moveTo>
                    <a:pt x="256667" y="396113"/>
                  </a:moveTo>
                  <a:lnTo>
                    <a:pt x="546481" y="228853"/>
                  </a:lnTo>
                  <a:lnTo>
                    <a:pt x="414401" y="0"/>
                  </a:lnTo>
                  <a:lnTo>
                    <a:pt x="124587" y="167258"/>
                  </a:lnTo>
                  <a:lnTo>
                    <a:pt x="80518" y="90931"/>
                  </a:lnTo>
                  <a:lnTo>
                    <a:pt x="0" y="391794"/>
                  </a:lnTo>
                  <a:lnTo>
                    <a:pt x="300735" y="472313"/>
                  </a:lnTo>
                  <a:lnTo>
                    <a:pt x="256667" y="396113"/>
                  </a:lnTo>
                  <a:close/>
                </a:path>
              </a:pathLst>
            </a:custGeom>
            <a:solidFill>
              <a:srgbClr val="4AACC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22"/>
            <p:cNvSpPr/>
            <p:nvPr/>
          </p:nvSpPr>
          <p:spPr>
            <a:xfrm>
              <a:off x="2256536" y="3932681"/>
              <a:ext cx="1613408" cy="1129284"/>
            </a:xfrm>
            <a:custGeom>
              <a:rect b="b" l="l" r="r" t="t"/>
              <a:pathLst>
                <a:path extrusionOk="0" h="1129284" w="1210056">
                  <a:moveTo>
                    <a:pt x="0" y="564642"/>
                  </a:moveTo>
                  <a:lnTo>
                    <a:pt x="2005" y="610943"/>
                  </a:lnTo>
                  <a:lnTo>
                    <a:pt x="7919" y="656215"/>
                  </a:lnTo>
                  <a:lnTo>
                    <a:pt x="17584" y="700313"/>
                  </a:lnTo>
                  <a:lnTo>
                    <a:pt x="30845" y="743090"/>
                  </a:lnTo>
                  <a:lnTo>
                    <a:pt x="47547" y="784401"/>
                  </a:lnTo>
                  <a:lnTo>
                    <a:pt x="67534" y="824101"/>
                  </a:lnTo>
                  <a:lnTo>
                    <a:pt x="90649" y="862045"/>
                  </a:lnTo>
                  <a:lnTo>
                    <a:pt x="116738" y="898087"/>
                  </a:lnTo>
                  <a:lnTo>
                    <a:pt x="145644" y="932081"/>
                  </a:lnTo>
                  <a:lnTo>
                    <a:pt x="177212" y="963882"/>
                  </a:lnTo>
                  <a:lnTo>
                    <a:pt x="211286" y="993345"/>
                  </a:lnTo>
                  <a:lnTo>
                    <a:pt x="247710" y="1020324"/>
                  </a:lnTo>
                  <a:lnTo>
                    <a:pt x="286329" y="1044673"/>
                  </a:lnTo>
                  <a:lnTo>
                    <a:pt x="326987" y="1066248"/>
                  </a:lnTo>
                  <a:lnTo>
                    <a:pt x="369528" y="1084903"/>
                  </a:lnTo>
                  <a:lnTo>
                    <a:pt x="413796" y="1100492"/>
                  </a:lnTo>
                  <a:lnTo>
                    <a:pt x="459636" y="1112870"/>
                  </a:lnTo>
                  <a:lnTo>
                    <a:pt x="506891" y="1121892"/>
                  </a:lnTo>
                  <a:lnTo>
                    <a:pt x="555407" y="1127411"/>
                  </a:lnTo>
                  <a:lnTo>
                    <a:pt x="605028" y="1129284"/>
                  </a:lnTo>
                  <a:lnTo>
                    <a:pt x="654648" y="1127411"/>
                  </a:lnTo>
                  <a:lnTo>
                    <a:pt x="703164" y="1121892"/>
                  </a:lnTo>
                  <a:lnTo>
                    <a:pt x="750419" y="1112870"/>
                  </a:lnTo>
                  <a:lnTo>
                    <a:pt x="796259" y="1100492"/>
                  </a:lnTo>
                  <a:lnTo>
                    <a:pt x="840527" y="1084903"/>
                  </a:lnTo>
                  <a:lnTo>
                    <a:pt x="883068" y="1066248"/>
                  </a:lnTo>
                  <a:lnTo>
                    <a:pt x="923726" y="1044673"/>
                  </a:lnTo>
                  <a:lnTo>
                    <a:pt x="962345" y="1020324"/>
                  </a:lnTo>
                  <a:lnTo>
                    <a:pt x="998769" y="993345"/>
                  </a:lnTo>
                  <a:lnTo>
                    <a:pt x="1032843" y="963882"/>
                  </a:lnTo>
                  <a:lnTo>
                    <a:pt x="1064411" y="932081"/>
                  </a:lnTo>
                  <a:lnTo>
                    <a:pt x="1093317" y="898087"/>
                  </a:lnTo>
                  <a:lnTo>
                    <a:pt x="1119406" y="862045"/>
                  </a:lnTo>
                  <a:lnTo>
                    <a:pt x="1142521" y="824101"/>
                  </a:lnTo>
                  <a:lnTo>
                    <a:pt x="1162508" y="784401"/>
                  </a:lnTo>
                  <a:lnTo>
                    <a:pt x="1179210" y="743090"/>
                  </a:lnTo>
                  <a:lnTo>
                    <a:pt x="1192471" y="700313"/>
                  </a:lnTo>
                  <a:lnTo>
                    <a:pt x="1202136" y="656215"/>
                  </a:lnTo>
                  <a:lnTo>
                    <a:pt x="1208050" y="610943"/>
                  </a:lnTo>
                  <a:lnTo>
                    <a:pt x="1210056" y="564642"/>
                  </a:lnTo>
                  <a:lnTo>
                    <a:pt x="1208050" y="518340"/>
                  </a:lnTo>
                  <a:lnTo>
                    <a:pt x="1202136" y="473068"/>
                  </a:lnTo>
                  <a:lnTo>
                    <a:pt x="1192471" y="428970"/>
                  </a:lnTo>
                  <a:lnTo>
                    <a:pt x="1179210" y="386193"/>
                  </a:lnTo>
                  <a:lnTo>
                    <a:pt x="1162508" y="344882"/>
                  </a:lnTo>
                  <a:lnTo>
                    <a:pt x="1142521" y="305182"/>
                  </a:lnTo>
                  <a:lnTo>
                    <a:pt x="1119406" y="267238"/>
                  </a:lnTo>
                  <a:lnTo>
                    <a:pt x="1093317" y="231196"/>
                  </a:lnTo>
                  <a:lnTo>
                    <a:pt x="1064411" y="197202"/>
                  </a:lnTo>
                  <a:lnTo>
                    <a:pt x="1032843" y="165401"/>
                  </a:lnTo>
                  <a:lnTo>
                    <a:pt x="998769" y="135938"/>
                  </a:lnTo>
                  <a:lnTo>
                    <a:pt x="962345" y="108959"/>
                  </a:lnTo>
                  <a:lnTo>
                    <a:pt x="923726" y="84610"/>
                  </a:lnTo>
                  <a:lnTo>
                    <a:pt x="883068" y="63035"/>
                  </a:lnTo>
                  <a:lnTo>
                    <a:pt x="840527" y="44380"/>
                  </a:lnTo>
                  <a:lnTo>
                    <a:pt x="796259" y="28791"/>
                  </a:lnTo>
                  <a:lnTo>
                    <a:pt x="750419" y="16413"/>
                  </a:lnTo>
                  <a:lnTo>
                    <a:pt x="703164" y="7391"/>
                  </a:lnTo>
                  <a:lnTo>
                    <a:pt x="654648" y="1872"/>
                  </a:lnTo>
                  <a:lnTo>
                    <a:pt x="605028" y="0"/>
                  </a:lnTo>
                  <a:lnTo>
                    <a:pt x="555407" y="1872"/>
                  </a:lnTo>
                  <a:lnTo>
                    <a:pt x="506891" y="7391"/>
                  </a:lnTo>
                  <a:lnTo>
                    <a:pt x="459636" y="16413"/>
                  </a:lnTo>
                  <a:lnTo>
                    <a:pt x="413796" y="28791"/>
                  </a:lnTo>
                  <a:lnTo>
                    <a:pt x="369528" y="44380"/>
                  </a:lnTo>
                  <a:lnTo>
                    <a:pt x="326987" y="63035"/>
                  </a:lnTo>
                  <a:lnTo>
                    <a:pt x="286329" y="84610"/>
                  </a:lnTo>
                  <a:lnTo>
                    <a:pt x="247710" y="108959"/>
                  </a:lnTo>
                  <a:lnTo>
                    <a:pt x="211286" y="135938"/>
                  </a:lnTo>
                  <a:lnTo>
                    <a:pt x="177212" y="165401"/>
                  </a:lnTo>
                  <a:lnTo>
                    <a:pt x="145644" y="197202"/>
                  </a:lnTo>
                  <a:lnTo>
                    <a:pt x="116738" y="231196"/>
                  </a:lnTo>
                  <a:lnTo>
                    <a:pt x="90649" y="267238"/>
                  </a:lnTo>
                  <a:lnTo>
                    <a:pt x="67534" y="305182"/>
                  </a:lnTo>
                  <a:lnTo>
                    <a:pt x="47547" y="344882"/>
                  </a:lnTo>
                  <a:lnTo>
                    <a:pt x="30845" y="386193"/>
                  </a:lnTo>
                  <a:lnTo>
                    <a:pt x="17584" y="428970"/>
                  </a:lnTo>
                  <a:lnTo>
                    <a:pt x="7919" y="473068"/>
                  </a:lnTo>
                  <a:lnTo>
                    <a:pt x="2005" y="518340"/>
                  </a:lnTo>
                  <a:lnTo>
                    <a:pt x="0" y="564642"/>
                  </a:lnTo>
                  <a:close/>
                </a:path>
              </a:pathLst>
            </a:custGeom>
            <a:solidFill>
              <a:srgbClr val="4AACC5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22"/>
            <p:cNvSpPr/>
            <p:nvPr/>
          </p:nvSpPr>
          <p:spPr>
            <a:xfrm>
              <a:off x="2256536" y="3932681"/>
              <a:ext cx="1613408" cy="1129284"/>
            </a:xfrm>
            <a:custGeom>
              <a:rect b="b" l="l" r="r" t="t"/>
              <a:pathLst>
                <a:path extrusionOk="0" h="1129284" w="1210056">
                  <a:moveTo>
                    <a:pt x="0" y="564642"/>
                  </a:moveTo>
                  <a:lnTo>
                    <a:pt x="2005" y="518340"/>
                  </a:lnTo>
                  <a:lnTo>
                    <a:pt x="7919" y="473068"/>
                  </a:lnTo>
                  <a:lnTo>
                    <a:pt x="17584" y="428970"/>
                  </a:lnTo>
                  <a:lnTo>
                    <a:pt x="30845" y="386193"/>
                  </a:lnTo>
                  <a:lnTo>
                    <a:pt x="47547" y="344882"/>
                  </a:lnTo>
                  <a:lnTo>
                    <a:pt x="67534" y="305182"/>
                  </a:lnTo>
                  <a:lnTo>
                    <a:pt x="90649" y="267238"/>
                  </a:lnTo>
                  <a:lnTo>
                    <a:pt x="116738" y="231196"/>
                  </a:lnTo>
                  <a:lnTo>
                    <a:pt x="145644" y="197202"/>
                  </a:lnTo>
                  <a:lnTo>
                    <a:pt x="177212" y="165401"/>
                  </a:lnTo>
                  <a:lnTo>
                    <a:pt x="211286" y="135938"/>
                  </a:lnTo>
                  <a:lnTo>
                    <a:pt x="247710" y="108959"/>
                  </a:lnTo>
                  <a:lnTo>
                    <a:pt x="286329" y="84610"/>
                  </a:lnTo>
                  <a:lnTo>
                    <a:pt x="326987" y="63035"/>
                  </a:lnTo>
                  <a:lnTo>
                    <a:pt x="369528" y="44380"/>
                  </a:lnTo>
                  <a:lnTo>
                    <a:pt x="413796" y="28791"/>
                  </a:lnTo>
                  <a:lnTo>
                    <a:pt x="459636" y="16413"/>
                  </a:lnTo>
                  <a:lnTo>
                    <a:pt x="506891" y="7391"/>
                  </a:lnTo>
                  <a:lnTo>
                    <a:pt x="555407" y="1872"/>
                  </a:lnTo>
                  <a:lnTo>
                    <a:pt x="605028" y="0"/>
                  </a:lnTo>
                  <a:lnTo>
                    <a:pt x="654648" y="1872"/>
                  </a:lnTo>
                  <a:lnTo>
                    <a:pt x="703164" y="7391"/>
                  </a:lnTo>
                  <a:lnTo>
                    <a:pt x="750419" y="16413"/>
                  </a:lnTo>
                  <a:lnTo>
                    <a:pt x="796259" y="28791"/>
                  </a:lnTo>
                  <a:lnTo>
                    <a:pt x="840527" y="44380"/>
                  </a:lnTo>
                  <a:lnTo>
                    <a:pt x="883068" y="63035"/>
                  </a:lnTo>
                  <a:lnTo>
                    <a:pt x="923726" y="84610"/>
                  </a:lnTo>
                  <a:lnTo>
                    <a:pt x="962345" y="108959"/>
                  </a:lnTo>
                  <a:lnTo>
                    <a:pt x="998769" y="135938"/>
                  </a:lnTo>
                  <a:lnTo>
                    <a:pt x="1032843" y="165401"/>
                  </a:lnTo>
                  <a:lnTo>
                    <a:pt x="1064411" y="197202"/>
                  </a:lnTo>
                  <a:lnTo>
                    <a:pt x="1093317" y="231196"/>
                  </a:lnTo>
                  <a:lnTo>
                    <a:pt x="1119406" y="267238"/>
                  </a:lnTo>
                  <a:lnTo>
                    <a:pt x="1142521" y="305182"/>
                  </a:lnTo>
                  <a:lnTo>
                    <a:pt x="1162508" y="344882"/>
                  </a:lnTo>
                  <a:lnTo>
                    <a:pt x="1179210" y="386193"/>
                  </a:lnTo>
                  <a:lnTo>
                    <a:pt x="1192471" y="428970"/>
                  </a:lnTo>
                  <a:lnTo>
                    <a:pt x="1202136" y="473068"/>
                  </a:lnTo>
                  <a:lnTo>
                    <a:pt x="1208050" y="518340"/>
                  </a:lnTo>
                  <a:lnTo>
                    <a:pt x="1210056" y="564642"/>
                  </a:lnTo>
                  <a:lnTo>
                    <a:pt x="1208050" y="610943"/>
                  </a:lnTo>
                  <a:lnTo>
                    <a:pt x="1202136" y="656215"/>
                  </a:lnTo>
                  <a:lnTo>
                    <a:pt x="1192471" y="700313"/>
                  </a:lnTo>
                  <a:lnTo>
                    <a:pt x="1179210" y="743090"/>
                  </a:lnTo>
                  <a:lnTo>
                    <a:pt x="1162508" y="784401"/>
                  </a:lnTo>
                  <a:lnTo>
                    <a:pt x="1142521" y="824101"/>
                  </a:lnTo>
                  <a:lnTo>
                    <a:pt x="1119406" y="862045"/>
                  </a:lnTo>
                  <a:lnTo>
                    <a:pt x="1093317" y="898087"/>
                  </a:lnTo>
                  <a:lnTo>
                    <a:pt x="1064411" y="932081"/>
                  </a:lnTo>
                  <a:lnTo>
                    <a:pt x="1032843" y="963882"/>
                  </a:lnTo>
                  <a:lnTo>
                    <a:pt x="998769" y="993345"/>
                  </a:lnTo>
                  <a:lnTo>
                    <a:pt x="962345" y="1020324"/>
                  </a:lnTo>
                  <a:lnTo>
                    <a:pt x="923726" y="1044673"/>
                  </a:lnTo>
                  <a:lnTo>
                    <a:pt x="883068" y="1066248"/>
                  </a:lnTo>
                  <a:lnTo>
                    <a:pt x="840527" y="1084903"/>
                  </a:lnTo>
                  <a:lnTo>
                    <a:pt x="796259" y="1100492"/>
                  </a:lnTo>
                  <a:lnTo>
                    <a:pt x="750419" y="1112870"/>
                  </a:lnTo>
                  <a:lnTo>
                    <a:pt x="703164" y="1121892"/>
                  </a:lnTo>
                  <a:lnTo>
                    <a:pt x="654648" y="1127411"/>
                  </a:lnTo>
                  <a:lnTo>
                    <a:pt x="605028" y="1129284"/>
                  </a:lnTo>
                  <a:lnTo>
                    <a:pt x="555407" y="1127411"/>
                  </a:lnTo>
                  <a:lnTo>
                    <a:pt x="506891" y="1121892"/>
                  </a:lnTo>
                  <a:lnTo>
                    <a:pt x="459636" y="1112870"/>
                  </a:lnTo>
                  <a:lnTo>
                    <a:pt x="413796" y="1100492"/>
                  </a:lnTo>
                  <a:lnTo>
                    <a:pt x="369528" y="1084903"/>
                  </a:lnTo>
                  <a:lnTo>
                    <a:pt x="326987" y="1066248"/>
                  </a:lnTo>
                  <a:lnTo>
                    <a:pt x="286329" y="1044673"/>
                  </a:lnTo>
                  <a:lnTo>
                    <a:pt x="247710" y="1020324"/>
                  </a:lnTo>
                  <a:lnTo>
                    <a:pt x="211286" y="993345"/>
                  </a:lnTo>
                  <a:lnTo>
                    <a:pt x="177212" y="963882"/>
                  </a:lnTo>
                  <a:lnTo>
                    <a:pt x="145644" y="932081"/>
                  </a:lnTo>
                  <a:lnTo>
                    <a:pt x="116738" y="898087"/>
                  </a:lnTo>
                  <a:lnTo>
                    <a:pt x="90649" y="862045"/>
                  </a:lnTo>
                  <a:lnTo>
                    <a:pt x="67534" y="824101"/>
                  </a:lnTo>
                  <a:lnTo>
                    <a:pt x="47547" y="784401"/>
                  </a:lnTo>
                  <a:lnTo>
                    <a:pt x="30845" y="743090"/>
                  </a:lnTo>
                  <a:lnTo>
                    <a:pt x="17584" y="700313"/>
                  </a:lnTo>
                  <a:lnTo>
                    <a:pt x="7919" y="656215"/>
                  </a:lnTo>
                  <a:lnTo>
                    <a:pt x="2005" y="610943"/>
                  </a:lnTo>
                  <a:lnTo>
                    <a:pt x="0" y="56464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22"/>
            <p:cNvSpPr/>
            <p:nvPr/>
          </p:nvSpPr>
          <p:spPr>
            <a:xfrm>
              <a:off x="3807968" y="3136391"/>
              <a:ext cx="735584" cy="440436"/>
            </a:xfrm>
            <a:custGeom>
              <a:rect b="b" l="l" r="r" t="t"/>
              <a:pathLst>
                <a:path extrusionOk="0" h="440436" w="551688">
                  <a:moveTo>
                    <a:pt x="0" y="220218"/>
                  </a:moveTo>
                  <a:lnTo>
                    <a:pt x="220218" y="440436"/>
                  </a:lnTo>
                  <a:lnTo>
                    <a:pt x="220218" y="352298"/>
                  </a:lnTo>
                  <a:lnTo>
                    <a:pt x="551688" y="352298"/>
                  </a:lnTo>
                  <a:lnTo>
                    <a:pt x="551688" y="88137"/>
                  </a:lnTo>
                  <a:lnTo>
                    <a:pt x="220218" y="88137"/>
                  </a:lnTo>
                  <a:lnTo>
                    <a:pt x="220218" y="0"/>
                  </a:lnTo>
                  <a:lnTo>
                    <a:pt x="0" y="220218"/>
                  </a:lnTo>
                  <a:close/>
                </a:path>
              </a:pathLst>
            </a:custGeom>
            <a:solidFill>
              <a:srgbClr val="F7954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22"/>
            <p:cNvSpPr/>
            <p:nvPr/>
          </p:nvSpPr>
          <p:spPr>
            <a:xfrm>
              <a:off x="1848104" y="2792729"/>
              <a:ext cx="1615440" cy="1129284"/>
            </a:xfrm>
            <a:custGeom>
              <a:rect b="b" l="l" r="r" t="t"/>
              <a:pathLst>
                <a:path extrusionOk="0" h="1129284" w="1211580">
                  <a:moveTo>
                    <a:pt x="0" y="564642"/>
                  </a:moveTo>
                  <a:lnTo>
                    <a:pt x="2008" y="610943"/>
                  </a:lnTo>
                  <a:lnTo>
                    <a:pt x="7930" y="656215"/>
                  </a:lnTo>
                  <a:lnTo>
                    <a:pt x="17608" y="700313"/>
                  </a:lnTo>
                  <a:lnTo>
                    <a:pt x="30888" y="743090"/>
                  </a:lnTo>
                  <a:lnTo>
                    <a:pt x="47613" y="784401"/>
                  </a:lnTo>
                  <a:lnTo>
                    <a:pt x="67626" y="824101"/>
                  </a:lnTo>
                  <a:lnTo>
                    <a:pt x="90773" y="862045"/>
                  </a:lnTo>
                  <a:lnTo>
                    <a:pt x="116896" y="898087"/>
                  </a:lnTo>
                  <a:lnTo>
                    <a:pt x="145841" y="932081"/>
                  </a:lnTo>
                  <a:lnTo>
                    <a:pt x="177450" y="963882"/>
                  </a:lnTo>
                  <a:lnTo>
                    <a:pt x="211569" y="993345"/>
                  </a:lnTo>
                  <a:lnTo>
                    <a:pt x="248040" y="1020324"/>
                  </a:lnTo>
                  <a:lnTo>
                    <a:pt x="286708" y="1044673"/>
                  </a:lnTo>
                  <a:lnTo>
                    <a:pt x="327416" y="1066248"/>
                  </a:lnTo>
                  <a:lnTo>
                    <a:pt x="370010" y="1084903"/>
                  </a:lnTo>
                  <a:lnTo>
                    <a:pt x="414332" y="1100492"/>
                  </a:lnTo>
                  <a:lnTo>
                    <a:pt x="460228" y="1112870"/>
                  </a:lnTo>
                  <a:lnTo>
                    <a:pt x="507540" y="1121892"/>
                  </a:lnTo>
                  <a:lnTo>
                    <a:pt x="556112" y="1127411"/>
                  </a:lnTo>
                  <a:lnTo>
                    <a:pt x="605790" y="1129284"/>
                  </a:lnTo>
                  <a:lnTo>
                    <a:pt x="655467" y="1127411"/>
                  </a:lnTo>
                  <a:lnTo>
                    <a:pt x="704039" y="1121892"/>
                  </a:lnTo>
                  <a:lnTo>
                    <a:pt x="751351" y="1112870"/>
                  </a:lnTo>
                  <a:lnTo>
                    <a:pt x="797247" y="1100492"/>
                  </a:lnTo>
                  <a:lnTo>
                    <a:pt x="841569" y="1084903"/>
                  </a:lnTo>
                  <a:lnTo>
                    <a:pt x="884163" y="1066248"/>
                  </a:lnTo>
                  <a:lnTo>
                    <a:pt x="924871" y="1044673"/>
                  </a:lnTo>
                  <a:lnTo>
                    <a:pt x="963539" y="1020324"/>
                  </a:lnTo>
                  <a:lnTo>
                    <a:pt x="1000010" y="993345"/>
                  </a:lnTo>
                  <a:lnTo>
                    <a:pt x="1034129" y="963882"/>
                  </a:lnTo>
                  <a:lnTo>
                    <a:pt x="1065738" y="932081"/>
                  </a:lnTo>
                  <a:lnTo>
                    <a:pt x="1094683" y="898087"/>
                  </a:lnTo>
                  <a:lnTo>
                    <a:pt x="1120806" y="862045"/>
                  </a:lnTo>
                  <a:lnTo>
                    <a:pt x="1143953" y="824101"/>
                  </a:lnTo>
                  <a:lnTo>
                    <a:pt x="1163966" y="784401"/>
                  </a:lnTo>
                  <a:lnTo>
                    <a:pt x="1180691" y="743090"/>
                  </a:lnTo>
                  <a:lnTo>
                    <a:pt x="1193971" y="700313"/>
                  </a:lnTo>
                  <a:lnTo>
                    <a:pt x="1203649" y="656215"/>
                  </a:lnTo>
                  <a:lnTo>
                    <a:pt x="1209571" y="610943"/>
                  </a:lnTo>
                  <a:lnTo>
                    <a:pt x="1211580" y="564642"/>
                  </a:lnTo>
                  <a:lnTo>
                    <a:pt x="1209571" y="518340"/>
                  </a:lnTo>
                  <a:lnTo>
                    <a:pt x="1203649" y="473068"/>
                  </a:lnTo>
                  <a:lnTo>
                    <a:pt x="1193971" y="428970"/>
                  </a:lnTo>
                  <a:lnTo>
                    <a:pt x="1180691" y="386193"/>
                  </a:lnTo>
                  <a:lnTo>
                    <a:pt x="1163966" y="344882"/>
                  </a:lnTo>
                  <a:lnTo>
                    <a:pt x="1143953" y="305182"/>
                  </a:lnTo>
                  <a:lnTo>
                    <a:pt x="1120806" y="267238"/>
                  </a:lnTo>
                  <a:lnTo>
                    <a:pt x="1094683" y="231196"/>
                  </a:lnTo>
                  <a:lnTo>
                    <a:pt x="1065738" y="197202"/>
                  </a:lnTo>
                  <a:lnTo>
                    <a:pt x="1034129" y="165401"/>
                  </a:lnTo>
                  <a:lnTo>
                    <a:pt x="1000010" y="135938"/>
                  </a:lnTo>
                  <a:lnTo>
                    <a:pt x="963539" y="108959"/>
                  </a:lnTo>
                  <a:lnTo>
                    <a:pt x="924871" y="84610"/>
                  </a:lnTo>
                  <a:lnTo>
                    <a:pt x="884163" y="63035"/>
                  </a:lnTo>
                  <a:lnTo>
                    <a:pt x="841569" y="44380"/>
                  </a:lnTo>
                  <a:lnTo>
                    <a:pt x="797247" y="28791"/>
                  </a:lnTo>
                  <a:lnTo>
                    <a:pt x="751351" y="16413"/>
                  </a:lnTo>
                  <a:lnTo>
                    <a:pt x="704039" y="7391"/>
                  </a:lnTo>
                  <a:lnTo>
                    <a:pt x="655467" y="1872"/>
                  </a:lnTo>
                  <a:lnTo>
                    <a:pt x="605790" y="0"/>
                  </a:lnTo>
                  <a:lnTo>
                    <a:pt x="556112" y="1872"/>
                  </a:lnTo>
                  <a:lnTo>
                    <a:pt x="507540" y="7391"/>
                  </a:lnTo>
                  <a:lnTo>
                    <a:pt x="460228" y="16413"/>
                  </a:lnTo>
                  <a:lnTo>
                    <a:pt x="414332" y="28791"/>
                  </a:lnTo>
                  <a:lnTo>
                    <a:pt x="370010" y="44380"/>
                  </a:lnTo>
                  <a:lnTo>
                    <a:pt x="327416" y="63035"/>
                  </a:lnTo>
                  <a:lnTo>
                    <a:pt x="286708" y="84610"/>
                  </a:lnTo>
                  <a:lnTo>
                    <a:pt x="248040" y="108959"/>
                  </a:lnTo>
                  <a:lnTo>
                    <a:pt x="211569" y="135938"/>
                  </a:lnTo>
                  <a:lnTo>
                    <a:pt x="177450" y="165401"/>
                  </a:lnTo>
                  <a:lnTo>
                    <a:pt x="145841" y="197202"/>
                  </a:lnTo>
                  <a:lnTo>
                    <a:pt x="116896" y="231196"/>
                  </a:lnTo>
                  <a:lnTo>
                    <a:pt x="90773" y="267238"/>
                  </a:lnTo>
                  <a:lnTo>
                    <a:pt x="67626" y="305182"/>
                  </a:lnTo>
                  <a:lnTo>
                    <a:pt x="47613" y="344882"/>
                  </a:lnTo>
                  <a:lnTo>
                    <a:pt x="30888" y="386193"/>
                  </a:lnTo>
                  <a:lnTo>
                    <a:pt x="17608" y="428970"/>
                  </a:lnTo>
                  <a:lnTo>
                    <a:pt x="7930" y="473068"/>
                  </a:lnTo>
                  <a:lnTo>
                    <a:pt x="2008" y="518340"/>
                  </a:lnTo>
                  <a:lnTo>
                    <a:pt x="0" y="564642"/>
                  </a:lnTo>
                  <a:close/>
                </a:path>
              </a:pathLst>
            </a:custGeom>
            <a:solidFill>
              <a:srgbClr val="F79546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22"/>
            <p:cNvSpPr/>
            <p:nvPr/>
          </p:nvSpPr>
          <p:spPr>
            <a:xfrm>
              <a:off x="1848104" y="2792729"/>
              <a:ext cx="1615440" cy="1129284"/>
            </a:xfrm>
            <a:custGeom>
              <a:rect b="b" l="l" r="r" t="t"/>
              <a:pathLst>
                <a:path extrusionOk="0" h="1129284" w="1211580">
                  <a:moveTo>
                    <a:pt x="0" y="564642"/>
                  </a:moveTo>
                  <a:lnTo>
                    <a:pt x="2008" y="518340"/>
                  </a:lnTo>
                  <a:lnTo>
                    <a:pt x="7930" y="473068"/>
                  </a:lnTo>
                  <a:lnTo>
                    <a:pt x="17608" y="428970"/>
                  </a:lnTo>
                  <a:lnTo>
                    <a:pt x="30888" y="386193"/>
                  </a:lnTo>
                  <a:lnTo>
                    <a:pt x="47613" y="344882"/>
                  </a:lnTo>
                  <a:lnTo>
                    <a:pt x="67626" y="305182"/>
                  </a:lnTo>
                  <a:lnTo>
                    <a:pt x="90773" y="267238"/>
                  </a:lnTo>
                  <a:lnTo>
                    <a:pt x="116896" y="231196"/>
                  </a:lnTo>
                  <a:lnTo>
                    <a:pt x="145841" y="197202"/>
                  </a:lnTo>
                  <a:lnTo>
                    <a:pt x="177450" y="165401"/>
                  </a:lnTo>
                  <a:lnTo>
                    <a:pt x="211569" y="135938"/>
                  </a:lnTo>
                  <a:lnTo>
                    <a:pt x="248040" y="108959"/>
                  </a:lnTo>
                  <a:lnTo>
                    <a:pt x="286708" y="84610"/>
                  </a:lnTo>
                  <a:lnTo>
                    <a:pt x="327416" y="63035"/>
                  </a:lnTo>
                  <a:lnTo>
                    <a:pt x="370010" y="44380"/>
                  </a:lnTo>
                  <a:lnTo>
                    <a:pt x="414332" y="28791"/>
                  </a:lnTo>
                  <a:lnTo>
                    <a:pt x="460228" y="16413"/>
                  </a:lnTo>
                  <a:lnTo>
                    <a:pt x="507540" y="7391"/>
                  </a:lnTo>
                  <a:lnTo>
                    <a:pt x="556112" y="1872"/>
                  </a:lnTo>
                  <a:lnTo>
                    <a:pt x="605790" y="0"/>
                  </a:lnTo>
                  <a:lnTo>
                    <a:pt x="655467" y="1872"/>
                  </a:lnTo>
                  <a:lnTo>
                    <a:pt x="704039" y="7391"/>
                  </a:lnTo>
                  <a:lnTo>
                    <a:pt x="751351" y="16413"/>
                  </a:lnTo>
                  <a:lnTo>
                    <a:pt x="797247" y="28791"/>
                  </a:lnTo>
                  <a:lnTo>
                    <a:pt x="841569" y="44380"/>
                  </a:lnTo>
                  <a:lnTo>
                    <a:pt x="884163" y="63035"/>
                  </a:lnTo>
                  <a:lnTo>
                    <a:pt x="924871" y="84610"/>
                  </a:lnTo>
                  <a:lnTo>
                    <a:pt x="963539" y="108959"/>
                  </a:lnTo>
                  <a:lnTo>
                    <a:pt x="1000010" y="135938"/>
                  </a:lnTo>
                  <a:lnTo>
                    <a:pt x="1034129" y="165401"/>
                  </a:lnTo>
                  <a:lnTo>
                    <a:pt x="1065738" y="197202"/>
                  </a:lnTo>
                  <a:lnTo>
                    <a:pt x="1094683" y="231196"/>
                  </a:lnTo>
                  <a:lnTo>
                    <a:pt x="1120806" y="267238"/>
                  </a:lnTo>
                  <a:lnTo>
                    <a:pt x="1143953" y="305182"/>
                  </a:lnTo>
                  <a:lnTo>
                    <a:pt x="1163966" y="344882"/>
                  </a:lnTo>
                  <a:lnTo>
                    <a:pt x="1180691" y="386193"/>
                  </a:lnTo>
                  <a:lnTo>
                    <a:pt x="1193971" y="428970"/>
                  </a:lnTo>
                  <a:lnTo>
                    <a:pt x="1203649" y="473068"/>
                  </a:lnTo>
                  <a:lnTo>
                    <a:pt x="1209571" y="518340"/>
                  </a:lnTo>
                  <a:lnTo>
                    <a:pt x="1211580" y="564642"/>
                  </a:lnTo>
                  <a:lnTo>
                    <a:pt x="1209571" y="610943"/>
                  </a:lnTo>
                  <a:lnTo>
                    <a:pt x="1203649" y="656215"/>
                  </a:lnTo>
                  <a:lnTo>
                    <a:pt x="1193971" y="700313"/>
                  </a:lnTo>
                  <a:lnTo>
                    <a:pt x="1180691" y="743090"/>
                  </a:lnTo>
                  <a:lnTo>
                    <a:pt x="1163966" y="784401"/>
                  </a:lnTo>
                  <a:lnTo>
                    <a:pt x="1143953" y="824101"/>
                  </a:lnTo>
                  <a:lnTo>
                    <a:pt x="1120806" y="862045"/>
                  </a:lnTo>
                  <a:lnTo>
                    <a:pt x="1094683" y="898087"/>
                  </a:lnTo>
                  <a:lnTo>
                    <a:pt x="1065738" y="932081"/>
                  </a:lnTo>
                  <a:lnTo>
                    <a:pt x="1034129" y="963882"/>
                  </a:lnTo>
                  <a:lnTo>
                    <a:pt x="1000010" y="993345"/>
                  </a:lnTo>
                  <a:lnTo>
                    <a:pt x="963539" y="1020324"/>
                  </a:lnTo>
                  <a:lnTo>
                    <a:pt x="924871" y="1044673"/>
                  </a:lnTo>
                  <a:lnTo>
                    <a:pt x="884163" y="1066248"/>
                  </a:lnTo>
                  <a:lnTo>
                    <a:pt x="841569" y="1084903"/>
                  </a:lnTo>
                  <a:lnTo>
                    <a:pt x="797247" y="1100492"/>
                  </a:lnTo>
                  <a:lnTo>
                    <a:pt x="751351" y="1112870"/>
                  </a:lnTo>
                  <a:lnTo>
                    <a:pt x="704039" y="1121892"/>
                  </a:lnTo>
                  <a:lnTo>
                    <a:pt x="655467" y="1127411"/>
                  </a:lnTo>
                  <a:lnTo>
                    <a:pt x="605790" y="1129284"/>
                  </a:lnTo>
                  <a:lnTo>
                    <a:pt x="556112" y="1127411"/>
                  </a:lnTo>
                  <a:lnTo>
                    <a:pt x="507540" y="1121892"/>
                  </a:lnTo>
                  <a:lnTo>
                    <a:pt x="460228" y="1112870"/>
                  </a:lnTo>
                  <a:lnTo>
                    <a:pt x="414332" y="1100492"/>
                  </a:lnTo>
                  <a:lnTo>
                    <a:pt x="370010" y="1084903"/>
                  </a:lnTo>
                  <a:lnTo>
                    <a:pt x="327416" y="1066248"/>
                  </a:lnTo>
                  <a:lnTo>
                    <a:pt x="286708" y="1044673"/>
                  </a:lnTo>
                  <a:lnTo>
                    <a:pt x="248040" y="1020324"/>
                  </a:lnTo>
                  <a:lnTo>
                    <a:pt x="211569" y="993345"/>
                  </a:lnTo>
                  <a:lnTo>
                    <a:pt x="177450" y="963882"/>
                  </a:lnTo>
                  <a:lnTo>
                    <a:pt x="145841" y="932081"/>
                  </a:lnTo>
                  <a:lnTo>
                    <a:pt x="116896" y="898087"/>
                  </a:lnTo>
                  <a:lnTo>
                    <a:pt x="90773" y="862045"/>
                  </a:lnTo>
                  <a:lnTo>
                    <a:pt x="67626" y="824101"/>
                  </a:lnTo>
                  <a:lnTo>
                    <a:pt x="47613" y="784401"/>
                  </a:lnTo>
                  <a:lnTo>
                    <a:pt x="30888" y="743090"/>
                  </a:lnTo>
                  <a:lnTo>
                    <a:pt x="17608" y="700313"/>
                  </a:lnTo>
                  <a:lnTo>
                    <a:pt x="7930" y="656215"/>
                  </a:lnTo>
                  <a:lnTo>
                    <a:pt x="2008" y="610943"/>
                  </a:lnTo>
                  <a:lnTo>
                    <a:pt x="0" y="56464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8" name="Google Shape;328;p22"/>
            <p:cNvSpPr/>
            <p:nvPr/>
          </p:nvSpPr>
          <p:spPr>
            <a:xfrm>
              <a:off x="4050793" y="2565147"/>
              <a:ext cx="728641" cy="472313"/>
            </a:xfrm>
            <a:custGeom>
              <a:rect b="b" l="l" r="r" t="t"/>
              <a:pathLst>
                <a:path extrusionOk="0" h="472313" w="546481">
                  <a:moveTo>
                    <a:pt x="256667" y="76200"/>
                  </a:moveTo>
                  <a:lnTo>
                    <a:pt x="300735" y="0"/>
                  </a:lnTo>
                  <a:lnTo>
                    <a:pt x="0" y="80517"/>
                  </a:lnTo>
                  <a:lnTo>
                    <a:pt x="80518" y="381380"/>
                  </a:lnTo>
                  <a:lnTo>
                    <a:pt x="124587" y="305053"/>
                  </a:lnTo>
                  <a:lnTo>
                    <a:pt x="414401" y="472313"/>
                  </a:lnTo>
                  <a:lnTo>
                    <a:pt x="546481" y="243458"/>
                  </a:lnTo>
                  <a:lnTo>
                    <a:pt x="256667" y="76200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9" name="Google Shape;329;p22"/>
            <p:cNvSpPr/>
            <p:nvPr/>
          </p:nvSpPr>
          <p:spPr>
            <a:xfrm>
              <a:off x="2256536" y="1654302"/>
              <a:ext cx="1613408" cy="1129284"/>
            </a:xfrm>
            <a:custGeom>
              <a:rect b="b" l="l" r="r" t="t"/>
              <a:pathLst>
                <a:path extrusionOk="0" h="1129284" w="1210056">
                  <a:moveTo>
                    <a:pt x="0" y="564642"/>
                  </a:moveTo>
                  <a:lnTo>
                    <a:pt x="2005" y="610943"/>
                  </a:lnTo>
                  <a:lnTo>
                    <a:pt x="7919" y="656215"/>
                  </a:lnTo>
                  <a:lnTo>
                    <a:pt x="17584" y="700313"/>
                  </a:lnTo>
                  <a:lnTo>
                    <a:pt x="30845" y="743090"/>
                  </a:lnTo>
                  <a:lnTo>
                    <a:pt x="47547" y="784401"/>
                  </a:lnTo>
                  <a:lnTo>
                    <a:pt x="67534" y="824101"/>
                  </a:lnTo>
                  <a:lnTo>
                    <a:pt x="90649" y="862045"/>
                  </a:lnTo>
                  <a:lnTo>
                    <a:pt x="116738" y="898087"/>
                  </a:lnTo>
                  <a:lnTo>
                    <a:pt x="145644" y="932081"/>
                  </a:lnTo>
                  <a:lnTo>
                    <a:pt x="177212" y="963882"/>
                  </a:lnTo>
                  <a:lnTo>
                    <a:pt x="211286" y="993345"/>
                  </a:lnTo>
                  <a:lnTo>
                    <a:pt x="247710" y="1020324"/>
                  </a:lnTo>
                  <a:lnTo>
                    <a:pt x="286329" y="1044673"/>
                  </a:lnTo>
                  <a:lnTo>
                    <a:pt x="326987" y="1066248"/>
                  </a:lnTo>
                  <a:lnTo>
                    <a:pt x="369528" y="1084903"/>
                  </a:lnTo>
                  <a:lnTo>
                    <a:pt x="413796" y="1100492"/>
                  </a:lnTo>
                  <a:lnTo>
                    <a:pt x="459636" y="1112870"/>
                  </a:lnTo>
                  <a:lnTo>
                    <a:pt x="506891" y="1121892"/>
                  </a:lnTo>
                  <a:lnTo>
                    <a:pt x="555407" y="1127411"/>
                  </a:lnTo>
                  <a:lnTo>
                    <a:pt x="605028" y="1129284"/>
                  </a:lnTo>
                  <a:lnTo>
                    <a:pt x="654648" y="1127411"/>
                  </a:lnTo>
                  <a:lnTo>
                    <a:pt x="703164" y="1121892"/>
                  </a:lnTo>
                  <a:lnTo>
                    <a:pt x="750419" y="1112870"/>
                  </a:lnTo>
                  <a:lnTo>
                    <a:pt x="796259" y="1100492"/>
                  </a:lnTo>
                  <a:lnTo>
                    <a:pt x="840527" y="1084903"/>
                  </a:lnTo>
                  <a:lnTo>
                    <a:pt x="883068" y="1066248"/>
                  </a:lnTo>
                  <a:lnTo>
                    <a:pt x="923726" y="1044673"/>
                  </a:lnTo>
                  <a:lnTo>
                    <a:pt x="962345" y="1020324"/>
                  </a:lnTo>
                  <a:lnTo>
                    <a:pt x="998769" y="993345"/>
                  </a:lnTo>
                  <a:lnTo>
                    <a:pt x="1032843" y="963882"/>
                  </a:lnTo>
                  <a:lnTo>
                    <a:pt x="1064411" y="932081"/>
                  </a:lnTo>
                  <a:lnTo>
                    <a:pt x="1093317" y="898087"/>
                  </a:lnTo>
                  <a:lnTo>
                    <a:pt x="1119406" y="862045"/>
                  </a:lnTo>
                  <a:lnTo>
                    <a:pt x="1142521" y="824101"/>
                  </a:lnTo>
                  <a:lnTo>
                    <a:pt x="1162508" y="784401"/>
                  </a:lnTo>
                  <a:lnTo>
                    <a:pt x="1179210" y="743090"/>
                  </a:lnTo>
                  <a:lnTo>
                    <a:pt x="1192471" y="700313"/>
                  </a:lnTo>
                  <a:lnTo>
                    <a:pt x="1202136" y="656215"/>
                  </a:lnTo>
                  <a:lnTo>
                    <a:pt x="1208050" y="610943"/>
                  </a:lnTo>
                  <a:lnTo>
                    <a:pt x="1210056" y="564642"/>
                  </a:lnTo>
                  <a:lnTo>
                    <a:pt x="1208050" y="518340"/>
                  </a:lnTo>
                  <a:lnTo>
                    <a:pt x="1202136" y="473068"/>
                  </a:lnTo>
                  <a:lnTo>
                    <a:pt x="1192471" y="428970"/>
                  </a:lnTo>
                  <a:lnTo>
                    <a:pt x="1179210" y="386193"/>
                  </a:lnTo>
                  <a:lnTo>
                    <a:pt x="1162508" y="344882"/>
                  </a:lnTo>
                  <a:lnTo>
                    <a:pt x="1142521" y="305182"/>
                  </a:lnTo>
                  <a:lnTo>
                    <a:pt x="1119406" y="267238"/>
                  </a:lnTo>
                  <a:lnTo>
                    <a:pt x="1093317" y="231196"/>
                  </a:lnTo>
                  <a:lnTo>
                    <a:pt x="1064411" y="197202"/>
                  </a:lnTo>
                  <a:lnTo>
                    <a:pt x="1032843" y="165401"/>
                  </a:lnTo>
                  <a:lnTo>
                    <a:pt x="998769" y="135938"/>
                  </a:lnTo>
                  <a:lnTo>
                    <a:pt x="962345" y="108959"/>
                  </a:lnTo>
                  <a:lnTo>
                    <a:pt x="923726" y="84610"/>
                  </a:lnTo>
                  <a:lnTo>
                    <a:pt x="883068" y="63035"/>
                  </a:lnTo>
                  <a:lnTo>
                    <a:pt x="840527" y="44380"/>
                  </a:lnTo>
                  <a:lnTo>
                    <a:pt x="796259" y="28791"/>
                  </a:lnTo>
                  <a:lnTo>
                    <a:pt x="750419" y="16413"/>
                  </a:lnTo>
                  <a:lnTo>
                    <a:pt x="703164" y="7391"/>
                  </a:lnTo>
                  <a:lnTo>
                    <a:pt x="654648" y="1872"/>
                  </a:lnTo>
                  <a:lnTo>
                    <a:pt x="605028" y="0"/>
                  </a:lnTo>
                  <a:lnTo>
                    <a:pt x="555407" y="1872"/>
                  </a:lnTo>
                  <a:lnTo>
                    <a:pt x="506891" y="7391"/>
                  </a:lnTo>
                  <a:lnTo>
                    <a:pt x="459636" y="16413"/>
                  </a:lnTo>
                  <a:lnTo>
                    <a:pt x="413796" y="28791"/>
                  </a:lnTo>
                  <a:lnTo>
                    <a:pt x="369528" y="44380"/>
                  </a:lnTo>
                  <a:lnTo>
                    <a:pt x="326987" y="63035"/>
                  </a:lnTo>
                  <a:lnTo>
                    <a:pt x="286329" y="84610"/>
                  </a:lnTo>
                  <a:lnTo>
                    <a:pt x="247710" y="108959"/>
                  </a:lnTo>
                  <a:lnTo>
                    <a:pt x="211286" y="135938"/>
                  </a:lnTo>
                  <a:lnTo>
                    <a:pt x="177212" y="165401"/>
                  </a:lnTo>
                  <a:lnTo>
                    <a:pt x="145644" y="197202"/>
                  </a:lnTo>
                  <a:lnTo>
                    <a:pt x="116738" y="231196"/>
                  </a:lnTo>
                  <a:lnTo>
                    <a:pt x="90649" y="267238"/>
                  </a:lnTo>
                  <a:lnTo>
                    <a:pt x="67534" y="305182"/>
                  </a:lnTo>
                  <a:lnTo>
                    <a:pt x="47547" y="344882"/>
                  </a:lnTo>
                  <a:lnTo>
                    <a:pt x="30845" y="386193"/>
                  </a:lnTo>
                  <a:lnTo>
                    <a:pt x="17584" y="428970"/>
                  </a:lnTo>
                  <a:lnTo>
                    <a:pt x="7919" y="473068"/>
                  </a:lnTo>
                  <a:lnTo>
                    <a:pt x="2005" y="518340"/>
                  </a:lnTo>
                  <a:lnTo>
                    <a:pt x="0" y="564642"/>
                  </a:lnTo>
                  <a:close/>
                </a:path>
              </a:pathLst>
            </a:custGeom>
            <a:solidFill>
              <a:srgbClr val="C0504D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0" name="Google Shape;330;p22"/>
            <p:cNvSpPr/>
            <p:nvPr/>
          </p:nvSpPr>
          <p:spPr>
            <a:xfrm>
              <a:off x="2256536" y="1654302"/>
              <a:ext cx="1613408" cy="1129284"/>
            </a:xfrm>
            <a:custGeom>
              <a:rect b="b" l="l" r="r" t="t"/>
              <a:pathLst>
                <a:path extrusionOk="0" h="1129284" w="1210056">
                  <a:moveTo>
                    <a:pt x="0" y="564642"/>
                  </a:moveTo>
                  <a:lnTo>
                    <a:pt x="2005" y="518340"/>
                  </a:lnTo>
                  <a:lnTo>
                    <a:pt x="7919" y="473068"/>
                  </a:lnTo>
                  <a:lnTo>
                    <a:pt x="17584" y="428970"/>
                  </a:lnTo>
                  <a:lnTo>
                    <a:pt x="30845" y="386193"/>
                  </a:lnTo>
                  <a:lnTo>
                    <a:pt x="47547" y="344882"/>
                  </a:lnTo>
                  <a:lnTo>
                    <a:pt x="67534" y="305182"/>
                  </a:lnTo>
                  <a:lnTo>
                    <a:pt x="90649" y="267238"/>
                  </a:lnTo>
                  <a:lnTo>
                    <a:pt x="116738" y="231196"/>
                  </a:lnTo>
                  <a:lnTo>
                    <a:pt x="145644" y="197202"/>
                  </a:lnTo>
                  <a:lnTo>
                    <a:pt x="177212" y="165401"/>
                  </a:lnTo>
                  <a:lnTo>
                    <a:pt x="211286" y="135938"/>
                  </a:lnTo>
                  <a:lnTo>
                    <a:pt x="247710" y="108959"/>
                  </a:lnTo>
                  <a:lnTo>
                    <a:pt x="286329" y="84610"/>
                  </a:lnTo>
                  <a:lnTo>
                    <a:pt x="326987" y="63035"/>
                  </a:lnTo>
                  <a:lnTo>
                    <a:pt x="369528" y="44380"/>
                  </a:lnTo>
                  <a:lnTo>
                    <a:pt x="413796" y="28791"/>
                  </a:lnTo>
                  <a:lnTo>
                    <a:pt x="459636" y="16413"/>
                  </a:lnTo>
                  <a:lnTo>
                    <a:pt x="506891" y="7391"/>
                  </a:lnTo>
                  <a:lnTo>
                    <a:pt x="555407" y="1872"/>
                  </a:lnTo>
                  <a:lnTo>
                    <a:pt x="605028" y="0"/>
                  </a:lnTo>
                  <a:lnTo>
                    <a:pt x="654648" y="1872"/>
                  </a:lnTo>
                  <a:lnTo>
                    <a:pt x="703164" y="7391"/>
                  </a:lnTo>
                  <a:lnTo>
                    <a:pt x="750419" y="16413"/>
                  </a:lnTo>
                  <a:lnTo>
                    <a:pt x="796259" y="28791"/>
                  </a:lnTo>
                  <a:lnTo>
                    <a:pt x="840527" y="44380"/>
                  </a:lnTo>
                  <a:lnTo>
                    <a:pt x="883068" y="63035"/>
                  </a:lnTo>
                  <a:lnTo>
                    <a:pt x="923726" y="84610"/>
                  </a:lnTo>
                  <a:lnTo>
                    <a:pt x="962345" y="108959"/>
                  </a:lnTo>
                  <a:lnTo>
                    <a:pt x="998769" y="135938"/>
                  </a:lnTo>
                  <a:lnTo>
                    <a:pt x="1032843" y="165401"/>
                  </a:lnTo>
                  <a:lnTo>
                    <a:pt x="1064411" y="197202"/>
                  </a:lnTo>
                  <a:lnTo>
                    <a:pt x="1093317" y="231196"/>
                  </a:lnTo>
                  <a:lnTo>
                    <a:pt x="1119406" y="267238"/>
                  </a:lnTo>
                  <a:lnTo>
                    <a:pt x="1142521" y="305182"/>
                  </a:lnTo>
                  <a:lnTo>
                    <a:pt x="1162508" y="344882"/>
                  </a:lnTo>
                  <a:lnTo>
                    <a:pt x="1179210" y="386193"/>
                  </a:lnTo>
                  <a:lnTo>
                    <a:pt x="1192471" y="428970"/>
                  </a:lnTo>
                  <a:lnTo>
                    <a:pt x="1202136" y="473068"/>
                  </a:lnTo>
                  <a:lnTo>
                    <a:pt x="1208050" y="518340"/>
                  </a:lnTo>
                  <a:lnTo>
                    <a:pt x="1210056" y="564642"/>
                  </a:lnTo>
                  <a:lnTo>
                    <a:pt x="1208050" y="610943"/>
                  </a:lnTo>
                  <a:lnTo>
                    <a:pt x="1202136" y="656215"/>
                  </a:lnTo>
                  <a:lnTo>
                    <a:pt x="1192471" y="700313"/>
                  </a:lnTo>
                  <a:lnTo>
                    <a:pt x="1179210" y="743090"/>
                  </a:lnTo>
                  <a:lnTo>
                    <a:pt x="1162508" y="784401"/>
                  </a:lnTo>
                  <a:lnTo>
                    <a:pt x="1142521" y="824101"/>
                  </a:lnTo>
                  <a:lnTo>
                    <a:pt x="1119406" y="862045"/>
                  </a:lnTo>
                  <a:lnTo>
                    <a:pt x="1093317" y="898087"/>
                  </a:lnTo>
                  <a:lnTo>
                    <a:pt x="1064411" y="932081"/>
                  </a:lnTo>
                  <a:lnTo>
                    <a:pt x="1032843" y="963882"/>
                  </a:lnTo>
                  <a:lnTo>
                    <a:pt x="998769" y="993345"/>
                  </a:lnTo>
                  <a:lnTo>
                    <a:pt x="962345" y="1020324"/>
                  </a:lnTo>
                  <a:lnTo>
                    <a:pt x="923726" y="1044673"/>
                  </a:lnTo>
                  <a:lnTo>
                    <a:pt x="883068" y="1066248"/>
                  </a:lnTo>
                  <a:lnTo>
                    <a:pt x="840527" y="1084903"/>
                  </a:lnTo>
                  <a:lnTo>
                    <a:pt x="796259" y="1100492"/>
                  </a:lnTo>
                  <a:lnTo>
                    <a:pt x="750419" y="1112870"/>
                  </a:lnTo>
                  <a:lnTo>
                    <a:pt x="703164" y="1121892"/>
                  </a:lnTo>
                  <a:lnTo>
                    <a:pt x="654648" y="1127411"/>
                  </a:lnTo>
                  <a:lnTo>
                    <a:pt x="605028" y="1129284"/>
                  </a:lnTo>
                  <a:lnTo>
                    <a:pt x="555407" y="1127411"/>
                  </a:lnTo>
                  <a:lnTo>
                    <a:pt x="506891" y="1121892"/>
                  </a:lnTo>
                  <a:lnTo>
                    <a:pt x="459636" y="1112870"/>
                  </a:lnTo>
                  <a:lnTo>
                    <a:pt x="413796" y="1100492"/>
                  </a:lnTo>
                  <a:lnTo>
                    <a:pt x="369528" y="1084903"/>
                  </a:lnTo>
                  <a:lnTo>
                    <a:pt x="326987" y="1066248"/>
                  </a:lnTo>
                  <a:lnTo>
                    <a:pt x="286329" y="1044673"/>
                  </a:lnTo>
                  <a:lnTo>
                    <a:pt x="247710" y="1020324"/>
                  </a:lnTo>
                  <a:lnTo>
                    <a:pt x="211286" y="993345"/>
                  </a:lnTo>
                  <a:lnTo>
                    <a:pt x="177212" y="963882"/>
                  </a:lnTo>
                  <a:lnTo>
                    <a:pt x="145644" y="932081"/>
                  </a:lnTo>
                  <a:lnTo>
                    <a:pt x="116738" y="898087"/>
                  </a:lnTo>
                  <a:lnTo>
                    <a:pt x="90649" y="862045"/>
                  </a:lnTo>
                  <a:lnTo>
                    <a:pt x="67534" y="824101"/>
                  </a:lnTo>
                  <a:lnTo>
                    <a:pt x="47547" y="784401"/>
                  </a:lnTo>
                  <a:lnTo>
                    <a:pt x="30845" y="743090"/>
                  </a:lnTo>
                  <a:lnTo>
                    <a:pt x="17584" y="700313"/>
                  </a:lnTo>
                  <a:lnTo>
                    <a:pt x="7919" y="656215"/>
                  </a:lnTo>
                  <a:lnTo>
                    <a:pt x="2005" y="610943"/>
                  </a:lnTo>
                  <a:lnTo>
                    <a:pt x="0" y="564642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1" name="Google Shape;331;p22"/>
            <p:cNvSpPr/>
            <p:nvPr/>
          </p:nvSpPr>
          <p:spPr>
            <a:xfrm>
              <a:off x="4626187" y="2110233"/>
              <a:ext cx="634661" cy="552703"/>
            </a:xfrm>
            <a:custGeom>
              <a:rect b="b" l="l" r="r" t="t"/>
              <a:pathLst>
                <a:path extrusionOk="0" h="552703" w="475996">
                  <a:moveTo>
                    <a:pt x="80645" y="0"/>
                  </a:moveTo>
                  <a:lnTo>
                    <a:pt x="0" y="300735"/>
                  </a:lnTo>
                  <a:lnTo>
                    <a:pt x="76326" y="256666"/>
                  </a:lnTo>
                  <a:lnTo>
                    <a:pt x="247142" y="552703"/>
                  </a:lnTo>
                  <a:lnTo>
                    <a:pt x="475996" y="420496"/>
                  </a:lnTo>
                  <a:lnTo>
                    <a:pt x="305054" y="124587"/>
                  </a:lnTo>
                  <a:lnTo>
                    <a:pt x="381381" y="80517"/>
                  </a:lnTo>
                  <a:lnTo>
                    <a:pt x="80645" y="0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22"/>
            <p:cNvSpPr/>
            <p:nvPr/>
          </p:nvSpPr>
          <p:spPr>
            <a:xfrm>
              <a:off x="3368040" y="819150"/>
              <a:ext cx="1615440" cy="1129284"/>
            </a:xfrm>
            <a:custGeom>
              <a:rect b="b" l="l" r="r" t="t"/>
              <a:pathLst>
                <a:path extrusionOk="0" h="1129284" w="1211580">
                  <a:moveTo>
                    <a:pt x="0" y="564641"/>
                  </a:moveTo>
                  <a:lnTo>
                    <a:pt x="2008" y="610943"/>
                  </a:lnTo>
                  <a:lnTo>
                    <a:pt x="7930" y="656215"/>
                  </a:lnTo>
                  <a:lnTo>
                    <a:pt x="17608" y="700313"/>
                  </a:lnTo>
                  <a:lnTo>
                    <a:pt x="30888" y="743090"/>
                  </a:lnTo>
                  <a:lnTo>
                    <a:pt x="47613" y="784401"/>
                  </a:lnTo>
                  <a:lnTo>
                    <a:pt x="67626" y="824101"/>
                  </a:lnTo>
                  <a:lnTo>
                    <a:pt x="90773" y="862045"/>
                  </a:lnTo>
                  <a:lnTo>
                    <a:pt x="116896" y="898087"/>
                  </a:lnTo>
                  <a:lnTo>
                    <a:pt x="145841" y="932081"/>
                  </a:lnTo>
                  <a:lnTo>
                    <a:pt x="177450" y="963882"/>
                  </a:lnTo>
                  <a:lnTo>
                    <a:pt x="211569" y="993345"/>
                  </a:lnTo>
                  <a:lnTo>
                    <a:pt x="248040" y="1020324"/>
                  </a:lnTo>
                  <a:lnTo>
                    <a:pt x="286708" y="1044673"/>
                  </a:lnTo>
                  <a:lnTo>
                    <a:pt x="327416" y="1066248"/>
                  </a:lnTo>
                  <a:lnTo>
                    <a:pt x="370010" y="1084903"/>
                  </a:lnTo>
                  <a:lnTo>
                    <a:pt x="414332" y="1100492"/>
                  </a:lnTo>
                  <a:lnTo>
                    <a:pt x="460228" y="1112870"/>
                  </a:lnTo>
                  <a:lnTo>
                    <a:pt x="507540" y="1121892"/>
                  </a:lnTo>
                  <a:lnTo>
                    <a:pt x="556112" y="1127411"/>
                  </a:lnTo>
                  <a:lnTo>
                    <a:pt x="605789" y="1129284"/>
                  </a:lnTo>
                  <a:lnTo>
                    <a:pt x="655467" y="1127411"/>
                  </a:lnTo>
                  <a:lnTo>
                    <a:pt x="704039" y="1121892"/>
                  </a:lnTo>
                  <a:lnTo>
                    <a:pt x="751351" y="1112870"/>
                  </a:lnTo>
                  <a:lnTo>
                    <a:pt x="797247" y="1100492"/>
                  </a:lnTo>
                  <a:lnTo>
                    <a:pt x="841569" y="1084903"/>
                  </a:lnTo>
                  <a:lnTo>
                    <a:pt x="884163" y="1066248"/>
                  </a:lnTo>
                  <a:lnTo>
                    <a:pt x="924871" y="1044673"/>
                  </a:lnTo>
                  <a:lnTo>
                    <a:pt x="963539" y="1020324"/>
                  </a:lnTo>
                  <a:lnTo>
                    <a:pt x="1000010" y="993345"/>
                  </a:lnTo>
                  <a:lnTo>
                    <a:pt x="1034129" y="963882"/>
                  </a:lnTo>
                  <a:lnTo>
                    <a:pt x="1065738" y="932081"/>
                  </a:lnTo>
                  <a:lnTo>
                    <a:pt x="1094683" y="898087"/>
                  </a:lnTo>
                  <a:lnTo>
                    <a:pt x="1120806" y="862045"/>
                  </a:lnTo>
                  <a:lnTo>
                    <a:pt x="1143953" y="824101"/>
                  </a:lnTo>
                  <a:lnTo>
                    <a:pt x="1163966" y="784401"/>
                  </a:lnTo>
                  <a:lnTo>
                    <a:pt x="1180691" y="743090"/>
                  </a:lnTo>
                  <a:lnTo>
                    <a:pt x="1193971" y="700313"/>
                  </a:lnTo>
                  <a:lnTo>
                    <a:pt x="1203649" y="656215"/>
                  </a:lnTo>
                  <a:lnTo>
                    <a:pt x="1209571" y="610943"/>
                  </a:lnTo>
                  <a:lnTo>
                    <a:pt x="1211580" y="564641"/>
                  </a:lnTo>
                  <a:lnTo>
                    <a:pt x="1209571" y="518340"/>
                  </a:lnTo>
                  <a:lnTo>
                    <a:pt x="1203649" y="473068"/>
                  </a:lnTo>
                  <a:lnTo>
                    <a:pt x="1193971" y="428970"/>
                  </a:lnTo>
                  <a:lnTo>
                    <a:pt x="1180691" y="386193"/>
                  </a:lnTo>
                  <a:lnTo>
                    <a:pt x="1163966" y="344882"/>
                  </a:lnTo>
                  <a:lnTo>
                    <a:pt x="1143953" y="305182"/>
                  </a:lnTo>
                  <a:lnTo>
                    <a:pt x="1120806" y="267238"/>
                  </a:lnTo>
                  <a:lnTo>
                    <a:pt x="1094683" y="231196"/>
                  </a:lnTo>
                  <a:lnTo>
                    <a:pt x="1065738" y="197202"/>
                  </a:lnTo>
                  <a:lnTo>
                    <a:pt x="1034129" y="165401"/>
                  </a:lnTo>
                  <a:lnTo>
                    <a:pt x="1000010" y="135938"/>
                  </a:lnTo>
                  <a:lnTo>
                    <a:pt x="963539" y="108959"/>
                  </a:lnTo>
                  <a:lnTo>
                    <a:pt x="924871" y="84610"/>
                  </a:lnTo>
                  <a:lnTo>
                    <a:pt x="884163" y="63035"/>
                  </a:lnTo>
                  <a:lnTo>
                    <a:pt x="841569" y="44380"/>
                  </a:lnTo>
                  <a:lnTo>
                    <a:pt x="797247" y="28791"/>
                  </a:lnTo>
                  <a:lnTo>
                    <a:pt x="751351" y="16413"/>
                  </a:lnTo>
                  <a:lnTo>
                    <a:pt x="704039" y="7391"/>
                  </a:lnTo>
                  <a:lnTo>
                    <a:pt x="655467" y="1872"/>
                  </a:lnTo>
                  <a:lnTo>
                    <a:pt x="605789" y="0"/>
                  </a:lnTo>
                  <a:lnTo>
                    <a:pt x="556112" y="1872"/>
                  </a:lnTo>
                  <a:lnTo>
                    <a:pt x="507540" y="7391"/>
                  </a:lnTo>
                  <a:lnTo>
                    <a:pt x="460228" y="16413"/>
                  </a:lnTo>
                  <a:lnTo>
                    <a:pt x="414332" y="28791"/>
                  </a:lnTo>
                  <a:lnTo>
                    <a:pt x="370010" y="44380"/>
                  </a:lnTo>
                  <a:lnTo>
                    <a:pt x="327416" y="63035"/>
                  </a:lnTo>
                  <a:lnTo>
                    <a:pt x="286708" y="84610"/>
                  </a:lnTo>
                  <a:lnTo>
                    <a:pt x="248040" y="108959"/>
                  </a:lnTo>
                  <a:lnTo>
                    <a:pt x="211569" y="135938"/>
                  </a:lnTo>
                  <a:lnTo>
                    <a:pt x="177450" y="165401"/>
                  </a:lnTo>
                  <a:lnTo>
                    <a:pt x="145841" y="197202"/>
                  </a:lnTo>
                  <a:lnTo>
                    <a:pt x="116896" y="231196"/>
                  </a:lnTo>
                  <a:lnTo>
                    <a:pt x="90773" y="267238"/>
                  </a:lnTo>
                  <a:lnTo>
                    <a:pt x="67626" y="305182"/>
                  </a:lnTo>
                  <a:lnTo>
                    <a:pt x="47613" y="344882"/>
                  </a:lnTo>
                  <a:lnTo>
                    <a:pt x="30888" y="386193"/>
                  </a:lnTo>
                  <a:lnTo>
                    <a:pt x="17608" y="428970"/>
                  </a:lnTo>
                  <a:lnTo>
                    <a:pt x="7930" y="473068"/>
                  </a:lnTo>
                  <a:lnTo>
                    <a:pt x="2008" y="518340"/>
                  </a:lnTo>
                  <a:lnTo>
                    <a:pt x="0" y="564641"/>
                  </a:lnTo>
                  <a:close/>
                </a:path>
              </a:pathLst>
            </a:custGeom>
            <a:solidFill>
              <a:srgbClr val="9BBA5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22"/>
            <p:cNvSpPr/>
            <p:nvPr/>
          </p:nvSpPr>
          <p:spPr>
            <a:xfrm>
              <a:off x="3368040" y="819150"/>
              <a:ext cx="1615440" cy="1129284"/>
            </a:xfrm>
            <a:custGeom>
              <a:rect b="b" l="l" r="r" t="t"/>
              <a:pathLst>
                <a:path extrusionOk="0" h="1129284" w="1211580">
                  <a:moveTo>
                    <a:pt x="0" y="564641"/>
                  </a:moveTo>
                  <a:lnTo>
                    <a:pt x="2008" y="518340"/>
                  </a:lnTo>
                  <a:lnTo>
                    <a:pt x="7930" y="473068"/>
                  </a:lnTo>
                  <a:lnTo>
                    <a:pt x="17608" y="428970"/>
                  </a:lnTo>
                  <a:lnTo>
                    <a:pt x="30888" y="386193"/>
                  </a:lnTo>
                  <a:lnTo>
                    <a:pt x="47613" y="344882"/>
                  </a:lnTo>
                  <a:lnTo>
                    <a:pt x="67626" y="305182"/>
                  </a:lnTo>
                  <a:lnTo>
                    <a:pt x="90773" y="267238"/>
                  </a:lnTo>
                  <a:lnTo>
                    <a:pt x="116896" y="231196"/>
                  </a:lnTo>
                  <a:lnTo>
                    <a:pt x="145841" y="197202"/>
                  </a:lnTo>
                  <a:lnTo>
                    <a:pt x="177450" y="165401"/>
                  </a:lnTo>
                  <a:lnTo>
                    <a:pt x="211569" y="135938"/>
                  </a:lnTo>
                  <a:lnTo>
                    <a:pt x="248040" y="108959"/>
                  </a:lnTo>
                  <a:lnTo>
                    <a:pt x="286708" y="84610"/>
                  </a:lnTo>
                  <a:lnTo>
                    <a:pt x="327416" y="63035"/>
                  </a:lnTo>
                  <a:lnTo>
                    <a:pt x="370010" y="44380"/>
                  </a:lnTo>
                  <a:lnTo>
                    <a:pt x="414332" y="28791"/>
                  </a:lnTo>
                  <a:lnTo>
                    <a:pt x="460228" y="16413"/>
                  </a:lnTo>
                  <a:lnTo>
                    <a:pt x="507540" y="7391"/>
                  </a:lnTo>
                  <a:lnTo>
                    <a:pt x="556112" y="1872"/>
                  </a:lnTo>
                  <a:lnTo>
                    <a:pt x="605789" y="0"/>
                  </a:lnTo>
                  <a:lnTo>
                    <a:pt x="655467" y="1872"/>
                  </a:lnTo>
                  <a:lnTo>
                    <a:pt x="704039" y="7391"/>
                  </a:lnTo>
                  <a:lnTo>
                    <a:pt x="751351" y="16413"/>
                  </a:lnTo>
                  <a:lnTo>
                    <a:pt x="797247" y="28791"/>
                  </a:lnTo>
                  <a:lnTo>
                    <a:pt x="841569" y="44380"/>
                  </a:lnTo>
                  <a:lnTo>
                    <a:pt x="884163" y="63035"/>
                  </a:lnTo>
                  <a:lnTo>
                    <a:pt x="924871" y="84610"/>
                  </a:lnTo>
                  <a:lnTo>
                    <a:pt x="963539" y="108959"/>
                  </a:lnTo>
                  <a:lnTo>
                    <a:pt x="1000010" y="135938"/>
                  </a:lnTo>
                  <a:lnTo>
                    <a:pt x="1034129" y="165401"/>
                  </a:lnTo>
                  <a:lnTo>
                    <a:pt x="1065738" y="197202"/>
                  </a:lnTo>
                  <a:lnTo>
                    <a:pt x="1094683" y="231196"/>
                  </a:lnTo>
                  <a:lnTo>
                    <a:pt x="1120806" y="267238"/>
                  </a:lnTo>
                  <a:lnTo>
                    <a:pt x="1143953" y="305182"/>
                  </a:lnTo>
                  <a:lnTo>
                    <a:pt x="1163966" y="344882"/>
                  </a:lnTo>
                  <a:lnTo>
                    <a:pt x="1180691" y="386193"/>
                  </a:lnTo>
                  <a:lnTo>
                    <a:pt x="1193971" y="428970"/>
                  </a:lnTo>
                  <a:lnTo>
                    <a:pt x="1203649" y="473068"/>
                  </a:lnTo>
                  <a:lnTo>
                    <a:pt x="1209571" y="518340"/>
                  </a:lnTo>
                  <a:lnTo>
                    <a:pt x="1211580" y="564641"/>
                  </a:lnTo>
                  <a:lnTo>
                    <a:pt x="1209571" y="610943"/>
                  </a:lnTo>
                  <a:lnTo>
                    <a:pt x="1203649" y="656215"/>
                  </a:lnTo>
                  <a:lnTo>
                    <a:pt x="1193971" y="700313"/>
                  </a:lnTo>
                  <a:lnTo>
                    <a:pt x="1180691" y="743090"/>
                  </a:lnTo>
                  <a:lnTo>
                    <a:pt x="1163966" y="784401"/>
                  </a:lnTo>
                  <a:lnTo>
                    <a:pt x="1143953" y="824101"/>
                  </a:lnTo>
                  <a:lnTo>
                    <a:pt x="1120806" y="862045"/>
                  </a:lnTo>
                  <a:lnTo>
                    <a:pt x="1094683" y="898087"/>
                  </a:lnTo>
                  <a:lnTo>
                    <a:pt x="1065738" y="932081"/>
                  </a:lnTo>
                  <a:lnTo>
                    <a:pt x="1034129" y="963882"/>
                  </a:lnTo>
                  <a:lnTo>
                    <a:pt x="1000010" y="993345"/>
                  </a:lnTo>
                  <a:lnTo>
                    <a:pt x="963539" y="1020324"/>
                  </a:lnTo>
                  <a:lnTo>
                    <a:pt x="924871" y="1044673"/>
                  </a:lnTo>
                  <a:lnTo>
                    <a:pt x="884163" y="1066248"/>
                  </a:lnTo>
                  <a:lnTo>
                    <a:pt x="841569" y="1084903"/>
                  </a:lnTo>
                  <a:lnTo>
                    <a:pt x="797247" y="1100492"/>
                  </a:lnTo>
                  <a:lnTo>
                    <a:pt x="751351" y="1112870"/>
                  </a:lnTo>
                  <a:lnTo>
                    <a:pt x="704039" y="1121892"/>
                  </a:lnTo>
                  <a:lnTo>
                    <a:pt x="655467" y="1127411"/>
                  </a:lnTo>
                  <a:lnTo>
                    <a:pt x="605789" y="1129284"/>
                  </a:lnTo>
                  <a:lnTo>
                    <a:pt x="556112" y="1127411"/>
                  </a:lnTo>
                  <a:lnTo>
                    <a:pt x="507540" y="1121892"/>
                  </a:lnTo>
                  <a:lnTo>
                    <a:pt x="460228" y="1112870"/>
                  </a:lnTo>
                  <a:lnTo>
                    <a:pt x="414332" y="1100492"/>
                  </a:lnTo>
                  <a:lnTo>
                    <a:pt x="370010" y="1084903"/>
                  </a:lnTo>
                  <a:lnTo>
                    <a:pt x="327416" y="1066248"/>
                  </a:lnTo>
                  <a:lnTo>
                    <a:pt x="286708" y="1044673"/>
                  </a:lnTo>
                  <a:lnTo>
                    <a:pt x="248040" y="1020324"/>
                  </a:lnTo>
                  <a:lnTo>
                    <a:pt x="211569" y="993345"/>
                  </a:lnTo>
                  <a:lnTo>
                    <a:pt x="177450" y="963882"/>
                  </a:lnTo>
                  <a:lnTo>
                    <a:pt x="145841" y="932081"/>
                  </a:lnTo>
                  <a:lnTo>
                    <a:pt x="116896" y="898087"/>
                  </a:lnTo>
                  <a:lnTo>
                    <a:pt x="90773" y="862045"/>
                  </a:lnTo>
                  <a:lnTo>
                    <a:pt x="67626" y="824101"/>
                  </a:lnTo>
                  <a:lnTo>
                    <a:pt x="47613" y="784401"/>
                  </a:lnTo>
                  <a:lnTo>
                    <a:pt x="30888" y="743090"/>
                  </a:lnTo>
                  <a:lnTo>
                    <a:pt x="17608" y="700313"/>
                  </a:lnTo>
                  <a:lnTo>
                    <a:pt x="7930" y="656215"/>
                  </a:lnTo>
                  <a:lnTo>
                    <a:pt x="2008" y="610943"/>
                  </a:lnTo>
                  <a:lnTo>
                    <a:pt x="0" y="564641"/>
                  </a:lnTo>
                  <a:close/>
                </a:path>
              </a:pathLst>
            </a:custGeom>
            <a:noFill/>
            <a:ln cap="flat" cmpd="sng" w="259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22"/>
            <p:cNvSpPr txBox="1"/>
            <p:nvPr/>
          </p:nvSpPr>
          <p:spPr>
            <a:xfrm>
              <a:off x="5189897" y="833627"/>
              <a:ext cx="105453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12700" marR="0" rtl="0" algn="l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61467" marR="34289" rtl="0" algn="l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BUMIL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22"/>
            <p:cNvSpPr txBox="1"/>
            <p:nvPr/>
          </p:nvSpPr>
          <p:spPr>
            <a:xfrm>
              <a:off x="3670301" y="1138936"/>
              <a:ext cx="103167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177927" marR="195808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HIV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6" name="Google Shape;336;p22"/>
            <p:cNvSpPr txBox="1"/>
            <p:nvPr/>
          </p:nvSpPr>
          <p:spPr>
            <a:xfrm>
              <a:off x="6708987" y="1138936"/>
              <a:ext cx="103167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56006" marR="73235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BULIN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7" name="Google Shape;337;p22"/>
            <p:cNvSpPr txBox="1"/>
            <p:nvPr/>
          </p:nvSpPr>
          <p:spPr>
            <a:xfrm>
              <a:off x="2374710" y="1973199"/>
              <a:ext cx="1433258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228218" marR="245286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TERDUGA TB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p22"/>
            <p:cNvSpPr txBox="1"/>
            <p:nvPr/>
          </p:nvSpPr>
          <p:spPr>
            <a:xfrm>
              <a:off x="7821338" y="1973199"/>
              <a:ext cx="103167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171830" marR="189976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BBL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p22"/>
            <p:cNvSpPr txBox="1"/>
            <p:nvPr/>
          </p:nvSpPr>
          <p:spPr>
            <a:xfrm>
              <a:off x="4626187" y="2839177"/>
              <a:ext cx="2134446" cy="101962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164210" marR="181760" rtl="0" algn="ctr">
                <a:lnSpc>
                  <a:spcPct val="5375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22"/>
            <p:cNvSpPr txBox="1"/>
            <p:nvPr/>
          </p:nvSpPr>
          <p:spPr>
            <a:xfrm>
              <a:off x="2150873" y="3112897"/>
              <a:ext cx="103167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88011" marR="105522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ODGJ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22"/>
            <p:cNvSpPr txBox="1"/>
            <p:nvPr/>
          </p:nvSpPr>
          <p:spPr>
            <a:xfrm>
              <a:off x="8227737" y="3112897"/>
              <a:ext cx="105453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12700" marR="0" rtl="0" algn="l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50800" marR="34290" rtl="0" algn="l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BALITA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22"/>
            <p:cNvSpPr txBox="1"/>
            <p:nvPr/>
          </p:nvSpPr>
          <p:spPr>
            <a:xfrm>
              <a:off x="7718604" y="3930396"/>
              <a:ext cx="1546013" cy="10071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119992" marR="137158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USIA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152018" marR="170556" rtl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PENDIKAN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22478" marR="40319" rtl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DASAR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22"/>
            <p:cNvSpPr txBox="1"/>
            <p:nvPr/>
          </p:nvSpPr>
          <p:spPr>
            <a:xfrm>
              <a:off x="2557950" y="4252468"/>
              <a:ext cx="103167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176403" marR="192236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DM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22"/>
            <p:cNvSpPr txBox="1"/>
            <p:nvPr/>
          </p:nvSpPr>
          <p:spPr>
            <a:xfrm>
              <a:off x="6546165" y="4881842"/>
              <a:ext cx="1507404" cy="10068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27050" marR="46455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164210" marR="183755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USIA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PRODUKTIF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5" name="Google Shape;345;p22"/>
            <p:cNvSpPr txBox="1"/>
            <p:nvPr/>
          </p:nvSpPr>
          <p:spPr>
            <a:xfrm>
              <a:off x="3670301" y="4961128"/>
              <a:ext cx="1031676" cy="75544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65151" marR="81353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HIPER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75818" marR="94649" rtl="0" algn="ctr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TENSI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6" name="Google Shape;346;p22"/>
            <p:cNvSpPr txBox="1"/>
            <p:nvPr/>
          </p:nvSpPr>
          <p:spPr>
            <a:xfrm>
              <a:off x="5189898" y="5392166"/>
              <a:ext cx="1031676" cy="50393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2275">
              <a:noAutofit/>
            </a:bodyPr>
            <a:lstStyle/>
            <a:p>
              <a:pPr indent="0" lvl="0" marL="0" marR="0" rtl="0" algn="ctr">
                <a:lnSpc>
                  <a:spcPct val="107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YANKES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71246" marR="89403" rtl="0" algn="ctr">
                <a:lnSpc>
                  <a:spcPct val="109444"/>
                </a:lnSpc>
                <a:spcBef>
                  <a:spcPts val="1"/>
                </a:spcBef>
                <a:spcAft>
                  <a:spcPts val="0"/>
                </a:spcAft>
                <a:buNone/>
              </a:pPr>
              <a:r>
                <a:rPr b="1" lang="en-US" sz="18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USILA</a:t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7" name="Google Shape;347;p22"/>
          <p:cNvSpPr txBox="1"/>
          <p:nvPr/>
        </p:nvSpPr>
        <p:spPr>
          <a:xfrm>
            <a:off x="54943" y="29223"/>
            <a:ext cx="6806928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CAPAIAN SPM BIDANG KESEHATAN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348" name="Google Shape;348;p22"/>
          <p:cNvSpPr txBox="1"/>
          <p:nvPr/>
        </p:nvSpPr>
        <p:spPr>
          <a:xfrm>
            <a:off x="5071485" y="3202026"/>
            <a:ext cx="2082800" cy="1015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EB Garamond"/>
                <a:ea typeface="EB Garamond"/>
                <a:cs typeface="EB Garamond"/>
                <a:sym typeface="EB Garamond"/>
              </a:rPr>
              <a:t>PERMENKES NO. 4 TAHUN 2019</a:t>
            </a:r>
            <a:endParaRPr b="1" sz="2000">
              <a:solidFill>
                <a:schemeClr val="dk1"/>
              </a:solidFill>
              <a:latin typeface="EB Garamond"/>
              <a:ea typeface="EB Garamond"/>
              <a:cs typeface="EB Garamond"/>
              <a:sym typeface="EB Garamon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3" name="Google Shape;353;p23"/>
          <p:cNvGraphicFramePr/>
          <p:nvPr/>
        </p:nvGraphicFramePr>
        <p:xfrm>
          <a:off x="653137" y="23313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{5902FE36-4C41-4775-A36D-E257E1D13B45}</a:tableStyleId>
              </a:tblPr>
              <a:tblGrid>
                <a:gridCol w="6241150"/>
                <a:gridCol w="1625600"/>
                <a:gridCol w="1611075"/>
                <a:gridCol w="1480450"/>
              </a:tblGrid>
              <a:tr h="480750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</a:rPr>
                        <a:t>STANDAR SPM BIDANG KESEHATAN</a:t>
                      </a:r>
                      <a:endParaRPr b="1" sz="2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cap="none" strike="noStrike">
                          <a:solidFill>
                            <a:schemeClr val="dk1"/>
                          </a:solidFill>
                        </a:rPr>
                        <a:t>2019</a:t>
                      </a:r>
                      <a:endParaRPr b="1" sz="2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 hMerge="1"/>
                <a:tc hMerge="1"/>
              </a:tr>
              <a:tr h="4667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</a:rPr>
                        <a:t>SASARAN</a:t>
                      </a:r>
                      <a:endParaRPr b="1" sz="2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</a:rPr>
                        <a:t>REALISASI</a:t>
                      </a:r>
                      <a:endParaRPr b="1" sz="2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 u="none" cap="none" strike="noStrike">
                          <a:solidFill>
                            <a:schemeClr val="dk1"/>
                          </a:solidFill>
                        </a:rPr>
                        <a:t>CAPAIAN</a:t>
                      </a:r>
                      <a:endParaRPr b="1" sz="2400" u="none" cap="none" strike="noStrike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u="none" cap="none" strike="noStrike"/>
                        <a:t>Yankes Bumil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11862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8317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70,1%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Bulin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11321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7298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64,5%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Bayi Baru Lahir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8133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7403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91,0%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Balita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46356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12136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26,2%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Anak Usia Pendidikan Dasar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15908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14085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88,5%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Usia Produktif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286733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79893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27,9%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Usia Lanjut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31472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24090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76,5%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Hipertensi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71934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9162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12,7%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Diabetes Melitus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5058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2249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44,5%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ODGJ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701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418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59,6%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Orang Terduga TB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7048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7048</a:t>
                      </a:r>
                      <a:endParaRPr/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100%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Orang Dengan Resiko Terinfeksi HIV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11079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3040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27,4%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" name="Google Shape;358;p24"/>
          <p:cNvGraphicFramePr/>
          <p:nvPr/>
        </p:nvGraphicFramePr>
        <p:xfrm>
          <a:off x="653137" y="23313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{5902FE36-4C41-4775-A36D-E257E1D13B45}</a:tableStyleId>
              </a:tblPr>
              <a:tblGrid>
                <a:gridCol w="6241150"/>
                <a:gridCol w="1625600"/>
                <a:gridCol w="1611075"/>
                <a:gridCol w="1480450"/>
              </a:tblGrid>
              <a:tr h="480750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STANDAR</a:t>
                      </a: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 SPM BIDANG KESEHATAN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2020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 hMerge="1"/>
                <a:tc hMerge="1"/>
              </a:tr>
              <a:tr h="4667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</a:rPr>
                        <a:t>SASARAN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</a:rPr>
                        <a:t>REALISASI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</a:rPr>
                        <a:t>CAPAIAN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Bumil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11622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8347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71,82%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Bulin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11092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7665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69,10%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Bayi Baru Lahir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10565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7437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70,39%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Balita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40425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12043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29,79%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Anak Usia Pendidikan Dasar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21629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13969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64,58%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Usia Produktif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311666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129293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41,48%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Usia Lanjut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30057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21345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71,02%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Hipertensi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88545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18086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20,43%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Diabetes Melitus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29985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6476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21,60%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ODGJ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1048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511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48,76%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Orang Terduga TB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7663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1690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22,05%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Orang Dengan Resiko Terinfeksi HIV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9714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6193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63,75%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3" name="Google Shape;363;p25"/>
          <p:cNvGraphicFramePr/>
          <p:nvPr/>
        </p:nvGraphicFramePr>
        <p:xfrm>
          <a:off x="653137" y="233134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{5902FE36-4C41-4775-A36D-E257E1D13B45}</a:tableStyleId>
              </a:tblPr>
              <a:tblGrid>
                <a:gridCol w="6241150"/>
                <a:gridCol w="1625600"/>
                <a:gridCol w="1611075"/>
                <a:gridCol w="1480450"/>
              </a:tblGrid>
              <a:tr h="480750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STANDAR</a:t>
                      </a: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 SPM BIDANG KESEHATAN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2021 (per Agustus)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 hMerge="1"/>
                <a:tc hMerge="1"/>
              </a:tr>
              <a:tr h="466775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</a:rPr>
                        <a:t>SASARAN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</a:rPr>
                        <a:t>REALISASI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400">
                          <a:solidFill>
                            <a:schemeClr val="dk1"/>
                          </a:solidFill>
                        </a:rPr>
                        <a:t>CAPAIAN</a:t>
                      </a:r>
                      <a:endParaRPr b="1"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 anchor="ctr">
                    <a:solidFill>
                      <a:srgbClr val="A8D08C"/>
                    </a:solidFill>
                  </a:tcPr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Bumil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10961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4582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Bulin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10464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4416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Bayi Baru Lahir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9965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4263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43%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Balita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38143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15568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41%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Anak Usia Pendidikan Dasar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81626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0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0%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Usia Produktif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319163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1155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0,4%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Usia Lanjut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45640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12464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27%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Hipertensi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91566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1768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Diabetes Melitus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31008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568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ODGJ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1059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351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33%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Orang Terduga TB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1573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359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23%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  <a:tr h="407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Yankes Orang Dengan Resiko Terinfeksi HIV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9112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1004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</a:rPr>
                        <a:t>11%</a:t>
                      </a:r>
                      <a:endParaRPr sz="2400">
                        <a:solidFill>
                          <a:schemeClr val="dk1"/>
                        </a:solidFill>
                      </a:endParaRPr>
                    </a:p>
                  </a:txBody>
                  <a:tcPr marT="45725" marB="45725" marR="91450" marL="91450"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Google Shape;368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43" y="675554"/>
            <a:ext cx="2503714" cy="2503716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6"/>
          <p:cNvSpPr txBox="1"/>
          <p:nvPr/>
        </p:nvSpPr>
        <p:spPr>
          <a:xfrm>
            <a:off x="54943" y="29223"/>
            <a:ext cx="3398687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70" name="Google Shape;370;p26"/>
          <p:cNvGrpSpPr/>
          <p:nvPr/>
        </p:nvGrpSpPr>
        <p:grpSpPr>
          <a:xfrm>
            <a:off x="3077008" y="806750"/>
            <a:ext cx="8128000" cy="5417343"/>
            <a:chOff x="0" y="0"/>
            <a:chExt cx="8128000" cy="5417343"/>
          </a:xfrm>
        </p:grpSpPr>
        <p:sp>
          <p:nvSpPr>
            <p:cNvPr id="371" name="Google Shape;371;p26"/>
            <p:cNvSpPr/>
            <p:nvPr/>
          </p:nvSpPr>
          <p:spPr>
            <a:xfrm>
              <a:off x="0" y="0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26"/>
            <p:cNvSpPr txBox="1"/>
            <p:nvPr/>
          </p:nvSpPr>
          <p:spPr>
            <a:xfrm>
              <a:off x="1883568" y="0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3800" lIns="83800" spcFirstLastPara="1" rIns="83800" wrap="square" tIns="8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BUMIL</a:t>
              </a:r>
              <a:endParaRPr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77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KONDISI GEOGRAFIS BEBERAPA WILAYAH PKM YANG MENYULITKAN PELAYANAN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ADANYA KASUS-KASUS KEHAMILAN TIDAK DIINGINKAN SEHINGGA BUMIL TIDAK MEMERIKSAKAN KEHAMILAN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PADA MASA PENDEMI PEMERIKSAAN IBU HAMIL HARUS 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3" name="Google Shape;373;p26"/>
            <p:cNvSpPr/>
            <p:nvPr/>
          </p:nvSpPr>
          <p:spPr>
            <a:xfrm>
              <a:off x="257968" y="257968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26"/>
            <p:cNvSpPr/>
            <p:nvPr/>
          </p:nvSpPr>
          <p:spPr>
            <a:xfrm>
              <a:off x="0" y="2837656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5" name="Google Shape;375;p26"/>
            <p:cNvSpPr txBox="1"/>
            <p:nvPr/>
          </p:nvSpPr>
          <p:spPr>
            <a:xfrm>
              <a:off x="1883568" y="2837656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6200" lIns="76200" spcFirstLastPara="1" rIns="76200" wrap="square" tIns="762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BULIN</a:t>
              </a:r>
              <a:endParaRPr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KONDISI GEOGRAFIS BEBERAPA WILAYAH PKM YANG MENYULITKAN PELAYANAN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MASIH PENGARUH SOSIAL BUDAYA PADA MASYARAKAT SEHINGGA  PROSES PERSALINAN MASIH DILAKUKAN BUKAN DI FASYANKES DAN DITOLONG OLEH DUKUN 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6" name="Google Shape;376;p26"/>
            <p:cNvSpPr/>
            <p:nvPr/>
          </p:nvSpPr>
          <p:spPr>
            <a:xfrm>
              <a:off x="257968" y="3095625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1" name="Google Shape;381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43" y="675554"/>
            <a:ext cx="2503714" cy="2503716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27"/>
          <p:cNvSpPr txBox="1"/>
          <p:nvPr/>
        </p:nvSpPr>
        <p:spPr>
          <a:xfrm>
            <a:off x="54943" y="29223"/>
            <a:ext cx="3398687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83" name="Google Shape;383;p27"/>
          <p:cNvGrpSpPr/>
          <p:nvPr/>
        </p:nvGrpSpPr>
        <p:grpSpPr>
          <a:xfrm>
            <a:off x="3077008" y="806750"/>
            <a:ext cx="8128000" cy="5417343"/>
            <a:chOff x="0" y="0"/>
            <a:chExt cx="8128000" cy="5417343"/>
          </a:xfrm>
        </p:grpSpPr>
        <p:sp>
          <p:nvSpPr>
            <p:cNvPr id="384" name="Google Shape;384;p27"/>
            <p:cNvSpPr/>
            <p:nvPr/>
          </p:nvSpPr>
          <p:spPr>
            <a:xfrm>
              <a:off x="0" y="0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5" name="Google Shape;385;p27"/>
            <p:cNvSpPr txBox="1"/>
            <p:nvPr/>
          </p:nvSpPr>
          <p:spPr>
            <a:xfrm>
              <a:off x="1883568" y="0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BAYI BARU LAHIR</a:t>
              </a:r>
              <a:endParaRPr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PELAYANAN KN LENGKAP TIDAK TERLAKSANA DENGAN OPTIMAL KARENA PERSALINAN TIDAK DILAKUKAN DI FASYANKES DAN DITOLONG OLEH DUKUN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27"/>
            <p:cNvSpPr/>
            <p:nvPr/>
          </p:nvSpPr>
          <p:spPr>
            <a:xfrm>
              <a:off x="257968" y="257968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7" name="Google Shape;387;p27"/>
            <p:cNvSpPr/>
            <p:nvPr/>
          </p:nvSpPr>
          <p:spPr>
            <a:xfrm>
              <a:off x="0" y="2837656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27"/>
            <p:cNvSpPr txBox="1"/>
            <p:nvPr/>
          </p:nvSpPr>
          <p:spPr>
            <a:xfrm>
              <a:off x="1883568" y="2837656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BALITA</a:t>
              </a:r>
              <a:endParaRPr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SEBAGIAN BALITA YANG TELAH MEMPEROLEH IMUNISASI DASAR LENGKAP, ORANG TUANYA JARANG/TIDAK LAGI MEMBAWA BALITANYA KE POSYANDU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9" name="Google Shape;389;p27"/>
            <p:cNvSpPr/>
            <p:nvPr/>
          </p:nvSpPr>
          <p:spPr>
            <a:xfrm>
              <a:off x="257968" y="3095625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4" name="Google Shape;394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43" y="675554"/>
            <a:ext cx="2503714" cy="2503716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8"/>
          <p:cNvSpPr txBox="1"/>
          <p:nvPr/>
        </p:nvSpPr>
        <p:spPr>
          <a:xfrm>
            <a:off x="54943" y="29223"/>
            <a:ext cx="3398687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396" name="Google Shape;396;p28"/>
          <p:cNvGrpSpPr/>
          <p:nvPr/>
        </p:nvGrpSpPr>
        <p:grpSpPr>
          <a:xfrm>
            <a:off x="3077008" y="806750"/>
            <a:ext cx="8128000" cy="5417343"/>
            <a:chOff x="0" y="0"/>
            <a:chExt cx="8128000" cy="5417343"/>
          </a:xfrm>
        </p:grpSpPr>
        <p:sp>
          <p:nvSpPr>
            <p:cNvPr id="397" name="Google Shape;397;p28"/>
            <p:cNvSpPr/>
            <p:nvPr/>
          </p:nvSpPr>
          <p:spPr>
            <a:xfrm>
              <a:off x="0" y="0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28"/>
            <p:cNvSpPr txBox="1"/>
            <p:nvPr/>
          </p:nvSpPr>
          <p:spPr>
            <a:xfrm>
              <a:off x="1883568" y="0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USIA PENDIDIKAN DASAR</a:t>
              </a:r>
              <a:endParaRPr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KONDISI PANDEMI YANG MENYEBABKAN PEMBELAJARAN TATAP MUKA TIDAK DILAKSANAKAN SEHINGGA MENYULITKAN UNTUK MELAKUKAN PELAYANAN KESEHATAN PADA MURID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28"/>
            <p:cNvSpPr/>
            <p:nvPr/>
          </p:nvSpPr>
          <p:spPr>
            <a:xfrm>
              <a:off x="257968" y="257968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28"/>
            <p:cNvSpPr/>
            <p:nvPr/>
          </p:nvSpPr>
          <p:spPr>
            <a:xfrm>
              <a:off x="0" y="2837656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28"/>
            <p:cNvSpPr txBox="1"/>
            <p:nvPr/>
          </p:nvSpPr>
          <p:spPr>
            <a:xfrm>
              <a:off x="1883568" y="2837656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3800" lIns="83800" spcFirstLastPara="1" rIns="83800" wrap="square" tIns="8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USIA PRODUKTIF</a:t>
              </a:r>
              <a:endParaRPr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77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KURANGNYA KETERSEDIAAN BMHP UNTUK PEMERIKSAAN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KURANGNYA KESADARAN MASYARAKAT UNTUK MELAKUKAN SKRINING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KONDISI PANDEMI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28"/>
            <p:cNvSpPr/>
            <p:nvPr/>
          </p:nvSpPr>
          <p:spPr>
            <a:xfrm>
              <a:off x="257968" y="3095625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43" y="675554"/>
            <a:ext cx="2503714" cy="2503716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29"/>
          <p:cNvSpPr txBox="1"/>
          <p:nvPr/>
        </p:nvSpPr>
        <p:spPr>
          <a:xfrm>
            <a:off x="54943" y="29223"/>
            <a:ext cx="3398687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09" name="Google Shape;409;p29"/>
          <p:cNvGrpSpPr/>
          <p:nvPr/>
        </p:nvGrpSpPr>
        <p:grpSpPr>
          <a:xfrm>
            <a:off x="3077008" y="806750"/>
            <a:ext cx="8128000" cy="5417343"/>
            <a:chOff x="0" y="0"/>
            <a:chExt cx="8128000" cy="5417343"/>
          </a:xfrm>
        </p:grpSpPr>
        <p:sp>
          <p:nvSpPr>
            <p:cNvPr id="410" name="Google Shape;410;p29"/>
            <p:cNvSpPr/>
            <p:nvPr/>
          </p:nvSpPr>
          <p:spPr>
            <a:xfrm>
              <a:off x="0" y="0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29"/>
            <p:cNvSpPr txBox="1"/>
            <p:nvPr/>
          </p:nvSpPr>
          <p:spPr>
            <a:xfrm>
              <a:off x="1883568" y="0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0000" lIns="80000" spcFirstLastPara="1" rIns="80000" wrap="square" tIns="800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1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USIA LANJUT</a:t>
              </a:r>
              <a:endParaRPr sz="21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735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alibri"/>
                <a:buChar char="•"/>
              </a:pPr>
              <a:r>
                <a:rPr b="0" i="0" lang="en-US" sz="21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alibri"/>
                <a:buChar char="•"/>
              </a:pPr>
              <a:r>
                <a:rPr b="0" i="0" lang="en-US" sz="21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KETERSEDIAAN BMHP (STICK PEMERIKSAAN GULA DAN KOLESTEROL YANG TIDAK MEMADAI 🡪 LANSIA MENJADI MALAS BERKUNJUNG KE POSYANDU LANSIA</a:t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lt1"/>
                </a:buClr>
                <a:buSzPts val="2100"/>
                <a:buFont typeface="Calibri"/>
                <a:buChar char="•"/>
              </a:pPr>
              <a:r>
                <a:rPr b="0" i="0" lang="en-US" sz="21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KURANGNYA DUKUNGAN ANGGARAN UNTUK PELAYANAN KESEHATAN LANSIA</a:t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95250" lvl="1" marL="228600" marR="0" rtl="0" algn="l">
                <a:lnSpc>
                  <a:spcPct val="90000"/>
                </a:lnSpc>
                <a:spcBef>
                  <a:spcPts val="315"/>
                </a:spcBef>
                <a:spcAft>
                  <a:spcPts val="0"/>
                </a:spcAft>
                <a:buClr>
                  <a:schemeClr val="dk1"/>
                </a:buClr>
                <a:buSzPts val="2100"/>
                <a:buFont typeface="Calibri"/>
                <a:buNone/>
              </a:pPr>
              <a:r>
                <a:t/>
              </a:r>
              <a:endParaRPr b="0" i="0" sz="21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2" name="Google Shape;412;p29"/>
            <p:cNvSpPr/>
            <p:nvPr/>
          </p:nvSpPr>
          <p:spPr>
            <a:xfrm>
              <a:off x="257968" y="257968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3" name="Google Shape;413;p29"/>
            <p:cNvSpPr/>
            <p:nvPr/>
          </p:nvSpPr>
          <p:spPr>
            <a:xfrm>
              <a:off x="0" y="2837656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29"/>
            <p:cNvSpPr txBox="1"/>
            <p:nvPr/>
          </p:nvSpPr>
          <p:spPr>
            <a:xfrm>
              <a:off x="1883568" y="2837656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HIPERTENSI</a:t>
              </a:r>
              <a:endParaRPr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KURANGNYA KESADARAN DAN PENGETAHUAN MASYARAKAT TENTANG HIPERTENSI, SEHINGGA DATANG MELAKUKAN PEMERIKSAAN JIKA SUDAH ADA KELUHAN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5" name="Google Shape;415;p29"/>
            <p:cNvSpPr/>
            <p:nvPr/>
          </p:nvSpPr>
          <p:spPr>
            <a:xfrm>
              <a:off x="257968" y="3095625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0" name="Google Shape;420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43" y="675554"/>
            <a:ext cx="2503714" cy="2503716"/>
          </a:xfrm>
          <a:prstGeom prst="rect">
            <a:avLst/>
          </a:prstGeom>
          <a:noFill/>
          <a:ln>
            <a:noFill/>
          </a:ln>
        </p:spPr>
      </p:pic>
      <p:sp>
        <p:nvSpPr>
          <p:cNvPr id="421" name="Google Shape;421;p30"/>
          <p:cNvSpPr txBox="1"/>
          <p:nvPr/>
        </p:nvSpPr>
        <p:spPr>
          <a:xfrm>
            <a:off x="54943" y="29223"/>
            <a:ext cx="3398687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22" name="Google Shape;422;p30"/>
          <p:cNvGrpSpPr/>
          <p:nvPr/>
        </p:nvGrpSpPr>
        <p:grpSpPr>
          <a:xfrm>
            <a:off x="3077008" y="806750"/>
            <a:ext cx="8128000" cy="5417343"/>
            <a:chOff x="0" y="0"/>
            <a:chExt cx="8128000" cy="5417343"/>
          </a:xfrm>
        </p:grpSpPr>
        <p:sp>
          <p:nvSpPr>
            <p:cNvPr id="423" name="Google Shape;423;p30"/>
            <p:cNvSpPr/>
            <p:nvPr/>
          </p:nvSpPr>
          <p:spPr>
            <a:xfrm>
              <a:off x="0" y="0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4" name="Google Shape;424;p30"/>
            <p:cNvSpPr txBox="1"/>
            <p:nvPr/>
          </p:nvSpPr>
          <p:spPr>
            <a:xfrm>
              <a:off x="1883568" y="0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DIABETES MELITUS</a:t>
              </a:r>
              <a:endParaRPr sz="24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84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KURANGNYA KESADARAN DAN PENGETAHUAN MASYARAKAT TENTANG DIABETES MELITUS, SEHINGGA DATANG MELAKUKAN PEMERIKSAAN JIKA SUDAH ADA KELUHAN</a:t>
              </a:r>
              <a:endParaRPr b="0" i="0" sz="24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5" name="Google Shape;425;p30"/>
            <p:cNvSpPr/>
            <p:nvPr/>
          </p:nvSpPr>
          <p:spPr>
            <a:xfrm>
              <a:off x="257968" y="257968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6" name="Google Shape;426;p30"/>
            <p:cNvSpPr/>
            <p:nvPr/>
          </p:nvSpPr>
          <p:spPr>
            <a:xfrm>
              <a:off x="0" y="2837656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7" name="Google Shape;427;p30"/>
            <p:cNvSpPr txBox="1"/>
            <p:nvPr/>
          </p:nvSpPr>
          <p:spPr>
            <a:xfrm>
              <a:off x="1883568" y="2837656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76200" lIns="76200" spcFirstLastPara="1" rIns="76200" wrap="square" tIns="762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0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ODGJ</a:t>
              </a:r>
              <a:endParaRPr sz="2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MASIH ADANYA PENOLAKAN KELUARGA PASIEN TERHADAP KUNJUNGAN NAKES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ADA SASARAN ODGJ YANG BERADA DI DAERAH TERPENCIL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libri"/>
                <a:buChar char="•"/>
              </a:pPr>
              <a:r>
                <a:rPr b="0" i="0" lang="en-US" sz="20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SAAT DILAKUKAN KUNJUNGAN RUMAH, BEBERAPA ODGJ TIDAK BERADA DI TEMPAT</a:t>
              </a:r>
              <a:endParaRPr b="0" i="0" sz="20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8" name="Google Shape;428;p30"/>
            <p:cNvSpPr/>
            <p:nvPr/>
          </p:nvSpPr>
          <p:spPr>
            <a:xfrm>
              <a:off x="257968" y="3095625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3" name="Google Shape;43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943" y="675554"/>
            <a:ext cx="2503714" cy="2503716"/>
          </a:xfrm>
          <a:prstGeom prst="rect">
            <a:avLst/>
          </a:prstGeom>
          <a:noFill/>
          <a:ln>
            <a:noFill/>
          </a:ln>
        </p:spPr>
      </p:pic>
      <p:sp>
        <p:nvSpPr>
          <p:cNvPr id="434" name="Google Shape;434;p31"/>
          <p:cNvSpPr txBox="1"/>
          <p:nvPr/>
        </p:nvSpPr>
        <p:spPr>
          <a:xfrm>
            <a:off x="54943" y="29223"/>
            <a:ext cx="3398687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PERMASALAHAN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435" name="Google Shape;435;p31"/>
          <p:cNvGrpSpPr/>
          <p:nvPr/>
        </p:nvGrpSpPr>
        <p:grpSpPr>
          <a:xfrm>
            <a:off x="3077008" y="806750"/>
            <a:ext cx="8128000" cy="5417343"/>
            <a:chOff x="0" y="0"/>
            <a:chExt cx="8128000" cy="5417343"/>
          </a:xfrm>
        </p:grpSpPr>
        <p:sp>
          <p:nvSpPr>
            <p:cNvPr id="436" name="Google Shape;436;p31"/>
            <p:cNvSpPr/>
            <p:nvPr/>
          </p:nvSpPr>
          <p:spPr>
            <a:xfrm>
              <a:off x="0" y="0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31"/>
            <p:cNvSpPr txBox="1"/>
            <p:nvPr/>
          </p:nvSpPr>
          <p:spPr>
            <a:xfrm>
              <a:off x="1883568" y="0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68575" lIns="68575" spcFirstLastPara="1" rIns="68575" wrap="square" tIns="685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TERDUGA TB</a:t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Char char="•"/>
              </a:pPr>
              <a:r>
                <a:rPr b="0" i="0" lang="en-US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Char char="•"/>
              </a:pPr>
              <a:r>
                <a:rPr b="0" i="0" lang="en-US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NAKES ANALIS MASIH KURANG 🡪 PKM MEMANFAATKAN NAKES LAIN SEHINGGA MENIMBULKAN BEBAN KERJA TAMBAHAN</a:t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Char char="•"/>
              </a:pPr>
              <a:r>
                <a:rPr b="0" i="0" lang="en-US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PEMERIKSAAN SPESIMEN HARUS MELALUI TCM, SEDANGKAN JUMLAH TCM MASIH KURANG (5 TCM)</a:t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libri"/>
                <a:buChar char="•"/>
              </a:pPr>
              <a:r>
                <a:rPr b="0" i="0" lang="en-US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KONDISI PANDEMI MEMPENGARUHI PROSES PELACAKAN SUSPEK 🡪 MASYARAKAT MERASA TAKUT DIKUNJUNGI NAKES</a:t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38" name="Google Shape;438;p31"/>
            <p:cNvSpPr/>
            <p:nvPr/>
          </p:nvSpPr>
          <p:spPr>
            <a:xfrm>
              <a:off x="257968" y="257968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31"/>
            <p:cNvSpPr/>
            <p:nvPr/>
          </p:nvSpPr>
          <p:spPr>
            <a:xfrm>
              <a:off x="0" y="2837656"/>
              <a:ext cx="8128000" cy="2579687"/>
            </a:xfrm>
            <a:prstGeom prst="roundRect">
              <a:avLst>
                <a:gd fmla="val 10000" name="adj"/>
              </a:avLst>
            </a:prstGeom>
            <a:solidFill>
              <a:schemeClr val="lt1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31"/>
            <p:cNvSpPr txBox="1"/>
            <p:nvPr/>
          </p:nvSpPr>
          <p:spPr>
            <a:xfrm>
              <a:off x="1883568" y="2837656"/>
              <a:ext cx="6244431" cy="257968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3800" lIns="83800" spcFirstLastPara="1" rIns="83800" wrap="square" tIns="8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YANKES ORANG DENGAN RESIKO HIV</a:t>
              </a:r>
              <a:endParaRPr sz="2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77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SASARAN PUSDATIN YANG SANGAT TINGGI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PADA BEBERAPA POPULASI KUNCI MASIH TERJADINYA PENOLAKAN SKRINING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30"/>
                </a:spcBef>
                <a:spcAft>
                  <a:spcPts val="0"/>
                </a:spcAft>
                <a:buClr>
                  <a:schemeClr val="lt1"/>
                </a:buClr>
                <a:buSzPts val="2200"/>
                <a:buFont typeface="Calibri"/>
                <a:buChar char="•"/>
              </a:pPr>
              <a:r>
                <a:rPr b="0" i="0" lang="en-US" sz="22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REFOCUSING ANGGARAN YANG MENYEBABKAN BERKURANGNYA ANGGARAN UNTUK MELAKUKAN SKRINING</a:t>
              </a:r>
              <a:endParaRPr b="0" i="0" sz="22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1" name="Google Shape;441;p31"/>
            <p:cNvSpPr/>
            <p:nvPr/>
          </p:nvSpPr>
          <p:spPr>
            <a:xfrm>
              <a:off x="257968" y="3095625"/>
              <a:ext cx="1625600" cy="2063750"/>
            </a:xfrm>
            <a:prstGeom prst="roundRect">
              <a:avLst>
                <a:gd fmla="val 10000" name="adj"/>
              </a:avLst>
            </a:prstGeom>
            <a:solidFill>
              <a:srgbClr val="F7D5CB"/>
            </a:solidFill>
            <a:ln cap="flat" cmpd="sng" w="12700">
              <a:solidFill>
                <a:srgbClr val="D66E29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97777" y="5413829"/>
            <a:ext cx="2401528" cy="1076845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4"/>
          <p:cNvSpPr txBox="1"/>
          <p:nvPr/>
        </p:nvSpPr>
        <p:spPr>
          <a:xfrm>
            <a:off x="54943" y="29223"/>
            <a:ext cx="3650358" cy="523220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800" u="none" cap="none" strike="noStrike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SISTEMATIKA PAPARAN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103" name="Google Shape;103;p14"/>
          <p:cNvGrpSpPr/>
          <p:nvPr/>
        </p:nvGrpSpPr>
        <p:grpSpPr>
          <a:xfrm>
            <a:off x="872813" y="1273986"/>
            <a:ext cx="5745700" cy="1898721"/>
            <a:chOff x="872813" y="1273986"/>
            <a:chExt cx="5745700" cy="1898721"/>
          </a:xfrm>
        </p:grpSpPr>
        <p:grpSp>
          <p:nvGrpSpPr>
            <p:cNvPr id="104" name="Google Shape;104;p14"/>
            <p:cNvGrpSpPr/>
            <p:nvPr/>
          </p:nvGrpSpPr>
          <p:grpSpPr>
            <a:xfrm>
              <a:off x="872813" y="1273986"/>
              <a:ext cx="5745700" cy="1898721"/>
              <a:chOff x="915677" y="1273986"/>
              <a:chExt cx="5745700" cy="1898721"/>
            </a:xfrm>
          </p:grpSpPr>
          <p:grpSp>
            <p:nvGrpSpPr>
              <p:cNvPr id="105" name="Google Shape;105;p14"/>
              <p:cNvGrpSpPr/>
              <p:nvPr/>
            </p:nvGrpSpPr>
            <p:grpSpPr>
              <a:xfrm>
                <a:off x="915677" y="1285481"/>
                <a:ext cx="5231758" cy="1887226"/>
                <a:chOff x="887101" y="1558649"/>
                <a:chExt cx="5231758" cy="1887226"/>
              </a:xfrm>
            </p:grpSpPr>
            <p:grpSp>
              <p:nvGrpSpPr>
                <p:cNvPr id="106" name="Google Shape;106;p14"/>
                <p:cNvGrpSpPr/>
                <p:nvPr/>
              </p:nvGrpSpPr>
              <p:grpSpPr>
                <a:xfrm>
                  <a:off x="887101" y="1558649"/>
                  <a:ext cx="5231758" cy="1887226"/>
                  <a:chOff x="852367" y="1102563"/>
                  <a:chExt cx="5231758" cy="2137273"/>
                </a:xfrm>
              </p:grpSpPr>
              <p:sp>
                <p:nvSpPr>
                  <p:cNvPr id="107" name="Google Shape;107;p14"/>
                  <p:cNvSpPr/>
                  <p:nvPr/>
                </p:nvSpPr>
                <p:spPr>
                  <a:xfrm>
                    <a:off x="852367" y="1103871"/>
                    <a:ext cx="4500000" cy="1200839"/>
                  </a:xfrm>
                  <a:prstGeom prst="roundRect">
                    <a:avLst>
                      <a:gd fmla="val 50000" name="adj"/>
                    </a:avLst>
                  </a:prstGeom>
                  <a:solidFill>
                    <a:srgbClr val="006666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08" name="Google Shape;108;p14"/>
                  <p:cNvSpPr/>
                  <p:nvPr/>
                </p:nvSpPr>
                <p:spPr>
                  <a:xfrm>
                    <a:off x="4872005" y="1102563"/>
                    <a:ext cx="1212120" cy="2137273"/>
                  </a:xfrm>
                  <a:custGeom>
                    <a:rect b="b" l="l" r="r" t="t"/>
                    <a:pathLst>
                      <a:path extrusionOk="0" h="2137273" w="1212120">
                        <a:moveTo>
                          <a:pt x="0" y="0"/>
                        </a:moveTo>
                        <a:cubicBezTo>
                          <a:pt x="543499" y="11017"/>
                          <a:pt x="1119191" y="-40777"/>
                          <a:pt x="1200840" y="892366"/>
                        </a:cubicBezTo>
                        <a:cubicBezTo>
                          <a:pt x="1204512" y="1307335"/>
                          <a:pt x="1208185" y="1722304"/>
                          <a:pt x="1211857" y="2137273"/>
                        </a:cubicBezTo>
                        <a:cubicBezTo>
                          <a:pt x="1226546" y="1186150"/>
                          <a:pt x="624289" y="1215528"/>
                          <a:pt x="0" y="1200839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006666"/>
                      </a:gs>
                      <a:gs pos="40000">
                        <a:srgbClr val="006666"/>
                      </a:gs>
                      <a:gs pos="69000">
                        <a:srgbClr val="00F4EE"/>
                      </a:gs>
                      <a:gs pos="100000">
                        <a:srgbClr val="006666"/>
                      </a:gs>
                    </a:gsLst>
                    <a:lin ang="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09" name="Google Shape;109;p14"/>
                <p:cNvSpPr/>
                <p:nvPr/>
              </p:nvSpPr>
              <p:spPr>
                <a:xfrm>
                  <a:off x="1079369" y="1709306"/>
                  <a:ext cx="716939" cy="716939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10" name="Google Shape;110;p14"/>
              <p:cNvSpPr txBox="1"/>
              <p:nvPr/>
            </p:nvSpPr>
            <p:spPr>
              <a:xfrm>
                <a:off x="1870175" y="1273986"/>
                <a:ext cx="4791202" cy="10771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lt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GAMBARAN 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lt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PARIGI MOUTONG</a:t>
                </a:r>
                <a:endParaRPr b="1" sz="32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pic>
          <p:nvPicPr>
            <p:cNvPr descr="Earth Globe Europe-Africa" id="111" name="Google Shape;111;p1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135292" y="1518575"/>
              <a:ext cx="576000" cy="576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2" name="Google Shape;112;p14"/>
          <p:cNvGrpSpPr/>
          <p:nvPr/>
        </p:nvGrpSpPr>
        <p:grpSpPr>
          <a:xfrm>
            <a:off x="6082120" y="1794608"/>
            <a:ext cx="5192024" cy="1890117"/>
            <a:chOff x="6082120" y="1794608"/>
            <a:chExt cx="5192024" cy="1890117"/>
          </a:xfrm>
        </p:grpSpPr>
        <p:grpSp>
          <p:nvGrpSpPr>
            <p:cNvPr id="113" name="Google Shape;113;p14"/>
            <p:cNvGrpSpPr/>
            <p:nvPr/>
          </p:nvGrpSpPr>
          <p:grpSpPr>
            <a:xfrm>
              <a:off x="6082120" y="1794608"/>
              <a:ext cx="5192024" cy="1890117"/>
              <a:chOff x="6153560" y="1794608"/>
              <a:chExt cx="5192024" cy="1890117"/>
            </a:xfrm>
          </p:grpSpPr>
          <p:grpSp>
            <p:nvGrpSpPr>
              <p:cNvPr id="114" name="Google Shape;114;p14"/>
              <p:cNvGrpSpPr/>
              <p:nvPr/>
            </p:nvGrpSpPr>
            <p:grpSpPr>
              <a:xfrm>
                <a:off x="6169981" y="1794608"/>
                <a:ext cx="5175603" cy="1890117"/>
                <a:chOff x="6098541" y="2067776"/>
                <a:chExt cx="5175603" cy="1890117"/>
              </a:xfrm>
            </p:grpSpPr>
            <p:grpSp>
              <p:nvGrpSpPr>
                <p:cNvPr id="115" name="Google Shape;115;p14"/>
                <p:cNvGrpSpPr/>
                <p:nvPr/>
              </p:nvGrpSpPr>
              <p:grpSpPr>
                <a:xfrm>
                  <a:off x="6098541" y="2067776"/>
                  <a:ext cx="5175603" cy="1890117"/>
                  <a:chOff x="6107875" y="1620815"/>
                  <a:chExt cx="5175603" cy="2140547"/>
                </a:xfrm>
              </p:grpSpPr>
              <p:sp>
                <p:nvSpPr>
                  <p:cNvPr id="116" name="Google Shape;116;p14"/>
                  <p:cNvSpPr/>
                  <p:nvPr/>
                </p:nvSpPr>
                <p:spPr>
                  <a:xfrm>
                    <a:off x="6783478" y="1620815"/>
                    <a:ext cx="4500000" cy="1200839"/>
                  </a:xfrm>
                  <a:prstGeom prst="roundRect">
                    <a:avLst>
                      <a:gd fmla="val 50000" name="adj"/>
                    </a:avLst>
                  </a:prstGeom>
                  <a:solidFill>
                    <a:srgbClr val="FF0066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17" name="Google Shape;117;p14"/>
                  <p:cNvSpPr/>
                  <p:nvPr/>
                </p:nvSpPr>
                <p:spPr>
                  <a:xfrm flipH="1">
                    <a:off x="6107875" y="1624089"/>
                    <a:ext cx="1212120" cy="2137273"/>
                  </a:xfrm>
                  <a:custGeom>
                    <a:rect b="b" l="l" r="r" t="t"/>
                    <a:pathLst>
                      <a:path extrusionOk="0" h="2137273" w="1212120">
                        <a:moveTo>
                          <a:pt x="0" y="0"/>
                        </a:moveTo>
                        <a:cubicBezTo>
                          <a:pt x="543499" y="11017"/>
                          <a:pt x="1119191" y="-40777"/>
                          <a:pt x="1200840" y="892366"/>
                        </a:cubicBezTo>
                        <a:cubicBezTo>
                          <a:pt x="1204512" y="1307335"/>
                          <a:pt x="1208185" y="1722304"/>
                          <a:pt x="1211857" y="2137273"/>
                        </a:cubicBezTo>
                        <a:cubicBezTo>
                          <a:pt x="1226546" y="1186150"/>
                          <a:pt x="624289" y="1215528"/>
                          <a:pt x="0" y="1200839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FF0066"/>
                      </a:gs>
                      <a:gs pos="40000">
                        <a:srgbClr val="FF0066"/>
                      </a:gs>
                      <a:gs pos="71000">
                        <a:srgbClr val="FF99FF"/>
                      </a:gs>
                      <a:gs pos="100000">
                        <a:srgbClr val="FF0066"/>
                      </a:gs>
                    </a:gsLst>
                    <a:lin ang="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18" name="Google Shape;118;p14"/>
                <p:cNvSpPr/>
                <p:nvPr/>
              </p:nvSpPr>
              <p:spPr>
                <a:xfrm>
                  <a:off x="10357912" y="2218254"/>
                  <a:ext cx="716939" cy="716939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19" name="Google Shape;119;p14"/>
              <p:cNvSpPr txBox="1"/>
              <p:nvPr/>
            </p:nvSpPr>
            <p:spPr>
              <a:xfrm>
                <a:off x="6153560" y="2044130"/>
                <a:ext cx="4232195" cy="5847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lt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RPJMD-RENSTRA</a:t>
                </a:r>
                <a:endParaRPr b="1" sz="32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pic>
          <p:nvPicPr>
            <p:cNvPr descr="Bullseye" id="120" name="Google Shape;120;p1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446884" y="2017754"/>
              <a:ext cx="576000" cy="576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1" name="Google Shape;121;p14"/>
          <p:cNvGrpSpPr/>
          <p:nvPr/>
        </p:nvGrpSpPr>
        <p:grpSpPr>
          <a:xfrm>
            <a:off x="1390500" y="3761654"/>
            <a:ext cx="5045386" cy="1887226"/>
            <a:chOff x="1476228" y="3747366"/>
            <a:chExt cx="5045386" cy="1887226"/>
          </a:xfrm>
        </p:grpSpPr>
        <p:grpSp>
          <p:nvGrpSpPr>
            <p:cNvPr id="122" name="Google Shape;122;p14"/>
            <p:cNvGrpSpPr/>
            <p:nvPr/>
          </p:nvGrpSpPr>
          <p:grpSpPr>
            <a:xfrm>
              <a:off x="1476228" y="3747366"/>
              <a:ext cx="4689844" cy="1887226"/>
              <a:chOff x="1447652" y="3923718"/>
              <a:chExt cx="4689844" cy="1887226"/>
            </a:xfrm>
          </p:grpSpPr>
          <p:grpSp>
            <p:nvGrpSpPr>
              <p:cNvPr id="123" name="Google Shape;123;p14"/>
              <p:cNvGrpSpPr/>
              <p:nvPr/>
            </p:nvGrpSpPr>
            <p:grpSpPr>
              <a:xfrm>
                <a:off x="1447652" y="3923718"/>
                <a:ext cx="4689844" cy="1887226"/>
                <a:chOff x="1406156" y="2360363"/>
                <a:chExt cx="4689844" cy="2137273"/>
              </a:xfrm>
            </p:grpSpPr>
            <p:sp>
              <p:nvSpPr>
                <p:cNvPr id="124" name="Google Shape;124;p14"/>
                <p:cNvSpPr/>
                <p:nvPr/>
              </p:nvSpPr>
              <p:spPr>
                <a:xfrm>
                  <a:off x="1406156" y="2360363"/>
                  <a:ext cx="396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CCCC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5" name="Google Shape;125;p14"/>
                <p:cNvSpPr/>
                <p:nvPr/>
              </p:nvSpPr>
              <p:spPr>
                <a:xfrm>
                  <a:off x="4883880" y="2360363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CCCC00"/>
                    </a:gs>
                    <a:gs pos="40000">
                      <a:srgbClr val="CCCC00"/>
                    </a:gs>
                    <a:gs pos="69000">
                      <a:srgbClr val="FFFF5B"/>
                    </a:gs>
                    <a:gs pos="100000">
                      <a:srgbClr val="CCCC00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26" name="Google Shape;126;p14"/>
              <p:cNvSpPr/>
              <p:nvPr/>
            </p:nvSpPr>
            <p:spPr>
              <a:xfrm>
                <a:off x="1581001" y="4095422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27" name="Google Shape;127;p14"/>
            <p:cNvSpPr txBox="1"/>
            <p:nvPr/>
          </p:nvSpPr>
          <p:spPr>
            <a:xfrm>
              <a:off x="2289419" y="4002903"/>
              <a:ext cx="4232195" cy="5847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PERMASALAHAN </a:t>
              </a:r>
              <a:endParaRPr b="1" sz="32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grpSp>
        <p:nvGrpSpPr>
          <p:cNvPr id="128" name="Google Shape;128;p14"/>
          <p:cNvGrpSpPr/>
          <p:nvPr/>
        </p:nvGrpSpPr>
        <p:grpSpPr>
          <a:xfrm>
            <a:off x="5961166" y="3037556"/>
            <a:ext cx="5122490" cy="1887226"/>
            <a:chOff x="6046894" y="3037556"/>
            <a:chExt cx="5122490" cy="1887226"/>
          </a:xfrm>
        </p:grpSpPr>
        <p:grpSp>
          <p:nvGrpSpPr>
            <p:cNvPr id="129" name="Google Shape;129;p14"/>
            <p:cNvGrpSpPr/>
            <p:nvPr/>
          </p:nvGrpSpPr>
          <p:grpSpPr>
            <a:xfrm>
              <a:off x="6180140" y="3037556"/>
              <a:ext cx="4989244" cy="1887226"/>
              <a:chOff x="6108700" y="3256132"/>
              <a:chExt cx="4989244" cy="1887226"/>
            </a:xfrm>
          </p:grpSpPr>
          <p:grpSp>
            <p:nvGrpSpPr>
              <p:cNvPr id="130" name="Google Shape;130;p14"/>
              <p:cNvGrpSpPr/>
              <p:nvPr/>
            </p:nvGrpSpPr>
            <p:grpSpPr>
              <a:xfrm>
                <a:off x="6108700" y="3256132"/>
                <a:ext cx="4989244" cy="1887226"/>
                <a:chOff x="6096000" y="2898070"/>
                <a:chExt cx="4989244" cy="2137273"/>
              </a:xfrm>
            </p:grpSpPr>
            <p:sp>
              <p:nvSpPr>
                <p:cNvPr id="131" name="Google Shape;131;p14"/>
                <p:cNvSpPr/>
                <p:nvPr/>
              </p:nvSpPr>
              <p:spPr>
                <a:xfrm>
                  <a:off x="6765244" y="2903817"/>
                  <a:ext cx="432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222A3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2" name="Google Shape;132;p14"/>
                <p:cNvSpPr/>
                <p:nvPr/>
              </p:nvSpPr>
              <p:spPr>
                <a:xfrm flipH="1">
                  <a:off x="6096000" y="2898070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22A35"/>
                    </a:gs>
                    <a:gs pos="40000">
                      <a:srgbClr val="222A35"/>
                    </a:gs>
                    <a:gs pos="69000">
                      <a:srgbClr val="889AB2"/>
                    </a:gs>
                    <a:gs pos="100000">
                      <a:srgbClr val="222A3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33" name="Google Shape;133;p14"/>
              <p:cNvSpPr/>
              <p:nvPr/>
            </p:nvSpPr>
            <p:spPr>
              <a:xfrm>
                <a:off x="10211580" y="3410473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34" name="Google Shape;134;p14"/>
            <p:cNvSpPr txBox="1"/>
            <p:nvPr/>
          </p:nvSpPr>
          <p:spPr>
            <a:xfrm>
              <a:off x="6046894" y="3262373"/>
              <a:ext cx="4232195" cy="5847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CAPAIAN SPM</a:t>
              </a:r>
              <a:endParaRPr b="1" sz="32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descr="Bar chart" id="135" name="Google Shape;135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285761" y="3302805"/>
            <a:ext cx="540000" cy="540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6" name="Google Shape;136;p14"/>
          <p:cNvGrpSpPr/>
          <p:nvPr/>
        </p:nvGrpSpPr>
        <p:grpSpPr>
          <a:xfrm>
            <a:off x="1185993" y="2491847"/>
            <a:ext cx="5107027" cy="1898570"/>
            <a:chOff x="1185993" y="2491847"/>
            <a:chExt cx="5107027" cy="1898570"/>
          </a:xfrm>
        </p:grpSpPr>
        <p:grpSp>
          <p:nvGrpSpPr>
            <p:cNvPr id="137" name="Google Shape;137;p14"/>
            <p:cNvGrpSpPr/>
            <p:nvPr/>
          </p:nvGrpSpPr>
          <p:grpSpPr>
            <a:xfrm>
              <a:off x="1185993" y="2491847"/>
              <a:ext cx="5107027" cy="1898570"/>
              <a:chOff x="1257433" y="2434695"/>
              <a:chExt cx="5107027" cy="1898570"/>
            </a:xfrm>
          </p:grpSpPr>
          <p:grpSp>
            <p:nvGrpSpPr>
              <p:cNvPr id="138" name="Google Shape;138;p14"/>
              <p:cNvGrpSpPr/>
              <p:nvPr/>
            </p:nvGrpSpPr>
            <p:grpSpPr>
              <a:xfrm>
                <a:off x="1257433" y="2441877"/>
                <a:ext cx="4896127" cy="1891388"/>
                <a:chOff x="1185993" y="2715045"/>
                <a:chExt cx="4896127" cy="1891388"/>
              </a:xfrm>
            </p:grpSpPr>
            <p:grpSp>
              <p:nvGrpSpPr>
                <p:cNvPr id="139" name="Google Shape;139;p14"/>
                <p:cNvGrpSpPr/>
                <p:nvPr/>
              </p:nvGrpSpPr>
              <p:grpSpPr>
                <a:xfrm>
                  <a:off x="1185993" y="2715045"/>
                  <a:ext cx="4896127" cy="1891388"/>
                  <a:chOff x="1211748" y="3653587"/>
                  <a:chExt cx="4896127" cy="2141986"/>
                </a:xfrm>
              </p:grpSpPr>
              <p:sp>
                <p:nvSpPr>
                  <p:cNvPr id="140" name="Google Shape;140;p14"/>
                  <p:cNvSpPr/>
                  <p:nvPr/>
                </p:nvSpPr>
                <p:spPr>
                  <a:xfrm>
                    <a:off x="1211748" y="3653587"/>
                    <a:ext cx="4140000" cy="1200839"/>
                  </a:xfrm>
                  <a:prstGeom prst="roundRect">
                    <a:avLst>
                      <a:gd fmla="val 50000" name="adj"/>
                    </a:avLst>
                  </a:prstGeom>
                  <a:solidFill>
                    <a:srgbClr val="00FF00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  <p:sp>
                <p:nvSpPr>
                  <p:cNvPr id="141" name="Google Shape;141;p14"/>
                  <p:cNvSpPr/>
                  <p:nvPr/>
                </p:nvSpPr>
                <p:spPr>
                  <a:xfrm>
                    <a:off x="4895755" y="3658300"/>
                    <a:ext cx="1212120" cy="2137273"/>
                  </a:xfrm>
                  <a:custGeom>
                    <a:rect b="b" l="l" r="r" t="t"/>
                    <a:pathLst>
                      <a:path extrusionOk="0" h="2137273" w="1212120">
                        <a:moveTo>
                          <a:pt x="0" y="0"/>
                        </a:moveTo>
                        <a:cubicBezTo>
                          <a:pt x="543499" y="11017"/>
                          <a:pt x="1119191" y="-40777"/>
                          <a:pt x="1200840" y="892366"/>
                        </a:cubicBezTo>
                        <a:cubicBezTo>
                          <a:pt x="1204512" y="1307335"/>
                          <a:pt x="1208185" y="1722304"/>
                          <a:pt x="1211857" y="2137273"/>
                        </a:cubicBezTo>
                        <a:cubicBezTo>
                          <a:pt x="1226546" y="1186150"/>
                          <a:pt x="624289" y="1215528"/>
                          <a:pt x="0" y="1200839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rgbClr val="00FF00"/>
                      </a:gs>
                      <a:gs pos="40000">
                        <a:srgbClr val="00FF00"/>
                      </a:gs>
                      <a:gs pos="69000">
                        <a:srgbClr val="C1FFC1"/>
                      </a:gs>
                      <a:gs pos="100000">
                        <a:srgbClr val="00FF00"/>
                      </a:gs>
                    </a:gsLst>
                    <a:lin ang="0" scaled="0"/>
                  </a:gra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142" name="Google Shape;142;p14"/>
                <p:cNvSpPr/>
                <p:nvPr/>
              </p:nvSpPr>
              <p:spPr>
                <a:xfrm>
                  <a:off x="1343886" y="2914634"/>
                  <a:ext cx="716939" cy="716939"/>
                </a:xfrm>
                <a:prstGeom prst="ellipse">
                  <a:avLst/>
                </a:prstGeom>
                <a:solidFill>
                  <a:schemeClr val="lt1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43" name="Google Shape;143;p14"/>
              <p:cNvSpPr txBox="1"/>
              <p:nvPr/>
            </p:nvSpPr>
            <p:spPr>
              <a:xfrm>
                <a:off x="2132265" y="2434695"/>
                <a:ext cx="4232195" cy="107717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lt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SUMBER DAYA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lt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KESEHATAN</a:t>
                </a:r>
                <a:endParaRPr b="1" sz="32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pic>
          <p:nvPicPr>
            <p:cNvPr descr="Internet" id="144" name="Google Shape;144;p14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1419528" y="2773037"/>
              <a:ext cx="576000" cy="576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45" name="Google Shape;145;p14"/>
          <p:cNvGrpSpPr/>
          <p:nvPr/>
        </p:nvGrpSpPr>
        <p:grpSpPr>
          <a:xfrm>
            <a:off x="5641674" y="4316223"/>
            <a:ext cx="5113085" cy="1887226"/>
            <a:chOff x="5646835" y="4279149"/>
            <a:chExt cx="5113085" cy="1887226"/>
          </a:xfrm>
        </p:grpSpPr>
        <p:grpSp>
          <p:nvGrpSpPr>
            <p:cNvPr id="146" name="Google Shape;146;p14"/>
            <p:cNvGrpSpPr/>
            <p:nvPr/>
          </p:nvGrpSpPr>
          <p:grpSpPr>
            <a:xfrm>
              <a:off x="6096825" y="4279149"/>
              <a:ext cx="4663095" cy="1887226"/>
              <a:chOff x="6096825" y="4441213"/>
              <a:chExt cx="4663095" cy="1887226"/>
            </a:xfrm>
          </p:grpSpPr>
          <p:grpSp>
            <p:nvGrpSpPr>
              <p:cNvPr id="147" name="Google Shape;147;p14"/>
              <p:cNvGrpSpPr/>
              <p:nvPr/>
            </p:nvGrpSpPr>
            <p:grpSpPr>
              <a:xfrm>
                <a:off x="6096825" y="4441213"/>
                <a:ext cx="4663095" cy="1887226"/>
                <a:chOff x="6084125" y="4172051"/>
                <a:chExt cx="4663095" cy="2137273"/>
              </a:xfrm>
            </p:grpSpPr>
            <p:sp>
              <p:nvSpPr>
                <p:cNvPr id="148" name="Google Shape;148;p14"/>
                <p:cNvSpPr/>
                <p:nvPr/>
              </p:nvSpPr>
              <p:spPr>
                <a:xfrm>
                  <a:off x="6787220" y="4172051"/>
                  <a:ext cx="396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9" name="Google Shape;149;p14"/>
                <p:cNvSpPr/>
                <p:nvPr/>
              </p:nvSpPr>
              <p:spPr>
                <a:xfrm flipH="1">
                  <a:off x="6084125" y="4172051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/>
                    </a:gs>
                    <a:gs pos="40000">
                      <a:srgbClr val="00B0F0"/>
                    </a:gs>
                    <a:gs pos="69000">
                      <a:srgbClr val="81DEFF"/>
                    </a:gs>
                    <a:gs pos="100000">
                      <a:srgbClr val="00B0F0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50" name="Google Shape;150;p14"/>
              <p:cNvSpPr/>
              <p:nvPr/>
            </p:nvSpPr>
            <p:spPr>
              <a:xfrm>
                <a:off x="9879030" y="4612917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51" name="Google Shape;151;p14"/>
            <p:cNvSpPr txBox="1"/>
            <p:nvPr/>
          </p:nvSpPr>
          <p:spPr>
            <a:xfrm>
              <a:off x="5646835" y="4518856"/>
              <a:ext cx="4232195" cy="5539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ANGGARAN</a:t>
              </a:r>
              <a:endParaRPr b="1" sz="30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</p:grpSp>
      <p:pic>
        <p:nvPicPr>
          <p:cNvPr id="152" name="Google Shape;152;p14"/>
          <p:cNvPicPr preferRelativeResize="0"/>
          <p:nvPr/>
        </p:nvPicPr>
        <p:blipFill rotWithShape="1">
          <a:blip r:embed="rId8">
            <a:alphaModFix/>
          </a:blip>
          <a:srcRect b="25945" l="11321" r="9169" t="3046"/>
          <a:stretch/>
        </p:blipFill>
        <p:spPr>
          <a:xfrm>
            <a:off x="9893146" y="4489608"/>
            <a:ext cx="673727" cy="693817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53" name="Google Shape;153;p1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521652" y="3981169"/>
            <a:ext cx="716939" cy="716939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2"/>
          <p:cNvSpPr txBox="1"/>
          <p:nvPr/>
        </p:nvSpPr>
        <p:spPr>
          <a:xfrm>
            <a:off x="54943" y="29223"/>
            <a:ext cx="7350089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ANGGARAN DAK FISIK DAN NON FISIK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aphicFrame>
        <p:nvGraphicFramePr>
          <p:cNvPr id="447" name="Google Shape;447;p32"/>
          <p:cNvGraphicFramePr/>
          <p:nvPr/>
        </p:nvGraphicFramePr>
        <p:xfrm>
          <a:off x="362861" y="254843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{8727853F-EFA4-47B4-AD26-542BB20F2157}</a:tableStyleId>
              </a:tblPr>
              <a:tblGrid>
                <a:gridCol w="1644250"/>
                <a:gridCol w="1644250"/>
                <a:gridCol w="1644250"/>
                <a:gridCol w="1644250"/>
                <a:gridCol w="1644250"/>
                <a:gridCol w="1644250"/>
                <a:gridCol w="1644250"/>
              </a:tblGrid>
              <a:tr h="370850">
                <a:tc row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SUMBER ANGGARAN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2019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2020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 hMerge="1"/>
                <a:tc gridSpan="2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2021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 hMerge="1"/>
              </a:tr>
              <a:tr h="370850">
                <a:tc vMerge="1"/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ANGGARAN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REALISASI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ANGGARAN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REALISASI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ANGGARAN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/>
                        <a:t>REALISASI</a:t>
                      </a:r>
                      <a:endParaRPr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1EFD8"/>
                    </a:solidFill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DAK FISIK</a:t>
                      </a:r>
                      <a:endParaRPr/>
                    </a:p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/>
                    </a:p>
                  </a:txBody>
                  <a:tcPr marT="45725" marB="45725" marR="91450" marL="91450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9480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/>
                        <a:t>DAK NON FISIK</a:t>
                      </a:r>
                      <a:endParaRPr b="1" sz="18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600"/>
                    </a:p>
                  </a:txBody>
                  <a:tcPr marT="45725" marB="45725" marR="91450" marL="91450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448" name="Google Shape;448;p32"/>
          <p:cNvPicPr preferRelativeResize="0"/>
          <p:nvPr/>
        </p:nvPicPr>
        <p:blipFill rotWithShape="1">
          <a:blip r:embed="rId3">
            <a:alphaModFix/>
          </a:blip>
          <a:srcRect b="26230" l="12806" r="9898" t="5483"/>
          <a:stretch/>
        </p:blipFill>
        <p:spPr>
          <a:xfrm>
            <a:off x="83878" y="602984"/>
            <a:ext cx="1828984" cy="1863268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Google Shape;453;p33"/>
          <p:cNvPicPr preferRelativeResize="0"/>
          <p:nvPr/>
        </p:nvPicPr>
        <p:blipFill rotWithShape="1">
          <a:blip r:embed="rId3">
            <a:alphaModFix/>
          </a:blip>
          <a:srcRect b="7186" l="0" r="0" t="25058"/>
          <a:stretch/>
        </p:blipFill>
        <p:spPr>
          <a:xfrm>
            <a:off x="3958" y="1620672"/>
            <a:ext cx="12184085" cy="36166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Google Shape;158;p15"/>
          <p:cNvPicPr preferRelativeResize="0"/>
          <p:nvPr/>
        </p:nvPicPr>
        <p:blipFill rotWithShape="1">
          <a:blip r:embed="rId3">
            <a:alphaModFix/>
          </a:blip>
          <a:srcRect b="8008" l="18009" r="29246" t="12695"/>
          <a:stretch/>
        </p:blipFill>
        <p:spPr>
          <a:xfrm>
            <a:off x="235745" y="552443"/>
            <a:ext cx="5860256" cy="5884716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59" name="Google Shape;159;p15"/>
          <p:cNvSpPr txBox="1"/>
          <p:nvPr/>
        </p:nvSpPr>
        <p:spPr>
          <a:xfrm>
            <a:off x="54943" y="29223"/>
            <a:ext cx="5417509" cy="523220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GAMBARAN KAB. PARIGI MOUTONG</a:t>
            </a:r>
            <a:endParaRPr b="1"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sp>
        <p:nvSpPr>
          <p:cNvPr id="160" name="Google Shape;160;p15"/>
          <p:cNvSpPr/>
          <p:nvPr/>
        </p:nvSpPr>
        <p:spPr>
          <a:xfrm>
            <a:off x="1971676" y="1439157"/>
            <a:ext cx="2871788" cy="4523432"/>
          </a:xfrm>
          <a:custGeom>
            <a:rect b="b" l="l" r="r" t="t"/>
            <a:pathLst>
              <a:path extrusionOk="0" h="4523432" w="3508611">
                <a:moveTo>
                  <a:pt x="3508611" y="89606"/>
                </a:moveTo>
                <a:cubicBezTo>
                  <a:pt x="3405026" y="126515"/>
                  <a:pt x="3301442" y="163424"/>
                  <a:pt x="3165711" y="189618"/>
                </a:cubicBezTo>
                <a:cubicBezTo>
                  <a:pt x="3029980" y="215812"/>
                  <a:pt x="2872817" y="237243"/>
                  <a:pt x="2694223" y="246768"/>
                </a:cubicBezTo>
                <a:cubicBezTo>
                  <a:pt x="2515629" y="256293"/>
                  <a:pt x="2287029" y="284868"/>
                  <a:pt x="2094148" y="246768"/>
                </a:cubicBezTo>
                <a:cubicBezTo>
                  <a:pt x="1901267" y="208668"/>
                  <a:pt x="1701242" y="51505"/>
                  <a:pt x="1536936" y="18168"/>
                </a:cubicBezTo>
                <a:cubicBezTo>
                  <a:pt x="1372630" y="-15169"/>
                  <a:pt x="1236898" y="-882"/>
                  <a:pt x="1108311" y="46743"/>
                </a:cubicBezTo>
                <a:cubicBezTo>
                  <a:pt x="979723" y="94368"/>
                  <a:pt x="882092" y="187237"/>
                  <a:pt x="765411" y="303918"/>
                </a:cubicBezTo>
                <a:cubicBezTo>
                  <a:pt x="648730" y="420599"/>
                  <a:pt x="501092" y="592050"/>
                  <a:pt x="408223" y="746831"/>
                </a:cubicBezTo>
                <a:cubicBezTo>
                  <a:pt x="315354" y="901612"/>
                  <a:pt x="208198" y="1232606"/>
                  <a:pt x="208198" y="1232606"/>
                </a:cubicBezTo>
                <a:cubicBezTo>
                  <a:pt x="141523" y="1394531"/>
                  <a:pt x="34367" y="1549312"/>
                  <a:pt x="8173" y="1718381"/>
                </a:cubicBezTo>
                <a:cubicBezTo>
                  <a:pt x="-18021" y="1887450"/>
                  <a:pt x="24842" y="2054137"/>
                  <a:pt x="51036" y="2247018"/>
                </a:cubicBezTo>
                <a:cubicBezTo>
                  <a:pt x="77230" y="2439899"/>
                  <a:pt x="122473" y="2685168"/>
                  <a:pt x="165336" y="2875668"/>
                </a:cubicBezTo>
                <a:cubicBezTo>
                  <a:pt x="208198" y="3066168"/>
                  <a:pt x="239155" y="3237618"/>
                  <a:pt x="308211" y="3390018"/>
                </a:cubicBezTo>
                <a:cubicBezTo>
                  <a:pt x="377267" y="3542418"/>
                  <a:pt x="493948" y="3718631"/>
                  <a:pt x="579673" y="3790068"/>
                </a:cubicBezTo>
                <a:cubicBezTo>
                  <a:pt x="665398" y="3861505"/>
                  <a:pt x="746361" y="3806737"/>
                  <a:pt x="822561" y="3818643"/>
                </a:cubicBezTo>
                <a:cubicBezTo>
                  <a:pt x="898761" y="3830549"/>
                  <a:pt x="960673" y="3825787"/>
                  <a:pt x="1036873" y="3861506"/>
                </a:cubicBezTo>
                <a:cubicBezTo>
                  <a:pt x="1113073" y="3897225"/>
                  <a:pt x="1198799" y="3930562"/>
                  <a:pt x="1279761" y="4032956"/>
                </a:cubicBezTo>
                <a:cubicBezTo>
                  <a:pt x="1360723" y="4135350"/>
                  <a:pt x="1482167" y="4399668"/>
                  <a:pt x="1522648" y="4475868"/>
                </a:cubicBezTo>
                <a:cubicBezTo>
                  <a:pt x="1563129" y="4552068"/>
                  <a:pt x="1542888" y="4521112"/>
                  <a:pt x="1522648" y="4490156"/>
                </a:cubicBezTo>
              </a:path>
            </a:pathLst>
          </a:custGeom>
          <a:noFill/>
          <a:ln cap="flat" cmpd="sng" w="28575">
            <a:solidFill>
              <a:srgbClr val="C55A1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15"/>
          <p:cNvSpPr txBox="1"/>
          <p:nvPr/>
        </p:nvSpPr>
        <p:spPr>
          <a:xfrm>
            <a:off x="6386512" y="0"/>
            <a:ext cx="4972051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Posisi Geografis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indent="-1171575" lvl="0" marL="11715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Utara 	:	Kabupaten Buol, Kabupaten Toli-Toli, Provinsi Gorontalo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71575" lvl="0" marL="11715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Selatan	:	Kabupaten Poso, Kabupaten Sigi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71575" lvl="0" marL="11715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Barat	:	Kabupaten Donggala dan Kota Palu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171575" lvl="0" marL="11715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Timur	:	Teluk Tomini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2" name="Google Shape;162;p15"/>
          <p:cNvGrpSpPr/>
          <p:nvPr/>
        </p:nvGrpSpPr>
        <p:grpSpPr>
          <a:xfrm>
            <a:off x="6386512" y="3062102"/>
            <a:ext cx="4186237" cy="1648229"/>
            <a:chOff x="6386512" y="4103696"/>
            <a:chExt cx="4186237" cy="1648229"/>
          </a:xfrm>
        </p:grpSpPr>
        <p:sp>
          <p:nvSpPr>
            <p:cNvPr id="163" name="Google Shape;163;p15"/>
            <p:cNvSpPr txBox="1"/>
            <p:nvPr/>
          </p:nvSpPr>
          <p:spPr>
            <a:xfrm>
              <a:off x="6386512" y="4103696"/>
              <a:ext cx="4186237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Kondisi Topgrafis </a:t>
              </a: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: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Ketinggian : 0-2.900 m  dpl</a:t>
              </a:r>
              <a:endPara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15"/>
            <p:cNvSpPr txBox="1"/>
            <p:nvPr/>
          </p:nvSpPr>
          <p:spPr>
            <a:xfrm>
              <a:off x="6386512" y="4920928"/>
              <a:ext cx="4186237" cy="83099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Panjang Garis Pantai :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472 KM (Sausu – Moutong)</a:t>
              </a:r>
              <a:endParaRPr/>
            </a:p>
          </p:txBody>
        </p:sp>
      </p:grpSp>
      <p:sp>
        <p:nvSpPr>
          <p:cNvPr id="165" name="Google Shape;165;p15"/>
          <p:cNvSpPr txBox="1"/>
          <p:nvPr/>
        </p:nvSpPr>
        <p:spPr>
          <a:xfrm>
            <a:off x="6386512" y="4867499"/>
            <a:ext cx="4186237" cy="15696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Penduduk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Laki-Laki 	:	225.888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Perempuan	: 214.127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TOTAL	: </a:t>
            </a:r>
            <a:r>
              <a:rPr b="1"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440.015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Google Shape;170;p16"/>
          <p:cNvGrpSpPr/>
          <p:nvPr/>
        </p:nvGrpSpPr>
        <p:grpSpPr>
          <a:xfrm>
            <a:off x="3020664" y="2143184"/>
            <a:ext cx="6266211" cy="1671635"/>
            <a:chOff x="2170881" y="471488"/>
            <a:chExt cx="6266211" cy="1671635"/>
          </a:xfrm>
        </p:grpSpPr>
        <p:pic>
          <p:nvPicPr>
            <p:cNvPr id="171" name="Google Shape;171;p16"/>
            <p:cNvPicPr preferRelativeResize="0"/>
            <p:nvPr/>
          </p:nvPicPr>
          <p:blipFill rotWithShape="1">
            <a:blip r:embed="rId3">
              <a:alphaModFix/>
            </a:blip>
            <a:srcRect b="0" l="50000" r="-3536" t="44167"/>
            <a:stretch/>
          </p:blipFill>
          <p:spPr>
            <a:xfrm>
              <a:off x="6688303" y="471488"/>
              <a:ext cx="1748789" cy="1670400"/>
            </a:xfrm>
            <a:prstGeom prst="rect">
              <a:avLst/>
            </a:prstGeom>
            <a:noFill/>
            <a:ln>
              <a:noFill/>
            </a:ln>
            <a:effectLst>
              <a:outerShdw blurRad="292100" rotWithShape="0" algn="tl" dir="2700000" dist="139700">
                <a:srgbClr val="333333">
                  <a:alpha val="64705"/>
                </a:srgbClr>
              </a:outerShdw>
            </a:effectLst>
          </p:spPr>
        </p:pic>
        <p:pic>
          <p:nvPicPr>
            <p:cNvPr id="172" name="Google Shape;172;p16"/>
            <p:cNvPicPr preferRelativeResize="0"/>
            <p:nvPr/>
          </p:nvPicPr>
          <p:blipFill rotWithShape="1">
            <a:blip r:embed="rId4">
              <a:alphaModFix/>
            </a:blip>
            <a:srcRect b="0" l="0" r="50043" t="43750"/>
            <a:stretch/>
          </p:blipFill>
          <p:spPr>
            <a:xfrm>
              <a:off x="2170881" y="471488"/>
              <a:ext cx="1633251" cy="1671635"/>
            </a:xfrm>
            <a:prstGeom prst="rect">
              <a:avLst/>
            </a:prstGeom>
            <a:noFill/>
            <a:ln>
              <a:noFill/>
            </a:ln>
            <a:effectLst>
              <a:outerShdw blurRad="292100" rotWithShape="0" algn="tl" dir="2700000" dist="139700">
                <a:srgbClr val="333333">
                  <a:alpha val="64705"/>
                </a:srgbClr>
              </a:outerShdw>
            </a:effectLst>
          </p:spPr>
        </p:pic>
      </p:grpSp>
      <p:pic>
        <p:nvPicPr>
          <p:cNvPr id="173" name="Google Shape;173;p16"/>
          <p:cNvPicPr preferRelativeResize="0"/>
          <p:nvPr/>
        </p:nvPicPr>
        <p:blipFill rotWithShape="1">
          <a:blip r:embed="rId5">
            <a:alphaModFix/>
          </a:blip>
          <a:srcRect b="55624" l="0" r="0" t="2292"/>
          <a:stretch/>
        </p:blipFill>
        <p:spPr>
          <a:xfrm>
            <a:off x="3428977" y="116114"/>
            <a:ext cx="5334047" cy="20270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11641" y="3298129"/>
            <a:ext cx="1762125" cy="1762125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  <p:sp>
        <p:nvSpPr>
          <p:cNvPr id="175" name="Google Shape;175;p16"/>
          <p:cNvSpPr/>
          <p:nvPr/>
        </p:nvSpPr>
        <p:spPr>
          <a:xfrm>
            <a:off x="202406" y="4758850"/>
            <a:ext cx="11787188" cy="2012066"/>
          </a:xfrm>
          <a:prstGeom prst="ellipseRibbon2">
            <a:avLst>
              <a:gd fmla="val 25000" name="adj1"/>
              <a:gd fmla="val 100000" name="adj2"/>
              <a:gd fmla="val 14674" name="adj3"/>
            </a:avLst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“MEMANTAPKAN KABUPATEN PARIGI MOUTONG TERDEPAN, MAJU, ADIL, MERATA, BERKELANJUTAN DAN BERDAYA SAING”</a:t>
            </a:r>
            <a:endParaRPr b="1"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0" name="Google Shape;180;p17"/>
          <p:cNvGrpSpPr/>
          <p:nvPr/>
        </p:nvGrpSpPr>
        <p:grpSpPr>
          <a:xfrm>
            <a:off x="122830" y="842553"/>
            <a:ext cx="11151314" cy="6041326"/>
            <a:chOff x="122830" y="842553"/>
            <a:chExt cx="11151314" cy="6041326"/>
          </a:xfrm>
        </p:grpSpPr>
        <p:pic>
          <p:nvPicPr>
            <p:cNvPr id="181" name="Google Shape;181;p1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897777" y="6309336"/>
              <a:ext cx="2401528" cy="378488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82" name="Google Shape;182;p17"/>
            <p:cNvGrpSpPr/>
            <p:nvPr/>
          </p:nvGrpSpPr>
          <p:grpSpPr>
            <a:xfrm>
              <a:off x="1185993" y="1998949"/>
              <a:ext cx="4896127" cy="1891388"/>
              <a:chOff x="1185993" y="2715045"/>
              <a:chExt cx="4896127" cy="1891388"/>
            </a:xfrm>
          </p:grpSpPr>
          <p:grpSp>
            <p:nvGrpSpPr>
              <p:cNvPr id="183" name="Google Shape;183;p17"/>
              <p:cNvGrpSpPr/>
              <p:nvPr/>
            </p:nvGrpSpPr>
            <p:grpSpPr>
              <a:xfrm>
                <a:off x="1185993" y="2715045"/>
                <a:ext cx="4896127" cy="1891388"/>
                <a:chOff x="1211748" y="3653587"/>
                <a:chExt cx="4896127" cy="2141986"/>
              </a:xfrm>
            </p:grpSpPr>
            <p:sp>
              <p:nvSpPr>
                <p:cNvPr id="184" name="Google Shape;184;p17"/>
                <p:cNvSpPr/>
                <p:nvPr/>
              </p:nvSpPr>
              <p:spPr>
                <a:xfrm>
                  <a:off x="1211748" y="3653587"/>
                  <a:ext cx="414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00FF0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85" name="Google Shape;185;p17"/>
                <p:cNvSpPr/>
                <p:nvPr/>
              </p:nvSpPr>
              <p:spPr>
                <a:xfrm>
                  <a:off x="4895755" y="3658300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FF00"/>
                    </a:gs>
                    <a:gs pos="40000">
                      <a:srgbClr val="00FF00"/>
                    </a:gs>
                    <a:gs pos="69000">
                      <a:srgbClr val="A3FFA3"/>
                    </a:gs>
                    <a:gs pos="100000">
                      <a:srgbClr val="00FF00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86" name="Google Shape;186;p17"/>
              <p:cNvSpPr/>
              <p:nvPr/>
            </p:nvSpPr>
            <p:spPr>
              <a:xfrm>
                <a:off x="1343886" y="2914634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7" name="Google Shape;187;p17"/>
            <p:cNvGrpSpPr/>
            <p:nvPr/>
          </p:nvGrpSpPr>
          <p:grpSpPr>
            <a:xfrm>
              <a:off x="6098541" y="1351680"/>
              <a:ext cx="5175603" cy="1890117"/>
              <a:chOff x="6098541" y="2067776"/>
              <a:chExt cx="5175603" cy="1890117"/>
            </a:xfrm>
          </p:grpSpPr>
          <p:grpSp>
            <p:nvGrpSpPr>
              <p:cNvPr id="188" name="Google Shape;188;p17"/>
              <p:cNvGrpSpPr/>
              <p:nvPr/>
            </p:nvGrpSpPr>
            <p:grpSpPr>
              <a:xfrm>
                <a:off x="6098541" y="2067776"/>
                <a:ext cx="5175603" cy="1890117"/>
                <a:chOff x="6107875" y="1620815"/>
                <a:chExt cx="5175603" cy="2140547"/>
              </a:xfrm>
            </p:grpSpPr>
            <p:sp>
              <p:nvSpPr>
                <p:cNvPr id="189" name="Google Shape;189;p17"/>
                <p:cNvSpPr/>
                <p:nvPr/>
              </p:nvSpPr>
              <p:spPr>
                <a:xfrm>
                  <a:off x="6783478" y="1620815"/>
                  <a:ext cx="450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FF006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0" name="Google Shape;190;p17"/>
                <p:cNvSpPr/>
                <p:nvPr/>
              </p:nvSpPr>
              <p:spPr>
                <a:xfrm flipH="1">
                  <a:off x="6107875" y="1624089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0066"/>
                    </a:gs>
                    <a:gs pos="40000">
                      <a:srgbClr val="FF0066"/>
                    </a:gs>
                    <a:gs pos="69000">
                      <a:srgbClr val="FF71AA"/>
                    </a:gs>
                    <a:gs pos="100000">
                      <a:srgbClr val="FF0066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91" name="Google Shape;191;p17"/>
              <p:cNvSpPr/>
              <p:nvPr/>
            </p:nvSpPr>
            <p:spPr>
              <a:xfrm>
                <a:off x="10357912" y="2218254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2" name="Google Shape;192;p17"/>
            <p:cNvGrpSpPr/>
            <p:nvPr/>
          </p:nvGrpSpPr>
          <p:grpSpPr>
            <a:xfrm>
              <a:off x="6108700" y="2594628"/>
              <a:ext cx="4989244" cy="1887226"/>
              <a:chOff x="6108700" y="3256132"/>
              <a:chExt cx="4989244" cy="1887226"/>
            </a:xfrm>
          </p:grpSpPr>
          <p:grpSp>
            <p:nvGrpSpPr>
              <p:cNvPr id="193" name="Google Shape;193;p17"/>
              <p:cNvGrpSpPr/>
              <p:nvPr/>
            </p:nvGrpSpPr>
            <p:grpSpPr>
              <a:xfrm>
                <a:off x="6108700" y="3256132"/>
                <a:ext cx="4989244" cy="1887226"/>
                <a:chOff x="6096000" y="2898070"/>
                <a:chExt cx="4989244" cy="2137273"/>
              </a:xfrm>
            </p:grpSpPr>
            <p:sp>
              <p:nvSpPr>
                <p:cNvPr id="194" name="Google Shape;194;p17"/>
                <p:cNvSpPr/>
                <p:nvPr/>
              </p:nvSpPr>
              <p:spPr>
                <a:xfrm>
                  <a:off x="6765244" y="2903817"/>
                  <a:ext cx="432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222A35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95" name="Google Shape;195;p17"/>
                <p:cNvSpPr/>
                <p:nvPr/>
              </p:nvSpPr>
              <p:spPr>
                <a:xfrm flipH="1">
                  <a:off x="6096000" y="2898070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22A35"/>
                    </a:gs>
                    <a:gs pos="40000">
                      <a:srgbClr val="222A35"/>
                    </a:gs>
                    <a:gs pos="69000">
                      <a:srgbClr val="51657F"/>
                    </a:gs>
                    <a:gs pos="100000">
                      <a:srgbClr val="222A3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196" name="Google Shape;196;p17"/>
              <p:cNvSpPr/>
              <p:nvPr/>
            </p:nvSpPr>
            <p:spPr>
              <a:xfrm>
                <a:off x="10211580" y="3410473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7" name="Google Shape;197;p17"/>
            <p:cNvGrpSpPr/>
            <p:nvPr/>
          </p:nvGrpSpPr>
          <p:grpSpPr>
            <a:xfrm>
              <a:off x="6096825" y="3793357"/>
              <a:ext cx="4663095" cy="1887226"/>
              <a:chOff x="6096825" y="4441213"/>
              <a:chExt cx="4663095" cy="1887226"/>
            </a:xfrm>
          </p:grpSpPr>
          <p:grpSp>
            <p:nvGrpSpPr>
              <p:cNvPr id="198" name="Google Shape;198;p17"/>
              <p:cNvGrpSpPr/>
              <p:nvPr/>
            </p:nvGrpSpPr>
            <p:grpSpPr>
              <a:xfrm>
                <a:off x="6096825" y="4441213"/>
                <a:ext cx="4663095" cy="1887226"/>
                <a:chOff x="6084125" y="4172051"/>
                <a:chExt cx="4663095" cy="2137273"/>
              </a:xfrm>
            </p:grpSpPr>
            <p:sp>
              <p:nvSpPr>
                <p:cNvPr id="199" name="Google Shape;199;p17"/>
                <p:cNvSpPr/>
                <p:nvPr/>
              </p:nvSpPr>
              <p:spPr>
                <a:xfrm>
                  <a:off x="6787220" y="4172051"/>
                  <a:ext cx="3960000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rgbClr val="00B0F0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00" name="Google Shape;200;p17"/>
                <p:cNvSpPr/>
                <p:nvPr/>
              </p:nvSpPr>
              <p:spPr>
                <a:xfrm flipH="1">
                  <a:off x="6084125" y="4172051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00B0F0"/>
                    </a:gs>
                    <a:gs pos="40000">
                      <a:srgbClr val="00B0F0"/>
                    </a:gs>
                    <a:gs pos="69000">
                      <a:srgbClr val="5BD4FF"/>
                    </a:gs>
                    <a:gs pos="100000">
                      <a:srgbClr val="00B0F0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01" name="Google Shape;201;p17"/>
              <p:cNvSpPr/>
              <p:nvPr/>
            </p:nvSpPr>
            <p:spPr>
              <a:xfrm>
                <a:off x="9879030" y="4612917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2" name="Google Shape;202;p17"/>
            <p:cNvSpPr txBox="1"/>
            <p:nvPr/>
          </p:nvSpPr>
          <p:spPr>
            <a:xfrm>
              <a:off x="2014244" y="2032843"/>
              <a:ext cx="4385114" cy="101562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rgbClr val="00206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Memajukan kualitas dan cakupan </a:t>
              </a:r>
              <a:endParaRPr b="1" sz="2000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rgbClr val="00206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layanan pendidikan dan menggalakkan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000">
                  <a:solidFill>
                    <a:srgbClr val="002060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kesehatan berdaya saing</a:t>
              </a:r>
              <a:endParaRPr b="1" sz="2000">
                <a:solidFill>
                  <a:srgbClr val="002060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203" name="Google Shape;203;p17"/>
            <p:cNvSpPr txBox="1"/>
            <p:nvPr/>
          </p:nvSpPr>
          <p:spPr>
            <a:xfrm>
              <a:off x="6619223" y="3849681"/>
              <a:ext cx="3246501" cy="9232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Meningkatkan pemberdayaan masyarakat dan pembangunan desa/kelurahan-kecamatan terdepan</a:t>
              </a:r>
              <a:endPara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204" name="Google Shape;204;p17"/>
            <p:cNvSpPr txBox="1"/>
            <p:nvPr/>
          </p:nvSpPr>
          <p:spPr>
            <a:xfrm>
              <a:off x="6583072" y="2645561"/>
              <a:ext cx="3530478" cy="9232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Meningkatkan kesejahteraan sosial yang berkeadilan dan mengentaskan kemiskinan</a:t>
              </a:r>
              <a:endParaRPr sz="1800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205" name="Google Shape;205;p17"/>
            <p:cNvSpPr txBox="1"/>
            <p:nvPr/>
          </p:nvSpPr>
          <p:spPr>
            <a:xfrm>
              <a:off x="6837528" y="1412453"/>
              <a:ext cx="3456283" cy="92328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Memantapkan pembangunan infrastruktur yang maju dan merata di seluruh wilayah</a:t>
              </a:r>
              <a:endPara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pSp>
          <p:nvGrpSpPr>
            <p:cNvPr id="206" name="Google Shape;206;p17"/>
            <p:cNvGrpSpPr/>
            <p:nvPr/>
          </p:nvGrpSpPr>
          <p:grpSpPr>
            <a:xfrm>
              <a:off x="887101" y="842553"/>
              <a:ext cx="5231758" cy="1887226"/>
              <a:chOff x="887101" y="842553"/>
              <a:chExt cx="5231758" cy="1887226"/>
            </a:xfrm>
          </p:grpSpPr>
          <p:grpSp>
            <p:nvGrpSpPr>
              <p:cNvPr id="207" name="Google Shape;207;p17"/>
              <p:cNvGrpSpPr/>
              <p:nvPr/>
            </p:nvGrpSpPr>
            <p:grpSpPr>
              <a:xfrm>
                <a:off x="887101" y="842553"/>
                <a:ext cx="5231758" cy="1887226"/>
                <a:chOff x="887101" y="842553"/>
                <a:chExt cx="5231758" cy="1887226"/>
              </a:xfrm>
            </p:grpSpPr>
            <p:grpSp>
              <p:nvGrpSpPr>
                <p:cNvPr id="208" name="Google Shape;208;p17"/>
                <p:cNvGrpSpPr/>
                <p:nvPr/>
              </p:nvGrpSpPr>
              <p:grpSpPr>
                <a:xfrm>
                  <a:off x="887101" y="842553"/>
                  <a:ext cx="5231758" cy="1887226"/>
                  <a:chOff x="887101" y="1558649"/>
                  <a:chExt cx="5231758" cy="1887226"/>
                </a:xfrm>
              </p:grpSpPr>
              <p:grpSp>
                <p:nvGrpSpPr>
                  <p:cNvPr id="209" name="Google Shape;209;p17"/>
                  <p:cNvGrpSpPr/>
                  <p:nvPr/>
                </p:nvGrpSpPr>
                <p:grpSpPr>
                  <a:xfrm>
                    <a:off x="887101" y="1558649"/>
                    <a:ext cx="5231758" cy="1887226"/>
                    <a:chOff x="852367" y="1102563"/>
                    <a:chExt cx="5231758" cy="2137273"/>
                  </a:xfrm>
                </p:grpSpPr>
                <p:sp>
                  <p:nvSpPr>
                    <p:cNvPr id="210" name="Google Shape;210;p17"/>
                    <p:cNvSpPr/>
                    <p:nvPr/>
                  </p:nvSpPr>
                  <p:spPr>
                    <a:xfrm>
                      <a:off x="852367" y="1103871"/>
                      <a:ext cx="4500000" cy="1200839"/>
                    </a:xfrm>
                    <a:prstGeom prst="roundRect">
                      <a:avLst>
                        <a:gd fmla="val 50000" name="adj"/>
                      </a:avLst>
                    </a:prstGeom>
                    <a:solidFill>
                      <a:srgbClr val="006666"/>
                    </a:solidFill>
                    <a:ln>
                      <a:noFill/>
                    </a:ln>
                  </p:spPr>
                  <p:txBody>
                    <a:bodyPr anchorCtr="0" anchor="ctr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11" name="Google Shape;211;p17"/>
                    <p:cNvSpPr/>
                    <p:nvPr/>
                  </p:nvSpPr>
                  <p:spPr>
                    <a:xfrm>
                      <a:off x="4872005" y="1102563"/>
                      <a:ext cx="1212120" cy="2137273"/>
                    </a:xfrm>
                    <a:custGeom>
                      <a:rect b="b" l="l" r="r" t="t"/>
                      <a:pathLst>
                        <a:path extrusionOk="0" h="2137273" w="1212120">
                          <a:moveTo>
                            <a:pt x="0" y="0"/>
                          </a:moveTo>
                          <a:cubicBezTo>
                            <a:pt x="543499" y="11017"/>
                            <a:pt x="1119191" y="-40777"/>
                            <a:pt x="1200840" y="892366"/>
                          </a:cubicBezTo>
                          <a:cubicBezTo>
                            <a:pt x="1204512" y="1307335"/>
                            <a:pt x="1208185" y="1722304"/>
                            <a:pt x="1211857" y="2137273"/>
                          </a:cubicBezTo>
                          <a:cubicBezTo>
                            <a:pt x="1226546" y="1186150"/>
                            <a:pt x="624289" y="1215528"/>
                            <a:pt x="0" y="1200839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006666"/>
                        </a:gs>
                        <a:gs pos="40000">
                          <a:srgbClr val="006666"/>
                        </a:gs>
                        <a:gs pos="69000">
                          <a:srgbClr val="00F4EE"/>
                        </a:gs>
                        <a:gs pos="100000">
                          <a:srgbClr val="006666"/>
                        </a:gs>
                      </a:gsLst>
                      <a:lin ang="0" scaled="0"/>
                    </a:gradFill>
                    <a:ln>
                      <a:noFill/>
                    </a:ln>
                  </p:spPr>
                  <p:txBody>
                    <a:bodyPr anchorCtr="0" anchor="ctr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212" name="Google Shape;212;p17"/>
                  <p:cNvSpPr/>
                  <p:nvPr/>
                </p:nvSpPr>
                <p:spPr>
                  <a:xfrm>
                    <a:off x="1079369" y="1709306"/>
                    <a:ext cx="716939" cy="716939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13" name="Google Shape;213;p17"/>
                <p:cNvSpPr txBox="1"/>
                <p:nvPr/>
              </p:nvSpPr>
              <p:spPr>
                <a:xfrm>
                  <a:off x="1825957" y="1069782"/>
                  <a:ext cx="3807868" cy="64629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Memantapkan reformasi birokrasi dan tata kelola keuangan daerah yang akuntabel</a:t>
                  </a:r>
                  <a:endParaRPr sz="18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sp>
            <p:nvSpPr>
              <p:cNvPr id="214" name="Google Shape;214;p17"/>
              <p:cNvSpPr txBox="1"/>
              <p:nvPr/>
            </p:nvSpPr>
            <p:spPr>
              <a:xfrm>
                <a:off x="1175248" y="1059291"/>
                <a:ext cx="55247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1</a:t>
                </a:r>
                <a:endParaRPr b="1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215" name="Google Shape;215;p17"/>
            <p:cNvSpPr txBox="1"/>
            <p:nvPr/>
          </p:nvSpPr>
          <p:spPr>
            <a:xfrm>
              <a:off x="10445995" y="1568316"/>
              <a:ext cx="5524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2</a:t>
              </a:r>
              <a:endParaRPr b="1" sz="32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216" name="Google Shape;216;p17"/>
            <p:cNvSpPr txBox="1"/>
            <p:nvPr/>
          </p:nvSpPr>
          <p:spPr>
            <a:xfrm>
              <a:off x="1426117" y="2193179"/>
              <a:ext cx="552476" cy="70788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40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3</a:t>
              </a:r>
              <a:endParaRPr b="1" sz="40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grpSp>
          <p:nvGrpSpPr>
            <p:cNvPr id="217" name="Google Shape;217;p17"/>
            <p:cNvGrpSpPr/>
            <p:nvPr/>
          </p:nvGrpSpPr>
          <p:grpSpPr>
            <a:xfrm>
              <a:off x="6071801" y="4996653"/>
              <a:ext cx="4041749" cy="1887226"/>
              <a:chOff x="6096825" y="4441213"/>
              <a:chExt cx="4041749" cy="1887226"/>
            </a:xfrm>
          </p:grpSpPr>
          <p:grpSp>
            <p:nvGrpSpPr>
              <p:cNvPr id="218" name="Google Shape;218;p17"/>
              <p:cNvGrpSpPr/>
              <p:nvPr/>
            </p:nvGrpSpPr>
            <p:grpSpPr>
              <a:xfrm>
                <a:off x="6096825" y="4441213"/>
                <a:ext cx="4041749" cy="1887226"/>
                <a:chOff x="6084125" y="4172051"/>
                <a:chExt cx="4041749" cy="2137273"/>
              </a:xfrm>
            </p:grpSpPr>
            <p:sp>
              <p:nvSpPr>
                <p:cNvPr id="219" name="Google Shape;219;p17"/>
                <p:cNvSpPr/>
                <p:nvPr/>
              </p:nvSpPr>
              <p:spPr>
                <a:xfrm>
                  <a:off x="6718981" y="4172051"/>
                  <a:ext cx="3406893" cy="1200839"/>
                </a:xfrm>
                <a:prstGeom prst="roundRect">
                  <a:avLst>
                    <a:gd fmla="val 50000" name="adj"/>
                  </a:avLst>
                </a:prstGeom>
                <a:solidFill>
                  <a:schemeClr val="accent6"/>
                </a:soli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220" name="Google Shape;220;p17"/>
                <p:cNvSpPr/>
                <p:nvPr/>
              </p:nvSpPr>
              <p:spPr>
                <a:xfrm flipH="1">
                  <a:off x="6084125" y="4172051"/>
                  <a:ext cx="1212120" cy="2137273"/>
                </a:xfrm>
                <a:custGeom>
                  <a:rect b="b" l="l" r="r" t="t"/>
                  <a:pathLst>
                    <a:path extrusionOk="0" h="2137273" w="1212120">
                      <a:moveTo>
                        <a:pt x="0" y="0"/>
                      </a:moveTo>
                      <a:cubicBezTo>
                        <a:pt x="543499" y="11017"/>
                        <a:pt x="1119191" y="-40777"/>
                        <a:pt x="1200840" y="892366"/>
                      </a:cubicBezTo>
                      <a:cubicBezTo>
                        <a:pt x="1204512" y="1307335"/>
                        <a:pt x="1208185" y="1722304"/>
                        <a:pt x="1211857" y="2137273"/>
                      </a:cubicBezTo>
                      <a:cubicBezTo>
                        <a:pt x="1226546" y="1186150"/>
                        <a:pt x="624289" y="1215528"/>
                        <a:pt x="0" y="1200839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chemeClr val="accent6"/>
                    </a:gs>
                    <a:gs pos="34000">
                      <a:schemeClr val="accent6"/>
                    </a:gs>
                    <a:gs pos="69000">
                      <a:srgbClr val="87BF61"/>
                    </a:gs>
                    <a:gs pos="100000">
                      <a:schemeClr val="accent6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anchorCtr="0" anchor="ctr" bIns="45700" lIns="91425" spcFirstLastPara="1" rIns="91425" wrap="square" tIns="45700">
                  <a:noAutofit/>
                </a:bodyPr>
                <a:lstStyle/>
                <a:p>
                  <a:pPr indent="0" lvl="0" marL="0" marR="0" rtl="0" algn="ctr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Calibri"/>
                    <a:buNone/>
                  </a:pPr>
                  <a:r>
                    <a:t/>
                  </a:r>
                  <a:endParaRPr b="0" i="0" sz="1800" u="none" cap="none" strike="noStrike">
                    <a:solidFill>
                      <a:schemeClr val="lt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221" name="Google Shape;221;p17"/>
              <p:cNvSpPr/>
              <p:nvPr/>
            </p:nvSpPr>
            <p:spPr>
              <a:xfrm>
                <a:off x="9214411" y="4625597"/>
                <a:ext cx="716939" cy="716939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Calibri"/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2" name="Google Shape;222;p17"/>
            <p:cNvSpPr txBox="1"/>
            <p:nvPr/>
          </p:nvSpPr>
          <p:spPr>
            <a:xfrm>
              <a:off x="6442900" y="5244049"/>
              <a:ext cx="2723672" cy="64629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Meningkatkan keamanan dan ketertiban diseluruh wilayah</a:t>
              </a:r>
              <a:endParaRPr sz="1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endParaRPr>
            </a:p>
          </p:txBody>
        </p:sp>
        <p:sp>
          <p:nvSpPr>
            <p:cNvPr id="223" name="Google Shape;223;p17"/>
            <p:cNvSpPr txBox="1"/>
            <p:nvPr/>
          </p:nvSpPr>
          <p:spPr>
            <a:xfrm>
              <a:off x="10293811" y="2831512"/>
              <a:ext cx="5524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4</a:t>
              </a:r>
              <a:endParaRPr/>
            </a:p>
          </p:txBody>
        </p:sp>
        <p:grpSp>
          <p:nvGrpSpPr>
            <p:cNvPr id="224" name="Google Shape;224;p17"/>
            <p:cNvGrpSpPr/>
            <p:nvPr/>
          </p:nvGrpSpPr>
          <p:grpSpPr>
            <a:xfrm>
              <a:off x="1419076" y="3187397"/>
              <a:ext cx="4718420" cy="1975691"/>
              <a:chOff x="1419076" y="3187397"/>
              <a:chExt cx="4718420" cy="1975691"/>
            </a:xfrm>
          </p:grpSpPr>
          <p:grpSp>
            <p:nvGrpSpPr>
              <p:cNvPr id="225" name="Google Shape;225;p17"/>
              <p:cNvGrpSpPr/>
              <p:nvPr/>
            </p:nvGrpSpPr>
            <p:grpSpPr>
              <a:xfrm>
                <a:off x="1419076" y="3187397"/>
                <a:ext cx="4718420" cy="1975691"/>
                <a:chOff x="1419076" y="3187397"/>
                <a:chExt cx="4718420" cy="1975691"/>
              </a:xfrm>
            </p:grpSpPr>
            <p:grpSp>
              <p:nvGrpSpPr>
                <p:cNvPr id="226" name="Google Shape;226;p17"/>
                <p:cNvGrpSpPr/>
                <p:nvPr/>
              </p:nvGrpSpPr>
              <p:grpSpPr>
                <a:xfrm>
                  <a:off x="1419076" y="3275862"/>
                  <a:ext cx="4718420" cy="1887226"/>
                  <a:chOff x="1419076" y="3923718"/>
                  <a:chExt cx="4718420" cy="1887226"/>
                </a:xfrm>
              </p:grpSpPr>
              <p:grpSp>
                <p:nvGrpSpPr>
                  <p:cNvPr id="227" name="Google Shape;227;p17"/>
                  <p:cNvGrpSpPr/>
                  <p:nvPr/>
                </p:nvGrpSpPr>
                <p:grpSpPr>
                  <a:xfrm>
                    <a:off x="1419076" y="3923718"/>
                    <a:ext cx="4718420" cy="1887226"/>
                    <a:chOff x="1377580" y="2360363"/>
                    <a:chExt cx="4718420" cy="2137273"/>
                  </a:xfrm>
                </p:grpSpPr>
                <p:sp>
                  <p:nvSpPr>
                    <p:cNvPr id="228" name="Google Shape;228;p17"/>
                    <p:cNvSpPr/>
                    <p:nvPr/>
                  </p:nvSpPr>
                  <p:spPr>
                    <a:xfrm>
                      <a:off x="1377580" y="2360363"/>
                      <a:ext cx="3960000" cy="1200839"/>
                    </a:xfrm>
                    <a:prstGeom prst="roundRect">
                      <a:avLst>
                        <a:gd fmla="val 50000" name="adj"/>
                      </a:avLst>
                    </a:prstGeom>
                    <a:solidFill>
                      <a:srgbClr val="CCCC00"/>
                    </a:solidFill>
                    <a:ln>
                      <a:noFill/>
                    </a:ln>
                  </p:spPr>
                  <p:txBody>
                    <a:bodyPr anchorCtr="0" anchor="ctr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29" name="Google Shape;229;p17"/>
                    <p:cNvSpPr/>
                    <p:nvPr/>
                  </p:nvSpPr>
                  <p:spPr>
                    <a:xfrm>
                      <a:off x="4883880" y="2360363"/>
                      <a:ext cx="1212120" cy="2137273"/>
                    </a:xfrm>
                    <a:custGeom>
                      <a:rect b="b" l="l" r="r" t="t"/>
                      <a:pathLst>
                        <a:path extrusionOk="0" h="2137273" w="1212120">
                          <a:moveTo>
                            <a:pt x="0" y="0"/>
                          </a:moveTo>
                          <a:cubicBezTo>
                            <a:pt x="543499" y="11017"/>
                            <a:pt x="1119191" y="-40777"/>
                            <a:pt x="1200840" y="892366"/>
                          </a:cubicBezTo>
                          <a:cubicBezTo>
                            <a:pt x="1204512" y="1307335"/>
                            <a:pt x="1208185" y="1722304"/>
                            <a:pt x="1211857" y="2137273"/>
                          </a:cubicBezTo>
                          <a:cubicBezTo>
                            <a:pt x="1226546" y="1186150"/>
                            <a:pt x="624289" y="1215528"/>
                            <a:pt x="0" y="1200839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CCC00"/>
                        </a:gs>
                        <a:gs pos="40000">
                          <a:srgbClr val="CCCC00"/>
                        </a:gs>
                        <a:gs pos="69000">
                          <a:srgbClr val="FFFF2D"/>
                        </a:gs>
                        <a:gs pos="100000">
                          <a:srgbClr val="CCCC00"/>
                        </a:gs>
                      </a:gsLst>
                      <a:lin ang="0" scaled="0"/>
                    </a:gradFill>
                    <a:ln>
                      <a:noFill/>
                    </a:ln>
                  </p:spPr>
                  <p:txBody>
                    <a:bodyPr anchorCtr="0" anchor="ctr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230" name="Google Shape;230;p17"/>
                  <p:cNvSpPr/>
                  <p:nvPr/>
                </p:nvSpPr>
                <p:spPr>
                  <a:xfrm>
                    <a:off x="1508431" y="4095422"/>
                    <a:ext cx="716939" cy="716939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31" name="Google Shape;231;p17"/>
                <p:cNvSpPr txBox="1"/>
                <p:nvPr/>
              </p:nvSpPr>
              <p:spPr>
                <a:xfrm>
                  <a:off x="2225371" y="3187397"/>
                  <a:ext cx="3873170" cy="120028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Mewujudkan pembangunan </a:t>
                  </a:r>
                  <a:endParaRPr sz="18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ekonomi yang adil dan meningkatkan </a:t>
                  </a:r>
                  <a:endParaRPr/>
                </a:p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investasi berbasis pertanian dan pariwisata yang berdaya saing</a:t>
                  </a:r>
                  <a:endParaRPr sz="18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sp>
            <p:nvSpPr>
              <p:cNvPr id="232" name="Google Shape;232;p17"/>
              <p:cNvSpPr txBox="1"/>
              <p:nvPr/>
            </p:nvSpPr>
            <p:spPr>
              <a:xfrm>
                <a:off x="1594214" y="3513648"/>
                <a:ext cx="55247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5</a:t>
                </a:r>
                <a:endParaRPr b="1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233" name="Google Shape;233;p17"/>
            <p:cNvSpPr txBox="1"/>
            <p:nvPr/>
          </p:nvSpPr>
          <p:spPr>
            <a:xfrm>
              <a:off x="9961261" y="4031143"/>
              <a:ext cx="5524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6</a:t>
              </a:r>
              <a:endParaRPr/>
            </a:p>
          </p:txBody>
        </p:sp>
        <p:grpSp>
          <p:nvGrpSpPr>
            <p:cNvPr id="234" name="Google Shape;234;p17"/>
            <p:cNvGrpSpPr/>
            <p:nvPr/>
          </p:nvGrpSpPr>
          <p:grpSpPr>
            <a:xfrm>
              <a:off x="1841876" y="4479158"/>
              <a:ext cx="4270596" cy="1887226"/>
              <a:chOff x="1841876" y="4479158"/>
              <a:chExt cx="4270596" cy="1887226"/>
            </a:xfrm>
          </p:grpSpPr>
          <p:grpSp>
            <p:nvGrpSpPr>
              <p:cNvPr id="235" name="Google Shape;235;p17"/>
              <p:cNvGrpSpPr/>
              <p:nvPr/>
            </p:nvGrpSpPr>
            <p:grpSpPr>
              <a:xfrm>
                <a:off x="1841876" y="4479158"/>
                <a:ext cx="4270596" cy="1887226"/>
                <a:chOff x="1841876" y="4479158"/>
                <a:chExt cx="4270596" cy="1887226"/>
              </a:xfrm>
            </p:grpSpPr>
            <p:grpSp>
              <p:nvGrpSpPr>
                <p:cNvPr id="236" name="Google Shape;236;p17"/>
                <p:cNvGrpSpPr/>
                <p:nvPr/>
              </p:nvGrpSpPr>
              <p:grpSpPr>
                <a:xfrm>
                  <a:off x="1841876" y="4479158"/>
                  <a:ext cx="4270596" cy="1887226"/>
                  <a:chOff x="1866900" y="3923718"/>
                  <a:chExt cx="4270596" cy="1887226"/>
                </a:xfrm>
              </p:grpSpPr>
              <p:grpSp>
                <p:nvGrpSpPr>
                  <p:cNvPr id="237" name="Google Shape;237;p17"/>
                  <p:cNvGrpSpPr/>
                  <p:nvPr/>
                </p:nvGrpSpPr>
                <p:grpSpPr>
                  <a:xfrm>
                    <a:off x="1866900" y="3923718"/>
                    <a:ext cx="4270596" cy="1887226"/>
                    <a:chOff x="1825404" y="2360363"/>
                    <a:chExt cx="4270596" cy="2137273"/>
                  </a:xfrm>
                </p:grpSpPr>
                <p:sp>
                  <p:nvSpPr>
                    <p:cNvPr id="238" name="Google Shape;238;p17"/>
                    <p:cNvSpPr/>
                    <p:nvPr/>
                  </p:nvSpPr>
                  <p:spPr>
                    <a:xfrm>
                      <a:off x="1825404" y="2360363"/>
                      <a:ext cx="3573586" cy="1200839"/>
                    </a:xfrm>
                    <a:prstGeom prst="roundRect">
                      <a:avLst>
                        <a:gd fmla="val 50000" name="adj"/>
                      </a:avLst>
                    </a:prstGeom>
                    <a:solidFill>
                      <a:srgbClr val="8DA9DB"/>
                    </a:solidFill>
                    <a:ln>
                      <a:noFill/>
                    </a:ln>
                  </p:spPr>
                  <p:txBody>
                    <a:bodyPr anchorCtr="0" anchor="ctr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  <p:sp>
                  <p:nvSpPr>
                    <p:cNvPr id="239" name="Google Shape;239;p17"/>
                    <p:cNvSpPr/>
                    <p:nvPr/>
                  </p:nvSpPr>
                  <p:spPr>
                    <a:xfrm>
                      <a:off x="4883880" y="2360363"/>
                      <a:ext cx="1212120" cy="2137273"/>
                    </a:xfrm>
                    <a:custGeom>
                      <a:rect b="b" l="l" r="r" t="t"/>
                      <a:pathLst>
                        <a:path extrusionOk="0" h="2137273" w="1212120">
                          <a:moveTo>
                            <a:pt x="0" y="0"/>
                          </a:moveTo>
                          <a:cubicBezTo>
                            <a:pt x="543499" y="11017"/>
                            <a:pt x="1119191" y="-40777"/>
                            <a:pt x="1200840" y="892366"/>
                          </a:cubicBezTo>
                          <a:cubicBezTo>
                            <a:pt x="1204512" y="1307335"/>
                            <a:pt x="1208185" y="1722304"/>
                            <a:pt x="1211857" y="2137273"/>
                          </a:cubicBezTo>
                          <a:cubicBezTo>
                            <a:pt x="1226546" y="1186150"/>
                            <a:pt x="624289" y="1215528"/>
                            <a:pt x="0" y="1200839"/>
                          </a:cubicBez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8DA9DB"/>
                        </a:gs>
                        <a:gs pos="40000">
                          <a:srgbClr val="8DA9DB"/>
                        </a:gs>
                        <a:gs pos="69000">
                          <a:srgbClr val="ADC1E5"/>
                        </a:gs>
                        <a:gs pos="100000">
                          <a:srgbClr val="8DA9DB"/>
                        </a:gs>
                      </a:gsLst>
                      <a:lin ang="0" scaled="0"/>
                    </a:gradFill>
                    <a:ln>
                      <a:noFill/>
                    </a:ln>
                  </p:spPr>
                  <p:txBody>
                    <a:bodyPr anchorCtr="0" anchor="ctr" bIns="45700" lIns="91425" spcFirstLastPara="1" rIns="91425" wrap="square" tIns="45700">
                      <a:noAutofit/>
                    </a:bodyPr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0" i="0" sz="1800" u="none" cap="none" strike="noStrike">
                        <a:solidFill>
                          <a:schemeClr val="lt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p:txBody>
                </p:sp>
              </p:grpSp>
              <p:sp>
                <p:nvSpPr>
                  <p:cNvPr id="240" name="Google Shape;240;p17"/>
                  <p:cNvSpPr/>
                  <p:nvPr/>
                </p:nvSpPr>
                <p:spPr>
                  <a:xfrm>
                    <a:off x="2079982" y="4095422"/>
                    <a:ext cx="716939" cy="716939"/>
                  </a:xfrm>
                  <a:prstGeom prst="ellipse">
                    <a:avLst/>
                  </a:prstGeom>
                  <a:solidFill>
                    <a:schemeClr val="lt1"/>
                  </a:solidFill>
                  <a:ln>
                    <a:noFill/>
                  </a:ln>
                </p:spPr>
                <p:txBody>
                  <a:bodyPr anchorCtr="0" anchor="ctr" bIns="45700" lIns="91425" spcFirstLastPara="1" rIns="91425" wrap="square" tIns="45700">
                    <a:noAutofit/>
                  </a:bodyPr>
                  <a:lstStyle/>
                  <a:p>
                    <a:pPr indent="0" lvl="0" marL="0" marR="0" rtl="0" algn="ctr"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Calibri"/>
                      <a:buNone/>
                    </a:pPr>
                    <a:r>
                      <a:t/>
                    </a:r>
                    <a:endParaRPr b="0" i="0" sz="1800" u="none" cap="none" strike="noStrike">
                      <a:solidFill>
                        <a:schemeClr val="lt1"/>
                      </a:solidFill>
                      <a:latin typeface="Calibri"/>
                      <a:ea typeface="Calibri"/>
                      <a:cs typeface="Calibri"/>
                      <a:sym typeface="Calibri"/>
                    </a:endParaRPr>
                  </a:p>
                </p:txBody>
              </p:sp>
            </p:grpSp>
            <p:sp>
              <p:nvSpPr>
                <p:cNvPr id="241" name="Google Shape;241;p17"/>
                <p:cNvSpPr txBox="1"/>
                <p:nvPr/>
              </p:nvSpPr>
              <p:spPr>
                <a:xfrm>
                  <a:off x="2802349" y="4568117"/>
                  <a:ext cx="3255803" cy="92328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t" bIns="45700" lIns="91425" spcFirstLastPara="1" rIns="91425" wrap="square" tIns="45700">
                  <a:spAutoFit/>
                </a:bodyPr>
                <a:lstStyle/>
                <a:p>
                  <a:pPr indent="0" lvl="0" marL="0" marR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-US" sz="1800">
                      <a:solidFill>
                        <a:schemeClr val="dk1"/>
                      </a:solidFill>
                      <a:latin typeface="Arial Narrow"/>
                      <a:ea typeface="Arial Narrow"/>
                      <a:cs typeface="Arial Narrow"/>
                      <a:sym typeface="Arial Narrow"/>
                    </a:rPr>
                    <a:t>Meningkatkan pelestarian lingkungan yang berkelanjutan dan mitigasi kebencanaan</a:t>
                  </a:r>
                  <a:endParaRPr sz="18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endParaRPr>
                </a:p>
              </p:txBody>
            </p:sp>
          </p:grpSp>
          <p:sp>
            <p:nvSpPr>
              <p:cNvPr id="242" name="Google Shape;242;p17"/>
              <p:cNvSpPr txBox="1"/>
              <p:nvPr/>
            </p:nvSpPr>
            <p:spPr>
              <a:xfrm>
                <a:off x="2143138" y="4716943"/>
                <a:ext cx="552476" cy="58477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sp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US" sz="3200">
                    <a:solidFill>
                      <a:schemeClr val="dk1"/>
                    </a:solidFill>
                    <a:latin typeface="Arial Narrow"/>
                    <a:ea typeface="Arial Narrow"/>
                    <a:cs typeface="Arial Narrow"/>
                    <a:sym typeface="Arial Narrow"/>
                  </a:rPr>
                  <a:t>7</a:t>
                </a:r>
                <a:endParaRPr b="1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endParaRPr>
              </a:p>
            </p:txBody>
          </p:sp>
        </p:grpSp>
        <p:sp>
          <p:nvSpPr>
            <p:cNvPr id="243" name="Google Shape;243;p17"/>
            <p:cNvSpPr txBox="1"/>
            <p:nvPr/>
          </p:nvSpPr>
          <p:spPr>
            <a:xfrm>
              <a:off x="9271618" y="5247119"/>
              <a:ext cx="552476" cy="5847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200">
                  <a:solidFill>
                    <a:schemeClr val="dk1"/>
                  </a:solidFill>
                  <a:latin typeface="Arial Narrow"/>
                  <a:ea typeface="Arial Narrow"/>
                  <a:cs typeface="Arial Narrow"/>
                  <a:sym typeface="Arial Narrow"/>
                </a:rPr>
                <a:t>8</a:t>
              </a:r>
              <a:endParaRPr/>
            </a:p>
          </p:txBody>
        </p:sp>
        <p:sp>
          <p:nvSpPr>
            <p:cNvPr id="244" name="Google Shape;244;p17"/>
            <p:cNvSpPr/>
            <p:nvPr/>
          </p:nvSpPr>
          <p:spPr>
            <a:xfrm>
              <a:off x="122830" y="2298184"/>
              <a:ext cx="956539" cy="551210"/>
            </a:xfrm>
            <a:prstGeom prst="stripedRightArrow">
              <a:avLst>
                <a:gd fmla="val 45048" name="adj1"/>
                <a:gd fmla="val 35144" name="adj2"/>
              </a:avLst>
            </a:prstGeom>
            <a:solidFill>
              <a:srgbClr val="FF6600"/>
            </a:solidFill>
            <a:ln cap="flat" cmpd="sng" w="12700">
              <a:solidFill>
                <a:srgbClr val="FF66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5" name="Google Shape;245;p17"/>
          <p:cNvSpPr txBox="1"/>
          <p:nvPr/>
        </p:nvSpPr>
        <p:spPr>
          <a:xfrm>
            <a:off x="54943" y="29223"/>
            <a:ext cx="4285789" cy="523220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MISI KAB. PARIGI MOUTONG</a:t>
            </a:r>
            <a:endParaRPr sz="28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18"/>
          <p:cNvSpPr txBox="1"/>
          <p:nvPr>
            <p:ph type="title"/>
          </p:nvPr>
        </p:nvSpPr>
        <p:spPr>
          <a:xfrm>
            <a:off x="2059207" y="48321"/>
            <a:ext cx="8073587" cy="720000"/>
          </a:xfrm>
          <a:prstGeom prst="rect">
            <a:avLst/>
          </a:prstGeom>
          <a:gradFill>
            <a:gsLst>
              <a:gs pos="0">
                <a:srgbClr val="70A5DA"/>
              </a:gs>
              <a:gs pos="50000">
                <a:srgbClr val="539BDB"/>
              </a:gs>
              <a:gs pos="100000">
                <a:srgbClr val="4288C8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</a:pP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KETERKAITAN RPJMD KAB. PARIGI MOUTONG DENGAN </a:t>
            </a:r>
            <a:b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RENSTRA DINAS KESEHATAN</a:t>
            </a:r>
            <a:endParaRPr sz="2000">
              <a:solidFill>
                <a:schemeClr val="dk1"/>
              </a:solidFill>
            </a:endParaRPr>
          </a:p>
        </p:txBody>
      </p:sp>
      <p:sp>
        <p:nvSpPr>
          <p:cNvPr id="251" name="Google Shape;251;p18"/>
          <p:cNvSpPr/>
          <p:nvPr/>
        </p:nvSpPr>
        <p:spPr>
          <a:xfrm>
            <a:off x="28120" y="2864933"/>
            <a:ext cx="1493516" cy="936625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7050" lIns="94100" spcFirstLastPara="1" rIns="94100" wrap="square" tIns="4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RPJMD</a:t>
            </a:r>
            <a:endParaRPr/>
          </a:p>
        </p:txBody>
      </p:sp>
      <p:graphicFrame>
        <p:nvGraphicFramePr>
          <p:cNvPr id="252" name="Google Shape;252;p18"/>
          <p:cNvGraphicFramePr/>
          <p:nvPr/>
        </p:nvGraphicFramePr>
        <p:xfrm>
          <a:off x="1333222" y="8524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{44A6D268-56A3-4801-B147-F38C33F08D70}</a:tableStyleId>
              </a:tblPr>
              <a:tblGrid>
                <a:gridCol w="3229375"/>
                <a:gridCol w="2986825"/>
                <a:gridCol w="4563025"/>
              </a:tblGrid>
              <a:tr h="668800">
                <a:tc gridSpan="3">
                  <a:txBody>
                    <a:bodyPr/>
                    <a:lstStyle/>
                    <a:p>
                      <a:pPr indent="-1349375" lvl="0" marL="1349375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solidFill>
                            <a:srgbClr val="FFFF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VISI RPJMD : MEMANTAPKAN KABUPATEN PARIGI MOUTONG TERDEPAN, MAJU, ADIL  MERATA, BERKELANJUTAN DAN BERDAYA SAING</a:t>
                      </a:r>
                      <a:endParaRPr b="1" sz="2000" u="none" cap="none" strike="noStrike">
                        <a:solidFill>
                          <a:srgbClr val="FFFF00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21925" marL="121925">
                    <a:solidFill>
                      <a:srgbClr val="FF0000"/>
                    </a:solidFill>
                  </a:tcPr>
                </a:tc>
                <a:tc hMerge="1"/>
                <a:tc hMerge="1"/>
              </a:tr>
              <a:tr h="610650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MISI 3 : MEMAJUKAN KUALITAS DAN CAKUPAN LAYANAN PENDIDIKAN DAN  MENGGALAKKAN KESEHATAN BERDAYA SAING</a:t>
                      </a:r>
                      <a:endParaRPr/>
                    </a:p>
                  </a:txBody>
                  <a:tcPr marT="45725" marB="45725" marR="121925" marL="121925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  <a:tc hMerge="1"/>
                <a:tc hMerge="1"/>
              </a:tr>
              <a:tr h="3489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TUJUAN</a:t>
                      </a:r>
                      <a:endParaRPr/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SASARAN STRATEGIS</a:t>
                      </a:r>
                      <a:endParaRPr/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INDIKATOR KINERJA</a:t>
                      </a:r>
                      <a:endParaRPr/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30A0"/>
                    </a:solidFill>
                  </a:tcPr>
                </a:tc>
              </a:tr>
              <a:tr h="1524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Membangun generasi yang handal dengan menyediakan akses layanan dasar melalui program PARIMO CERDAS dan PARIMO SEHAT</a:t>
                      </a:r>
                      <a:endParaRPr b="1" sz="18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02525" marL="1025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Meningkatnya derajat kesehatan Masyarakat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2413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t/>
                      </a:r>
                      <a:endParaRPr b="1" sz="16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Usia Harapan Hidup </a:t>
                      </a:r>
                      <a:endParaRPr b="1" sz="18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Angka Kematian Ibu; Angka Kematian Bayi</a:t>
                      </a:r>
                      <a:endParaRPr b="1" sz="18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Stunting</a:t>
                      </a:r>
                      <a:endParaRPr b="1" sz="14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53" name="Google Shape;253;p18"/>
          <p:cNvSpPr/>
          <p:nvPr/>
        </p:nvSpPr>
        <p:spPr>
          <a:xfrm>
            <a:off x="42138" y="4803008"/>
            <a:ext cx="1493516" cy="927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7050" lIns="94100" spcFirstLastPara="1" rIns="94100" wrap="square" tIns="4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RENSTRA</a:t>
            </a:r>
            <a:endParaRPr/>
          </a:p>
        </p:txBody>
      </p:sp>
      <p:graphicFrame>
        <p:nvGraphicFramePr>
          <p:cNvPr id="254" name="Google Shape;254;p18"/>
          <p:cNvGraphicFramePr/>
          <p:nvPr/>
        </p:nvGraphicFramePr>
        <p:xfrm>
          <a:off x="1333221" y="414908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{44A6D268-56A3-4801-B147-F38C33F08D70}</a:tableStyleId>
              </a:tblPr>
              <a:tblGrid>
                <a:gridCol w="3228625"/>
                <a:gridCol w="2987550"/>
                <a:gridCol w="4561850"/>
              </a:tblGrid>
              <a:tr h="2802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TUJUAN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SASARAN STRATEGIS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INDIKATOR KINERJA UTAMA</a:t>
                      </a:r>
                      <a:endParaRPr b="1" sz="1500" u="none" cap="none" strike="noStrike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30A0"/>
                    </a:solidFill>
                  </a:tcPr>
                </a:tc>
              </a:tr>
              <a:tr h="976125">
                <a:tc rowSpan="3">
                  <a:txBody>
                    <a:bodyPr/>
                    <a:lstStyle/>
                    <a:p>
                      <a:pPr indent="-342900" lvl="0" marL="4318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i="0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Meningkatkan derajat kesehatan masyarakat</a:t>
                      </a:r>
                      <a:endParaRPr b="1" i="0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0" lvl="0" marL="88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1" i="0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Meningkatkan kualitas layanan kesehatan ibu dan anak</a:t>
                      </a:r>
                      <a:endParaRPr b="1" sz="17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Angka Kematian Ibu (AKI 87/100.000 KH)</a:t>
                      </a:r>
                      <a:endParaRPr b="1" sz="17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Angka Kematian Bayi (AKB  6/1000 KH)</a:t>
                      </a:r>
                      <a:endParaRPr b="1" sz="17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453775">
                <a:tc vMerge="1"/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 startAt="2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Meningkatnya status gizi masyarakat </a:t>
                      </a:r>
                      <a:endParaRPr b="1" sz="17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Prevalensi Balita Gizi Buruk (&lt;1%) dan Prevalensi Balita Stunting (&lt; 20%)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669800">
                <a:tc vMerge="1"/>
                <a:tc>
                  <a:txBody>
                    <a:bodyPr/>
                    <a:lstStyle/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 startAt="3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Meningkatkan Derajat Kesehatan Keluarga 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Indeks Keluarga Sehat (IKS 0,34%)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9"/>
          <p:cNvSpPr txBox="1"/>
          <p:nvPr>
            <p:ph type="title"/>
          </p:nvPr>
        </p:nvSpPr>
        <p:spPr>
          <a:xfrm>
            <a:off x="2059207" y="7379"/>
            <a:ext cx="8073587" cy="720000"/>
          </a:xfrm>
          <a:prstGeom prst="rect">
            <a:avLst/>
          </a:prstGeom>
          <a:gradFill>
            <a:gsLst>
              <a:gs pos="0">
                <a:srgbClr val="70A5DA"/>
              </a:gs>
              <a:gs pos="50000">
                <a:srgbClr val="539BDB"/>
              </a:gs>
              <a:gs pos="100000">
                <a:srgbClr val="4288C8"/>
              </a:gs>
            </a:gsLst>
            <a:lin ang="5400000" scaled="0"/>
          </a:gradFill>
          <a:ln>
            <a:noFill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69200"/>
              </a:buClr>
              <a:buSzPts val="2000"/>
              <a:buFont typeface="Calibri"/>
              <a:buNone/>
            </a:pPr>
            <a:r>
              <a:rPr lang="en-US" sz="2000">
                <a:solidFill>
                  <a:srgbClr val="F69200"/>
                </a:solidFill>
                <a:latin typeface="Calibri"/>
                <a:ea typeface="Calibri"/>
                <a:cs typeface="Calibri"/>
                <a:sym typeface="Calibri"/>
              </a:rPr>
              <a:t>KETERKAITAN RPJMD KAB. PARIGI MOUTONG DENGAN </a:t>
            </a:r>
            <a:br>
              <a:rPr lang="en-US" sz="2000">
                <a:solidFill>
                  <a:srgbClr val="F692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000">
                <a:solidFill>
                  <a:srgbClr val="F69200"/>
                </a:solidFill>
                <a:latin typeface="Calibri"/>
                <a:ea typeface="Calibri"/>
                <a:cs typeface="Calibri"/>
                <a:sym typeface="Calibri"/>
              </a:rPr>
              <a:t>RENSTRA DINAS KESEHATAN</a:t>
            </a:r>
            <a:endParaRPr/>
          </a:p>
        </p:txBody>
      </p:sp>
      <p:sp>
        <p:nvSpPr>
          <p:cNvPr id="260" name="Google Shape;260;p19"/>
          <p:cNvSpPr/>
          <p:nvPr/>
        </p:nvSpPr>
        <p:spPr>
          <a:xfrm>
            <a:off x="28120" y="2864933"/>
            <a:ext cx="1493516" cy="936625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7050" lIns="94100" spcFirstLastPara="1" rIns="94100" wrap="square" tIns="4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RPJMD</a:t>
            </a:r>
            <a:endParaRPr/>
          </a:p>
        </p:txBody>
      </p:sp>
      <p:graphicFrame>
        <p:nvGraphicFramePr>
          <p:cNvPr id="261" name="Google Shape;261;p19"/>
          <p:cNvGraphicFramePr/>
          <p:nvPr/>
        </p:nvGraphicFramePr>
        <p:xfrm>
          <a:off x="1333222" y="85245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{44A6D268-56A3-4801-B147-F38C33F08D70}</a:tableStyleId>
              </a:tblPr>
              <a:tblGrid>
                <a:gridCol w="3229375"/>
                <a:gridCol w="2744575"/>
                <a:gridCol w="4805250"/>
              </a:tblGrid>
              <a:tr h="666325">
                <a:tc gridSpan="3">
                  <a:txBody>
                    <a:bodyPr/>
                    <a:lstStyle/>
                    <a:p>
                      <a:pPr indent="-1349375" lvl="0" marL="1349375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2000" u="none" cap="none" strike="noStrike">
                          <a:solidFill>
                            <a:srgbClr val="FFFF00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VISI RPJMD : MEMANTAPKAN KABUPATEN PARIGI MOUTONG TERDEPAN, MAJU, ADIL  MERATA, BERKELANJUTAN DAN BERDAYA SAING</a:t>
                      </a:r>
                      <a:endParaRPr b="1" sz="2000" u="none" cap="none" strike="noStrike">
                        <a:solidFill>
                          <a:srgbClr val="FFFF00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21925" marL="121925">
                    <a:solidFill>
                      <a:srgbClr val="FF0000"/>
                    </a:solidFill>
                  </a:tcPr>
                </a:tc>
                <a:tc hMerge="1"/>
                <a:tc hMerge="1"/>
              </a:tr>
              <a:tr h="608400">
                <a:tc gridSpan="3"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MISI 3 : MEMAJUKAN KUALITAS DAN CAKUPAN LAYANAN PENDIDIKAN DAN  MENGGALAKKAN KESEHATAN BERDAYA SAING</a:t>
                      </a:r>
                      <a:endParaRPr/>
                    </a:p>
                  </a:txBody>
                  <a:tcPr marT="45725" marB="45725" marR="121925" marL="121925"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B3C6E7"/>
                    </a:solidFill>
                  </a:tcPr>
                </a:tc>
                <a:tc hMerge="1"/>
                <a:tc hMerge="1"/>
              </a:tr>
              <a:tr h="347650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TUJUAN</a:t>
                      </a:r>
                      <a:endParaRPr/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SASARAN STRATEGIS</a:t>
                      </a:r>
                      <a:endParaRPr/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INDIKATOR KINERJA</a:t>
                      </a:r>
                      <a:endParaRPr/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30A0"/>
                    </a:solidFill>
                  </a:tcPr>
                </a:tc>
              </a:tr>
              <a:tr h="13232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Meningkatkan daya saing Sumberdaya Manusia Parigi Moutong melalui program PARIMO CERDAS dan PARIMO SEHAT </a:t>
                      </a:r>
                      <a:endParaRPr/>
                    </a:p>
                  </a:txBody>
                  <a:tcPr marT="45725" marB="45725" marR="102525" marL="1025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Meningkatnya derajat kesehatan Masyarakat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2413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Calibri"/>
                        <a:buNone/>
                      </a:pPr>
                      <a:r>
                        <a:t/>
                      </a:r>
                      <a:endParaRPr b="1" sz="16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Usia Harapan Hidup </a:t>
                      </a:r>
                      <a:endParaRPr b="1" sz="18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Angka Kematian Ibu; Angka Kematian Bayi</a:t>
                      </a:r>
                      <a:endParaRPr b="1" sz="18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 Narrow"/>
                        <a:buAutoNum type="arabicPeriod"/>
                      </a:pPr>
                      <a:r>
                        <a:rPr b="1" lang="en-US" sz="18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Stunting</a:t>
                      </a:r>
                      <a:endParaRPr b="1" sz="1400" u="none" cap="none" strike="noStrike"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25" marB="45725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62" name="Google Shape;262;p19"/>
          <p:cNvSpPr/>
          <p:nvPr/>
        </p:nvSpPr>
        <p:spPr>
          <a:xfrm>
            <a:off x="42138" y="4803008"/>
            <a:ext cx="1493516" cy="9271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7050" lIns="94100" spcFirstLastPara="1" rIns="94100" wrap="square" tIns="470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RENSTRA</a:t>
            </a:r>
            <a:endParaRPr/>
          </a:p>
        </p:txBody>
      </p:sp>
      <p:graphicFrame>
        <p:nvGraphicFramePr>
          <p:cNvPr id="263" name="Google Shape;263;p19"/>
          <p:cNvGraphicFramePr/>
          <p:nvPr/>
        </p:nvGraphicFramePr>
        <p:xfrm>
          <a:off x="1333221" y="4077073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{44A6D268-56A3-4801-B147-F38C33F08D70}</a:tableStyleId>
              </a:tblPr>
              <a:tblGrid>
                <a:gridCol w="3228625"/>
                <a:gridCol w="2745325"/>
                <a:gridCol w="4804075"/>
              </a:tblGrid>
              <a:tr h="2789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TUJUAN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SASARAN STRATEGIS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US" sz="1500" u="none" cap="none" strike="noStrike">
                          <a:solidFill>
                            <a:schemeClr val="lt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INDIKATOR KINERJA UTAMA</a:t>
                      </a:r>
                      <a:endParaRPr b="1" sz="1500" u="none" cap="none" strike="noStrike">
                        <a:solidFill>
                          <a:schemeClr val="lt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7030A0"/>
                    </a:solidFill>
                  </a:tcPr>
                </a:tc>
              </a:tr>
              <a:tr h="1514250">
                <a:tc rowSpan="2">
                  <a:txBody>
                    <a:bodyPr/>
                    <a:lstStyle/>
                    <a:p>
                      <a:pPr indent="-342900" lvl="0" marL="4318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 startAt="2"/>
                      </a:pPr>
                      <a:r>
                        <a:rPr b="1" i="0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Mewujudkan pelayanan Kesehatan dasar yang bermutu dan terjangkau bagi masyarakat</a:t>
                      </a:r>
                      <a:endParaRPr b="1" i="0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0" lvl="0" marL="88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None/>
                      </a:pPr>
                      <a:r>
                        <a:t/>
                      </a:r>
                      <a:endParaRPr b="1" i="0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 anchor="ctr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Meningkatnya akses masyarakat ke fasilitas kesehatan</a:t>
                      </a:r>
                      <a:endParaRPr b="1" sz="17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Rasio tenaga Kesehatan per satuan penduduk proporsional</a:t>
                      </a:r>
                      <a:endParaRPr b="1" sz="18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Rasio Puskesmas per satuan penduduk (1 Puskesmas / Kecamatan)</a:t>
                      </a:r>
                      <a:endParaRPr/>
                    </a:p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Ketersediaan obat dan vaksin di Puskesmas (100%)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  <a:tr h="557875">
                <a:tc vMerge="1"/>
                <a:tc>
                  <a:txBody>
                    <a:bodyPr/>
                    <a:lstStyle/>
                    <a:p>
                      <a:pPr indent="-342900" lvl="0" marL="34290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700"/>
                        <a:buFont typeface="Calibri"/>
                        <a:buAutoNum type="arabicPeriod" startAt="2"/>
                      </a:pPr>
                      <a:r>
                        <a:rPr b="1" lang="en-US" sz="17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Meningkatnya mutu pelayanan kesehatan</a:t>
                      </a:r>
                      <a:endParaRPr b="1" sz="1700" u="none" cap="none" strike="noStrike">
                        <a:solidFill>
                          <a:schemeClr val="dk1"/>
                        </a:solidFill>
                        <a:latin typeface="Arial Narrow"/>
                        <a:ea typeface="Arial Narrow"/>
                        <a:cs typeface="Arial Narrow"/>
                        <a:sym typeface="Arial Narrow"/>
                      </a:endParaRPr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indent="-342900" lvl="0" marL="34290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Calibri"/>
                        <a:buAutoNum type="arabicPeriod"/>
                      </a:pPr>
                      <a:r>
                        <a:rPr b="1" lang="en-US" sz="1800" u="none" cap="none" strike="noStrike">
                          <a:solidFill>
                            <a:schemeClr val="dk1"/>
                          </a:solidFill>
                          <a:latin typeface="Arial Narrow"/>
                          <a:ea typeface="Arial Narrow"/>
                          <a:cs typeface="Arial Narrow"/>
                          <a:sym typeface="Arial Narrow"/>
                        </a:rPr>
                        <a:t>Jumlah Puskesmas terakreditasi (23 Puskesmas)</a:t>
                      </a:r>
                      <a:endParaRPr/>
                    </a:p>
                  </a:txBody>
                  <a:tcPr marT="45700" marB="45700" marR="121925" marL="121925">
                    <a:lnL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264" name="Google Shape;264;p19"/>
          <p:cNvSpPr txBox="1"/>
          <p:nvPr/>
        </p:nvSpPr>
        <p:spPr>
          <a:xfrm>
            <a:off x="-14004" y="30769"/>
            <a:ext cx="4437518" cy="4180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LANJUTAN ……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20"/>
          <p:cNvSpPr txBox="1"/>
          <p:nvPr/>
        </p:nvSpPr>
        <p:spPr>
          <a:xfrm>
            <a:off x="54943" y="29223"/>
            <a:ext cx="5321650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SUMBER DAYA KESEHATAN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270" name="Google Shape;270;p20"/>
          <p:cNvGrpSpPr/>
          <p:nvPr/>
        </p:nvGrpSpPr>
        <p:grpSpPr>
          <a:xfrm>
            <a:off x="2037956" y="1080801"/>
            <a:ext cx="8899855" cy="4696395"/>
            <a:chOff x="5957" y="361135"/>
            <a:chExt cx="8899855" cy="4696395"/>
          </a:xfrm>
        </p:grpSpPr>
        <p:sp>
          <p:nvSpPr>
            <p:cNvPr id="271" name="Google Shape;271;p20"/>
            <p:cNvSpPr/>
            <p:nvPr/>
          </p:nvSpPr>
          <p:spPr>
            <a:xfrm>
              <a:off x="5957" y="361135"/>
              <a:ext cx="3809952" cy="2844048"/>
            </a:xfrm>
            <a:prstGeom prst="round2SameRect">
              <a:avLst>
                <a:gd fmla="val 8000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20"/>
            <p:cNvSpPr txBox="1"/>
            <p:nvPr/>
          </p:nvSpPr>
          <p:spPr>
            <a:xfrm>
              <a:off x="72596" y="427774"/>
              <a:ext cx="3676674" cy="277740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0625" lIns="40625" spcFirstLastPara="1" rIns="40625" wrap="square" tIns="12190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PUSKESMAS :23</a:t>
              </a:r>
              <a:endPara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PUSTU : 79</a:t>
              </a:r>
              <a:endPara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80"/>
                </a:spcBef>
                <a:spcAft>
                  <a:spcPts val="0"/>
                </a:spcAft>
                <a:buClr>
                  <a:schemeClr val="dk1"/>
                </a:buClr>
                <a:buSzPts val="3200"/>
                <a:buFont typeface="Calibri"/>
                <a:buChar char="•"/>
              </a:pPr>
              <a:r>
                <a:rPr b="0" i="0" lang="en-US" sz="32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PUSLING : 23</a:t>
              </a:r>
              <a:endPara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20"/>
            <p:cNvSpPr/>
            <p:nvPr/>
          </p:nvSpPr>
          <p:spPr>
            <a:xfrm>
              <a:off x="5957" y="3205184"/>
              <a:ext cx="3809952" cy="1222941"/>
            </a:xfrm>
            <a:prstGeom prst="rect">
              <a:avLst/>
            </a:prstGeom>
            <a:solidFill>
              <a:schemeClr val="accent2"/>
            </a:solidFill>
            <a:ln cap="flat" cmpd="sng" w="12700">
              <a:solidFill>
                <a:schemeClr val="accent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20"/>
            <p:cNvSpPr txBox="1"/>
            <p:nvPr/>
          </p:nvSpPr>
          <p:spPr>
            <a:xfrm>
              <a:off x="5957" y="3205184"/>
              <a:ext cx="2683064" cy="1222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06675" spcFirstLastPara="1" rIns="35550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PUSKESMAS DAN JARINGAN</a:t>
              </a:r>
              <a:endParaRPr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20"/>
            <p:cNvSpPr/>
            <p:nvPr/>
          </p:nvSpPr>
          <p:spPr>
            <a:xfrm>
              <a:off x="2614239" y="3074828"/>
              <a:ext cx="1698604" cy="1982702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13997" r="-13999" t="0"/>
              </a:stretch>
            </a:blipFill>
            <a:ln cap="flat" cmpd="sng" w="12700">
              <a:solidFill>
                <a:srgbClr val="F7D5CB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20"/>
            <p:cNvSpPr/>
            <p:nvPr/>
          </p:nvSpPr>
          <p:spPr>
            <a:xfrm>
              <a:off x="4643205" y="380588"/>
              <a:ext cx="3809952" cy="2844048"/>
            </a:xfrm>
            <a:prstGeom prst="round2SameRect">
              <a:avLst>
                <a:gd fmla="val 8000" name="adj1"/>
                <a:gd fmla="val 0" name="adj2"/>
              </a:avLst>
            </a:prstGeom>
            <a:solidFill>
              <a:schemeClr val="lt1">
                <a:alpha val="89803"/>
              </a:schemeClr>
            </a:solidFill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20"/>
            <p:cNvSpPr txBox="1"/>
            <p:nvPr/>
          </p:nvSpPr>
          <p:spPr>
            <a:xfrm>
              <a:off x="4709844" y="447227"/>
              <a:ext cx="3676674" cy="277740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8100" lIns="38100" spcFirstLastPara="1" rIns="38100" wrap="square" tIns="114300">
              <a:noAutofit/>
            </a:bodyPr>
            <a:lstStyle/>
            <a:p>
              <a:pPr indent="-285750" lvl="1" marL="2857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Char char="•"/>
              </a:pPr>
              <a:r>
                <a:rPr b="0" i="0" lang="en-U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POSKESDES : 227</a:t>
              </a:r>
              <a:endParaRPr b="0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5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Char char="•"/>
              </a:pPr>
              <a:r>
                <a:rPr b="0" i="0" lang="en-U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POSYANDU : 461</a:t>
              </a:r>
              <a:endParaRPr b="0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85750" lvl="1" marL="285750" marR="0" rtl="0" algn="l">
                <a:lnSpc>
                  <a:spcPct val="90000"/>
                </a:lnSpc>
                <a:spcBef>
                  <a:spcPts val="450"/>
                </a:spcBef>
                <a:spcAft>
                  <a:spcPts val="0"/>
                </a:spcAft>
                <a:buClr>
                  <a:schemeClr val="dk1"/>
                </a:buClr>
                <a:buSzPts val="3000"/>
                <a:buFont typeface="Calibri"/>
                <a:buChar char="•"/>
              </a:pPr>
              <a:r>
                <a:rPr b="0" i="0" lang="en-US" sz="30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POSBINDU PTM : 297</a:t>
              </a:r>
              <a:endParaRPr b="0" i="0" sz="3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20"/>
            <p:cNvSpPr/>
            <p:nvPr/>
          </p:nvSpPr>
          <p:spPr>
            <a:xfrm>
              <a:off x="4643205" y="3224637"/>
              <a:ext cx="3809952" cy="1222941"/>
            </a:xfrm>
            <a:prstGeom prst="rect">
              <a:avLst/>
            </a:prstGeom>
            <a:solidFill>
              <a:schemeClr val="accent3"/>
            </a:solidFill>
            <a:ln cap="flat" cmpd="sng" w="12700">
              <a:solidFill>
                <a:schemeClr val="accent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20"/>
            <p:cNvSpPr txBox="1"/>
            <p:nvPr/>
          </p:nvSpPr>
          <p:spPr>
            <a:xfrm>
              <a:off x="4643205" y="3224637"/>
              <a:ext cx="2683064" cy="12229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121900" spcFirstLastPara="1" rIns="4062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UKBM</a:t>
              </a:r>
              <a:endParaRPr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20"/>
            <p:cNvSpPr/>
            <p:nvPr/>
          </p:nvSpPr>
          <p:spPr>
            <a:xfrm>
              <a:off x="7295765" y="3133184"/>
              <a:ext cx="1610047" cy="1904894"/>
            </a:xfrm>
            <a:prstGeom prst="ellipse">
              <a:avLst/>
            </a:prstGeom>
            <a:blipFill rotWithShape="1">
              <a:blip r:embed="rId4">
                <a:alphaModFix/>
              </a:blip>
              <a:stretch>
                <a:fillRect b="0" l="-57992" r="-57994" t="0"/>
              </a:stretch>
            </a:blipFill>
            <a:ln cap="flat" cmpd="sng" w="12700">
              <a:solidFill>
                <a:srgbClr val="E0E0E0">
                  <a:alpha val="89803"/>
                </a:srgb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1"/>
          <p:cNvSpPr txBox="1"/>
          <p:nvPr/>
        </p:nvSpPr>
        <p:spPr>
          <a:xfrm>
            <a:off x="54943" y="29223"/>
            <a:ext cx="5321650" cy="646331"/>
          </a:xfrm>
          <a:prstGeom prst="rect">
            <a:avLst/>
          </a:prstGeom>
          <a:noFill/>
          <a:ln>
            <a:noFill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Arial Narrow"/>
                <a:ea typeface="Arial Narrow"/>
                <a:cs typeface="Arial Narrow"/>
                <a:sym typeface="Arial Narrow"/>
              </a:rPr>
              <a:t>SUMBER DAYA KESEHATAN</a:t>
            </a:r>
            <a:endParaRPr sz="3600">
              <a:solidFill>
                <a:schemeClr val="dk1"/>
              </a:solidFill>
              <a:latin typeface="Arial Narrow"/>
              <a:ea typeface="Arial Narrow"/>
              <a:cs typeface="Arial Narrow"/>
              <a:sym typeface="Arial Narrow"/>
            </a:endParaRPr>
          </a:p>
        </p:txBody>
      </p:sp>
      <p:grpSp>
        <p:nvGrpSpPr>
          <p:cNvPr id="286" name="Google Shape;286;p21"/>
          <p:cNvGrpSpPr/>
          <p:nvPr/>
        </p:nvGrpSpPr>
        <p:grpSpPr>
          <a:xfrm>
            <a:off x="3383782" y="773466"/>
            <a:ext cx="5467995" cy="5796074"/>
            <a:chOff x="1787202" y="4212"/>
            <a:chExt cx="5467995" cy="5796074"/>
          </a:xfrm>
        </p:grpSpPr>
        <p:sp>
          <p:nvSpPr>
            <p:cNvPr id="287" name="Google Shape;287;p21"/>
            <p:cNvSpPr/>
            <p:nvPr/>
          </p:nvSpPr>
          <p:spPr>
            <a:xfrm>
              <a:off x="1787202" y="4212"/>
              <a:ext cx="5051201" cy="3770615"/>
            </a:xfrm>
            <a:prstGeom prst="round2SameRect">
              <a:avLst>
                <a:gd fmla="val 8000" name="adj1"/>
                <a:gd fmla="val 0" name="adj2"/>
              </a:avLst>
            </a:prstGeom>
            <a:solidFill>
              <a:srgbClr val="D4E2CE">
                <a:alpha val="89803"/>
              </a:srgbClr>
            </a:solidFill>
            <a:ln cap="flat" cmpd="sng" w="9525">
              <a:solidFill>
                <a:schemeClr val="accent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8" name="Google Shape;288;p21"/>
            <p:cNvSpPr txBox="1"/>
            <p:nvPr/>
          </p:nvSpPr>
          <p:spPr>
            <a:xfrm>
              <a:off x="1875552" y="92562"/>
              <a:ext cx="4874501" cy="368226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0475" lIns="30475" spcFirstLastPara="1" rIns="30475" wrap="square" tIns="91425">
              <a:noAutofit/>
            </a:bodyPr>
            <a:lstStyle/>
            <a:p>
              <a:pPr indent="-228600" lvl="1" marL="2286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DOKTER UMUM : 33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DOKTER GIGI : 12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PERAWAT : 311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BIDAN : 516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GIZI : 19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FARMASI : 49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ANALIS : 16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KESMAS : 100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-228600" lvl="1" marL="228600" marR="0" rtl="0" algn="l">
                <a:lnSpc>
                  <a:spcPct val="90000"/>
                </a:lnSpc>
                <a:spcBef>
                  <a:spcPts val="36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Calibri"/>
                <a:buChar char="•"/>
              </a:pPr>
              <a:r>
                <a:rPr b="0" i="0" lang="en-US" sz="24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KESLING : 39 orang</a:t>
              </a:r>
              <a:endPara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9" name="Google Shape;289;p21"/>
            <p:cNvSpPr/>
            <p:nvPr/>
          </p:nvSpPr>
          <p:spPr>
            <a:xfrm>
              <a:off x="1787202" y="3774827"/>
              <a:ext cx="5051201" cy="1621364"/>
            </a:xfrm>
            <a:prstGeom prst="rect">
              <a:avLst/>
            </a:prstGeom>
            <a:gradFill>
              <a:gsLst>
                <a:gs pos="0">
                  <a:schemeClr val="lt1"/>
                </a:gs>
                <a:gs pos="50000">
                  <a:schemeClr val="lt1"/>
                </a:gs>
                <a:gs pos="100000">
                  <a:srgbClr val="E1E1E1"/>
                </a:gs>
              </a:gsLst>
              <a:lin ang="5400000" scaled="0"/>
            </a:gradFill>
            <a:ln cap="flat" cmpd="sng" w="9525">
              <a:solidFill>
                <a:srgbClr val="659C40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0" name="Google Shape;290;p21"/>
            <p:cNvSpPr txBox="1"/>
            <p:nvPr/>
          </p:nvSpPr>
          <p:spPr>
            <a:xfrm>
              <a:off x="1787202" y="3774827"/>
              <a:ext cx="3557184" cy="162136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247650" spcFirstLastPara="1" rIns="82550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5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rPr>
                <a:t>SDMK</a:t>
              </a:r>
              <a:endParaRPr sz="65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21"/>
            <p:cNvSpPr/>
            <p:nvPr/>
          </p:nvSpPr>
          <p:spPr>
            <a:xfrm>
              <a:off x="5487277" y="4032366"/>
              <a:ext cx="1767920" cy="1767920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-22999" r="-22999" t="0"/>
              </a:stretch>
            </a:blipFill>
            <a:ln cap="flat" cmpd="sng" w="9525">
              <a:solidFill>
                <a:schemeClr val="accent6">
                  <a:alpha val="89803"/>
                </a:schemeClr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