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08" r:id="rId2"/>
    <p:sldId id="318" r:id="rId3"/>
    <p:sldId id="1404" r:id="rId4"/>
    <p:sldId id="300" r:id="rId5"/>
  </p:sldIdLst>
  <p:sldSz cx="12192000" cy="6858000"/>
  <p:notesSz cx="7102475" cy="1121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4D07"/>
    <a:srgbClr val="C69500"/>
    <a:srgbClr val="1D4B1C"/>
    <a:srgbClr val="5E8E26"/>
    <a:srgbClr val="F43308"/>
    <a:srgbClr val="B8E08C"/>
    <a:srgbClr val="C8BE07"/>
    <a:srgbClr val="DEA66B"/>
    <a:srgbClr val="7CB683"/>
    <a:srgbClr val="FF87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3A1135-D602-4680-BF74-639858B2144B}" type="doc">
      <dgm:prSet loTypeId="urn:microsoft.com/office/officeart/2005/8/layout/chevronAccent+Icon#1" loCatId="process" qsTypeId="urn:microsoft.com/office/officeart/2005/8/quickstyle/3d1" qsCatId="3D" csTypeId="urn:microsoft.com/office/officeart/2005/8/colors/accent1_2" csCatId="accent1" phldr="1"/>
      <dgm:spPr/>
    </dgm:pt>
    <dgm:pt modelId="{EE8BD6AE-8360-493F-998A-CEAD5F57FF00}">
      <dgm:prSet phldrT="[Text]" custT="1"/>
      <dgm:spPr/>
      <dgm:t>
        <a:bodyPr/>
        <a:lstStyle/>
        <a:p>
          <a:r>
            <a:rPr lang="en-US" sz="900" dirty="0"/>
            <a:t>PERSIAPAN</a:t>
          </a:r>
        </a:p>
      </dgm:t>
    </dgm:pt>
    <dgm:pt modelId="{2327C40B-DDCA-432E-91E7-F9D0858D4FFA}" type="parTrans" cxnId="{92F0DD1B-4390-45FA-A287-71036C885D12}">
      <dgm:prSet/>
      <dgm:spPr/>
      <dgm:t>
        <a:bodyPr/>
        <a:lstStyle/>
        <a:p>
          <a:endParaRPr lang="en-US"/>
        </a:p>
      </dgm:t>
    </dgm:pt>
    <dgm:pt modelId="{11982089-C154-4769-811E-4429FEACB78F}" type="sibTrans" cxnId="{92F0DD1B-4390-45FA-A287-71036C885D12}">
      <dgm:prSet/>
      <dgm:spPr/>
      <dgm:t>
        <a:bodyPr/>
        <a:lstStyle/>
        <a:p>
          <a:endParaRPr lang="en-US"/>
        </a:p>
      </dgm:t>
    </dgm:pt>
    <dgm:pt modelId="{63265531-D474-41C6-A5E9-1B7E41B8915B}">
      <dgm:prSet phldrT="[Text]"/>
      <dgm:spPr/>
      <dgm:t>
        <a:bodyPr/>
        <a:lstStyle/>
        <a:p>
          <a:r>
            <a:rPr lang="en-US" dirty="0"/>
            <a:t>RANCANGAN AWAL</a:t>
          </a:r>
        </a:p>
      </dgm:t>
    </dgm:pt>
    <dgm:pt modelId="{241262D3-90EE-4B86-9178-36D1321E016F}" type="parTrans" cxnId="{4E70A7E5-F5AD-4E5D-A15A-2067055CC29C}">
      <dgm:prSet/>
      <dgm:spPr/>
      <dgm:t>
        <a:bodyPr/>
        <a:lstStyle/>
        <a:p>
          <a:endParaRPr lang="en-US"/>
        </a:p>
      </dgm:t>
    </dgm:pt>
    <dgm:pt modelId="{03670ED2-A972-46DC-9946-F99CF0F9E28B}" type="sibTrans" cxnId="{4E70A7E5-F5AD-4E5D-A15A-2067055CC29C}">
      <dgm:prSet/>
      <dgm:spPr/>
      <dgm:t>
        <a:bodyPr/>
        <a:lstStyle/>
        <a:p>
          <a:endParaRPr lang="en-US"/>
        </a:p>
      </dgm:t>
    </dgm:pt>
    <dgm:pt modelId="{07CC74C5-B480-4843-BA4E-F5FF5977D642}">
      <dgm:prSet phldrT="[Text]"/>
      <dgm:spPr/>
      <dgm:t>
        <a:bodyPr/>
        <a:lstStyle/>
        <a:p>
          <a:r>
            <a:rPr lang="en-US" dirty="0"/>
            <a:t>RANCANGAN</a:t>
          </a:r>
        </a:p>
      </dgm:t>
    </dgm:pt>
    <dgm:pt modelId="{7A013666-D08F-41CA-9FA6-87042903632E}" type="parTrans" cxnId="{B66009DF-4E1A-4D1B-81FD-0BD71F718CBA}">
      <dgm:prSet/>
      <dgm:spPr/>
      <dgm:t>
        <a:bodyPr/>
        <a:lstStyle/>
        <a:p>
          <a:endParaRPr lang="en-US"/>
        </a:p>
      </dgm:t>
    </dgm:pt>
    <dgm:pt modelId="{9E83B331-AEEF-49C5-A533-F436485E256C}" type="sibTrans" cxnId="{B66009DF-4E1A-4D1B-81FD-0BD71F718CBA}">
      <dgm:prSet/>
      <dgm:spPr/>
      <dgm:t>
        <a:bodyPr/>
        <a:lstStyle/>
        <a:p>
          <a:endParaRPr lang="en-US"/>
        </a:p>
      </dgm:t>
    </dgm:pt>
    <dgm:pt modelId="{8A56FC9E-7CDF-497D-A9A7-0357BBC1222F}">
      <dgm:prSet/>
      <dgm:spPr/>
      <dgm:t>
        <a:bodyPr/>
        <a:lstStyle/>
        <a:p>
          <a:r>
            <a:rPr lang="en-US" dirty="0"/>
            <a:t>MUSRENBANG</a:t>
          </a:r>
        </a:p>
      </dgm:t>
    </dgm:pt>
    <dgm:pt modelId="{B3178505-AF5C-467D-A4AA-16EC35B30112}" type="parTrans" cxnId="{9E56E69C-9EBD-4C82-89A0-CC7E95119DB0}">
      <dgm:prSet/>
      <dgm:spPr/>
      <dgm:t>
        <a:bodyPr/>
        <a:lstStyle/>
        <a:p>
          <a:endParaRPr lang="en-US"/>
        </a:p>
      </dgm:t>
    </dgm:pt>
    <dgm:pt modelId="{4E25592A-C621-46F7-9C2A-82EF6E8D68BB}" type="sibTrans" cxnId="{9E56E69C-9EBD-4C82-89A0-CC7E95119DB0}">
      <dgm:prSet/>
      <dgm:spPr/>
      <dgm:t>
        <a:bodyPr/>
        <a:lstStyle/>
        <a:p>
          <a:endParaRPr lang="en-US"/>
        </a:p>
      </dgm:t>
    </dgm:pt>
    <dgm:pt modelId="{EFC2D6EF-B71F-44B2-9C4A-DF72730BD750}">
      <dgm:prSet/>
      <dgm:spPr/>
      <dgm:t>
        <a:bodyPr/>
        <a:lstStyle/>
        <a:p>
          <a:r>
            <a:rPr lang="en-US" dirty="0"/>
            <a:t>RANCANGAN AKHIR</a:t>
          </a:r>
        </a:p>
      </dgm:t>
    </dgm:pt>
    <dgm:pt modelId="{46A0AD65-8D24-4FAA-B50E-7FDB614F813A}" type="parTrans" cxnId="{DFC19BA7-6F43-4908-90C4-B14282E280A5}">
      <dgm:prSet/>
      <dgm:spPr/>
      <dgm:t>
        <a:bodyPr/>
        <a:lstStyle/>
        <a:p>
          <a:endParaRPr lang="en-US"/>
        </a:p>
      </dgm:t>
    </dgm:pt>
    <dgm:pt modelId="{B0C35DE4-EA7C-45FF-8FC2-F0D3CD85AED0}" type="sibTrans" cxnId="{DFC19BA7-6F43-4908-90C4-B14282E280A5}">
      <dgm:prSet/>
      <dgm:spPr/>
      <dgm:t>
        <a:bodyPr/>
        <a:lstStyle/>
        <a:p>
          <a:endParaRPr lang="en-US"/>
        </a:p>
      </dgm:t>
    </dgm:pt>
    <dgm:pt modelId="{8461AAD7-A56F-4116-8A78-16FA782D44E1}">
      <dgm:prSet/>
      <dgm:spPr/>
      <dgm:t>
        <a:bodyPr/>
        <a:lstStyle/>
        <a:p>
          <a:r>
            <a:rPr lang="en-US" dirty="0"/>
            <a:t>PERATURAN DAERAH</a:t>
          </a:r>
        </a:p>
      </dgm:t>
    </dgm:pt>
    <dgm:pt modelId="{BD8E79AA-9A04-4BD8-9F09-776917F1F184}" type="parTrans" cxnId="{8CC6A0B7-EFFC-4D85-BB08-2A0E0E7A87FD}">
      <dgm:prSet/>
      <dgm:spPr/>
      <dgm:t>
        <a:bodyPr/>
        <a:lstStyle/>
        <a:p>
          <a:endParaRPr lang="en-US"/>
        </a:p>
      </dgm:t>
    </dgm:pt>
    <dgm:pt modelId="{72E3A96A-5F78-47A3-B9B1-9DCB0B993C28}" type="sibTrans" cxnId="{8CC6A0B7-EFFC-4D85-BB08-2A0E0E7A87FD}">
      <dgm:prSet/>
      <dgm:spPr/>
      <dgm:t>
        <a:bodyPr/>
        <a:lstStyle/>
        <a:p>
          <a:endParaRPr lang="en-US"/>
        </a:p>
      </dgm:t>
    </dgm:pt>
    <dgm:pt modelId="{AB0E32A1-8E91-4BCC-AAF8-C753B29447D6}" type="pres">
      <dgm:prSet presAssocID="{5A3A1135-D602-4680-BF74-639858B2144B}" presName="Name0" presStyleCnt="0">
        <dgm:presLayoutVars>
          <dgm:dir/>
          <dgm:resizeHandles val="exact"/>
        </dgm:presLayoutVars>
      </dgm:prSet>
      <dgm:spPr/>
    </dgm:pt>
    <dgm:pt modelId="{9448B0D4-3AD9-451F-BAE4-8BE785AECBBA}" type="pres">
      <dgm:prSet presAssocID="{EE8BD6AE-8360-493F-998A-CEAD5F57FF00}" presName="composite" presStyleCnt="0"/>
      <dgm:spPr/>
    </dgm:pt>
    <dgm:pt modelId="{30AA7068-924C-41A8-8217-EC310E2D5977}" type="pres">
      <dgm:prSet presAssocID="{EE8BD6AE-8360-493F-998A-CEAD5F57FF00}" presName="bgChev" presStyleLbl="node1" presStyleIdx="0" presStyleCnt="6"/>
      <dgm:spPr/>
    </dgm:pt>
    <dgm:pt modelId="{F7913A43-CB75-4428-BA43-4BDD857C5DEA}" type="pres">
      <dgm:prSet presAssocID="{EE8BD6AE-8360-493F-998A-CEAD5F57FF00}" presName="txNode" presStyleLbl="f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EED120-3158-4FA5-AAA2-F3B091BBD676}" type="pres">
      <dgm:prSet presAssocID="{11982089-C154-4769-811E-4429FEACB78F}" presName="compositeSpace" presStyleCnt="0"/>
      <dgm:spPr/>
    </dgm:pt>
    <dgm:pt modelId="{E46E2EE3-3BBE-4F72-A14F-875C28296389}" type="pres">
      <dgm:prSet presAssocID="{63265531-D474-41C6-A5E9-1B7E41B8915B}" presName="composite" presStyleCnt="0"/>
      <dgm:spPr/>
    </dgm:pt>
    <dgm:pt modelId="{289B5B36-443E-47CF-8ECA-2651B49CDDA8}" type="pres">
      <dgm:prSet presAssocID="{63265531-D474-41C6-A5E9-1B7E41B8915B}" presName="bgChev" presStyleLbl="node1" presStyleIdx="1" presStyleCnt="6"/>
      <dgm:spPr/>
    </dgm:pt>
    <dgm:pt modelId="{6567F19D-FAD0-4C0C-8337-B82444CEC7AB}" type="pres">
      <dgm:prSet presAssocID="{63265531-D474-41C6-A5E9-1B7E41B8915B}" presName="txNode" presStyleLbl="f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3CD83-91E9-4FF8-8B1B-6F2A8842FC35}" type="pres">
      <dgm:prSet presAssocID="{03670ED2-A972-46DC-9946-F99CF0F9E28B}" presName="compositeSpace" presStyleCnt="0"/>
      <dgm:spPr/>
    </dgm:pt>
    <dgm:pt modelId="{0143C8B8-67A9-401A-A017-4E62E49EAACD}" type="pres">
      <dgm:prSet presAssocID="{07CC74C5-B480-4843-BA4E-F5FF5977D642}" presName="composite" presStyleCnt="0"/>
      <dgm:spPr/>
    </dgm:pt>
    <dgm:pt modelId="{186F8638-DF31-43FD-917B-6E550BDBF323}" type="pres">
      <dgm:prSet presAssocID="{07CC74C5-B480-4843-BA4E-F5FF5977D642}" presName="bgChev" presStyleLbl="node1" presStyleIdx="2" presStyleCnt="6"/>
      <dgm:spPr/>
    </dgm:pt>
    <dgm:pt modelId="{86A8BAAD-E21E-43EC-9B95-1561AD0D9ABA}" type="pres">
      <dgm:prSet presAssocID="{07CC74C5-B480-4843-BA4E-F5FF5977D642}" presName="txNode" presStyleLbl="f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2FDECE-76A7-4166-B9AD-FF89B4EE18B6}" type="pres">
      <dgm:prSet presAssocID="{9E83B331-AEEF-49C5-A533-F436485E256C}" presName="compositeSpace" presStyleCnt="0"/>
      <dgm:spPr/>
    </dgm:pt>
    <dgm:pt modelId="{EB37F734-A306-488C-A8FA-5933802AD1E6}" type="pres">
      <dgm:prSet presAssocID="{8A56FC9E-7CDF-497D-A9A7-0357BBC1222F}" presName="composite" presStyleCnt="0"/>
      <dgm:spPr/>
    </dgm:pt>
    <dgm:pt modelId="{0C1B2554-2593-4CB0-B3FF-72F2CE2B4612}" type="pres">
      <dgm:prSet presAssocID="{8A56FC9E-7CDF-497D-A9A7-0357BBC1222F}" presName="bgChev" presStyleLbl="node1" presStyleIdx="3" presStyleCnt="6"/>
      <dgm:spPr/>
    </dgm:pt>
    <dgm:pt modelId="{F869F54E-9858-44DE-B0FB-D7A44DEEA2AC}" type="pres">
      <dgm:prSet presAssocID="{8A56FC9E-7CDF-497D-A9A7-0357BBC1222F}" presName="txNode" presStyleLbl="f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5B59D5-4E13-4B4C-BF3F-90CC27F53B63}" type="pres">
      <dgm:prSet presAssocID="{4E25592A-C621-46F7-9C2A-82EF6E8D68BB}" presName="compositeSpace" presStyleCnt="0"/>
      <dgm:spPr/>
    </dgm:pt>
    <dgm:pt modelId="{26F0ACF0-080B-4114-A64B-C59F5EAB4B20}" type="pres">
      <dgm:prSet presAssocID="{EFC2D6EF-B71F-44B2-9C4A-DF72730BD750}" presName="composite" presStyleCnt="0"/>
      <dgm:spPr/>
    </dgm:pt>
    <dgm:pt modelId="{681EC170-B5DC-4790-97F5-4408B173EC04}" type="pres">
      <dgm:prSet presAssocID="{EFC2D6EF-B71F-44B2-9C4A-DF72730BD750}" presName="bgChev" presStyleLbl="node1" presStyleIdx="4" presStyleCnt="6"/>
      <dgm:spPr/>
    </dgm:pt>
    <dgm:pt modelId="{1FEAA0D0-CB13-4BE7-9111-D66979583118}" type="pres">
      <dgm:prSet presAssocID="{EFC2D6EF-B71F-44B2-9C4A-DF72730BD750}" presName="txNode" presStyleLbl="f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A865EC-A05A-49EF-9444-8596298E453D}" type="pres">
      <dgm:prSet presAssocID="{B0C35DE4-EA7C-45FF-8FC2-F0D3CD85AED0}" presName="compositeSpace" presStyleCnt="0"/>
      <dgm:spPr/>
    </dgm:pt>
    <dgm:pt modelId="{A277FA74-7B9B-4F8F-BF2D-59AB680F243B}" type="pres">
      <dgm:prSet presAssocID="{8461AAD7-A56F-4116-8A78-16FA782D44E1}" presName="composite" presStyleCnt="0"/>
      <dgm:spPr/>
    </dgm:pt>
    <dgm:pt modelId="{D9C34F4D-F019-4884-92F0-EF3D4C221D3F}" type="pres">
      <dgm:prSet presAssocID="{8461AAD7-A56F-4116-8A78-16FA782D44E1}" presName="bgChev" presStyleLbl="node1" presStyleIdx="5" presStyleCnt="6"/>
      <dgm:spPr/>
    </dgm:pt>
    <dgm:pt modelId="{8BD7F08F-90D7-4392-A416-E6457E774A82}" type="pres">
      <dgm:prSet presAssocID="{8461AAD7-A56F-4116-8A78-16FA782D44E1}" presName="txNode" presStyleLbl="f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B457AD-9386-48E2-9A5D-F4862EEFE4A1}" type="presOf" srcId="{07CC74C5-B480-4843-BA4E-F5FF5977D642}" destId="{86A8BAAD-E21E-43EC-9B95-1561AD0D9ABA}" srcOrd="0" destOrd="0" presId="urn:microsoft.com/office/officeart/2005/8/layout/chevronAccent+Icon#1"/>
    <dgm:cxn modelId="{DFC19BA7-6F43-4908-90C4-B14282E280A5}" srcId="{5A3A1135-D602-4680-BF74-639858B2144B}" destId="{EFC2D6EF-B71F-44B2-9C4A-DF72730BD750}" srcOrd="4" destOrd="0" parTransId="{46A0AD65-8D24-4FAA-B50E-7FDB614F813A}" sibTransId="{B0C35DE4-EA7C-45FF-8FC2-F0D3CD85AED0}"/>
    <dgm:cxn modelId="{8CC6A0B7-EFFC-4D85-BB08-2A0E0E7A87FD}" srcId="{5A3A1135-D602-4680-BF74-639858B2144B}" destId="{8461AAD7-A56F-4116-8A78-16FA782D44E1}" srcOrd="5" destOrd="0" parTransId="{BD8E79AA-9A04-4BD8-9F09-776917F1F184}" sibTransId="{72E3A96A-5F78-47A3-B9B1-9DCB0B993C28}"/>
    <dgm:cxn modelId="{DC593F25-8F3D-4BD0-B3AD-BFF7E4BD6D18}" type="presOf" srcId="{5A3A1135-D602-4680-BF74-639858B2144B}" destId="{AB0E32A1-8E91-4BCC-AAF8-C753B29447D6}" srcOrd="0" destOrd="0" presId="urn:microsoft.com/office/officeart/2005/8/layout/chevronAccent+Icon#1"/>
    <dgm:cxn modelId="{551F8ED3-C9E7-44D9-8C22-CA04E44DEC71}" type="presOf" srcId="{8461AAD7-A56F-4116-8A78-16FA782D44E1}" destId="{8BD7F08F-90D7-4392-A416-E6457E774A82}" srcOrd="0" destOrd="0" presId="urn:microsoft.com/office/officeart/2005/8/layout/chevronAccent+Icon#1"/>
    <dgm:cxn modelId="{CA23B760-E41E-4C0D-911F-59677923AB4B}" type="presOf" srcId="{8A56FC9E-7CDF-497D-A9A7-0357BBC1222F}" destId="{F869F54E-9858-44DE-B0FB-D7A44DEEA2AC}" srcOrd="0" destOrd="0" presId="urn:microsoft.com/office/officeart/2005/8/layout/chevronAccent+Icon#1"/>
    <dgm:cxn modelId="{4E70A7E5-F5AD-4E5D-A15A-2067055CC29C}" srcId="{5A3A1135-D602-4680-BF74-639858B2144B}" destId="{63265531-D474-41C6-A5E9-1B7E41B8915B}" srcOrd="1" destOrd="0" parTransId="{241262D3-90EE-4B86-9178-36D1321E016F}" sibTransId="{03670ED2-A972-46DC-9946-F99CF0F9E28B}"/>
    <dgm:cxn modelId="{92F0DD1B-4390-45FA-A287-71036C885D12}" srcId="{5A3A1135-D602-4680-BF74-639858B2144B}" destId="{EE8BD6AE-8360-493F-998A-CEAD5F57FF00}" srcOrd="0" destOrd="0" parTransId="{2327C40B-DDCA-432E-91E7-F9D0858D4FFA}" sibTransId="{11982089-C154-4769-811E-4429FEACB78F}"/>
    <dgm:cxn modelId="{9E56E69C-9EBD-4C82-89A0-CC7E95119DB0}" srcId="{5A3A1135-D602-4680-BF74-639858B2144B}" destId="{8A56FC9E-7CDF-497D-A9A7-0357BBC1222F}" srcOrd="3" destOrd="0" parTransId="{B3178505-AF5C-467D-A4AA-16EC35B30112}" sibTransId="{4E25592A-C621-46F7-9C2A-82EF6E8D68BB}"/>
    <dgm:cxn modelId="{67EE342F-302D-46A5-B896-C4FBCDE1A142}" type="presOf" srcId="{EFC2D6EF-B71F-44B2-9C4A-DF72730BD750}" destId="{1FEAA0D0-CB13-4BE7-9111-D66979583118}" srcOrd="0" destOrd="0" presId="urn:microsoft.com/office/officeart/2005/8/layout/chevronAccent+Icon#1"/>
    <dgm:cxn modelId="{12248988-9A9C-4ECD-857A-A50B7A0AB07A}" type="presOf" srcId="{63265531-D474-41C6-A5E9-1B7E41B8915B}" destId="{6567F19D-FAD0-4C0C-8337-B82444CEC7AB}" srcOrd="0" destOrd="0" presId="urn:microsoft.com/office/officeart/2005/8/layout/chevronAccent+Icon#1"/>
    <dgm:cxn modelId="{B66009DF-4E1A-4D1B-81FD-0BD71F718CBA}" srcId="{5A3A1135-D602-4680-BF74-639858B2144B}" destId="{07CC74C5-B480-4843-BA4E-F5FF5977D642}" srcOrd="2" destOrd="0" parTransId="{7A013666-D08F-41CA-9FA6-87042903632E}" sibTransId="{9E83B331-AEEF-49C5-A533-F436485E256C}"/>
    <dgm:cxn modelId="{84A058F4-757F-4F14-B15E-82616DACAF26}" type="presOf" srcId="{EE8BD6AE-8360-493F-998A-CEAD5F57FF00}" destId="{F7913A43-CB75-4428-BA43-4BDD857C5DEA}" srcOrd="0" destOrd="0" presId="urn:microsoft.com/office/officeart/2005/8/layout/chevronAccent+Icon#1"/>
    <dgm:cxn modelId="{600EF902-B0CE-45E8-A6A1-4AE987CA59E4}" type="presParOf" srcId="{AB0E32A1-8E91-4BCC-AAF8-C753B29447D6}" destId="{9448B0D4-3AD9-451F-BAE4-8BE785AECBBA}" srcOrd="0" destOrd="0" presId="urn:microsoft.com/office/officeart/2005/8/layout/chevronAccent+Icon#1"/>
    <dgm:cxn modelId="{FD1C0634-92B1-45E2-BD5C-87FF1B543DE6}" type="presParOf" srcId="{9448B0D4-3AD9-451F-BAE4-8BE785AECBBA}" destId="{30AA7068-924C-41A8-8217-EC310E2D5977}" srcOrd="0" destOrd="0" presId="urn:microsoft.com/office/officeart/2005/8/layout/chevronAccent+Icon#1"/>
    <dgm:cxn modelId="{1819E76F-90B2-490D-AB81-07ECB950030C}" type="presParOf" srcId="{9448B0D4-3AD9-451F-BAE4-8BE785AECBBA}" destId="{F7913A43-CB75-4428-BA43-4BDD857C5DEA}" srcOrd="1" destOrd="0" presId="urn:microsoft.com/office/officeart/2005/8/layout/chevronAccent+Icon#1"/>
    <dgm:cxn modelId="{4CA042DB-C17D-4E92-B2C6-7EDBB2215FA4}" type="presParOf" srcId="{AB0E32A1-8E91-4BCC-AAF8-C753B29447D6}" destId="{DBEED120-3158-4FA5-AAA2-F3B091BBD676}" srcOrd="1" destOrd="0" presId="urn:microsoft.com/office/officeart/2005/8/layout/chevronAccent+Icon#1"/>
    <dgm:cxn modelId="{13EDE8CE-02B0-4A66-9D43-584674BDDB6B}" type="presParOf" srcId="{AB0E32A1-8E91-4BCC-AAF8-C753B29447D6}" destId="{E46E2EE3-3BBE-4F72-A14F-875C28296389}" srcOrd="2" destOrd="0" presId="urn:microsoft.com/office/officeart/2005/8/layout/chevronAccent+Icon#1"/>
    <dgm:cxn modelId="{2BF764F2-C37F-4B86-94B1-08226415DF5A}" type="presParOf" srcId="{E46E2EE3-3BBE-4F72-A14F-875C28296389}" destId="{289B5B36-443E-47CF-8ECA-2651B49CDDA8}" srcOrd="0" destOrd="0" presId="urn:microsoft.com/office/officeart/2005/8/layout/chevronAccent+Icon#1"/>
    <dgm:cxn modelId="{67006CD9-C6E7-44F3-97FF-BA3435E89306}" type="presParOf" srcId="{E46E2EE3-3BBE-4F72-A14F-875C28296389}" destId="{6567F19D-FAD0-4C0C-8337-B82444CEC7AB}" srcOrd="1" destOrd="0" presId="urn:microsoft.com/office/officeart/2005/8/layout/chevronAccent+Icon#1"/>
    <dgm:cxn modelId="{37578A11-880D-4162-9FEC-04889366C2DF}" type="presParOf" srcId="{AB0E32A1-8E91-4BCC-AAF8-C753B29447D6}" destId="{65C3CD83-91E9-4FF8-8B1B-6F2A8842FC35}" srcOrd="3" destOrd="0" presId="urn:microsoft.com/office/officeart/2005/8/layout/chevronAccent+Icon#1"/>
    <dgm:cxn modelId="{AE2153B0-6D6C-4455-BBEE-75524C0794CE}" type="presParOf" srcId="{AB0E32A1-8E91-4BCC-AAF8-C753B29447D6}" destId="{0143C8B8-67A9-401A-A017-4E62E49EAACD}" srcOrd="4" destOrd="0" presId="urn:microsoft.com/office/officeart/2005/8/layout/chevronAccent+Icon#1"/>
    <dgm:cxn modelId="{2C78520C-3066-4DEC-A12D-CF05D917A5BA}" type="presParOf" srcId="{0143C8B8-67A9-401A-A017-4E62E49EAACD}" destId="{186F8638-DF31-43FD-917B-6E550BDBF323}" srcOrd="0" destOrd="0" presId="urn:microsoft.com/office/officeart/2005/8/layout/chevronAccent+Icon#1"/>
    <dgm:cxn modelId="{291B347A-D840-4663-B2BD-1C06ED6B7E13}" type="presParOf" srcId="{0143C8B8-67A9-401A-A017-4E62E49EAACD}" destId="{86A8BAAD-E21E-43EC-9B95-1561AD0D9ABA}" srcOrd="1" destOrd="0" presId="urn:microsoft.com/office/officeart/2005/8/layout/chevronAccent+Icon#1"/>
    <dgm:cxn modelId="{C7923302-9B7B-412E-A5FC-FC2C0B5C6E6B}" type="presParOf" srcId="{AB0E32A1-8E91-4BCC-AAF8-C753B29447D6}" destId="{852FDECE-76A7-4166-B9AD-FF89B4EE18B6}" srcOrd="5" destOrd="0" presId="urn:microsoft.com/office/officeart/2005/8/layout/chevronAccent+Icon#1"/>
    <dgm:cxn modelId="{BE480EEE-6228-446E-8C4C-1DD9A0DA71FF}" type="presParOf" srcId="{AB0E32A1-8E91-4BCC-AAF8-C753B29447D6}" destId="{EB37F734-A306-488C-A8FA-5933802AD1E6}" srcOrd="6" destOrd="0" presId="urn:microsoft.com/office/officeart/2005/8/layout/chevronAccent+Icon#1"/>
    <dgm:cxn modelId="{DA7226AF-8650-419A-BBD6-BB67B60AB158}" type="presParOf" srcId="{EB37F734-A306-488C-A8FA-5933802AD1E6}" destId="{0C1B2554-2593-4CB0-B3FF-72F2CE2B4612}" srcOrd="0" destOrd="0" presId="urn:microsoft.com/office/officeart/2005/8/layout/chevronAccent+Icon#1"/>
    <dgm:cxn modelId="{0908EE09-E0C3-4A7C-8EDC-6AFDC226A5B1}" type="presParOf" srcId="{EB37F734-A306-488C-A8FA-5933802AD1E6}" destId="{F869F54E-9858-44DE-B0FB-D7A44DEEA2AC}" srcOrd="1" destOrd="0" presId="urn:microsoft.com/office/officeart/2005/8/layout/chevronAccent+Icon#1"/>
    <dgm:cxn modelId="{47D377A4-7234-43E3-9A28-60572AFD048B}" type="presParOf" srcId="{AB0E32A1-8E91-4BCC-AAF8-C753B29447D6}" destId="{D65B59D5-4E13-4B4C-BF3F-90CC27F53B63}" srcOrd="7" destOrd="0" presId="urn:microsoft.com/office/officeart/2005/8/layout/chevronAccent+Icon#1"/>
    <dgm:cxn modelId="{F48F73F5-2239-4082-AA91-DA4559D76054}" type="presParOf" srcId="{AB0E32A1-8E91-4BCC-AAF8-C753B29447D6}" destId="{26F0ACF0-080B-4114-A64B-C59F5EAB4B20}" srcOrd="8" destOrd="0" presId="urn:microsoft.com/office/officeart/2005/8/layout/chevronAccent+Icon#1"/>
    <dgm:cxn modelId="{A76A1D27-63D4-458C-B056-FF32E60E1CA3}" type="presParOf" srcId="{26F0ACF0-080B-4114-A64B-C59F5EAB4B20}" destId="{681EC170-B5DC-4790-97F5-4408B173EC04}" srcOrd="0" destOrd="0" presId="urn:microsoft.com/office/officeart/2005/8/layout/chevronAccent+Icon#1"/>
    <dgm:cxn modelId="{64F21E12-0FE2-4844-8092-E6DA9E5E12BD}" type="presParOf" srcId="{26F0ACF0-080B-4114-A64B-C59F5EAB4B20}" destId="{1FEAA0D0-CB13-4BE7-9111-D66979583118}" srcOrd="1" destOrd="0" presId="urn:microsoft.com/office/officeart/2005/8/layout/chevronAccent+Icon#1"/>
    <dgm:cxn modelId="{88ACDE65-99E7-4616-906E-F09C404F7843}" type="presParOf" srcId="{AB0E32A1-8E91-4BCC-AAF8-C753B29447D6}" destId="{6AA865EC-A05A-49EF-9444-8596298E453D}" srcOrd="9" destOrd="0" presId="urn:microsoft.com/office/officeart/2005/8/layout/chevronAccent+Icon#1"/>
    <dgm:cxn modelId="{70554B30-EBD2-4F41-8516-E75AAB8D6839}" type="presParOf" srcId="{AB0E32A1-8E91-4BCC-AAF8-C753B29447D6}" destId="{A277FA74-7B9B-4F8F-BF2D-59AB680F243B}" srcOrd="10" destOrd="0" presId="urn:microsoft.com/office/officeart/2005/8/layout/chevronAccent+Icon#1"/>
    <dgm:cxn modelId="{C02304EE-0F4C-458C-AC5D-D05FC1BA6F40}" type="presParOf" srcId="{A277FA74-7B9B-4F8F-BF2D-59AB680F243B}" destId="{D9C34F4D-F019-4884-92F0-EF3D4C221D3F}" srcOrd="0" destOrd="0" presId="urn:microsoft.com/office/officeart/2005/8/layout/chevronAccent+Icon#1"/>
    <dgm:cxn modelId="{5E4DB7AB-7219-4511-BA15-9E0577AFC561}" type="presParOf" srcId="{A277FA74-7B9B-4F8F-BF2D-59AB680F243B}" destId="{8BD7F08F-90D7-4392-A416-E6457E774A82}" srcOrd="1" destOrd="0" presId="urn:microsoft.com/office/officeart/2005/8/layout/chevronAccent+Icon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AA7068-924C-41A8-8217-EC310E2D5977}">
      <dsp:nvSpPr>
        <dsp:cNvPr id="0" name=""/>
        <dsp:cNvSpPr/>
      </dsp:nvSpPr>
      <dsp:spPr>
        <a:xfrm>
          <a:off x="563" y="886177"/>
          <a:ext cx="1091577" cy="421348"/>
        </a:xfrm>
        <a:prstGeom prst="chevron">
          <a:avLst>
            <a:gd name="adj" fmla="val 4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913A43-CB75-4428-BA43-4BDD857C5DEA}">
      <dsp:nvSpPr>
        <dsp:cNvPr id="0" name=""/>
        <dsp:cNvSpPr/>
      </dsp:nvSpPr>
      <dsp:spPr>
        <a:xfrm>
          <a:off x="291651" y="991514"/>
          <a:ext cx="921776" cy="4213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PERSIAPAN</a:t>
          </a:r>
        </a:p>
      </dsp:txBody>
      <dsp:txXfrm>
        <a:off x="303992" y="1003855"/>
        <a:ext cx="897094" cy="396666"/>
      </dsp:txXfrm>
    </dsp:sp>
    <dsp:sp modelId="{289B5B36-443E-47CF-8ECA-2651B49CDDA8}">
      <dsp:nvSpPr>
        <dsp:cNvPr id="0" name=""/>
        <dsp:cNvSpPr/>
      </dsp:nvSpPr>
      <dsp:spPr>
        <a:xfrm>
          <a:off x="1247387" y="886177"/>
          <a:ext cx="1091577" cy="421348"/>
        </a:xfrm>
        <a:prstGeom prst="chevron">
          <a:avLst>
            <a:gd name="adj" fmla="val 4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567F19D-FAD0-4C0C-8337-B82444CEC7AB}">
      <dsp:nvSpPr>
        <dsp:cNvPr id="0" name=""/>
        <dsp:cNvSpPr/>
      </dsp:nvSpPr>
      <dsp:spPr>
        <a:xfrm>
          <a:off x="1538475" y="991514"/>
          <a:ext cx="921776" cy="4213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RANCANGAN AWAL</a:t>
          </a:r>
        </a:p>
      </dsp:txBody>
      <dsp:txXfrm>
        <a:off x="1550816" y="1003855"/>
        <a:ext cx="897094" cy="396666"/>
      </dsp:txXfrm>
    </dsp:sp>
    <dsp:sp modelId="{186F8638-DF31-43FD-917B-6E550BDBF323}">
      <dsp:nvSpPr>
        <dsp:cNvPr id="0" name=""/>
        <dsp:cNvSpPr/>
      </dsp:nvSpPr>
      <dsp:spPr>
        <a:xfrm>
          <a:off x="2494212" y="886177"/>
          <a:ext cx="1091577" cy="421348"/>
        </a:xfrm>
        <a:prstGeom prst="chevron">
          <a:avLst>
            <a:gd name="adj" fmla="val 4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A8BAAD-E21E-43EC-9B95-1561AD0D9ABA}">
      <dsp:nvSpPr>
        <dsp:cNvPr id="0" name=""/>
        <dsp:cNvSpPr/>
      </dsp:nvSpPr>
      <dsp:spPr>
        <a:xfrm>
          <a:off x="2785299" y="991514"/>
          <a:ext cx="921776" cy="4213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RANCANGAN</a:t>
          </a:r>
        </a:p>
      </dsp:txBody>
      <dsp:txXfrm>
        <a:off x="2797640" y="1003855"/>
        <a:ext cx="897094" cy="396666"/>
      </dsp:txXfrm>
    </dsp:sp>
    <dsp:sp modelId="{0C1B2554-2593-4CB0-B3FF-72F2CE2B4612}">
      <dsp:nvSpPr>
        <dsp:cNvPr id="0" name=""/>
        <dsp:cNvSpPr/>
      </dsp:nvSpPr>
      <dsp:spPr>
        <a:xfrm>
          <a:off x="3741036" y="886177"/>
          <a:ext cx="1091577" cy="421348"/>
        </a:xfrm>
        <a:prstGeom prst="chevron">
          <a:avLst>
            <a:gd name="adj" fmla="val 4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69F54E-9858-44DE-B0FB-D7A44DEEA2AC}">
      <dsp:nvSpPr>
        <dsp:cNvPr id="0" name=""/>
        <dsp:cNvSpPr/>
      </dsp:nvSpPr>
      <dsp:spPr>
        <a:xfrm>
          <a:off x="4032123" y="991514"/>
          <a:ext cx="921776" cy="4213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MUSRENBANG</a:t>
          </a:r>
        </a:p>
      </dsp:txBody>
      <dsp:txXfrm>
        <a:off x="4044464" y="1003855"/>
        <a:ext cx="897094" cy="396666"/>
      </dsp:txXfrm>
    </dsp:sp>
    <dsp:sp modelId="{681EC170-B5DC-4790-97F5-4408B173EC04}">
      <dsp:nvSpPr>
        <dsp:cNvPr id="0" name=""/>
        <dsp:cNvSpPr/>
      </dsp:nvSpPr>
      <dsp:spPr>
        <a:xfrm>
          <a:off x="4987860" y="886177"/>
          <a:ext cx="1091577" cy="421348"/>
        </a:xfrm>
        <a:prstGeom prst="chevron">
          <a:avLst>
            <a:gd name="adj" fmla="val 4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FEAA0D0-CB13-4BE7-9111-D66979583118}">
      <dsp:nvSpPr>
        <dsp:cNvPr id="0" name=""/>
        <dsp:cNvSpPr/>
      </dsp:nvSpPr>
      <dsp:spPr>
        <a:xfrm>
          <a:off x="5278948" y="991514"/>
          <a:ext cx="921776" cy="4213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RANCANGAN AKHIR</a:t>
          </a:r>
        </a:p>
      </dsp:txBody>
      <dsp:txXfrm>
        <a:off x="5291289" y="1003855"/>
        <a:ext cx="897094" cy="396666"/>
      </dsp:txXfrm>
    </dsp:sp>
    <dsp:sp modelId="{D9C34F4D-F019-4884-92F0-EF3D4C221D3F}">
      <dsp:nvSpPr>
        <dsp:cNvPr id="0" name=""/>
        <dsp:cNvSpPr/>
      </dsp:nvSpPr>
      <dsp:spPr>
        <a:xfrm>
          <a:off x="6234685" y="886177"/>
          <a:ext cx="1091577" cy="421348"/>
        </a:xfrm>
        <a:prstGeom prst="chevron">
          <a:avLst>
            <a:gd name="adj" fmla="val 4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D7F08F-90D7-4392-A416-E6457E774A82}">
      <dsp:nvSpPr>
        <dsp:cNvPr id="0" name=""/>
        <dsp:cNvSpPr/>
      </dsp:nvSpPr>
      <dsp:spPr>
        <a:xfrm>
          <a:off x="6525772" y="991514"/>
          <a:ext cx="921776" cy="4213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/>
            <a:t>PERATURAN DAERAH</a:t>
          </a:r>
        </a:p>
      </dsp:txBody>
      <dsp:txXfrm>
        <a:off x="6538113" y="1003855"/>
        <a:ext cx="897094" cy="396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Accent+Icon#1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475" cy="5619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413" y="1"/>
            <a:ext cx="3077474" cy="5619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69278F-CFDF-469B-966F-727639879379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7325" y="1401763"/>
            <a:ext cx="6729413" cy="37861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1041" y="5398978"/>
            <a:ext cx="5681980" cy="44159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655280"/>
            <a:ext cx="3077475" cy="5619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413" y="10655280"/>
            <a:ext cx="3077474" cy="5619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E27FDA-ECD7-4197-9A7A-C80E8B4C3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67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1196975"/>
            <a:ext cx="10943167" cy="108267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2422525"/>
            <a:ext cx="10949517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/>
              <a:t>Click to edit Master subtitle style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FDE934FF-F4E1-47C5-9CA5-30A81DDE2BE4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=""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3" name="Rectangle: Top Corners Rounded 2">
            <a:extLst>
              <a:ext uri="{FF2B5EF4-FFF2-40B4-BE49-F238E27FC236}">
                <a16:creationId xmlns="" xmlns:a16="http://schemas.microsoft.com/office/drawing/2014/main" id="{EFC97D53-FA99-4CBD-AB1D-83FFB3BD488F}"/>
              </a:ext>
            </a:extLst>
          </p:cNvPr>
          <p:cNvSpPr/>
          <p:nvPr userDrawn="1"/>
        </p:nvSpPr>
        <p:spPr>
          <a:xfrm rot="5400000">
            <a:off x="4877311" y="1608819"/>
            <a:ext cx="138403" cy="989302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Top Corners Rounded 5">
            <a:extLst>
              <a:ext uri="{FF2B5EF4-FFF2-40B4-BE49-F238E27FC236}">
                <a16:creationId xmlns="" xmlns:a16="http://schemas.microsoft.com/office/drawing/2014/main" id="{B8A79FB9-F5E9-41A6-86D2-806115F5E6D1}"/>
              </a:ext>
            </a:extLst>
          </p:cNvPr>
          <p:cNvSpPr/>
          <p:nvPr userDrawn="1"/>
        </p:nvSpPr>
        <p:spPr>
          <a:xfrm rot="16200000" flipH="1">
            <a:off x="11665598" y="6098134"/>
            <a:ext cx="138403" cy="91440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C603D248-C1F6-4A2E-BEBE-761B2FBA9433}"/>
              </a:ext>
            </a:extLst>
          </p:cNvPr>
          <p:cNvSpPr txBox="1"/>
          <p:nvPr userDrawn="1"/>
        </p:nvSpPr>
        <p:spPr>
          <a:xfrm>
            <a:off x="9893028" y="6386058"/>
            <a:ext cx="138457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1600" b="1" dirty="0">
                <a:solidFill>
                  <a:schemeClr val="accent1"/>
                </a:solidFill>
                <a:latin typeface="+mn-lt"/>
                <a:cs typeface="Arial" pitchFamily="34" charset="0"/>
              </a:rPr>
              <a:t>Real Estate</a:t>
            </a:r>
            <a:endParaRPr lang="ko-KR" altLang="en-US" sz="1600" b="1" dirty="0">
              <a:solidFill>
                <a:schemeClr val="accent1"/>
              </a:solidFill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530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0" y="200177"/>
            <a:ext cx="12192000" cy="7757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8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="" xmlns:a16="http://schemas.microsoft.com/office/drawing/2014/main" id="{55674156-3125-48CE-B7AD-16F5FF6CA05A}"/>
              </a:ext>
            </a:extLst>
          </p:cNvPr>
          <p:cNvSpPr/>
          <p:nvPr userDrawn="1"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0" name="텍스트 개체 틀 2">
            <a:extLst>
              <a:ext uri="{FF2B5EF4-FFF2-40B4-BE49-F238E27FC236}">
                <a16:creationId xmlns="" xmlns:a16="http://schemas.microsoft.com/office/drawing/2014/main" id="{BEA53C6E-B822-48C1-AE43-123E9E431F64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0" y="1005381"/>
            <a:ext cx="12192000" cy="419379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Subtitle in this 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8520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FDE934FF-F4E1-47C5-9CA5-30A81DDE2BE4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B3561BA9-CDCF-4958-B8AB-66F3BF063E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4" r:id="rId12"/>
    <p:sldLayoutId id="2147483675" r:id="rId13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=""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53661" y="488700"/>
            <a:ext cx="6262387" cy="724247"/>
          </a:xfrm>
          <a:prstGeom prst="rect">
            <a:avLst/>
          </a:prstGeom>
        </p:spPr>
        <p:txBody>
          <a:bodyPr/>
          <a:lstStyle/>
          <a:p>
            <a:r>
              <a:rPr lang="en-US" sz="3200" b="1" dirty="0">
                <a:solidFill>
                  <a:srgbClr val="FF0000"/>
                </a:solidFill>
                <a:latin typeface="Agency FB" panose="020B0503020202020204" pitchFamily="34" charset="0"/>
              </a:rPr>
              <a:t>MENGAPA DATA YG BERKUALITAS PENTING?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01BBC668-99E4-49F8-999B-2B626AC8A21D}"/>
              </a:ext>
            </a:extLst>
          </p:cNvPr>
          <p:cNvSpPr txBox="1"/>
          <p:nvPr/>
        </p:nvSpPr>
        <p:spPr>
          <a:xfrm flipH="1">
            <a:off x="8146026" y="1690241"/>
            <a:ext cx="432048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5400" b="1" i="0" u="none" strike="noStrike" kern="1200" cap="none" spc="0" normalizeH="0" baseline="0" noProof="0" dirty="0">
                <a:ln>
                  <a:noFill/>
                </a:ln>
                <a:solidFill>
                  <a:srgbClr val="1CBBB4"/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rPr>
              <a:t>1</a:t>
            </a:r>
            <a:endParaRPr kumimoji="0" lang="ko-KR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1CBBB4"/>
              </a:solidFill>
              <a:effectLst/>
              <a:uLnTx/>
              <a:uFillTx/>
              <a:latin typeface="Arial"/>
              <a:ea typeface="Arial Unicode MS"/>
              <a:cs typeface="Arial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8C9E2847-3EAF-49D3-8E6A-21D0320EDBC8}"/>
              </a:ext>
            </a:extLst>
          </p:cNvPr>
          <p:cNvGrpSpPr/>
          <p:nvPr/>
        </p:nvGrpSpPr>
        <p:grpSpPr>
          <a:xfrm flipH="1">
            <a:off x="782060" y="1651067"/>
            <a:ext cx="7089644" cy="829733"/>
            <a:chOff x="4334515" y="1223621"/>
            <a:chExt cx="3034186" cy="829733"/>
          </a:xfrm>
        </p:grpSpPr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E66D8E1C-78FD-4A55-9CA9-3E18F5853E79}"/>
                </a:ext>
              </a:extLst>
            </p:cNvPr>
            <p:cNvSpPr txBox="1"/>
            <p:nvPr/>
          </p:nvSpPr>
          <p:spPr>
            <a:xfrm>
              <a:off x="4355975" y="1223621"/>
              <a:ext cx="3012726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highlight>
                    <a:srgbClr val="808080"/>
                  </a:highlight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GARBAGE IN GARBAGE OUT</a:t>
              </a:r>
              <a:endParaRPr kumimoji="0" lang="ko-KR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808080"/>
                </a:highlight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2E5B477A-52C5-4DA8-BBAD-754CFAB19323}"/>
                </a:ext>
              </a:extLst>
            </p:cNvPr>
            <p:cNvSpPr txBox="1"/>
            <p:nvPr/>
          </p:nvSpPr>
          <p:spPr>
            <a:xfrm>
              <a:off x="4334515" y="1653244"/>
              <a:ext cx="30127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prstClr val="black">
                      <a:lumMod val="75000"/>
                      <a:lumOff val="25000"/>
                    </a:prstClr>
                  </a:solidFill>
                  <a:latin typeface="Abadi" panose="020B0604020104020204" pitchFamily="34" charset="0"/>
                  <a:ea typeface="Arial Unicode MS"/>
                  <a:cs typeface="Arial" pitchFamily="34" charset="0"/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Data yang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tidak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valid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menghasilkan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kesimpulan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yang salah.</a:t>
              </a:r>
              <a:endPara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badi" panose="020B0604020104020204" pitchFamily="34" charset="0"/>
                <a:ea typeface="Arial Unicode MS"/>
                <a:cs typeface="Arial" pitchFamily="34" charset="0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F94716DC-B27A-41EE-9C4B-1CC8CA95C64A}"/>
              </a:ext>
            </a:extLst>
          </p:cNvPr>
          <p:cNvSpPr/>
          <p:nvPr/>
        </p:nvSpPr>
        <p:spPr>
          <a:xfrm flipH="1">
            <a:off x="7991738" y="1835731"/>
            <a:ext cx="54000" cy="54001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63D05141-92E4-46FB-A32E-5EFC6788F172}"/>
              </a:ext>
            </a:extLst>
          </p:cNvPr>
          <p:cNvSpPr txBox="1"/>
          <p:nvPr/>
        </p:nvSpPr>
        <p:spPr>
          <a:xfrm flipH="1">
            <a:off x="8146026" y="2848565"/>
            <a:ext cx="432048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5400" b="1" i="0" u="none" strike="noStrike" kern="1200" cap="none" spc="0" normalizeH="0" baseline="0" noProof="0" dirty="0">
                <a:ln>
                  <a:noFill/>
                </a:ln>
                <a:solidFill>
                  <a:srgbClr val="FEB856"/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rPr>
              <a:t>2</a:t>
            </a:r>
            <a:endParaRPr kumimoji="0" lang="ko-KR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FEB856"/>
              </a:solidFill>
              <a:effectLst/>
              <a:uLnTx/>
              <a:uFillTx/>
              <a:latin typeface="Arial"/>
              <a:ea typeface="Arial Unicode MS"/>
              <a:cs typeface="Arial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9BAA2F60-018D-4519-B62B-E98F7461D639}"/>
              </a:ext>
            </a:extLst>
          </p:cNvPr>
          <p:cNvGrpSpPr/>
          <p:nvPr/>
        </p:nvGrpSpPr>
        <p:grpSpPr>
          <a:xfrm flipH="1">
            <a:off x="750340" y="2888293"/>
            <a:ext cx="7071219" cy="854416"/>
            <a:chOff x="4355977" y="1280493"/>
            <a:chExt cx="3026301" cy="615849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88F9C320-8481-4A40-A896-21FB8020C455}"/>
                </a:ext>
              </a:extLst>
            </p:cNvPr>
            <p:cNvSpPr txBox="1"/>
            <p:nvPr/>
          </p:nvSpPr>
          <p:spPr>
            <a:xfrm>
              <a:off x="4369552" y="1280493"/>
              <a:ext cx="3012726" cy="28839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R="0" lvl="0" indent="0" algn="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800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highlight>
                    <a:srgbClr val="000000"/>
                  </a:highlight>
                  <a:uLnTx/>
                  <a:uFillTx/>
                  <a:latin typeface="Arial"/>
                  <a:ea typeface="Arial Unicode MS"/>
                  <a:cs typeface="Arial" pitchFamily="34" charset="0"/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highlight>
                    <a:srgbClr val="808080"/>
                  </a:highlight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ARAH PERENCANAAN DAN KEBIJAKAN  YG SALAH</a:t>
              </a:r>
              <a:endPara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808080"/>
                </a:highlight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675D645A-D86F-4051-A6FD-32B76A28D46A}"/>
                </a:ext>
              </a:extLst>
            </p:cNvPr>
            <p:cNvSpPr txBox="1"/>
            <p:nvPr/>
          </p:nvSpPr>
          <p:spPr>
            <a:xfrm>
              <a:off x="4355977" y="1563581"/>
              <a:ext cx="3012726" cy="3327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>
                  <a:solidFill>
                    <a:prstClr val="black">
                      <a:lumMod val="75000"/>
                      <a:lumOff val="25000"/>
                    </a:prstClr>
                  </a:solidFill>
                  <a:latin typeface="Abadi" panose="020B0604020104020204" pitchFamily="34" charset="0"/>
                  <a:ea typeface="Arial Unicode MS"/>
                  <a:cs typeface="Arial" pitchFamily="34" charset="0"/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Dengan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hasil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Analisa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yg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salah,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arah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perencanaan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akan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menggunakan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strategy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yg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salah.</a:t>
              </a:r>
              <a:endPara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badi" panose="020B0604020104020204" pitchFamily="34" charset="0"/>
                <a:ea typeface="Arial Unicode MS"/>
                <a:cs typeface="Arial" pitchFamily="34" charset="0"/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004BFB15-6303-4716-BB95-912D80964DE1}"/>
              </a:ext>
            </a:extLst>
          </p:cNvPr>
          <p:cNvSpPr/>
          <p:nvPr/>
        </p:nvSpPr>
        <p:spPr>
          <a:xfrm flipH="1">
            <a:off x="7991738" y="2994055"/>
            <a:ext cx="54000" cy="54001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0D10C798-6A35-4D7B-8EDF-4F6D618D358B}"/>
              </a:ext>
            </a:extLst>
          </p:cNvPr>
          <p:cNvSpPr txBox="1"/>
          <p:nvPr/>
        </p:nvSpPr>
        <p:spPr>
          <a:xfrm flipH="1">
            <a:off x="8146026" y="4006889"/>
            <a:ext cx="432048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5400" b="1" i="0" u="none" strike="noStrike" kern="1200" cap="none" spc="0" normalizeH="0" baseline="0" noProof="0" dirty="0">
                <a:ln>
                  <a:noFill/>
                </a:ln>
                <a:solidFill>
                  <a:srgbClr val="9FEDF0"/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rPr>
              <a:t>3</a:t>
            </a:r>
            <a:endParaRPr kumimoji="0" lang="ko-KR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9FEDF0"/>
              </a:solidFill>
              <a:effectLst/>
              <a:uLnTx/>
              <a:uFillTx/>
              <a:latin typeface="Arial"/>
              <a:ea typeface="Arial Unicode MS"/>
              <a:cs typeface="Arial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96CBC621-28C2-4BBE-97EA-DBB1EA402495}"/>
              </a:ext>
            </a:extLst>
          </p:cNvPr>
          <p:cNvGrpSpPr/>
          <p:nvPr/>
        </p:nvGrpSpPr>
        <p:grpSpPr>
          <a:xfrm flipH="1">
            <a:off x="817334" y="4117280"/>
            <a:ext cx="7054370" cy="789788"/>
            <a:chOff x="4349611" y="1285175"/>
            <a:chExt cx="3019090" cy="789788"/>
          </a:xfrm>
        </p:grpSpPr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71887204-6DBB-414C-856D-A128091702F4}"/>
                </a:ext>
              </a:extLst>
            </p:cNvPr>
            <p:cNvSpPr txBox="1"/>
            <p:nvPr/>
          </p:nvSpPr>
          <p:spPr>
            <a:xfrm>
              <a:off x="4355975" y="1285175"/>
              <a:ext cx="301272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 marR="0" lvl="0" indent="0" algn="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000" b="1" i="0" u="none" strike="noStrike" cap="none" spc="0" normalizeH="0" baseline="0">
                  <a:ln>
                    <a:noFill/>
                  </a:ln>
                  <a:solidFill>
                    <a:schemeClr val="bg1"/>
                  </a:solidFill>
                  <a:effectLst/>
                  <a:highlight>
                    <a:srgbClr val="808080"/>
                  </a:highlight>
                  <a:uLnTx/>
                  <a:uFillTx/>
                  <a:latin typeface="Arial"/>
                  <a:ea typeface="Arial Unicode MS"/>
                  <a:cs typeface="Arial" pitchFamily="34" charset="0"/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highlight>
                    <a:srgbClr val="808080"/>
                  </a:highlight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PENGAMBILAN KEPUTUSAN YANG TIDAK STRATEGIS</a:t>
              </a:r>
              <a:endPara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808080"/>
                </a:highlight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5DF9477C-B01C-4026-B672-DE7F26EF4F08}"/>
                </a:ext>
              </a:extLst>
            </p:cNvPr>
            <p:cNvSpPr txBox="1"/>
            <p:nvPr/>
          </p:nvSpPr>
          <p:spPr>
            <a:xfrm>
              <a:off x="4349611" y="1674853"/>
              <a:ext cx="30127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R="0" lvl="0" indent="0" algn="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solidFill>
                    <a:prstClr val="black">
                      <a:lumMod val="75000"/>
                      <a:lumOff val="25000"/>
                    </a:prstClr>
                  </a:solidFill>
                  <a:latin typeface="Abadi" panose="020B0604020104020204" pitchFamily="34" charset="0"/>
                  <a:ea typeface="Arial Unicode MS"/>
                  <a:cs typeface="Arial" pitchFamily="34" charset="0"/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Pengambil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keputusan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memberikan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arahan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yang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tidak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strategis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.</a:t>
              </a:r>
              <a:endPara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badi" panose="020B0604020104020204" pitchFamily="34" charset="0"/>
                <a:ea typeface="Arial Unicode MS"/>
                <a:cs typeface="Arial" pitchFamily="34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D9BC496B-CA35-4131-BDBC-459D5D82AC51}"/>
              </a:ext>
            </a:extLst>
          </p:cNvPr>
          <p:cNvSpPr/>
          <p:nvPr/>
        </p:nvSpPr>
        <p:spPr>
          <a:xfrm flipH="1">
            <a:off x="7991738" y="4152379"/>
            <a:ext cx="54000" cy="54001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CEFA2910-73A8-4AB5-AACC-31EBDF8C7499}"/>
              </a:ext>
            </a:extLst>
          </p:cNvPr>
          <p:cNvSpPr txBox="1"/>
          <p:nvPr/>
        </p:nvSpPr>
        <p:spPr>
          <a:xfrm flipH="1">
            <a:off x="8146026" y="5165211"/>
            <a:ext cx="432048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5400" b="1" i="0" u="none" strike="noStrike" kern="1200" cap="none" spc="0" normalizeH="0" baseline="0" noProof="0" dirty="0">
                <a:ln>
                  <a:noFill/>
                </a:ln>
                <a:solidFill>
                  <a:srgbClr val="48DCE2"/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rPr>
              <a:t>4</a:t>
            </a:r>
            <a:endParaRPr kumimoji="0" lang="ko-KR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48DCE2"/>
              </a:solidFill>
              <a:effectLst/>
              <a:uLnTx/>
              <a:uFillTx/>
              <a:latin typeface="Arial"/>
              <a:ea typeface="Arial Unicode MS"/>
              <a:cs typeface="Arial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8399FE0D-C371-4B17-9572-9D768025B32C}"/>
              </a:ext>
            </a:extLst>
          </p:cNvPr>
          <p:cNvGrpSpPr/>
          <p:nvPr/>
        </p:nvGrpSpPr>
        <p:grpSpPr>
          <a:xfrm flipH="1">
            <a:off x="782057" y="5187592"/>
            <a:ext cx="7039505" cy="839638"/>
            <a:chOff x="4355975" y="1285176"/>
            <a:chExt cx="3012728" cy="839638"/>
          </a:xfrm>
        </p:grpSpPr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E9369354-8346-4BCF-AD35-60818807E193}"/>
                </a:ext>
              </a:extLst>
            </p:cNvPr>
            <p:cNvSpPr txBox="1"/>
            <p:nvPr/>
          </p:nvSpPr>
          <p:spPr>
            <a:xfrm>
              <a:off x="4355975" y="1285176"/>
              <a:ext cx="301272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highlight>
                    <a:srgbClr val="808080"/>
                  </a:highlight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Sasaran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highlight>
                    <a:srgbClr val="808080"/>
                  </a:highlight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20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highlight>
                    <a:srgbClr val="808080"/>
                  </a:highlight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pembangunan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highlight>
                    <a:srgbClr val="808080"/>
                  </a:highlight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yang </a:t>
              </a:r>
              <a:r>
                <a:rPr kumimoji="0" lang="en-US" altLang="ko-KR" sz="20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highlight>
                    <a:srgbClr val="808080"/>
                  </a:highlight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tidak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highlight>
                    <a:srgbClr val="808080"/>
                  </a:highlight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20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highlight>
                    <a:srgbClr val="808080"/>
                  </a:highlight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sesuai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highlight>
                    <a:srgbClr val="808080"/>
                  </a:highlight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20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highlight>
                    <a:srgbClr val="808080"/>
                  </a:highlight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tujuan</a:t>
              </a:r>
              <a:endPara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808080"/>
                </a:highlight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3B5F66D2-D9F3-4F69-9D9C-84A25A504E92}"/>
                </a:ext>
              </a:extLst>
            </p:cNvPr>
            <p:cNvSpPr txBox="1"/>
            <p:nvPr/>
          </p:nvSpPr>
          <p:spPr>
            <a:xfrm>
              <a:off x="4355977" y="1724704"/>
              <a:ext cx="30127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Tujuan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pembangunan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tidak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tercapai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secara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2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maksimal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badi" panose="020B0604020104020204" pitchFamily="34" charset="0"/>
                  <a:ea typeface="Arial Unicode MS"/>
                  <a:cs typeface="Arial" pitchFamily="34" charset="0"/>
                </a:rPr>
                <a:t>.</a:t>
              </a:r>
              <a:endPara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badi" panose="020B0604020104020204" pitchFamily="34" charset="0"/>
                <a:ea typeface="Arial Unicode MS"/>
                <a:cs typeface="Arial" pitchFamily="34" charset="0"/>
              </a:endParaRP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DCFE09BF-5296-47E4-82CF-BB7479D7E4C6}"/>
              </a:ext>
            </a:extLst>
          </p:cNvPr>
          <p:cNvSpPr/>
          <p:nvPr/>
        </p:nvSpPr>
        <p:spPr>
          <a:xfrm flipH="1">
            <a:off x="7991738" y="5310701"/>
            <a:ext cx="54000" cy="54001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pic>
        <p:nvPicPr>
          <p:cNvPr id="5122" name="Picture 2" descr="Data, analysis, database, search Free Icon of Web Hosting &amp; Technical  Support Icons">
            <a:extLst>
              <a:ext uri="{FF2B5EF4-FFF2-40B4-BE49-F238E27FC236}">
                <a16:creationId xmlns="" xmlns:a16="http://schemas.microsoft.com/office/drawing/2014/main" id="{E8A94258-E898-44E6-AA30-205859E36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95" y="192273"/>
            <a:ext cx="1360165" cy="136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023973BE-CF13-4D27-AEEE-C1053C0FCE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4" r="20660"/>
          <a:stretch/>
        </p:blipFill>
        <p:spPr>
          <a:xfrm>
            <a:off x="8983394" y="2881970"/>
            <a:ext cx="972076" cy="933424"/>
          </a:xfrm>
          <a:prstGeom prst="rect">
            <a:avLst/>
          </a:prstGeom>
        </p:spPr>
      </p:pic>
      <p:pic>
        <p:nvPicPr>
          <p:cNvPr id="5126" name="Picture 6" descr="Teori Pengambilan Keputusan Minggu ke-2 | yuumenulis">
            <a:extLst>
              <a:ext uri="{FF2B5EF4-FFF2-40B4-BE49-F238E27FC236}">
                <a16:creationId xmlns="" xmlns:a16="http://schemas.microsoft.com/office/drawing/2014/main" id="{ADA1DF83-2C8F-4F61-8CAA-D6CD0AEB71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3394" y="4093946"/>
            <a:ext cx="933424" cy="99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F56FB163-605A-4019-B667-5CCB4E79FA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654" y="5208562"/>
            <a:ext cx="1114163" cy="8186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CCBED12C-C086-45E7-A246-B80FEA23FB7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6" t="8626" r="15752" b="8380"/>
          <a:stretch/>
        </p:blipFill>
        <p:spPr>
          <a:xfrm>
            <a:off x="8842486" y="1684818"/>
            <a:ext cx="1238328" cy="918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0B069B27-96D0-46A7-B137-BD4C7FD38CC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0649" y="194290"/>
            <a:ext cx="1360165" cy="1360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617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Rectangle 223">
            <a:extLst>
              <a:ext uri="{FF2B5EF4-FFF2-40B4-BE49-F238E27FC236}">
                <a16:creationId xmlns="" xmlns:a16="http://schemas.microsoft.com/office/drawing/2014/main" id="{403136ED-93CE-4374-956F-E6E2A4700C2A}"/>
              </a:ext>
            </a:extLst>
          </p:cNvPr>
          <p:cNvSpPr/>
          <p:nvPr/>
        </p:nvSpPr>
        <p:spPr>
          <a:xfrm>
            <a:off x="0" y="4904709"/>
            <a:ext cx="12192000" cy="168592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gency FB" panose="020B0503020202020204" pitchFamily="34" charset="0"/>
              </a:rPr>
              <a:t>DATA dan TANTANGANNYA</a:t>
            </a:r>
          </a:p>
        </p:txBody>
      </p:sp>
      <p:sp>
        <p:nvSpPr>
          <p:cNvPr id="225" name="Rectangle 224">
            <a:extLst>
              <a:ext uri="{FF2B5EF4-FFF2-40B4-BE49-F238E27FC236}">
                <a16:creationId xmlns="" xmlns:a16="http://schemas.microsoft.com/office/drawing/2014/main" id="{55B48BCB-4D52-4FE1-AAA1-9920E8B3A5ED}"/>
              </a:ext>
            </a:extLst>
          </p:cNvPr>
          <p:cNvSpPr/>
          <p:nvPr/>
        </p:nvSpPr>
        <p:spPr>
          <a:xfrm>
            <a:off x="3633019" y="2215977"/>
            <a:ext cx="576064" cy="5124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="" xmlns:a16="http://schemas.microsoft.com/office/drawing/2014/main" id="{A9AE358B-2EB8-416E-BB38-99F1AF42E350}"/>
              </a:ext>
            </a:extLst>
          </p:cNvPr>
          <p:cNvSpPr txBox="1"/>
          <p:nvPr/>
        </p:nvSpPr>
        <p:spPr>
          <a:xfrm>
            <a:off x="3711702" y="2272147"/>
            <a:ext cx="444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rPr>
              <a:t>01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Arial Unicode MS"/>
              <a:cs typeface="Arial" pitchFamily="34" charset="0"/>
            </a:endParaRPr>
          </a:p>
        </p:txBody>
      </p:sp>
      <p:grpSp>
        <p:nvGrpSpPr>
          <p:cNvPr id="227" name="Group 226">
            <a:extLst>
              <a:ext uri="{FF2B5EF4-FFF2-40B4-BE49-F238E27FC236}">
                <a16:creationId xmlns="" xmlns:a16="http://schemas.microsoft.com/office/drawing/2014/main" id="{98FEFE2F-205E-4CBA-8651-5E6225105499}"/>
              </a:ext>
            </a:extLst>
          </p:cNvPr>
          <p:cNvGrpSpPr/>
          <p:nvPr/>
        </p:nvGrpSpPr>
        <p:grpSpPr>
          <a:xfrm>
            <a:off x="708886" y="2132855"/>
            <a:ext cx="2880010" cy="678692"/>
            <a:chOff x="803637" y="3362835"/>
            <a:chExt cx="2272809" cy="678692"/>
          </a:xfrm>
        </p:grpSpPr>
        <p:sp>
          <p:nvSpPr>
            <p:cNvPr id="228" name="TextBox 227">
              <a:extLst>
                <a:ext uri="{FF2B5EF4-FFF2-40B4-BE49-F238E27FC236}">
                  <a16:creationId xmlns="" xmlns:a16="http://schemas.microsoft.com/office/drawing/2014/main" id="{10BBE7BA-36F4-41E2-A63C-48B9BBF15121}"/>
                </a:ext>
              </a:extLst>
            </p:cNvPr>
            <p:cNvSpPr txBox="1"/>
            <p:nvPr/>
          </p:nvSpPr>
          <p:spPr>
            <a:xfrm>
              <a:off x="803644" y="3579862"/>
              <a:ext cx="22728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Kewenangan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/data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acuan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yang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dipakai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masih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tumpang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tindih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.</a:t>
              </a:r>
              <a:endPara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  <p:sp>
          <p:nvSpPr>
            <p:cNvPr id="229" name="TextBox 228">
              <a:extLst>
                <a:ext uri="{FF2B5EF4-FFF2-40B4-BE49-F238E27FC236}">
                  <a16:creationId xmlns="" xmlns:a16="http://schemas.microsoft.com/office/drawing/2014/main" id="{559E3FFA-4BA0-4560-8F37-182BCD5214EA}"/>
                </a:ext>
              </a:extLst>
            </p:cNvPr>
            <p:cNvSpPr txBox="1"/>
            <p:nvPr/>
          </p:nvSpPr>
          <p:spPr>
            <a:xfrm>
              <a:off x="803637" y="3362835"/>
              <a:ext cx="22728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	KEWENANGAN DATA </a:t>
              </a:r>
              <a:endPara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</p:grpSp>
      <p:sp>
        <p:nvSpPr>
          <p:cNvPr id="230" name="Rectangle 229">
            <a:extLst>
              <a:ext uri="{FF2B5EF4-FFF2-40B4-BE49-F238E27FC236}">
                <a16:creationId xmlns="" xmlns:a16="http://schemas.microsoft.com/office/drawing/2014/main" id="{F6F7AC59-0E3C-4417-AE08-E0A38B07F52C}"/>
              </a:ext>
            </a:extLst>
          </p:cNvPr>
          <p:cNvSpPr/>
          <p:nvPr/>
        </p:nvSpPr>
        <p:spPr>
          <a:xfrm>
            <a:off x="3633019" y="3110849"/>
            <a:ext cx="576064" cy="5124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="" xmlns:a16="http://schemas.microsoft.com/office/drawing/2014/main" id="{07D35502-5C1F-4527-B90E-AF6392BFDFE5}"/>
              </a:ext>
            </a:extLst>
          </p:cNvPr>
          <p:cNvSpPr txBox="1"/>
          <p:nvPr/>
        </p:nvSpPr>
        <p:spPr>
          <a:xfrm>
            <a:off x="3711702" y="3167019"/>
            <a:ext cx="444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rPr>
              <a:t>03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Arial Unicode MS"/>
              <a:cs typeface="Arial" pitchFamily="34" charset="0"/>
            </a:endParaRPr>
          </a:p>
        </p:txBody>
      </p:sp>
      <p:grpSp>
        <p:nvGrpSpPr>
          <p:cNvPr id="232" name="Group 231">
            <a:extLst>
              <a:ext uri="{FF2B5EF4-FFF2-40B4-BE49-F238E27FC236}">
                <a16:creationId xmlns="" xmlns:a16="http://schemas.microsoft.com/office/drawing/2014/main" id="{1C0AAEA3-F0C0-44C7-96B2-0CD55D5E1B63}"/>
              </a:ext>
            </a:extLst>
          </p:cNvPr>
          <p:cNvGrpSpPr/>
          <p:nvPr/>
        </p:nvGrpSpPr>
        <p:grpSpPr>
          <a:xfrm>
            <a:off x="708882" y="3009727"/>
            <a:ext cx="2880000" cy="863358"/>
            <a:chOff x="803638" y="3362835"/>
            <a:chExt cx="2272817" cy="863358"/>
          </a:xfrm>
        </p:grpSpPr>
        <p:sp>
          <p:nvSpPr>
            <p:cNvPr id="233" name="TextBox 232">
              <a:extLst>
                <a:ext uri="{FF2B5EF4-FFF2-40B4-BE49-F238E27FC236}">
                  <a16:creationId xmlns="" xmlns:a16="http://schemas.microsoft.com/office/drawing/2014/main" id="{213D031B-4C3D-4A2A-9B60-1D1FCFFAAF94}"/>
                </a:ext>
              </a:extLst>
            </p:cNvPr>
            <p:cNvSpPr txBox="1"/>
            <p:nvPr/>
          </p:nvSpPr>
          <p:spPr>
            <a:xfrm>
              <a:off x="803638" y="3579862"/>
              <a:ext cx="22728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Kapasitas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pengguna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dalam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mengelola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data yang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harus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ditingkatkan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untuk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efektifitas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pengelolaan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data.</a:t>
              </a:r>
              <a:endPara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  <p:sp>
          <p:nvSpPr>
            <p:cNvPr id="234" name="TextBox 233">
              <a:extLst>
                <a:ext uri="{FF2B5EF4-FFF2-40B4-BE49-F238E27FC236}">
                  <a16:creationId xmlns="" xmlns:a16="http://schemas.microsoft.com/office/drawing/2014/main" id="{940FC5FC-7466-4C4B-BE0D-914CAC631CA9}"/>
                </a:ext>
              </a:extLst>
            </p:cNvPr>
            <p:cNvSpPr txBox="1"/>
            <p:nvPr/>
          </p:nvSpPr>
          <p:spPr>
            <a:xfrm>
              <a:off x="803638" y="3362835"/>
              <a:ext cx="22728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KAPASITAS PENGELOLA DATA</a:t>
              </a:r>
              <a:endPara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</p:grpSp>
      <p:sp>
        <p:nvSpPr>
          <p:cNvPr id="235" name="Rectangle 234">
            <a:extLst>
              <a:ext uri="{FF2B5EF4-FFF2-40B4-BE49-F238E27FC236}">
                <a16:creationId xmlns="" xmlns:a16="http://schemas.microsoft.com/office/drawing/2014/main" id="{AFA0ABA4-0457-47D9-B840-BC1063E5B783}"/>
              </a:ext>
            </a:extLst>
          </p:cNvPr>
          <p:cNvSpPr/>
          <p:nvPr/>
        </p:nvSpPr>
        <p:spPr>
          <a:xfrm>
            <a:off x="3633019" y="3969719"/>
            <a:ext cx="576064" cy="5124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="" xmlns:a16="http://schemas.microsoft.com/office/drawing/2014/main" id="{6306C454-C4A2-4CDA-99FE-87B1E15F8351}"/>
              </a:ext>
            </a:extLst>
          </p:cNvPr>
          <p:cNvSpPr txBox="1"/>
          <p:nvPr/>
        </p:nvSpPr>
        <p:spPr>
          <a:xfrm>
            <a:off x="3711702" y="4025889"/>
            <a:ext cx="444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rPr>
              <a:t>05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Arial Unicode MS"/>
              <a:cs typeface="Arial" pitchFamily="34" charset="0"/>
            </a:endParaRPr>
          </a:p>
        </p:txBody>
      </p:sp>
      <p:grpSp>
        <p:nvGrpSpPr>
          <p:cNvPr id="237" name="Group 236">
            <a:extLst>
              <a:ext uri="{FF2B5EF4-FFF2-40B4-BE49-F238E27FC236}">
                <a16:creationId xmlns="" xmlns:a16="http://schemas.microsoft.com/office/drawing/2014/main" id="{E0CF2453-BF6C-4654-B331-099549EA458D}"/>
              </a:ext>
            </a:extLst>
          </p:cNvPr>
          <p:cNvGrpSpPr/>
          <p:nvPr/>
        </p:nvGrpSpPr>
        <p:grpSpPr>
          <a:xfrm>
            <a:off x="708872" y="3886598"/>
            <a:ext cx="2880000" cy="678692"/>
            <a:chOff x="803639" y="3362835"/>
            <a:chExt cx="2272839" cy="678692"/>
          </a:xfrm>
        </p:grpSpPr>
        <p:sp>
          <p:nvSpPr>
            <p:cNvPr id="238" name="TextBox 237">
              <a:extLst>
                <a:ext uri="{FF2B5EF4-FFF2-40B4-BE49-F238E27FC236}">
                  <a16:creationId xmlns="" xmlns:a16="http://schemas.microsoft.com/office/drawing/2014/main" id="{576D8C2A-D30E-4357-8F10-8796542AD1FA}"/>
                </a:ext>
              </a:extLst>
            </p:cNvPr>
            <p:cNvSpPr txBox="1"/>
            <p:nvPr/>
          </p:nvSpPr>
          <p:spPr>
            <a:xfrm>
              <a:off x="803639" y="3579862"/>
              <a:ext cx="22728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Ketersediaan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data yang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belum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sesuai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dengan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periode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waktu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endPara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  <p:sp>
          <p:nvSpPr>
            <p:cNvPr id="239" name="TextBox 238">
              <a:extLst>
                <a:ext uri="{FF2B5EF4-FFF2-40B4-BE49-F238E27FC236}">
                  <a16:creationId xmlns="" xmlns:a16="http://schemas.microsoft.com/office/drawing/2014/main" id="{8C4F4F44-ACA8-48FE-9C5C-1FA9B0EE61BB}"/>
                </a:ext>
              </a:extLst>
            </p:cNvPr>
            <p:cNvSpPr txBox="1"/>
            <p:nvPr/>
          </p:nvSpPr>
          <p:spPr>
            <a:xfrm>
              <a:off x="803639" y="3362835"/>
              <a:ext cx="22728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KETERSEDIAAN DATA</a:t>
              </a:r>
              <a:endPara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</p:grpSp>
      <p:sp>
        <p:nvSpPr>
          <p:cNvPr id="240" name="Rectangle 239">
            <a:extLst>
              <a:ext uri="{FF2B5EF4-FFF2-40B4-BE49-F238E27FC236}">
                <a16:creationId xmlns="" xmlns:a16="http://schemas.microsoft.com/office/drawing/2014/main" id="{2B1C4A69-C5C1-4830-A3EB-2409AE11AB2E}"/>
              </a:ext>
            </a:extLst>
          </p:cNvPr>
          <p:cNvSpPr/>
          <p:nvPr/>
        </p:nvSpPr>
        <p:spPr>
          <a:xfrm>
            <a:off x="7971430" y="2215977"/>
            <a:ext cx="576064" cy="5124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="" xmlns:a16="http://schemas.microsoft.com/office/drawing/2014/main" id="{909D6B68-A80C-49A3-A026-213EA873CEB6}"/>
              </a:ext>
            </a:extLst>
          </p:cNvPr>
          <p:cNvSpPr txBox="1"/>
          <p:nvPr/>
        </p:nvSpPr>
        <p:spPr>
          <a:xfrm>
            <a:off x="8050113" y="2272147"/>
            <a:ext cx="444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rPr>
              <a:t>02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Arial Unicode MS"/>
              <a:cs typeface="Arial" pitchFamily="34" charset="0"/>
            </a:endParaRPr>
          </a:p>
        </p:txBody>
      </p:sp>
      <p:grpSp>
        <p:nvGrpSpPr>
          <p:cNvPr id="242" name="Group 241">
            <a:extLst>
              <a:ext uri="{FF2B5EF4-FFF2-40B4-BE49-F238E27FC236}">
                <a16:creationId xmlns="" xmlns:a16="http://schemas.microsoft.com/office/drawing/2014/main" id="{7B01FD2E-173C-47DA-A0BE-5FB483C38981}"/>
              </a:ext>
            </a:extLst>
          </p:cNvPr>
          <p:cNvGrpSpPr/>
          <p:nvPr/>
        </p:nvGrpSpPr>
        <p:grpSpPr>
          <a:xfrm>
            <a:off x="8573149" y="2132855"/>
            <a:ext cx="3389002" cy="798594"/>
            <a:chOff x="793588" y="3362835"/>
            <a:chExt cx="2428305" cy="798594"/>
          </a:xfrm>
        </p:grpSpPr>
        <p:sp>
          <p:nvSpPr>
            <p:cNvPr id="243" name="TextBox 242">
              <a:extLst>
                <a:ext uri="{FF2B5EF4-FFF2-40B4-BE49-F238E27FC236}">
                  <a16:creationId xmlns="" xmlns:a16="http://schemas.microsoft.com/office/drawing/2014/main" id="{A446AC29-D200-4B5C-9EC9-27854BEF9A50}"/>
                </a:ext>
              </a:extLst>
            </p:cNvPr>
            <p:cNvSpPr txBox="1"/>
            <p:nvPr/>
          </p:nvSpPr>
          <p:spPr>
            <a:xfrm>
              <a:off x="793588" y="3699764"/>
              <a:ext cx="2428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Data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belum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dijadikan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sebagai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alat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dalam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menghasilkan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kualitas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kerja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yg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baik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.</a:t>
              </a:r>
              <a:endPara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  <p:sp>
          <p:nvSpPr>
            <p:cNvPr id="244" name="TextBox 243">
              <a:extLst>
                <a:ext uri="{FF2B5EF4-FFF2-40B4-BE49-F238E27FC236}">
                  <a16:creationId xmlns="" xmlns:a16="http://schemas.microsoft.com/office/drawing/2014/main" id="{9F56F45A-9440-4A80-BFCC-E356E0433B26}"/>
                </a:ext>
              </a:extLst>
            </p:cNvPr>
            <p:cNvSpPr txBox="1"/>
            <p:nvPr/>
          </p:nvSpPr>
          <p:spPr>
            <a:xfrm>
              <a:off x="803639" y="3362835"/>
              <a:ext cx="24182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PENGELOLAAN DATA SEBAGAI “BEBAN TAMBAHAN”</a:t>
              </a:r>
              <a:endPara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</p:grpSp>
      <p:sp>
        <p:nvSpPr>
          <p:cNvPr id="245" name="Rectangle 244">
            <a:extLst>
              <a:ext uri="{FF2B5EF4-FFF2-40B4-BE49-F238E27FC236}">
                <a16:creationId xmlns="" xmlns:a16="http://schemas.microsoft.com/office/drawing/2014/main" id="{A584EBD7-13CE-45EC-858A-030A74DD4131}"/>
              </a:ext>
            </a:extLst>
          </p:cNvPr>
          <p:cNvSpPr/>
          <p:nvPr/>
        </p:nvSpPr>
        <p:spPr>
          <a:xfrm>
            <a:off x="7971430" y="3110849"/>
            <a:ext cx="576064" cy="5124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246" name="TextBox 245">
            <a:extLst>
              <a:ext uri="{FF2B5EF4-FFF2-40B4-BE49-F238E27FC236}">
                <a16:creationId xmlns="" xmlns:a16="http://schemas.microsoft.com/office/drawing/2014/main" id="{5ACA71B5-899E-41CC-8AF7-B424C70D2DA7}"/>
              </a:ext>
            </a:extLst>
          </p:cNvPr>
          <p:cNvSpPr txBox="1"/>
          <p:nvPr/>
        </p:nvSpPr>
        <p:spPr>
          <a:xfrm>
            <a:off x="8050113" y="3167019"/>
            <a:ext cx="444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rPr>
              <a:t>04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Arial Unicode MS"/>
              <a:cs typeface="Arial" pitchFamily="34" charset="0"/>
            </a:endParaRPr>
          </a:p>
        </p:txBody>
      </p:sp>
      <p:grpSp>
        <p:nvGrpSpPr>
          <p:cNvPr id="247" name="Group 246">
            <a:extLst>
              <a:ext uri="{FF2B5EF4-FFF2-40B4-BE49-F238E27FC236}">
                <a16:creationId xmlns="" xmlns:a16="http://schemas.microsoft.com/office/drawing/2014/main" id="{F080F60D-C8C8-48B3-90AA-021DF2ABA76C}"/>
              </a:ext>
            </a:extLst>
          </p:cNvPr>
          <p:cNvGrpSpPr/>
          <p:nvPr/>
        </p:nvGrpSpPr>
        <p:grpSpPr>
          <a:xfrm>
            <a:off x="8587179" y="3128130"/>
            <a:ext cx="2895939" cy="495124"/>
            <a:chOff x="803640" y="3481238"/>
            <a:chExt cx="2075013" cy="495124"/>
          </a:xfrm>
        </p:grpSpPr>
        <p:sp>
          <p:nvSpPr>
            <p:cNvPr id="248" name="TextBox 247">
              <a:extLst>
                <a:ext uri="{FF2B5EF4-FFF2-40B4-BE49-F238E27FC236}">
                  <a16:creationId xmlns="" xmlns:a16="http://schemas.microsoft.com/office/drawing/2014/main" id="{F1B0ABEB-0495-4CF8-AABC-D8CBB9004476}"/>
                </a:ext>
              </a:extLst>
            </p:cNvPr>
            <p:cNvSpPr txBox="1"/>
            <p:nvPr/>
          </p:nvSpPr>
          <p:spPr>
            <a:xfrm>
              <a:off x="815061" y="3699363"/>
              <a:ext cx="20635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  <p:sp>
          <p:nvSpPr>
            <p:cNvPr id="249" name="TextBox 248">
              <a:extLst>
                <a:ext uri="{FF2B5EF4-FFF2-40B4-BE49-F238E27FC236}">
                  <a16:creationId xmlns="" xmlns:a16="http://schemas.microsoft.com/office/drawing/2014/main" id="{28B6213C-B8FE-446C-8D2F-B64F491204D0}"/>
                </a:ext>
              </a:extLst>
            </p:cNvPr>
            <p:cNvSpPr txBox="1"/>
            <p:nvPr/>
          </p:nvSpPr>
          <p:spPr>
            <a:xfrm>
              <a:off x="803640" y="3481238"/>
              <a:ext cx="2063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DATA KELUAR TIDAK DARI SATU PINTU</a:t>
              </a:r>
              <a:endPara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</p:grpSp>
      <p:sp>
        <p:nvSpPr>
          <p:cNvPr id="250" name="Rectangle 249">
            <a:extLst>
              <a:ext uri="{FF2B5EF4-FFF2-40B4-BE49-F238E27FC236}">
                <a16:creationId xmlns="" xmlns:a16="http://schemas.microsoft.com/office/drawing/2014/main" id="{4252E081-6226-4424-81F0-E2175DFA9CEA}"/>
              </a:ext>
            </a:extLst>
          </p:cNvPr>
          <p:cNvSpPr/>
          <p:nvPr/>
        </p:nvSpPr>
        <p:spPr>
          <a:xfrm>
            <a:off x="7971430" y="3969719"/>
            <a:ext cx="576064" cy="51245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70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sp>
        <p:nvSpPr>
          <p:cNvPr id="251" name="TextBox 250">
            <a:extLst>
              <a:ext uri="{FF2B5EF4-FFF2-40B4-BE49-F238E27FC236}">
                <a16:creationId xmlns="" xmlns:a16="http://schemas.microsoft.com/office/drawing/2014/main" id="{05572285-50EF-4751-97E1-4B6C102602A4}"/>
              </a:ext>
            </a:extLst>
          </p:cNvPr>
          <p:cNvSpPr txBox="1"/>
          <p:nvPr/>
        </p:nvSpPr>
        <p:spPr>
          <a:xfrm>
            <a:off x="8050113" y="4025889"/>
            <a:ext cx="444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rPr>
              <a:t>06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/>
              <a:ea typeface="Arial Unicode MS"/>
              <a:cs typeface="Arial" pitchFamily="34" charset="0"/>
            </a:endParaRPr>
          </a:p>
        </p:txBody>
      </p:sp>
      <p:grpSp>
        <p:nvGrpSpPr>
          <p:cNvPr id="252" name="Group 251">
            <a:extLst>
              <a:ext uri="{FF2B5EF4-FFF2-40B4-BE49-F238E27FC236}">
                <a16:creationId xmlns="" xmlns:a16="http://schemas.microsoft.com/office/drawing/2014/main" id="{2151DCBD-95B4-4BCF-971D-3B8B59FB864F}"/>
              </a:ext>
            </a:extLst>
          </p:cNvPr>
          <p:cNvGrpSpPr/>
          <p:nvPr/>
        </p:nvGrpSpPr>
        <p:grpSpPr>
          <a:xfrm>
            <a:off x="8587178" y="3886598"/>
            <a:ext cx="3189804" cy="801011"/>
            <a:chOff x="803639" y="3362835"/>
            <a:chExt cx="2285574" cy="801011"/>
          </a:xfrm>
        </p:grpSpPr>
        <p:sp>
          <p:nvSpPr>
            <p:cNvPr id="253" name="TextBox 252">
              <a:extLst>
                <a:ext uri="{FF2B5EF4-FFF2-40B4-BE49-F238E27FC236}">
                  <a16:creationId xmlns="" xmlns:a16="http://schemas.microsoft.com/office/drawing/2014/main" id="{F183D611-1914-4B06-A089-0DEF72A4EF1A}"/>
                </a:ext>
              </a:extLst>
            </p:cNvPr>
            <p:cNvSpPr txBox="1"/>
            <p:nvPr/>
          </p:nvSpPr>
          <p:spPr>
            <a:xfrm>
              <a:off x="803640" y="3702181"/>
              <a:ext cx="22855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OPD m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engakses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banyak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system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dengan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</a:t>
              </a:r>
              <a:r>
                <a:rPr kumimoji="0" lang="en-US" altLang="ko-KR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multipersepsi</a:t>
              </a:r>
              <a:r>
                <a:rPr kumimoji="0" lang="en-US" altLang="ko-K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 data.</a:t>
              </a:r>
              <a:endPara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  <p:sp>
          <p:nvSpPr>
            <p:cNvPr id="254" name="TextBox 253">
              <a:extLst>
                <a:ext uri="{FF2B5EF4-FFF2-40B4-BE49-F238E27FC236}">
                  <a16:creationId xmlns="" xmlns:a16="http://schemas.microsoft.com/office/drawing/2014/main" id="{14F29F9B-642E-4B4C-8535-03ACEA996A87}"/>
                </a:ext>
              </a:extLst>
            </p:cNvPr>
            <p:cNvSpPr txBox="1"/>
            <p:nvPr/>
          </p:nvSpPr>
          <p:spPr>
            <a:xfrm>
              <a:off x="803639" y="3362835"/>
              <a:ext cx="22571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rial"/>
                  <a:ea typeface="Arial Unicode MS"/>
                  <a:cs typeface="Arial" pitchFamily="34" charset="0"/>
                </a:rPr>
                <a:t>SISTEM DATA YANG BELUM TERINTEGRASI</a:t>
              </a:r>
              <a:endPara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/>
                <a:ea typeface="Arial Unicode MS"/>
                <a:cs typeface="Arial" pitchFamily="34" charset="0"/>
              </a:endParaRP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="" xmlns:a16="http://schemas.microsoft.com/office/drawing/2014/main" id="{ECEC5956-B517-4750-BC68-8D5879446700}"/>
              </a:ext>
            </a:extLst>
          </p:cNvPr>
          <p:cNvGrpSpPr/>
          <p:nvPr/>
        </p:nvGrpSpPr>
        <p:grpSpPr>
          <a:xfrm>
            <a:off x="5011204" y="4959484"/>
            <a:ext cx="2050634" cy="1568039"/>
            <a:chOff x="3432883" y="4959482"/>
            <a:chExt cx="2050634" cy="1568039"/>
          </a:xfrm>
        </p:grpSpPr>
        <p:sp>
          <p:nvSpPr>
            <p:cNvPr id="258" name="Freeform 8">
              <a:extLst>
                <a:ext uri="{FF2B5EF4-FFF2-40B4-BE49-F238E27FC236}">
                  <a16:creationId xmlns="" xmlns:a16="http://schemas.microsoft.com/office/drawing/2014/main" id="{828ADE3C-5918-46F7-B2B2-AE7524D80EF4}"/>
                </a:ext>
              </a:extLst>
            </p:cNvPr>
            <p:cNvSpPr/>
            <p:nvPr/>
          </p:nvSpPr>
          <p:spPr>
            <a:xfrm>
              <a:off x="3768393" y="5031845"/>
              <a:ext cx="1617554" cy="1495676"/>
            </a:xfrm>
            <a:custGeom>
              <a:avLst/>
              <a:gdLst>
                <a:gd name="connsiteX0" fmla="*/ 922351 w 1836751"/>
                <a:gd name="connsiteY0" fmla="*/ 0 h 1001864"/>
                <a:gd name="connsiteX1" fmla="*/ 0 w 1836751"/>
                <a:gd name="connsiteY1" fmla="*/ 405516 h 1001864"/>
                <a:gd name="connsiteX2" fmla="*/ 842838 w 1836751"/>
                <a:gd name="connsiteY2" fmla="*/ 143123 h 1001864"/>
                <a:gd name="connsiteX3" fmla="*/ 652007 w 1836751"/>
                <a:gd name="connsiteY3" fmla="*/ 787179 h 1001864"/>
                <a:gd name="connsiteX4" fmla="*/ 962108 w 1836751"/>
                <a:gd name="connsiteY4" fmla="*/ 159026 h 1001864"/>
                <a:gd name="connsiteX5" fmla="*/ 930303 w 1836751"/>
                <a:gd name="connsiteY5" fmla="*/ 1001864 h 1001864"/>
                <a:gd name="connsiteX6" fmla="*/ 1033670 w 1836751"/>
                <a:gd name="connsiteY6" fmla="*/ 95416 h 1001864"/>
                <a:gd name="connsiteX7" fmla="*/ 1272209 w 1836751"/>
                <a:gd name="connsiteY7" fmla="*/ 985962 h 1001864"/>
                <a:gd name="connsiteX8" fmla="*/ 1160891 w 1836751"/>
                <a:gd name="connsiteY8" fmla="*/ 95416 h 1001864"/>
                <a:gd name="connsiteX9" fmla="*/ 1733385 w 1836751"/>
                <a:gd name="connsiteY9" fmla="*/ 763325 h 1001864"/>
                <a:gd name="connsiteX10" fmla="*/ 1264258 w 1836751"/>
                <a:gd name="connsiteY10" fmla="*/ 79513 h 1001864"/>
                <a:gd name="connsiteX11" fmla="*/ 1836751 w 1836751"/>
                <a:gd name="connsiteY11" fmla="*/ 214685 h 1001864"/>
                <a:gd name="connsiteX12" fmla="*/ 922351 w 1836751"/>
                <a:gd name="connsiteY12" fmla="*/ 0 h 1001864"/>
                <a:gd name="connsiteX0" fmla="*/ 943782 w 1836751"/>
                <a:gd name="connsiteY0" fmla="*/ 0 h 989958"/>
                <a:gd name="connsiteX1" fmla="*/ 0 w 1836751"/>
                <a:gd name="connsiteY1" fmla="*/ 393610 h 989958"/>
                <a:gd name="connsiteX2" fmla="*/ 842838 w 1836751"/>
                <a:gd name="connsiteY2" fmla="*/ 131217 h 989958"/>
                <a:gd name="connsiteX3" fmla="*/ 652007 w 1836751"/>
                <a:gd name="connsiteY3" fmla="*/ 775273 h 989958"/>
                <a:gd name="connsiteX4" fmla="*/ 962108 w 1836751"/>
                <a:gd name="connsiteY4" fmla="*/ 147120 h 989958"/>
                <a:gd name="connsiteX5" fmla="*/ 930303 w 1836751"/>
                <a:gd name="connsiteY5" fmla="*/ 989958 h 989958"/>
                <a:gd name="connsiteX6" fmla="*/ 1033670 w 1836751"/>
                <a:gd name="connsiteY6" fmla="*/ 83510 h 989958"/>
                <a:gd name="connsiteX7" fmla="*/ 1272209 w 1836751"/>
                <a:gd name="connsiteY7" fmla="*/ 974056 h 989958"/>
                <a:gd name="connsiteX8" fmla="*/ 1160891 w 1836751"/>
                <a:gd name="connsiteY8" fmla="*/ 83510 h 989958"/>
                <a:gd name="connsiteX9" fmla="*/ 1733385 w 1836751"/>
                <a:gd name="connsiteY9" fmla="*/ 751419 h 989958"/>
                <a:gd name="connsiteX10" fmla="*/ 1264258 w 1836751"/>
                <a:gd name="connsiteY10" fmla="*/ 67607 h 989958"/>
                <a:gd name="connsiteX11" fmla="*/ 1836751 w 1836751"/>
                <a:gd name="connsiteY11" fmla="*/ 202779 h 989958"/>
                <a:gd name="connsiteX12" fmla="*/ 943782 w 1836751"/>
                <a:gd name="connsiteY12" fmla="*/ 0 h 989958"/>
                <a:gd name="connsiteX0" fmla="*/ 943782 w 1836751"/>
                <a:gd name="connsiteY0" fmla="*/ 0 h 989958"/>
                <a:gd name="connsiteX1" fmla="*/ 0 w 1836751"/>
                <a:gd name="connsiteY1" fmla="*/ 393610 h 989958"/>
                <a:gd name="connsiteX2" fmla="*/ 885701 w 1836751"/>
                <a:gd name="connsiteY2" fmla="*/ 78829 h 989958"/>
                <a:gd name="connsiteX3" fmla="*/ 652007 w 1836751"/>
                <a:gd name="connsiteY3" fmla="*/ 775273 h 989958"/>
                <a:gd name="connsiteX4" fmla="*/ 962108 w 1836751"/>
                <a:gd name="connsiteY4" fmla="*/ 147120 h 989958"/>
                <a:gd name="connsiteX5" fmla="*/ 930303 w 1836751"/>
                <a:gd name="connsiteY5" fmla="*/ 989958 h 989958"/>
                <a:gd name="connsiteX6" fmla="*/ 1033670 w 1836751"/>
                <a:gd name="connsiteY6" fmla="*/ 83510 h 989958"/>
                <a:gd name="connsiteX7" fmla="*/ 1272209 w 1836751"/>
                <a:gd name="connsiteY7" fmla="*/ 974056 h 989958"/>
                <a:gd name="connsiteX8" fmla="*/ 1160891 w 1836751"/>
                <a:gd name="connsiteY8" fmla="*/ 83510 h 989958"/>
                <a:gd name="connsiteX9" fmla="*/ 1733385 w 1836751"/>
                <a:gd name="connsiteY9" fmla="*/ 751419 h 989958"/>
                <a:gd name="connsiteX10" fmla="*/ 1264258 w 1836751"/>
                <a:gd name="connsiteY10" fmla="*/ 67607 h 989958"/>
                <a:gd name="connsiteX11" fmla="*/ 1836751 w 1836751"/>
                <a:gd name="connsiteY11" fmla="*/ 202779 h 989958"/>
                <a:gd name="connsiteX12" fmla="*/ 943782 w 1836751"/>
                <a:gd name="connsiteY12" fmla="*/ 0 h 989958"/>
                <a:gd name="connsiteX0" fmla="*/ 929495 w 1822464"/>
                <a:gd name="connsiteY0" fmla="*/ 0 h 989958"/>
                <a:gd name="connsiteX1" fmla="*/ 0 w 1822464"/>
                <a:gd name="connsiteY1" fmla="*/ 476953 h 989958"/>
                <a:gd name="connsiteX2" fmla="*/ 871414 w 1822464"/>
                <a:gd name="connsiteY2" fmla="*/ 78829 h 989958"/>
                <a:gd name="connsiteX3" fmla="*/ 637720 w 1822464"/>
                <a:gd name="connsiteY3" fmla="*/ 775273 h 989958"/>
                <a:gd name="connsiteX4" fmla="*/ 947821 w 1822464"/>
                <a:gd name="connsiteY4" fmla="*/ 147120 h 989958"/>
                <a:gd name="connsiteX5" fmla="*/ 916016 w 1822464"/>
                <a:gd name="connsiteY5" fmla="*/ 989958 h 989958"/>
                <a:gd name="connsiteX6" fmla="*/ 1019383 w 1822464"/>
                <a:gd name="connsiteY6" fmla="*/ 83510 h 989958"/>
                <a:gd name="connsiteX7" fmla="*/ 1257922 w 1822464"/>
                <a:gd name="connsiteY7" fmla="*/ 974056 h 989958"/>
                <a:gd name="connsiteX8" fmla="*/ 1146604 w 1822464"/>
                <a:gd name="connsiteY8" fmla="*/ 83510 h 989958"/>
                <a:gd name="connsiteX9" fmla="*/ 1719098 w 1822464"/>
                <a:gd name="connsiteY9" fmla="*/ 751419 h 989958"/>
                <a:gd name="connsiteX10" fmla="*/ 1249971 w 1822464"/>
                <a:gd name="connsiteY10" fmla="*/ 67607 h 989958"/>
                <a:gd name="connsiteX11" fmla="*/ 1822464 w 1822464"/>
                <a:gd name="connsiteY11" fmla="*/ 202779 h 989958"/>
                <a:gd name="connsiteX12" fmla="*/ 929495 w 1822464"/>
                <a:gd name="connsiteY12" fmla="*/ 0 h 989958"/>
                <a:gd name="connsiteX0" fmla="*/ 867583 w 1760552"/>
                <a:gd name="connsiteY0" fmla="*/ 0 h 989958"/>
                <a:gd name="connsiteX1" fmla="*/ 0 w 1760552"/>
                <a:gd name="connsiteY1" fmla="*/ 619828 h 989958"/>
                <a:gd name="connsiteX2" fmla="*/ 809502 w 1760552"/>
                <a:gd name="connsiteY2" fmla="*/ 78829 h 989958"/>
                <a:gd name="connsiteX3" fmla="*/ 575808 w 1760552"/>
                <a:gd name="connsiteY3" fmla="*/ 775273 h 989958"/>
                <a:gd name="connsiteX4" fmla="*/ 885909 w 1760552"/>
                <a:gd name="connsiteY4" fmla="*/ 147120 h 989958"/>
                <a:gd name="connsiteX5" fmla="*/ 854104 w 1760552"/>
                <a:gd name="connsiteY5" fmla="*/ 989958 h 989958"/>
                <a:gd name="connsiteX6" fmla="*/ 957471 w 1760552"/>
                <a:gd name="connsiteY6" fmla="*/ 83510 h 989958"/>
                <a:gd name="connsiteX7" fmla="*/ 1196010 w 1760552"/>
                <a:gd name="connsiteY7" fmla="*/ 974056 h 989958"/>
                <a:gd name="connsiteX8" fmla="*/ 1084692 w 1760552"/>
                <a:gd name="connsiteY8" fmla="*/ 83510 h 989958"/>
                <a:gd name="connsiteX9" fmla="*/ 1657186 w 1760552"/>
                <a:gd name="connsiteY9" fmla="*/ 751419 h 989958"/>
                <a:gd name="connsiteX10" fmla="*/ 1188059 w 1760552"/>
                <a:gd name="connsiteY10" fmla="*/ 67607 h 989958"/>
                <a:gd name="connsiteX11" fmla="*/ 1760552 w 1760552"/>
                <a:gd name="connsiteY11" fmla="*/ 202779 h 989958"/>
                <a:gd name="connsiteX12" fmla="*/ 867583 w 1760552"/>
                <a:gd name="connsiteY12" fmla="*/ 0 h 989958"/>
                <a:gd name="connsiteX0" fmla="*/ 867583 w 1760552"/>
                <a:gd name="connsiteY0" fmla="*/ 0 h 989958"/>
                <a:gd name="connsiteX1" fmla="*/ 0 w 1760552"/>
                <a:gd name="connsiteY1" fmla="*/ 619828 h 989958"/>
                <a:gd name="connsiteX2" fmla="*/ 809502 w 1760552"/>
                <a:gd name="connsiteY2" fmla="*/ 78829 h 989958"/>
                <a:gd name="connsiteX3" fmla="*/ 480558 w 1760552"/>
                <a:gd name="connsiteY3" fmla="*/ 784798 h 989958"/>
                <a:gd name="connsiteX4" fmla="*/ 885909 w 1760552"/>
                <a:gd name="connsiteY4" fmla="*/ 147120 h 989958"/>
                <a:gd name="connsiteX5" fmla="*/ 854104 w 1760552"/>
                <a:gd name="connsiteY5" fmla="*/ 989958 h 989958"/>
                <a:gd name="connsiteX6" fmla="*/ 957471 w 1760552"/>
                <a:gd name="connsiteY6" fmla="*/ 83510 h 989958"/>
                <a:gd name="connsiteX7" fmla="*/ 1196010 w 1760552"/>
                <a:gd name="connsiteY7" fmla="*/ 974056 h 989958"/>
                <a:gd name="connsiteX8" fmla="*/ 1084692 w 1760552"/>
                <a:gd name="connsiteY8" fmla="*/ 83510 h 989958"/>
                <a:gd name="connsiteX9" fmla="*/ 1657186 w 1760552"/>
                <a:gd name="connsiteY9" fmla="*/ 751419 h 989958"/>
                <a:gd name="connsiteX10" fmla="*/ 1188059 w 1760552"/>
                <a:gd name="connsiteY10" fmla="*/ 67607 h 989958"/>
                <a:gd name="connsiteX11" fmla="*/ 1760552 w 1760552"/>
                <a:gd name="connsiteY11" fmla="*/ 202779 h 989958"/>
                <a:gd name="connsiteX12" fmla="*/ 867583 w 1760552"/>
                <a:gd name="connsiteY12" fmla="*/ 0 h 989958"/>
                <a:gd name="connsiteX0" fmla="*/ 867583 w 1760552"/>
                <a:gd name="connsiteY0" fmla="*/ 0 h 989958"/>
                <a:gd name="connsiteX1" fmla="*/ 0 w 1760552"/>
                <a:gd name="connsiteY1" fmla="*/ 619828 h 989958"/>
                <a:gd name="connsiteX2" fmla="*/ 809502 w 1760552"/>
                <a:gd name="connsiteY2" fmla="*/ 78829 h 989958"/>
                <a:gd name="connsiteX3" fmla="*/ 480558 w 1760552"/>
                <a:gd name="connsiteY3" fmla="*/ 784798 h 989958"/>
                <a:gd name="connsiteX4" fmla="*/ 871622 w 1760552"/>
                <a:gd name="connsiteY4" fmla="*/ 85208 h 989958"/>
                <a:gd name="connsiteX5" fmla="*/ 854104 w 1760552"/>
                <a:gd name="connsiteY5" fmla="*/ 989958 h 989958"/>
                <a:gd name="connsiteX6" fmla="*/ 957471 w 1760552"/>
                <a:gd name="connsiteY6" fmla="*/ 83510 h 989958"/>
                <a:gd name="connsiteX7" fmla="*/ 1196010 w 1760552"/>
                <a:gd name="connsiteY7" fmla="*/ 974056 h 989958"/>
                <a:gd name="connsiteX8" fmla="*/ 1084692 w 1760552"/>
                <a:gd name="connsiteY8" fmla="*/ 83510 h 989958"/>
                <a:gd name="connsiteX9" fmla="*/ 1657186 w 1760552"/>
                <a:gd name="connsiteY9" fmla="*/ 751419 h 989958"/>
                <a:gd name="connsiteX10" fmla="*/ 1188059 w 1760552"/>
                <a:gd name="connsiteY10" fmla="*/ 67607 h 989958"/>
                <a:gd name="connsiteX11" fmla="*/ 1760552 w 1760552"/>
                <a:gd name="connsiteY11" fmla="*/ 202779 h 989958"/>
                <a:gd name="connsiteX12" fmla="*/ 867583 w 1760552"/>
                <a:gd name="connsiteY12" fmla="*/ 0 h 989958"/>
                <a:gd name="connsiteX0" fmla="*/ 867583 w 1760552"/>
                <a:gd name="connsiteY0" fmla="*/ 0 h 989958"/>
                <a:gd name="connsiteX1" fmla="*/ 0 w 1760552"/>
                <a:gd name="connsiteY1" fmla="*/ 619828 h 989958"/>
                <a:gd name="connsiteX2" fmla="*/ 809502 w 1760552"/>
                <a:gd name="connsiteY2" fmla="*/ 78829 h 989958"/>
                <a:gd name="connsiteX3" fmla="*/ 480558 w 1760552"/>
                <a:gd name="connsiteY3" fmla="*/ 784798 h 989958"/>
                <a:gd name="connsiteX4" fmla="*/ 871622 w 1760552"/>
                <a:gd name="connsiteY4" fmla="*/ 85208 h 989958"/>
                <a:gd name="connsiteX5" fmla="*/ 854104 w 1760552"/>
                <a:gd name="connsiteY5" fmla="*/ 989958 h 989958"/>
                <a:gd name="connsiteX6" fmla="*/ 912227 w 1760552"/>
                <a:gd name="connsiteY6" fmla="*/ 57316 h 989958"/>
                <a:gd name="connsiteX7" fmla="*/ 1196010 w 1760552"/>
                <a:gd name="connsiteY7" fmla="*/ 974056 h 989958"/>
                <a:gd name="connsiteX8" fmla="*/ 1084692 w 1760552"/>
                <a:gd name="connsiteY8" fmla="*/ 83510 h 989958"/>
                <a:gd name="connsiteX9" fmla="*/ 1657186 w 1760552"/>
                <a:gd name="connsiteY9" fmla="*/ 751419 h 989958"/>
                <a:gd name="connsiteX10" fmla="*/ 1188059 w 1760552"/>
                <a:gd name="connsiteY10" fmla="*/ 67607 h 989958"/>
                <a:gd name="connsiteX11" fmla="*/ 1760552 w 1760552"/>
                <a:gd name="connsiteY11" fmla="*/ 202779 h 989958"/>
                <a:gd name="connsiteX12" fmla="*/ 867583 w 1760552"/>
                <a:gd name="connsiteY12" fmla="*/ 0 h 989958"/>
                <a:gd name="connsiteX0" fmla="*/ 867583 w 1760552"/>
                <a:gd name="connsiteY0" fmla="*/ 0 h 989958"/>
                <a:gd name="connsiteX1" fmla="*/ 0 w 1760552"/>
                <a:gd name="connsiteY1" fmla="*/ 619828 h 989958"/>
                <a:gd name="connsiteX2" fmla="*/ 809502 w 1760552"/>
                <a:gd name="connsiteY2" fmla="*/ 78829 h 989958"/>
                <a:gd name="connsiteX3" fmla="*/ 480558 w 1760552"/>
                <a:gd name="connsiteY3" fmla="*/ 784798 h 989958"/>
                <a:gd name="connsiteX4" fmla="*/ 871622 w 1760552"/>
                <a:gd name="connsiteY4" fmla="*/ 85208 h 989958"/>
                <a:gd name="connsiteX5" fmla="*/ 854104 w 1760552"/>
                <a:gd name="connsiteY5" fmla="*/ 989958 h 989958"/>
                <a:gd name="connsiteX6" fmla="*/ 912227 w 1760552"/>
                <a:gd name="connsiteY6" fmla="*/ 57316 h 989958"/>
                <a:gd name="connsiteX7" fmla="*/ 1079329 w 1760552"/>
                <a:gd name="connsiteY7" fmla="*/ 971675 h 989958"/>
                <a:gd name="connsiteX8" fmla="*/ 1084692 w 1760552"/>
                <a:gd name="connsiteY8" fmla="*/ 83510 h 989958"/>
                <a:gd name="connsiteX9" fmla="*/ 1657186 w 1760552"/>
                <a:gd name="connsiteY9" fmla="*/ 751419 h 989958"/>
                <a:gd name="connsiteX10" fmla="*/ 1188059 w 1760552"/>
                <a:gd name="connsiteY10" fmla="*/ 67607 h 989958"/>
                <a:gd name="connsiteX11" fmla="*/ 1760552 w 1760552"/>
                <a:gd name="connsiteY11" fmla="*/ 202779 h 989958"/>
                <a:gd name="connsiteX12" fmla="*/ 867583 w 1760552"/>
                <a:gd name="connsiteY12" fmla="*/ 0 h 989958"/>
                <a:gd name="connsiteX0" fmla="*/ 867583 w 1760552"/>
                <a:gd name="connsiteY0" fmla="*/ 0 h 989958"/>
                <a:gd name="connsiteX1" fmla="*/ 0 w 1760552"/>
                <a:gd name="connsiteY1" fmla="*/ 619828 h 989958"/>
                <a:gd name="connsiteX2" fmla="*/ 809502 w 1760552"/>
                <a:gd name="connsiteY2" fmla="*/ 78829 h 989958"/>
                <a:gd name="connsiteX3" fmla="*/ 480558 w 1760552"/>
                <a:gd name="connsiteY3" fmla="*/ 784798 h 989958"/>
                <a:gd name="connsiteX4" fmla="*/ 871622 w 1760552"/>
                <a:gd name="connsiteY4" fmla="*/ 85208 h 989958"/>
                <a:gd name="connsiteX5" fmla="*/ 854104 w 1760552"/>
                <a:gd name="connsiteY5" fmla="*/ 989958 h 989958"/>
                <a:gd name="connsiteX6" fmla="*/ 912227 w 1760552"/>
                <a:gd name="connsiteY6" fmla="*/ 57316 h 989958"/>
                <a:gd name="connsiteX7" fmla="*/ 1079329 w 1760552"/>
                <a:gd name="connsiteY7" fmla="*/ 971675 h 989958"/>
                <a:gd name="connsiteX8" fmla="*/ 958485 w 1760552"/>
                <a:gd name="connsiteY8" fmla="*/ 66841 h 989958"/>
                <a:gd name="connsiteX9" fmla="*/ 1657186 w 1760552"/>
                <a:gd name="connsiteY9" fmla="*/ 751419 h 989958"/>
                <a:gd name="connsiteX10" fmla="*/ 1188059 w 1760552"/>
                <a:gd name="connsiteY10" fmla="*/ 67607 h 989958"/>
                <a:gd name="connsiteX11" fmla="*/ 1760552 w 1760552"/>
                <a:gd name="connsiteY11" fmla="*/ 202779 h 989958"/>
                <a:gd name="connsiteX12" fmla="*/ 867583 w 1760552"/>
                <a:gd name="connsiteY12" fmla="*/ 0 h 989958"/>
                <a:gd name="connsiteX0" fmla="*/ 867583 w 1760552"/>
                <a:gd name="connsiteY0" fmla="*/ 0 h 989958"/>
                <a:gd name="connsiteX1" fmla="*/ 0 w 1760552"/>
                <a:gd name="connsiteY1" fmla="*/ 619828 h 989958"/>
                <a:gd name="connsiteX2" fmla="*/ 809502 w 1760552"/>
                <a:gd name="connsiteY2" fmla="*/ 78829 h 989958"/>
                <a:gd name="connsiteX3" fmla="*/ 480558 w 1760552"/>
                <a:gd name="connsiteY3" fmla="*/ 784798 h 989958"/>
                <a:gd name="connsiteX4" fmla="*/ 871622 w 1760552"/>
                <a:gd name="connsiteY4" fmla="*/ 85208 h 989958"/>
                <a:gd name="connsiteX5" fmla="*/ 854104 w 1760552"/>
                <a:gd name="connsiteY5" fmla="*/ 989958 h 989958"/>
                <a:gd name="connsiteX6" fmla="*/ 912227 w 1760552"/>
                <a:gd name="connsiteY6" fmla="*/ 57316 h 989958"/>
                <a:gd name="connsiteX7" fmla="*/ 1079329 w 1760552"/>
                <a:gd name="connsiteY7" fmla="*/ 971675 h 989958"/>
                <a:gd name="connsiteX8" fmla="*/ 958485 w 1760552"/>
                <a:gd name="connsiteY8" fmla="*/ 66841 h 989958"/>
                <a:gd name="connsiteX9" fmla="*/ 1657186 w 1760552"/>
                <a:gd name="connsiteY9" fmla="*/ 751419 h 989958"/>
                <a:gd name="connsiteX10" fmla="*/ 1188059 w 1760552"/>
                <a:gd name="connsiteY10" fmla="*/ 67607 h 989958"/>
                <a:gd name="connsiteX11" fmla="*/ 1760552 w 1760552"/>
                <a:gd name="connsiteY11" fmla="*/ 202779 h 989958"/>
                <a:gd name="connsiteX12" fmla="*/ 867583 w 1760552"/>
                <a:gd name="connsiteY12" fmla="*/ 0 h 989958"/>
                <a:gd name="connsiteX0" fmla="*/ 867583 w 1760552"/>
                <a:gd name="connsiteY0" fmla="*/ 0 h 989958"/>
                <a:gd name="connsiteX1" fmla="*/ 0 w 1760552"/>
                <a:gd name="connsiteY1" fmla="*/ 619828 h 989958"/>
                <a:gd name="connsiteX2" fmla="*/ 809502 w 1760552"/>
                <a:gd name="connsiteY2" fmla="*/ 78829 h 989958"/>
                <a:gd name="connsiteX3" fmla="*/ 480558 w 1760552"/>
                <a:gd name="connsiteY3" fmla="*/ 784798 h 989958"/>
                <a:gd name="connsiteX4" fmla="*/ 871622 w 1760552"/>
                <a:gd name="connsiteY4" fmla="*/ 85208 h 989958"/>
                <a:gd name="connsiteX5" fmla="*/ 854104 w 1760552"/>
                <a:gd name="connsiteY5" fmla="*/ 989958 h 989958"/>
                <a:gd name="connsiteX6" fmla="*/ 912227 w 1760552"/>
                <a:gd name="connsiteY6" fmla="*/ 57316 h 989958"/>
                <a:gd name="connsiteX7" fmla="*/ 1079329 w 1760552"/>
                <a:gd name="connsiteY7" fmla="*/ 971675 h 989958"/>
                <a:gd name="connsiteX8" fmla="*/ 958485 w 1760552"/>
                <a:gd name="connsiteY8" fmla="*/ 66841 h 989958"/>
                <a:gd name="connsiteX9" fmla="*/ 1657186 w 1760552"/>
                <a:gd name="connsiteY9" fmla="*/ 751419 h 989958"/>
                <a:gd name="connsiteX10" fmla="*/ 1188059 w 1760552"/>
                <a:gd name="connsiteY10" fmla="*/ 67607 h 989958"/>
                <a:gd name="connsiteX11" fmla="*/ 1760552 w 1760552"/>
                <a:gd name="connsiteY11" fmla="*/ 202779 h 989958"/>
                <a:gd name="connsiteX12" fmla="*/ 867583 w 1760552"/>
                <a:gd name="connsiteY12" fmla="*/ 0 h 989958"/>
                <a:gd name="connsiteX0" fmla="*/ 867583 w 1760552"/>
                <a:gd name="connsiteY0" fmla="*/ 0 h 989958"/>
                <a:gd name="connsiteX1" fmla="*/ 0 w 1760552"/>
                <a:gd name="connsiteY1" fmla="*/ 619828 h 989958"/>
                <a:gd name="connsiteX2" fmla="*/ 809502 w 1760552"/>
                <a:gd name="connsiteY2" fmla="*/ 78829 h 989958"/>
                <a:gd name="connsiteX3" fmla="*/ 480558 w 1760552"/>
                <a:gd name="connsiteY3" fmla="*/ 784798 h 989958"/>
                <a:gd name="connsiteX4" fmla="*/ 871622 w 1760552"/>
                <a:gd name="connsiteY4" fmla="*/ 85208 h 989958"/>
                <a:gd name="connsiteX5" fmla="*/ 854104 w 1760552"/>
                <a:gd name="connsiteY5" fmla="*/ 989958 h 989958"/>
                <a:gd name="connsiteX6" fmla="*/ 912227 w 1760552"/>
                <a:gd name="connsiteY6" fmla="*/ 57316 h 989958"/>
                <a:gd name="connsiteX7" fmla="*/ 1079329 w 1760552"/>
                <a:gd name="connsiteY7" fmla="*/ 971675 h 989958"/>
                <a:gd name="connsiteX8" fmla="*/ 958485 w 1760552"/>
                <a:gd name="connsiteY8" fmla="*/ 66841 h 989958"/>
                <a:gd name="connsiteX9" fmla="*/ 1657186 w 1760552"/>
                <a:gd name="connsiteY9" fmla="*/ 751419 h 989958"/>
                <a:gd name="connsiteX10" fmla="*/ 983272 w 1760552"/>
                <a:gd name="connsiteY10" fmla="*/ 53320 h 989958"/>
                <a:gd name="connsiteX11" fmla="*/ 1760552 w 1760552"/>
                <a:gd name="connsiteY11" fmla="*/ 202779 h 989958"/>
                <a:gd name="connsiteX12" fmla="*/ 867583 w 1760552"/>
                <a:gd name="connsiteY12" fmla="*/ 0 h 989958"/>
                <a:gd name="connsiteX0" fmla="*/ 867583 w 1760552"/>
                <a:gd name="connsiteY0" fmla="*/ 4327 h 994285"/>
                <a:gd name="connsiteX1" fmla="*/ 0 w 1760552"/>
                <a:gd name="connsiteY1" fmla="*/ 624155 h 994285"/>
                <a:gd name="connsiteX2" fmla="*/ 809502 w 1760552"/>
                <a:gd name="connsiteY2" fmla="*/ 83156 h 994285"/>
                <a:gd name="connsiteX3" fmla="*/ 480558 w 1760552"/>
                <a:gd name="connsiteY3" fmla="*/ 789125 h 994285"/>
                <a:gd name="connsiteX4" fmla="*/ 871622 w 1760552"/>
                <a:gd name="connsiteY4" fmla="*/ 89535 h 994285"/>
                <a:gd name="connsiteX5" fmla="*/ 854104 w 1760552"/>
                <a:gd name="connsiteY5" fmla="*/ 994285 h 994285"/>
                <a:gd name="connsiteX6" fmla="*/ 912227 w 1760552"/>
                <a:gd name="connsiteY6" fmla="*/ 61643 h 994285"/>
                <a:gd name="connsiteX7" fmla="*/ 1079329 w 1760552"/>
                <a:gd name="connsiteY7" fmla="*/ 976002 h 994285"/>
                <a:gd name="connsiteX8" fmla="*/ 958485 w 1760552"/>
                <a:gd name="connsiteY8" fmla="*/ 71168 h 994285"/>
                <a:gd name="connsiteX9" fmla="*/ 1657186 w 1760552"/>
                <a:gd name="connsiteY9" fmla="*/ 755746 h 994285"/>
                <a:gd name="connsiteX10" fmla="*/ 983272 w 1760552"/>
                <a:gd name="connsiteY10" fmla="*/ 57647 h 994285"/>
                <a:gd name="connsiteX11" fmla="*/ 1760552 w 1760552"/>
                <a:gd name="connsiteY11" fmla="*/ 207106 h 994285"/>
                <a:gd name="connsiteX12" fmla="*/ 907339 w 1760552"/>
                <a:gd name="connsiteY12" fmla="*/ 0 h 994285"/>
                <a:gd name="connsiteX13" fmla="*/ 867583 w 1760552"/>
                <a:gd name="connsiteY13" fmla="*/ 4327 h 994285"/>
                <a:gd name="connsiteX0" fmla="*/ 867583 w 1769068"/>
                <a:gd name="connsiteY0" fmla="*/ 4327 h 994285"/>
                <a:gd name="connsiteX1" fmla="*/ 0 w 1769068"/>
                <a:gd name="connsiteY1" fmla="*/ 624155 h 994285"/>
                <a:gd name="connsiteX2" fmla="*/ 809502 w 1769068"/>
                <a:gd name="connsiteY2" fmla="*/ 83156 h 994285"/>
                <a:gd name="connsiteX3" fmla="*/ 480558 w 1769068"/>
                <a:gd name="connsiteY3" fmla="*/ 789125 h 994285"/>
                <a:gd name="connsiteX4" fmla="*/ 871622 w 1769068"/>
                <a:gd name="connsiteY4" fmla="*/ 89535 h 994285"/>
                <a:gd name="connsiteX5" fmla="*/ 854104 w 1769068"/>
                <a:gd name="connsiteY5" fmla="*/ 994285 h 994285"/>
                <a:gd name="connsiteX6" fmla="*/ 912227 w 1769068"/>
                <a:gd name="connsiteY6" fmla="*/ 61643 h 994285"/>
                <a:gd name="connsiteX7" fmla="*/ 1079329 w 1769068"/>
                <a:gd name="connsiteY7" fmla="*/ 976002 h 994285"/>
                <a:gd name="connsiteX8" fmla="*/ 958485 w 1769068"/>
                <a:gd name="connsiteY8" fmla="*/ 71168 h 994285"/>
                <a:gd name="connsiteX9" fmla="*/ 1657186 w 1769068"/>
                <a:gd name="connsiteY9" fmla="*/ 755746 h 994285"/>
                <a:gd name="connsiteX10" fmla="*/ 983272 w 1769068"/>
                <a:gd name="connsiteY10" fmla="*/ 57647 h 994285"/>
                <a:gd name="connsiteX11" fmla="*/ 1760552 w 1769068"/>
                <a:gd name="connsiteY11" fmla="*/ 207106 h 994285"/>
                <a:gd name="connsiteX12" fmla="*/ 1381208 w 1769068"/>
                <a:gd name="connsiteY12" fmla="*/ 97632 h 994285"/>
                <a:gd name="connsiteX13" fmla="*/ 907339 w 1769068"/>
                <a:gd name="connsiteY13" fmla="*/ 0 h 994285"/>
                <a:gd name="connsiteX14" fmla="*/ 867583 w 1769068"/>
                <a:gd name="connsiteY14" fmla="*/ 4327 h 994285"/>
                <a:gd name="connsiteX0" fmla="*/ 867583 w 1731999"/>
                <a:gd name="connsiteY0" fmla="*/ 4327 h 994285"/>
                <a:gd name="connsiteX1" fmla="*/ 0 w 1731999"/>
                <a:gd name="connsiteY1" fmla="*/ 624155 h 994285"/>
                <a:gd name="connsiteX2" fmla="*/ 809502 w 1731999"/>
                <a:gd name="connsiteY2" fmla="*/ 83156 h 994285"/>
                <a:gd name="connsiteX3" fmla="*/ 480558 w 1731999"/>
                <a:gd name="connsiteY3" fmla="*/ 789125 h 994285"/>
                <a:gd name="connsiteX4" fmla="*/ 871622 w 1731999"/>
                <a:gd name="connsiteY4" fmla="*/ 89535 h 994285"/>
                <a:gd name="connsiteX5" fmla="*/ 854104 w 1731999"/>
                <a:gd name="connsiteY5" fmla="*/ 994285 h 994285"/>
                <a:gd name="connsiteX6" fmla="*/ 912227 w 1731999"/>
                <a:gd name="connsiteY6" fmla="*/ 61643 h 994285"/>
                <a:gd name="connsiteX7" fmla="*/ 1079329 w 1731999"/>
                <a:gd name="connsiteY7" fmla="*/ 976002 h 994285"/>
                <a:gd name="connsiteX8" fmla="*/ 958485 w 1731999"/>
                <a:gd name="connsiteY8" fmla="*/ 71168 h 994285"/>
                <a:gd name="connsiteX9" fmla="*/ 1657186 w 1731999"/>
                <a:gd name="connsiteY9" fmla="*/ 755746 h 994285"/>
                <a:gd name="connsiteX10" fmla="*/ 983272 w 1731999"/>
                <a:gd name="connsiteY10" fmla="*/ 57647 h 994285"/>
                <a:gd name="connsiteX11" fmla="*/ 1722452 w 1731999"/>
                <a:gd name="connsiteY11" fmla="*/ 388081 h 994285"/>
                <a:gd name="connsiteX12" fmla="*/ 1381208 w 1731999"/>
                <a:gd name="connsiteY12" fmla="*/ 97632 h 994285"/>
                <a:gd name="connsiteX13" fmla="*/ 907339 w 1731999"/>
                <a:gd name="connsiteY13" fmla="*/ 0 h 994285"/>
                <a:gd name="connsiteX14" fmla="*/ 867583 w 1731999"/>
                <a:gd name="connsiteY14" fmla="*/ 4327 h 994285"/>
                <a:gd name="connsiteX0" fmla="*/ 867583 w 1731999"/>
                <a:gd name="connsiteY0" fmla="*/ 4327 h 994285"/>
                <a:gd name="connsiteX1" fmla="*/ 0 w 1731999"/>
                <a:gd name="connsiteY1" fmla="*/ 624155 h 994285"/>
                <a:gd name="connsiteX2" fmla="*/ 809502 w 1731999"/>
                <a:gd name="connsiteY2" fmla="*/ 83156 h 994285"/>
                <a:gd name="connsiteX3" fmla="*/ 480558 w 1731999"/>
                <a:gd name="connsiteY3" fmla="*/ 789125 h 994285"/>
                <a:gd name="connsiteX4" fmla="*/ 871622 w 1731999"/>
                <a:gd name="connsiteY4" fmla="*/ 89535 h 994285"/>
                <a:gd name="connsiteX5" fmla="*/ 854104 w 1731999"/>
                <a:gd name="connsiteY5" fmla="*/ 994285 h 994285"/>
                <a:gd name="connsiteX6" fmla="*/ 912227 w 1731999"/>
                <a:gd name="connsiteY6" fmla="*/ 61643 h 994285"/>
                <a:gd name="connsiteX7" fmla="*/ 1079329 w 1731999"/>
                <a:gd name="connsiteY7" fmla="*/ 976002 h 994285"/>
                <a:gd name="connsiteX8" fmla="*/ 958485 w 1731999"/>
                <a:gd name="connsiteY8" fmla="*/ 71168 h 994285"/>
                <a:gd name="connsiteX9" fmla="*/ 1657186 w 1731999"/>
                <a:gd name="connsiteY9" fmla="*/ 755746 h 994285"/>
                <a:gd name="connsiteX10" fmla="*/ 983272 w 1731999"/>
                <a:gd name="connsiteY10" fmla="*/ 57647 h 994285"/>
                <a:gd name="connsiteX11" fmla="*/ 1722452 w 1731999"/>
                <a:gd name="connsiteY11" fmla="*/ 388081 h 994285"/>
                <a:gd name="connsiteX12" fmla="*/ 1381208 w 1731999"/>
                <a:gd name="connsiteY12" fmla="*/ 97632 h 994285"/>
                <a:gd name="connsiteX13" fmla="*/ 907339 w 1731999"/>
                <a:gd name="connsiteY13" fmla="*/ 0 h 994285"/>
                <a:gd name="connsiteX14" fmla="*/ 867583 w 1731999"/>
                <a:gd name="connsiteY14" fmla="*/ 4327 h 994285"/>
                <a:gd name="connsiteX0" fmla="*/ 867583 w 1722452"/>
                <a:gd name="connsiteY0" fmla="*/ 4327 h 994285"/>
                <a:gd name="connsiteX1" fmla="*/ 0 w 1722452"/>
                <a:gd name="connsiteY1" fmla="*/ 624155 h 994285"/>
                <a:gd name="connsiteX2" fmla="*/ 809502 w 1722452"/>
                <a:gd name="connsiteY2" fmla="*/ 83156 h 994285"/>
                <a:gd name="connsiteX3" fmla="*/ 480558 w 1722452"/>
                <a:gd name="connsiteY3" fmla="*/ 789125 h 994285"/>
                <a:gd name="connsiteX4" fmla="*/ 871622 w 1722452"/>
                <a:gd name="connsiteY4" fmla="*/ 89535 h 994285"/>
                <a:gd name="connsiteX5" fmla="*/ 854104 w 1722452"/>
                <a:gd name="connsiteY5" fmla="*/ 994285 h 994285"/>
                <a:gd name="connsiteX6" fmla="*/ 912227 w 1722452"/>
                <a:gd name="connsiteY6" fmla="*/ 61643 h 994285"/>
                <a:gd name="connsiteX7" fmla="*/ 1079329 w 1722452"/>
                <a:gd name="connsiteY7" fmla="*/ 976002 h 994285"/>
                <a:gd name="connsiteX8" fmla="*/ 958485 w 1722452"/>
                <a:gd name="connsiteY8" fmla="*/ 71168 h 994285"/>
                <a:gd name="connsiteX9" fmla="*/ 1657186 w 1722452"/>
                <a:gd name="connsiteY9" fmla="*/ 755746 h 994285"/>
                <a:gd name="connsiteX10" fmla="*/ 983272 w 1722452"/>
                <a:gd name="connsiteY10" fmla="*/ 57647 h 994285"/>
                <a:gd name="connsiteX11" fmla="*/ 1722452 w 1722452"/>
                <a:gd name="connsiteY11" fmla="*/ 388081 h 994285"/>
                <a:gd name="connsiteX12" fmla="*/ 1381208 w 1722452"/>
                <a:gd name="connsiteY12" fmla="*/ 97632 h 994285"/>
                <a:gd name="connsiteX13" fmla="*/ 907339 w 1722452"/>
                <a:gd name="connsiteY13" fmla="*/ 0 h 994285"/>
                <a:gd name="connsiteX14" fmla="*/ 867583 w 1722452"/>
                <a:gd name="connsiteY14" fmla="*/ 4327 h 994285"/>
                <a:gd name="connsiteX0" fmla="*/ 867583 w 1722452"/>
                <a:gd name="connsiteY0" fmla="*/ 4327 h 994285"/>
                <a:gd name="connsiteX1" fmla="*/ 0 w 1722452"/>
                <a:gd name="connsiteY1" fmla="*/ 624155 h 994285"/>
                <a:gd name="connsiteX2" fmla="*/ 809502 w 1722452"/>
                <a:gd name="connsiteY2" fmla="*/ 83156 h 994285"/>
                <a:gd name="connsiteX3" fmla="*/ 480558 w 1722452"/>
                <a:gd name="connsiteY3" fmla="*/ 789125 h 994285"/>
                <a:gd name="connsiteX4" fmla="*/ 871622 w 1722452"/>
                <a:gd name="connsiteY4" fmla="*/ 89535 h 994285"/>
                <a:gd name="connsiteX5" fmla="*/ 854104 w 1722452"/>
                <a:gd name="connsiteY5" fmla="*/ 994285 h 994285"/>
                <a:gd name="connsiteX6" fmla="*/ 912227 w 1722452"/>
                <a:gd name="connsiteY6" fmla="*/ 61643 h 994285"/>
                <a:gd name="connsiteX7" fmla="*/ 1079329 w 1722452"/>
                <a:gd name="connsiteY7" fmla="*/ 976002 h 994285"/>
                <a:gd name="connsiteX8" fmla="*/ 958485 w 1722452"/>
                <a:gd name="connsiteY8" fmla="*/ 71168 h 994285"/>
                <a:gd name="connsiteX9" fmla="*/ 1657186 w 1722452"/>
                <a:gd name="connsiteY9" fmla="*/ 755746 h 994285"/>
                <a:gd name="connsiteX10" fmla="*/ 983272 w 1722452"/>
                <a:gd name="connsiteY10" fmla="*/ 57647 h 994285"/>
                <a:gd name="connsiteX11" fmla="*/ 1722452 w 1722452"/>
                <a:gd name="connsiteY11" fmla="*/ 388081 h 994285"/>
                <a:gd name="connsiteX12" fmla="*/ 1381208 w 1722452"/>
                <a:gd name="connsiteY12" fmla="*/ 97632 h 994285"/>
                <a:gd name="connsiteX13" fmla="*/ 907339 w 1722452"/>
                <a:gd name="connsiteY13" fmla="*/ 0 h 994285"/>
                <a:gd name="connsiteX14" fmla="*/ 867583 w 1722452"/>
                <a:gd name="connsiteY14" fmla="*/ 4327 h 994285"/>
                <a:gd name="connsiteX0" fmla="*/ 867583 w 1722452"/>
                <a:gd name="connsiteY0" fmla="*/ 4327 h 994285"/>
                <a:gd name="connsiteX1" fmla="*/ 0 w 1722452"/>
                <a:gd name="connsiteY1" fmla="*/ 624155 h 994285"/>
                <a:gd name="connsiteX2" fmla="*/ 809502 w 1722452"/>
                <a:gd name="connsiteY2" fmla="*/ 83156 h 994285"/>
                <a:gd name="connsiteX3" fmla="*/ 480558 w 1722452"/>
                <a:gd name="connsiteY3" fmla="*/ 789125 h 994285"/>
                <a:gd name="connsiteX4" fmla="*/ 871622 w 1722452"/>
                <a:gd name="connsiteY4" fmla="*/ 89535 h 994285"/>
                <a:gd name="connsiteX5" fmla="*/ 854104 w 1722452"/>
                <a:gd name="connsiteY5" fmla="*/ 994285 h 994285"/>
                <a:gd name="connsiteX6" fmla="*/ 912227 w 1722452"/>
                <a:gd name="connsiteY6" fmla="*/ 61643 h 994285"/>
                <a:gd name="connsiteX7" fmla="*/ 1079329 w 1722452"/>
                <a:gd name="connsiteY7" fmla="*/ 976002 h 994285"/>
                <a:gd name="connsiteX8" fmla="*/ 958485 w 1722452"/>
                <a:gd name="connsiteY8" fmla="*/ 71168 h 994285"/>
                <a:gd name="connsiteX9" fmla="*/ 1657186 w 1722452"/>
                <a:gd name="connsiteY9" fmla="*/ 755746 h 994285"/>
                <a:gd name="connsiteX10" fmla="*/ 983272 w 1722452"/>
                <a:gd name="connsiteY10" fmla="*/ 57647 h 994285"/>
                <a:gd name="connsiteX11" fmla="*/ 1722452 w 1722452"/>
                <a:gd name="connsiteY11" fmla="*/ 388081 h 994285"/>
                <a:gd name="connsiteX12" fmla="*/ 1381208 w 1722452"/>
                <a:gd name="connsiteY12" fmla="*/ 97632 h 994285"/>
                <a:gd name="connsiteX13" fmla="*/ 907339 w 1722452"/>
                <a:gd name="connsiteY13" fmla="*/ 0 h 994285"/>
                <a:gd name="connsiteX14" fmla="*/ 867583 w 1722452"/>
                <a:gd name="connsiteY14" fmla="*/ 4327 h 994285"/>
                <a:gd name="connsiteX0" fmla="*/ 867583 w 1722452"/>
                <a:gd name="connsiteY0" fmla="*/ 4327 h 994285"/>
                <a:gd name="connsiteX1" fmla="*/ 0 w 1722452"/>
                <a:gd name="connsiteY1" fmla="*/ 624155 h 994285"/>
                <a:gd name="connsiteX2" fmla="*/ 809502 w 1722452"/>
                <a:gd name="connsiteY2" fmla="*/ 83156 h 994285"/>
                <a:gd name="connsiteX3" fmla="*/ 480558 w 1722452"/>
                <a:gd name="connsiteY3" fmla="*/ 789125 h 994285"/>
                <a:gd name="connsiteX4" fmla="*/ 871622 w 1722452"/>
                <a:gd name="connsiteY4" fmla="*/ 89535 h 994285"/>
                <a:gd name="connsiteX5" fmla="*/ 854104 w 1722452"/>
                <a:gd name="connsiteY5" fmla="*/ 994285 h 994285"/>
                <a:gd name="connsiteX6" fmla="*/ 912227 w 1722452"/>
                <a:gd name="connsiteY6" fmla="*/ 61643 h 994285"/>
                <a:gd name="connsiteX7" fmla="*/ 1079329 w 1722452"/>
                <a:gd name="connsiteY7" fmla="*/ 976002 h 994285"/>
                <a:gd name="connsiteX8" fmla="*/ 958485 w 1722452"/>
                <a:gd name="connsiteY8" fmla="*/ 71168 h 994285"/>
                <a:gd name="connsiteX9" fmla="*/ 1657186 w 1722452"/>
                <a:gd name="connsiteY9" fmla="*/ 755746 h 994285"/>
                <a:gd name="connsiteX10" fmla="*/ 983272 w 1722452"/>
                <a:gd name="connsiteY10" fmla="*/ 57647 h 994285"/>
                <a:gd name="connsiteX11" fmla="*/ 1722452 w 1722452"/>
                <a:gd name="connsiteY11" fmla="*/ 388081 h 994285"/>
                <a:gd name="connsiteX12" fmla="*/ 1381208 w 1722452"/>
                <a:gd name="connsiteY12" fmla="*/ 97632 h 994285"/>
                <a:gd name="connsiteX13" fmla="*/ 907339 w 1722452"/>
                <a:gd name="connsiteY13" fmla="*/ 0 h 994285"/>
                <a:gd name="connsiteX14" fmla="*/ 867583 w 1722452"/>
                <a:gd name="connsiteY14" fmla="*/ 4327 h 994285"/>
                <a:gd name="connsiteX0" fmla="*/ 867583 w 1722452"/>
                <a:gd name="connsiteY0" fmla="*/ 4327 h 994285"/>
                <a:gd name="connsiteX1" fmla="*/ 0 w 1722452"/>
                <a:gd name="connsiteY1" fmla="*/ 624155 h 994285"/>
                <a:gd name="connsiteX2" fmla="*/ 809502 w 1722452"/>
                <a:gd name="connsiteY2" fmla="*/ 83156 h 994285"/>
                <a:gd name="connsiteX3" fmla="*/ 480558 w 1722452"/>
                <a:gd name="connsiteY3" fmla="*/ 789125 h 994285"/>
                <a:gd name="connsiteX4" fmla="*/ 871622 w 1722452"/>
                <a:gd name="connsiteY4" fmla="*/ 89535 h 994285"/>
                <a:gd name="connsiteX5" fmla="*/ 854104 w 1722452"/>
                <a:gd name="connsiteY5" fmla="*/ 994285 h 994285"/>
                <a:gd name="connsiteX6" fmla="*/ 912227 w 1722452"/>
                <a:gd name="connsiteY6" fmla="*/ 61643 h 994285"/>
                <a:gd name="connsiteX7" fmla="*/ 1079329 w 1722452"/>
                <a:gd name="connsiteY7" fmla="*/ 976002 h 994285"/>
                <a:gd name="connsiteX8" fmla="*/ 958485 w 1722452"/>
                <a:gd name="connsiteY8" fmla="*/ 71168 h 994285"/>
                <a:gd name="connsiteX9" fmla="*/ 1657186 w 1722452"/>
                <a:gd name="connsiteY9" fmla="*/ 755746 h 994285"/>
                <a:gd name="connsiteX10" fmla="*/ 983272 w 1722452"/>
                <a:gd name="connsiteY10" fmla="*/ 57647 h 994285"/>
                <a:gd name="connsiteX11" fmla="*/ 1722452 w 1722452"/>
                <a:gd name="connsiteY11" fmla="*/ 388081 h 994285"/>
                <a:gd name="connsiteX12" fmla="*/ 1233570 w 1722452"/>
                <a:gd name="connsiteY12" fmla="*/ 61914 h 994285"/>
                <a:gd name="connsiteX13" fmla="*/ 907339 w 1722452"/>
                <a:gd name="connsiteY13" fmla="*/ 0 h 994285"/>
                <a:gd name="connsiteX14" fmla="*/ 867583 w 1722452"/>
                <a:gd name="connsiteY14" fmla="*/ 4327 h 994285"/>
                <a:gd name="connsiteX0" fmla="*/ 867583 w 1722452"/>
                <a:gd name="connsiteY0" fmla="*/ 4327 h 994285"/>
                <a:gd name="connsiteX1" fmla="*/ 0 w 1722452"/>
                <a:gd name="connsiteY1" fmla="*/ 624155 h 994285"/>
                <a:gd name="connsiteX2" fmla="*/ 809502 w 1722452"/>
                <a:gd name="connsiteY2" fmla="*/ 83156 h 994285"/>
                <a:gd name="connsiteX3" fmla="*/ 480558 w 1722452"/>
                <a:gd name="connsiteY3" fmla="*/ 789125 h 994285"/>
                <a:gd name="connsiteX4" fmla="*/ 871622 w 1722452"/>
                <a:gd name="connsiteY4" fmla="*/ 89535 h 994285"/>
                <a:gd name="connsiteX5" fmla="*/ 854104 w 1722452"/>
                <a:gd name="connsiteY5" fmla="*/ 994285 h 994285"/>
                <a:gd name="connsiteX6" fmla="*/ 912227 w 1722452"/>
                <a:gd name="connsiteY6" fmla="*/ 61643 h 994285"/>
                <a:gd name="connsiteX7" fmla="*/ 1079329 w 1722452"/>
                <a:gd name="connsiteY7" fmla="*/ 976002 h 994285"/>
                <a:gd name="connsiteX8" fmla="*/ 958485 w 1722452"/>
                <a:gd name="connsiteY8" fmla="*/ 71168 h 994285"/>
                <a:gd name="connsiteX9" fmla="*/ 1657186 w 1722452"/>
                <a:gd name="connsiteY9" fmla="*/ 755746 h 994285"/>
                <a:gd name="connsiteX10" fmla="*/ 983272 w 1722452"/>
                <a:gd name="connsiteY10" fmla="*/ 57647 h 994285"/>
                <a:gd name="connsiteX11" fmla="*/ 1722452 w 1722452"/>
                <a:gd name="connsiteY11" fmla="*/ 388081 h 994285"/>
                <a:gd name="connsiteX12" fmla="*/ 1271670 w 1722452"/>
                <a:gd name="connsiteY12" fmla="*/ 64295 h 994285"/>
                <a:gd name="connsiteX13" fmla="*/ 907339 w 1722452"/>
                <a:gd name="connsiteY13" fmla="*/ 0 h 994285"/>
                <a:gd name="connsiteX14" fmla="*/ 867583 w 1722452"/>
                <a:gd name="connsiteY14" fmla="*/ 4327 h 994285"/>
                <a:gd name="connsiteX0" fmla="*/ 867583 w 1722452"/>
                <a:gd name="connsiteY0" fmla="*/ 4327 h 994285"/>
                <a:gd name="connsiteX1" fmla="*/ 0 w 1722452"/>
                <a:gd name="connsiteY1" fmla="*/ 624155 h 994285"/>
                <a:gd name="connsiteX2" fmla="*/ 809502 w 1722452"/>
                <a:gd name="connsiteY2" fmla="*/ 83156 h 994285"/>
                <a:gd name="connsiteX3" fmla="*/ 480558 w 1722452"/>
                <a:gd name="connsiteY3" fmla="*/ 789125 h 994285"/>
                <a:gd name="connsiteX4" fmla="*/ 871622 w 1722452"/>
                <a:gd name="connsiteY4" fmla="*/ 89535 h 994285"/>
                <a:gd name="connsiteX5" fmla="*/ 854104 w 1722452"/>
                <a:gd name="connsiteY5" fmla="*/ 994285 h 994285"/>
                <a:gd name="connsiteX6" fmla="*/ 912227 w 1722452"/>
                <a:gd name="connsiteY6" fmla="*/ 61643 h 994285"/>
                <a:gd name="connsiteX7" fmla="*/ 1079329 w 1722452"/>
                <a:gd name="connsiteY7" fmla="*/ 976002 h 994285"/>
                <a:gd name="connsiteX8" fmla="*/ 958485 w 1722452"/>
                <a:gd name="connsiteY8" fmla="*/ 71168 h 994285"/>
                <a:gd name="connsiteX9" fmla="*/ 1657186 w 1722452"/>
                <a:gd name="connsiteY9" fmla="*/ 755746 h 994285"/>
                <a:gd name="connsiteX10" fmla="*/ 983272 w 1722452"/>
                <a:gd name="connsiteY10" fmla="*/ 57647 h 994285"/>
                <a:gd name="connsiteX11" fmla="*/ 1722452 w 1722452"/>
                <a:gd name="connsiteY11" fmla="*/ 388081 h 994285"/>
                <a:gd name="connsiteX12" fmla="*/ 1271670 w 1722452"/>
                <a:gd name="connsiteY12" fmla="*/ 64295 h 994285"/>
                <a:gd name="connsiteX13" fmla="*/ 907339 w 1722452"/>
                <a:gd name="connsiteY13" fmla="*/ 0 h 994285"/>
                <a:gd name="connsiteX14" fmla="*/ 867583 w 1722452"/>
                <a:gd name="connsiteY14" fmla="*/ 4327 h 994285"/>
                <a:gd name="connsiteX0" fmla="*/ 867583 w 1722452"/>
                <a:gd name="connsiteY0" fmla="*/ 4327 h 994285"/>
                <a:gd name="connsiteX1" fmla="*/ 0 w 1722452"/>
                <a:gd name="connsiteY1" fmla="*/ 624155 h 994285"/>
                <a:gd name="connsiteX2" fmla="*/ 809502 w 1722452"/>
                <a:gd name="connsiteY2" fmla="*/ 83156 h 994285"/>
                <a:gd name="connsiteX3" fmla="*/ 480558 w 1722452"/>
                <a:gd name="connsiteY3" fmla="*/ 789125 h 994285"/>
                <a:gd name="connsiteX4" fmla="*/ 871622 w 1722452"/>
                <a:gd name="connsiteY4" fmla="*/ 89535 h 994285"/>
                <a:gd name="connsiteX5" fmla="*/ 854104 w 1722452"/>
                <a:gd name="connsiteY5" fmla="*/ 994285 h 994285"/>
                <a:gd name="connsiteX6" fmla="*/ 912227 w 1722452"/>
                <a:gd name="connsiteY6" fmla="*/ 61643 h 994285"/>
                <a:gd name="connsiteX7" fmla="*/ 1079329 w 1722452"/>
                <a:gd name="connsiteY7" fmla="*/ 976002 h 994285"/>
                <a:gd name="connsiteX8" fmla="*/ 958485 w 1722452"/>
                <a:gd name="connsiteY8" fmla="*/ 71168 h 994285"/>
                <a:gd name="connsiteX9" fmla="*/ 1657186 w 1722452"/>
                <a:gd name="connsiteY9" fmla="*/ 755746 h 994285"/>
                <a:gd name="connsiteX10" fmla="*/ 983272 w 1722452"/>
                <a:gd name="connsiteY10" fmla="*/ 57647 h 994285"/>
                <a:gd name="connsiteX11" fmla="*/ 1722452 w 1722452"/>
                <a:gd name="connsiteY11" fmla="*/ 388081 h 994285"/>
                <a:gd name="connsiteX12" fmla="*/ 1271670 w 1722452"/>
                <a:gd name="connsiteY12" fmla="*/ 64295 h 994285"/>
                <a:gd name="connsiteX13" fmla="*/ 907339 w 1722452"/>
                <a:gd name="connsiteY13" fmla="*/ 0 h 994285"/>
                <a:gd name="connsiteX14" fmla="*/ 867583 w 1722452"/>
                <a:gd name="connsiteY14" fmla="*/ 4327 h 994285"/>
                <a:gd name="connsiteX0" fmla="*/ 867583 w 1722452"/>
                <a:gd name="connsiteY0" fmla="*/ 4327 h 994285"/>
                <a:gd name="connsiteX1" fmla="*/ 528722 w 1722452"/>
                <a:gd name="connsiteY1" fmla="*/ 200026 h 994285"/>
                <a:gd name="connsiteX2" fmla="*/ 0 w 1722452"/>
                <a:gd name="connsiteY2" fmla="*/ 624155 h 994285"/>
                <a:gd name="connsiteX3" fmla="*/ 809502 w 1722452"/>
                <a:gd name="connsiteY3" fmla="*/ 83156 h 994285"/>
                <a:gd name="connsiteX4" fmla="*/ 480558 w 1722452"/>
                <a:gd name="connsiteY4" fmla="*/ 789125 h 994285"/>
                <a:gd name="connsiteX5" fmla="*/ 871622 w 1722452"/>
                <a:gd name="connsiteY5" fmla="*/ 89535 h 994285"/>
                <a:gd name="connsiteX6" fmla="*/ 854104 w 1722452"/>
                <a:gd name="connsiteY6" fmla="*/ 994285 h 994285"/>
                <a:gd name="connsiteX7" fmla="*/ 912227 w 1722452"/>
                <a:gd name="connsiteY7" fmla="*/ 61643 h 994285"/>
                <a:gd name="connsiteX8" fmla="*/ 1079329 w 1722452"/>
                <a:gd name="connsiteY8" fmla="*/ 976002 h 994285"/>
                <a:gd name="connsiteX9" fmla="*/ 958485 w 1722452"/>
                <a:gd name="connsiteY9" fmla="*/ 71168 h 994285"/>
                <a:gd name="connsiteX10" fmla="*/ 1657186 w 1722452"/>
                <a:gd name="connsiteY10" fmla="*/ 755746 h 994285"/>
                <a:gd name="connsiteX11" fmla="*/ 983272 w 1722452"/>
                <a:gd name="connsiteY11" fmla="*/ 57647 h 994285"/>
                <a:gd name="connsiteX12" fmla="*/ 1722452 w 1722452"/>
                <a:gd name="connsiteY12" fmla="*/ 388081 h 994285"/>
                <a:gd name="connsiteX13" fmla="*/ 1271670 w 1722452"/>
                <a:gd name="connsiteY13" fmla="*/ 64295 h 994285"/>
                <a:gd name="connsiteX14" fmla="*/ 907339 w 1722452"/>
                <a:gd name="connsiteY14" fmla="*/ 0 h 994285"/>
                <a:gd name="connsiteX15" fmla="*/ 867583 w 1722452"/>
                <a:gd name="connsiteY15" fmla="*/ 4327 h 994285"/>
                <a:gd name="connsiteX0" fmla="*/ 636601 w 1491470"/>
                <a:gd name="connsiteY0" fmla="*/ 4327 h 994285"/>
                <a:gd name="connsiteX1" fmla="*/ 297740 w 1491470"/>
                <a:gd name="connsiteY1" fmla="*/ 200026 h 994285"/>
                <a:gd name="connsiteX2" fmla="*/ 0 w 1491470"/>
                <a:gd name="connsiteY2" fmla="*/ 607487 h 994285"/>
                <a:gd name="connsiteX3" fmla="*/ 578520 w 1491470"/>
                <a:gd name="connsiteY3" fmla="*/ 83156 h 994285"/>
                <a:gd name="connsiteX4" fmla="*/ 249576 w 1491470"/>
                <a:gd name="connsiteY4" fmla="*/ 789125 h 994285"/>
                <a:gd name="connsiteX5" fmla="*/ 640640 w 1491470"/>
                <a:gd name="connsiteY5" fmla="*/ 89535 h 994285"/>
                <a:gd name="connsiteX6" fmla="*/ 623122 w 1491470"/>
                <a:gd name="connsiteY6" fmla="*/ 994285 h 994285"/>
                <a:gd name="connsiteX7" fmla="*/ 681245 w 1491470"/>
                <a:gd name="connsiteY7" fmla="*/ 61643 h 994285"/>
                <a:gd name="connsiteX8" fmla="*/ 848347 w 1491470"/>
                <a:gd name="connsiteY8" fmla="*/ 976002 h 994285"/>
                <a:gd name="connsiteX9" fmla="*/ 727503 w 1491470"/>
                <a:gd name="connsiteY9" fmla="*/ 71168 h 994285"/>
                <a:gd name="connsiteX10" fmla="*/ 1426204 w 1491470"/>
                <a:gd name="connsiteY10" fmla="*/ 755746 h 994285"/>
                <a:gd name="connsiteX11" fmla="*/ 752290 w 1491470"/>
                <a:gd name="connsiteY11" fmla="*/ 57647 h 994285"/>
                <a:gd name="connsiteX12" fmla="*/ 1491470 w 1491470"/>
                <a:gd name="connsiteY12" fmla="*/ 388081 h 994285"/>
                <a:gd name="connsiteX13" fmla="*/ 1040688 w 1491470"/>
                <a:gd name="connsiteY13" fmla="*/ 64295 h 994285"/>
                <a:gd name="connsiteX14" fmla="*/ 676357 w 1491470"/>
                <a:gd name="connsiteY14" fmla="*/ 0 h 994285"/>
                <a:gd name="connsiteX15" fmla="*/ 636601 w 1491470"/>
                <a:gd name="connsiteY15" fmla="*/ 4327 h 994285"/>
                <a:gd name="connsiteX0" fmla="*/ 636601 w 1491470"/>
                <a:gd name="connsiteY0" fmla="*/ 4327 h 994285"/>
                <a:gd name="connsiteX1" fmla="*/ 297740 w 1491470"/>
                <a:gd name="connsiteY1" fmla="*/ 200026 h 994285"/>
                <a:gd name="connsiteX2" fmla="*/ 0 w 1491470"/>
                <a:gd name="connsiteY2" fmla="*/ 607487 h 994285"/>
                <a:gd name="connsiteX3" fmla="*/ 578520 w 1491470"/>
                <a:gd name="connsiteY3" fmla="*/ 83156 h 994285"/>
                <a:gd name="connsiteX4" fmla="*/ 249576 w 1491470"/>
                <a:gd name="connsiteY4" fmla="*/ 789125 h 994285"/>
                <a:gd name="connsiteX5" fmla="*/ 640640 w 1491470"/>
                <a:gd name="connsiteY5" fmla="*/ 89535 h 994285"/>
                <a:gd name="connsiteX6" fmla="*/ 623122 w 1491470"/>
                <a:gd name="connsiteY6" fmla="*/ 994285 h 994285"/>
                <a:gd name="connsiteX7" fmla="*/ 681245 w 1491470"/>
                <a:gd name="connsiteY7" fmla="*/ 61643 h 994285"/>
                <a:gd name="connsiteX8" fmla="*/ 848347 w 1491470"/>
                <a:gd name="connsiteY8" fmla="*/ 976002 h 994285"/>
                <a:gd name="connsiteX9" fmla="*/ 727503 w 1491470"/>
                <a:gd name="connsiteY9" fmla="*/ 71168 h 994285"/>
                <a:gd name="connsiteX10" fmla="*/ 1426204 w 1491470"/>
                <a:gd name="connsiteY10" fmla="*/ 755746 h 994285"/>
                <a:gd name="connsiteX11" fmla="*/ 752290 w 1491470"/>
                <a:gd name="connsiteY11" fmla="*/ 57647 h 994285"/>
                <a:gd name="connsiteX12" fmla="*/ 1491470 w 1491470"/>
                <a:gd name="connsiteY12" fmla="*/ 388081 h 994285"/>
                <a:gd name="connsiteX13" fmla="*/ 1040688 w 1491470"/>
                <a:gd name="connsiteY13" fmla="*/ 64295 h 994285"/>
                <a:gd name="connsiteX14" fmla="*/ 676357 w 1491470"/>
                <a:gd name="connsiteY14" fmla="*/ 0 h 994285"/>
                <a:gd name="connsiteX15" fmla="*/ 636601 w 1491470"/>
                <a:gd name="connsiteY15" fmla="*/ 4327 h 994285"/>
                <a:gd name="connsiteX0" fmla="*/ 636601 w 1491470"/>
                <a:gd name="connsiteY0" fmla="*/ 4327 h 994285"/>
                <a:gd name="connsiteX1" fmla="*/ 297740 w 1491470"/>
                <a:gd name="connsiteY1" fmla="*/ 200026 h 994285"/>
                <a:gd name="connsiteX2" fmla="*/ 0 w 1491470"/>
                <a:gd name="connsiteY2" fmla="*/ 607487 h 994285"/>
                <a:gd name="connsiteX3" fmla="*/ 578520 w 1491470"/>
                <a:gd name="connsiteY3" fmla="*/ 83156 h 994285"/>
                <a:gd name="connsiteX4" fmla="*/ 249576 w 1491470"/>
                <a:gd name="connsiteY4" fmla="*/ 789125 h 994285"/>
                <a:gd name="connsiteX5" fmla="*/ 640640 w 1491470"/>
                <a:gd name="connsiteY5" fmla="*/ 89535 h 994285"/>
                <a:gd name="connsiteX6" fmla="*/ 623122 w 1491470"/>
                <a:gd name="connsiteY6" fmla="*/ 994285 h 994285"/>
                <a:gd name="connsiteX7" fmla="*/ 681245 w 1491470"/>
                <a:gd name="connsiteY7" fmla="*/ 61643 h 994285"/>
                <a:gd name="connsiteX8" fmla="*/ 848347 w 1491470"/>
                <a:gd name="connsiteY8" fmla="*/ 976002 h 994285"/>
                <a:gd name="connsiteX9" fmla="*/ 727503 w 1491470"/>
                <a:gd name="connsiteY9" fmla="*/ 71168 h 994285"/>
                <a:gd name="connsiteX10" fmla="*/ 1426204 w 1491470"/>
                <a:gd name="connsiteY10" fmla="*/ 755746 h 994285"/>
                <a:gd name="connsiteX11" fmla="*/ 752290 w 1491470"/>
                <a:gd name="connsiteY11" fmla="*/ 57647 h 994285"/>
                <a:gd name="connsiteX12" fmla="*/ 1491470 w 1491470"/>
                <a:gd name="connsiteY12" fmla="*/ 388081 h 994285"/>
                <a:gd name="connsiteX13" fmla="*/ 1040688 w 1491470"/>
                <a:gd name="connsiteY13" fmla="*/ 64295 h 994285"/>
                <a:gd name="connsiteX14" fmla="*/ 676357 w 1491470"/>
                <a:gd name="connsiteY14" fmla="*/ 0 h 994285"/>
                <a:gd name="connsiteX15" fmla="*/ 636601 w 1491470"/>
                <a:gd name="connsiteY15" fmla="*/ 4327 h 994285"/>
                <a:gd name="connsiteX0" fmla="*/ 636601 w 1491470"/>
                <a:gd name="connsiteY0" fmla="*/ 4327 h 994285"/>
                <a:gd name="connsiteX1" fmla="*/ 297740 w 1491470"/>
                <a:gd name="connsiteY1" fmla="*/ 200026 h 994285"/>
                <a:gd name="connsiteX2" fmla="*/ 0 w 1491470"/>
                <a:gd name="connsiteY2" fmla="*/ 607487 h 994285"/>
                <a:gd name="connsiteX3" fmla="*/ 578520 w 1491470"/>
                <a:gd name="connsiteY3" fmla="*/ 83156 h 994285"/>
                <a:gd name="connsiteX4" fmla="*/ 249576 w 1491470"/>
                <a:gd name="connsiteY4" fmla="*/ 789125 h 994285"/>
                <a:gd name="connsiteX5" fmla="*/ 640640 w 1491470"/>
                <a:gd name="connsiteY5" fmla="*/ 89535 h 994285"/>
                <a:gd name="connsiteX6" fmla="*/ 623122 w 1491470"/>
                <a:gd name="connsiteY6" fmla="*/ 994285 h 994285"/>
                <a:gd name="connsiteX7" fmla="*/ 681245 w 1491470"/>
                <a:gd name="connsiteY7" fmla="*/ 61643 h 994285"/>
                <a:gd name="connsiteX8" fmla="*/ 848347 w 1491470"/>
                <a:gd name="connsiteY8" fmla="*/ 976002 h 994285"/>
                <a:gd name="connsiteX9" fmla="*/ 727503 w 1491470"/>
                <a:gd name="connsiteY9" fmla="*/ 71168 h 994285"/>
                <a:gd name="connsiteX10" fmla="*/ 1426204 w 1491470"/>
                <a:gd name="connsiteY10" fmla="*/ 755746 h 994285"/>
                <a:gd name="connsiteX11" fmla="*/ 752290 w 1491470"/>
                <a:gd name="connsiteY11" fmla="*/ 57647 h 994285"/>
                <a:gd name="connsiteX12" fmla="*/ 1491470 w 1491470"/>
                <a:gd name="connsiteY12" fmla="*/ 388081 h 994285"/>
                <a:gd name="connsiteX13" fmla="*/ 1040688 w 1491470"/>
                <a:gd name="connsiteY13" fmla="*/ 64295 h 994285"/>
                <a:gd name="connsiteX14" fmla="*/ 676357 w 1491470"/>
                <a:gd name="connsiteY14" fmla="*/ 0 h 994285"/>
                <a:gd name="connsiteX15" fmla="*/ 636601 w 1491470"/>
                <a:gd name="connsiteY15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223383 w 1465277"/>
                <a:gd name="connsiteY4" fmla="*/ 789125 h 994285"/>
                <a:gd name="connsiteX5" fmla="*/ 614447 w 1465277"/>
                <a:gd name="connsiteY5" fmla="*/ 89535 h 994285"/>
                <a:gd name="connsiteX6" fmla="*/ 596929 w 1465277"/>
                <a:gd name="connsiteY6" fmla="*/ 994285 h 994285"/>
                <a:gd name="connsiteX7" fmla="*/ 655052 w 1465277"/>
                <a:gd name="connsiteY7" fmla="*/ 61643 h 994285"/>
                <a:gd name="connsiteX8" fmla="*/ 822154 w 1465277"/>
                <a:gd name="connsiteY8" fmla="*/ 976002 h 994285"/>
                <a:gd name="connsiteX9" fmla="*/ 701310 w 1465277"/>
                <a:gd name="connsiteY9" fmla="*/ 71168 h 994285"/>
                <a:gd name="connsiteX10" fmla="*/ 1400011 w 1465277"/>
                <a:gd name="connsiteY10" fmla="*/ 755746 h 994285"/>
                <a:gd name="connsiteX11" fmla="*/ 726097 w 1465277"/>
                <a:gd name="connsiteY11" fmla="*/ 57647 h 994285"/>
                <a:gd name="connsiteX12" fmla="*/ 1465277 w 1465277"/>
                <a:gd name="connsiteY12" fmla="*/ 388081 h 994285"/>
                <a:gd name="connsiteX13" fmla="*/ 1014495 w 1465277"/>
                <a:gd name="connsiteY13" fmla="*/ 64295 h 994285"/>
                <a:gd name="connsiteX14" fmla="*/ 650164 w 1465277"/>
                <a:gd name="connsiteY14" fmla="*/ 0 h 994285"/>
                <a:gd name="connsiteX15" fmla="*/ 610408 w 1465277"/>
                <a:gd name="connsiteY15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223383 w 1465277"/>
                <a:gd name="connsiteY4" fmla="*/ 789125 h 994285"/>
                <a:gd name="connsiteX5" fmla="*/ 614447 w 1465277"/>
                <a:gd name="connsiteY5" fmla="*/ 89535 h 994285"/>
                <a:gd name="connsiteX6" fmla="*/ 596929 w 1465277"/>
                <a:gd name="connsiteY6" fmla="*/ 994285 h 994285"/>
                <a:gd name="connsiteX7" fmla="*/ 655052 w 1465277"/>
                <a:gd name="connsiteY7" fmla="*/ 61643 h 994285"/>
                <a:gd name="connsiteX8" fmla="*/ 822154 w 1465277"/>
                <a:gd name="connsiteY8" fmla="*/ 976002 h 994285"/>
                <a:gd name="connsiteX9" fmla="*/ 701310 w 1465277"/>
                <a:gd name="connsiteY9" fmla="*/ 71168 h 994285"/>
                <a:gd name="connsiteX10" fmla="*/ 1400011 w 1465277"/>
                <a:gd name="connsiteY10" fmla="*/ 755746 h 994285"/>
                <a:gd name="connsiteX11" fmla="*/ 726097 w 1465277"/>
                <a:gd name="connsiteY11" fmla="*/ 57647 h 994285"/>
                <a:gd name="connsiteX12" fmla="*/ 1465277 w 1465277"/>
                <a:gd name="connsiteY12" fmla="*/ 388081 h 994285"/>
                <a:gd name="connsiteX13" fmla="*/ 1014495 w 1465277"/>
                <a:gd name="connsiteY13" fmla="*/ 64295 h 994285"/>
                <a:gd name="connsiteX14" fmla="*/ 650164 w 1465277"/>
                <a:gd name="connsiteY14" fmla="*/ 0 h 994285"/>
                <a:gd name="connsiteX15" fmla="*/ 610408 w 1465277"/>
                <a:gd name="connsiteY15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223383 w 1465277"/>
                <a:gd name="connsiteY4" fmla="*/ 789125 h 994285"/>
                <a:gd name="connsiteX5" fmla="*/ 614447 w 1465277"/>
                <a:gd name="connsiteY5" fmla="*/ 89535 h 994285"/>
                <a:gd name="connsiteX6" fmla="*/ 596929 w 1465277"/>
                <a:gd name="connsiteY6" fmla="*/ 994285 h 994285"/>
                <a:gd name="connsiteX7" fmla="*/ 655052 w 1465277"/>
                <a:gd name="connsiteY7" fmla="*/ 61643 h 994285"/>
                <a:gd name="connsiteX8" fmla="*/ 822154 w 1465277"/>
                <a:gd name="connsiteY8" fmla="*/ 976002 h 994285"/>
                <a:gd name="connsiteX9" fmla="*/ 701310 w 1465277"/>
                <a:gd name="connsiteY9" fmla="*/ 71168 h 994285"/>
                <a:gd name="connsiteX10" fmla="*/ 1400011 w 1465277"/>
                <a:gd name="connsiteY10" fmla="*/ 755746 h 994285"/>
                <a:gd name="connsiteX11" fmla="*/ 726097 w 1465277"/>
                <a:gd name="connsiteY11" fmla="*/ 57647 h 994285"/>
                <a:gd name="connsiteX12" fmla="*/ 1465277 w 1465277"/>
                <a:gd name="connsiteY12" fmla="*/ 388081 h 994285"/>
                <a:gd name="connsiteX13" fmla="*/ 1014495 w 1465277"/>
                <a:gd name="connsiteY13" fmla="*/ 64295 h 994285"/>
                <a:gd name="connsiteX14" fmla="*/ 650164 w 1465277"/>
                <a:gd name="connsiteY14" fmla="*/ 0 h 994285"/>
                <a:gd name="connsiteX15" fmla="*/ 610408 w 1465277"/>
                <a:gd name="connsiteY15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223383 w 1465277"/>
                <a:gd name="connsiteY4" fmla="*/ 789125 h 994285"/>
                <a:gd name="connsiteX5" fmla="*/ 614447 w 1465277"/>
                <a:gd name="connsiteY5" fmla="*/ 89535 h 994285"/>
                <a:gd name="connsiteX6" fmla="*/ 596929 w 1465277"/>
                <a:gd name="connsiteY6" fmla="*/ 994285 h 994285"/>
                <a:gd name="connsiteX7" fmla="*/ 655052 w 1465277"/>
                <a:gd name="connsiteY7" fmla="*/ 61643 h 994285"/>
                <a:gd name="connsiteX8" fmla="*/ 822154 w 1465277"/>
                <a:gd name="connsiteY8" fmla="*/ 976002 h 994285"/>
                <a:gd name="connsiteX9" fmla="*/ 701310 w 1465277"/>
                <a:gd name="connsiteY9" fmla="*/ 71168 h 994285"/>
                <a:gd name="connsiteX10" fmla="*/ 1400011 w 1465277"/>
                <a:gd name="connsiteY10" fmla="*/ 755746 h 994285"/>
                <a:gd name="connsiteX11" fmla="*/ 726097 w 1465277"/>
                <a:gd name="connsiteY11" fmla="*/ 57647 h 994285"/>
                <a:gd name="connsiteX12" fmla="*/ 1465277 w 1465277"/>
                <a:gd name="connsiteY12" fmla="*/ 388081 h 994285"/>
                <a:gd name="connsiteX13" fmla="*/ 1014495 w 1465277"/>
                <a:gd name="connsiteY13" fmla="*/ 64295 h 994285"/>
                <a:gd name="connsiteX14" fmla="*/ 650164 w 1465277"/>
                <a:gd name="connsiteY14" fmla="*/ 0 h 994285"/>
                <a:gd name="connsiteX15" fmla="*/ 610408 w 1465277"/>
                <a:gd name="connsiteY15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364415 w 1465277"/>
                <a:gd name="connsiteY4" fmla="*/ 411957 h 994285"/>
                <a:gd name="connsiteX5" fmla="*/ 223383 w 1465277"/>
                <a:gd name="connsiteY5" fmla="*/ 789125 h 994285"/>
                <a:gd name="connsiteX6" fmla="*/ 614447 w 1465277"/>
                <a:gd name="connsiteY6" fmla="*/ 89535 h 994285"/>
                <a:gd name="connsiteX7" fmla="*/ 596929 w 1465277"/>
                <a:gd name="connsiteY7" fmla="*/ 994285 h 994285"/>
                <a:gd name="connsiteX8" fmla="*/ 655052 w 1465277"/>
                <a:gd name="connsiteY8" fmla="*/ 61643 h 994285"/>
                <a:gd name="connsiteX9" fmla="*/ 822154 w 1465277"/>
                <a:gd name="connsiteY9" fmla="*/ 976002 h 994285"/>
                <a:gd name="connsiteX10" fmla="*/ 701310 w 1465277"/>
                <a:gd name="connsiteY10" fmla="*/ 71168 h 994285"/>
                <a:gd name="connsiteX11" fmla="*/ 1400011 w 1465277"/>
                <a:gd name="connsiteY11" fmla="*/ 755746 h 994285"/>
                <a:gd name="connsiteX12" fmla="*/ 726097 w 1465277"/>
                <a:gd name="connsiteY12" fmla="*/ 57647 h 994285"/>
                <a:gd name="connsiteX13" fmla="*/ 1465277 w 1465277"/>
                <a:gd name="connsiteY13" fmla="*/ 388081 h 994285"/>
                <a:gd name="connsiteX14" fmla="*/ 1014495 w 1465277"/>
                <a:gd name="connsiteY14" fmla="*/ 64295 h 994285"/>
                <a:gd name="connsiteX15" fmla="*/ 650164 w 1465277"/>
                <a:gd name="connsiteY15" fmla="*/ 0 h 994285"/>
                <a:gd name="connsiteX16" fmla="*/ 610408 w 1465277"/>
                <a:gd name="connsiteY16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364415 w 1465277"/>
                <a:gd name="connsiteY4" fmla="*/ 411957 h 994285"/>
                <a:gd name="connsiteX5" fmla="*/ 309108 w 1465277"/>
                <a:gd name="connsiteY5" fmla="*/ 862944 h 994285"/>
                <a:gd name="connsiteX6" fmla="*/ 614447 w 1465277"/>
                <a:gd name="connsiteY6" fmla="*/ 89535 h 994285"/>
                <a:gd name="connsiteX7" fmla="*/ 596929 w 1465277"/>
                <a:gd name="connsiteY7" fmla="*/ 994285 h 994285"/>
                <a:gd name="connsiteX8" fmla="*/ 655052 w 1465277"/>
                <a:gd name="connsiteY8" fmla="*/ 61643 h 994285"/>
                <a:gd name="connsiteX9" fmla="*/ 822154 w 1465277"/>
                <a:gd name="connsiteY9" fmla="*/ 976002 h 994285"/>
                <a:gd name="connsiteX10" fmla="*/ 701310 w 1465277"/>
                <a:gd name="connsiteY10" fmla="*/ 71168 h 994285"/>
                <a:gd name="connsiteX11" fmla="*/ 1400011 w 1465277"/>
                <a:gd name="connsiteY11" fmla="*/ 755746 h 994285"/>
                <a:gd name="connsiteX12" fmla="*/ 726097 w 1465277"/>
                <a:gd name="connsiteY12" fmla="*/ 57647 h 994285"/>
                <a:gd name="connsiteX13" fmla="*/ 1465277 w 1465277"/>
                <a:gd name="connsiteY13" fmla="*/ 388081 h 994285"/>
                <a:gd name="connsiteX14" fmla="*/ 1014495 w 1465277"/>
                <a:gd name="connsiteY14" fmla="*/ 64295 h 994285"/>
                <a:gd name="connsiteX15" fmla="*/ 650164 w 1465277"/>
                <a:gd name="connsiteY15" fmla="*/ 0 h 994285"/>
                <a:gd name="connsiteX16" fmla="*/ 610408 w 1465277"/>
                <a:gd name="connsiteY16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381084 w 1465277"/>
                <a:gd name="connsiteY4" fmla="*/ 359570 h 994285"/>
                <a:gd name="connsiteX5" fmla="*/ 309108 w 1465277"/>
                <a:gd name="connsiteY5" fmla="*/ 862944 h 994285"/>
                <a:gd name="connsiteX6" fmla="*/ 614447 w 1465277"/>
                <a:gd name="connsiteY6" fmla="*/ 89535 h 994285"/>
                <a:gd name="connsiteX7" fmla="*/ 596929 w 1465277"/>
                <a:gd name="connsiteY7" fmla="*/ 994285 h 994285"/>
                <a:gd name="connsiteX8" fmla="*/ 655052 w 1465277"/>
                <a:gd name="connsiteY8" fmla="*/ 61643 h 994285"/>
                <a:gd name="connsiteX9" fmla="*/ 822154 w 1465277"/>
                <a:gd name="connsiteY9" fmla="*/ 976002 h 994285"/>
                <a:gd name="connsiteX10" fmla="*/ 701310 w 1465277"/>
                <a:gd name="connsiteY10" fmla="*/ 71168 h 994285"/>
                <a:gd name="connsiteX11" fmla="*/ 1400011 w 1465277"/>
                <a:gd name="connsiteY11" fmla="*/ 755746 h 994285"/>
                <a:gd name="connsiteX12" fmla="*/ 726097 w 1465277"/>
                <a:gd name="connsiteY12" fmla="*/ 57647 h 994285"/>
                <a:gd name="connsiteX13" fmla="*/ 1465277 w 1465277"/>
                <a:gd name="connsiteY13" fmla="*/ 388081 h 994285"/>
                <a:gd name="connsiteX14" fmla="*/ 1014495 w 1465277"/>
                <a:gd name="connsiteY14" fmla="*/ 64295 h 994285"/>
                <a:gd name="connsiteX15" fmla="*/ 650164 w 1465277"/>
                <a:gd name="connsiteY15" fmla="*/ 0 h 994285"/>
                <a:gd name="connsiteX16" fmla="*/ 610408 w 1465277"/>
                <a:gd name="connsiteY16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381084 w 1465277"/>
                <a:gd name="connsiteY4" fmla="*/ 359570 h 994285"/>
                <a:gd name="connsiteX5" fmla="*/ 309108 w 1465277"/>
                <a:gd name="connsiteY5" fmla="*/ 862944 h 994285"/>
                <a:gd name="connsiteX6" fmla="*/ 614447 w 1465277"/>
                <a:gd name="connsiteY6" fmla="*/ 89535 h 994285"/>
                <a:gd name="connsiteX7" fmla="*/ 596929 w 1465277"/>
                <a:gd name="connsiteY7" fmla="*/ 994285 h 994285"/>
                <a:gd name="connsiteX8" fmla="*/ 655052 w 1465277"/>
                <a:gd name="connsiteY8" fmla="*/ 61643 h 994285"/>
                <a:gd name="connsiteX9" fmla="*/ 822154 w 1465277"/>
                <a:gd name="connsiteY9" fmla="*/ 976002 h 994285"/>
                <a:gd name="connsiteX10" fmla="*/ 701310 w 1465277"/>
                <a:gd name="connsiteY10" fmla="*/ 71168 h 994285"/>
                <a:gd name="connsiteX11" fmla="*/ 1400011 w 1465277"/>
                <a:gd name="connsiteY11" fmla="*/ 755746 h 994285"/>
                <a:gd name="connsiteX12" fmla="*/ 726097 w 1465277"/>
                <a:gd name="connsiteY12" fmla="*/ 57647 h 994285"/>
                <a:gd name="connsiteX13" fmla="*/ 1465277 w 1465277"/>
                <a:gd name="connsiteY13" fmla="*/ 388081 h 994285"/>
                <a:gd name="connsiteX14" fmla="*/ 1014495 w 1465277"/>
                <a:gd name="connsiteY14" fmla="*/ 64295 h 994285"/>
                <a:gd name="connsiteX15" fmla="*/ 650164 w 1465277"/>
                <a:gd name="connsiteY15" fmla="*/ 0 h 994285"/>
                <a:gd name="connsiteX16" fmla="*/ 610408 w 1465277"/>
                <a:gd name="connsiteY16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381084 w 1465277"/>
                <a:gd name="connsiteY4" fmla="*/ 359570 h 994285"/>
                <a:gd name="connsiteX5" fmla="*/ 309108 w 1465277"/>
                <a:gd name="connsiteY5" fmla="*/ 862944 h 994285"/>
                <a:gd name="connsiteX6" fmla="*/ 614447 w 1465277"/>
                <a:gd name="connsiteY6" fmla="*/ 89535 h 994285"/>
                <a:gd name="connsiteX7" fmla="*/ 596929 w 1465277"/>
                <a:gd name="connsiteY7" fmla="*/ 994285 h 994285"/>
                <a:gd name="connsiteX8" fmla="*/ 655052 w 1465277"/>
                <a:gd name="connsiteY8" fmla="*/ 61643 h 994285"/>
                <a:gd name="connsiteX9" fmla="*/ 822154 w 1465277"/>
                <a:gd name="connsiteY9" fmla="*/ 976002 h 994285"/>
                <a:gd name="connsiteX10" fmla="*/ 701310 w 1465277"/>
                <a:gd name="connsiteY10" fmla="*/ 71168 h 994285"/>
                <a:gd name="connsiteX11" fmla="*/ 1400011 w 1465277"/>
                <a:gd name="connsiteY11" fmla="*/ 755746 h 994285"/>
                <a:gd name="connsiteX12" fmla="*/ 726097 w 1465277"/>
                <a:gd name="connsiteY12" fmla="*/ 57647 h 994285"/>
                <a:gd name="connsiteX13" fmla="*/ 1465277 w 1465277"/>
                <a:gd name="connsiteY13" fmla="*/ 388081 h 994285"/>
                <a:gd name="connsiteX14" fmla="*/ 1014495 w 1465277"/>
                <a:gd name="connsiteY14" fmla="*/ 64295 h 994285"/>
                <a:gd name="connsiteX15" fmla="*/ 650164 w 1465277"/>
                <a:gd name="connsiteY15" fmla="*/ 0 h 994285"/>
                <a:gd name="connsiteX16" fmla="*/ 610408 w 1465277"/>
                <a:gd name="connsiteY16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381084 w 1465277"/>
                <a:gd name="connsiteY4" fmla="*/ 359570 h 994285"/>
                <a:gd name="connsiteX5" fmla="*/ 309108 w 1465277"/>
                <a:gd name="connsiteY5" fmla="*/ 862944 h 994285"/>
                <a:gd name="connsiteX6" fmla="*/ 614447 w 1465277"/>
                <a:gd name="connsiteY6" fmla="*/ 89535 h 994285"/>
                <a:gd name="connsiteX7" fmla="*/ 596929 w 1465277"/>
                <a:gd name="connsiteY7" fmla="*/ 994285 h 994285"/>
                <a:gd name="connsiteX8" fmla="*/ 655052 w 1465277"/>
                <a:gd name="connsiteY8" fmla="*/ 61643 h 994285"/>
                <a:gd name="connsiteX9" fmla="*/ 822154 w 1465277"/>
                <a:gd name="connsiteY9" fmla="*/ 976002 h 994285"/>
                <a:gd name="connsiteX10" fmla="*/ 701310 w 1465277"/>
                <a:gd name="connsiteY10" fmla="*/ 71168 h 994285"/>
                <a:gd name="connsiteX11" fmla="*/ 1400011 w 1465277"/>
                <a:gd name="connsiteY11" fmla="*/ 755746 h 994285"/>
                <a:gd name="connsiteX12" fmla="*/ 726097 w 1465277"/>
                <a:gd name="connsiteY12" fmla="*/ 57647 h 994285"/>
                <a:gd name="connsiteX13" fmla="*/ 1465277 w 1465277"/>
                <a:gd name="connsiteY13" fmla="*/ 388081 h 994285"/>
                <a:gd name="connsiteX14" fmla="*/ 1014495 w 1465277"/>
                <a:gd name="connsiteY14" fmla="*/ 64295 h 994285"/>
                <a:gd name="connsiteX15" fmla="*/ 650164 w 1465277"/>
                <a:gd name="connsiteY15" fmla="*/ 0 h 994285"/>
                <a:gd name="connsiteX16" fmla="*/ 610408 w 1465277"/>
                <a:gd name="connsiteY16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381084 w 1465277"/>
                <a:gd name="connsiteY4" fmla="*/ 359570 h 994285"/>
                <a:gd name="connsiteX5" fmla="*/ 309108 w 1465277"/>
                <a:gd name="connsiteY5" fmla="*/ 862944 h 994285"/>
                <a:gd name="connsiteX6" fmla="*/ 602540 w 1465277"/>
                <a:gd name="connsiteY6" fmla="*/ 89535 h 994285"/>
                <a:gd name="connsiteX7" fmla="*/ 596929 w 1465277"/>
                <a:gd name="connsiteY7" fmla="*/ 994285 h 994285"/>
                <a:gd name="connsiteX8" fmla="*/ 655052 w 1465277"/>
                <a:gd name="connsiteY8" fmla="*/ 61643 h 994285"/>
                <a:gd name="connsiteX9" fmla="*/ 822154 w 1465277"/>
                <a:gd name="connsiteY9" fmla="*/ 976002 h 994285"/>
                <a:gd name="connsiteX10" fmla="*/ 701310 w 1465277"/>
                <a:gd name="connsiteY10" fmla="*/ 71168 h 994285"/>
                <a:gd name="connsiteX11" fmla="*/ 1400011 w 1465277"/>
                <a:gd name="connsiteY11" fmla="*/ 755746 h 994285"/>
                <a:gd name="connsiteX12" fmla="*/ 726097 w 1465277"/>
                <a:gd name="connsiteY12" fmla="*/ 57647 h 994285"/>
                <a:gd name="connsiteX13" fmla="*/ 1465277 w 1465277"/>
                <a:gd name="connsiteY13" fmla="*/ 388081 h 994285"/>
                <a:gd name="connsiteX14" fmla="*/ 1014495 w 1465277"/>
                <a:gd name="connsiteY14" fmla="*/ 64295 h 994285"/>
                <a:gd name="connsiteX15" fmla="*/ 650164 w 1465277"/>
                <a:gd name="connsiteY15" fmla="*/ 0 h 994285"/>
                <a:gd name="connsiteX16" fmla="*/ 610408 w 1465277"/>
                <a:gd name="connsiteY16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381084 w 1465277"/>
                <a:gd name="connsiteY4" fmla="*/ 359570 h 994285"/>
                <a:gd name="connsiteX5" fmla="*/ 309108 w 1465277"/>
                <a:gd name="connsiteY5" fmla="*/ 862944 h 994285"/>
                <a:gd name="connsiteX6" fmla="*/ 602540 w 1465277"/>
                <a:gd name="connsiteY6" fmla="*/ 89535 h 994285"/>
                <a:gd name="connsiteX7" fmla="*/ 596929 w 1465277"/>
                <a:gd name="connsiteY7" fmla="*/ 994285 h 994285"/>
                <a:gd name="connsiteX8" fmla="*/ 655052 w 1465277"/>
                <a:gd name="connsiteY8" fmla="*/ 61643 h 994285"/>
                <a:gd name="connsiteX9" fmla="*/ 822154 w 1465277"/>
                <a:gd name="connsiteY9" fmla="*/ 976002 h 994285"/>
                <a:gd name="connsiteX10" fmla="*/ 701310 w 1465277"/>
                <a:gd name="connsiteY10" fmla="*/ 71168 h 994285"/>
                <a:gd name="connsiteX11" fmla="*/ 1400011 w 1465277"/>
                <a:gd name="connsiteY11" fmla="*/ 755746 h 994285"/>
                <a:gd name="connsiteX12" fmla="*/ 726097 w 1465277"/>
                <a:gd name="connsiteY12" fmla="*/ 57647 h 994285"/>
                <a:gd name="connsiteX13" fmla="*/ 1465277 w 1465277"/>
                <a:gd name="connsiteY13" fmla="*/ 388081 h 994285"/>
                <a:gd name="connsiteX14" fmla="*/ 1014495 w 1465277"/>
                <a:gd name="connsiteY14" fmla="*/ 64295 h 994285"/>
                <a:gd name="connsiteX15" fmla="*/ 650164 w 1465277"/>
                <a:gd name="connsiteY15" fmla="*/ 0 h 994285"/>
                <a:gd name="connsiteX16" fmla="*/ 610408 w 1465277"/>
                <a:gd name="connsiteY16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381084 w 1465277"/>
                <a:gd name="connsiteY4" fmla="*/ 359570 h 994285"/>
                <a:gd name="connsiteX5" fmla="*/ 309108 w 1465277"/>
                <a:gd name="connsiteY5" fmla="*/ 862944 h 994285"/>
                <a:gd name="connsiteX6" fmla="*/ 602540 w 1465277"/>
                <a:gd name="connsiteY6" fmla="*/ 89535 h 994285"/>
                <a:gd name="connsiteX7" fmla="*/ 596929 w 1465277"/>
                <a:gd name="connsiteY7" fmla="*/ 994285 h 994285"/>
                <a:gd name="connsiteX8" fmla="*/ 655052 w 1465277"/>
                <a:gd name="connsiteY8" fmla="*/ 61643 h 994285"/>
                <a:gd name="connsiteX9" fmla="*/ 822154 w 1465277"/>
                <a:gd name="connsiteY9" fmla="*/ 976002 h 994285"/>
                <a:gd name="connsiteX10" fmla="*/ 701310 w 1465277"/>
                <a:gd name="connsiteY10" fmla="*/ 71168 h 994285"/>
                <a:gd name="connsiteX11" fmla="*/ 1400011 w 1465277"/>
                <a:gd name="connsiteY11" fmla="*/ 755746 h 994285"/>
                <a:gd name="connsiteX12" fmla="*/ 726097 w 1465277"/>
                <a:gd name="connsiteY12" fmla="*/ 57647 h 994285"/>
                <a:gd name="connsiteX13" fmla="*/ 1465277 w 1465277"/>
                <a:gd name="connsiteY13" fmla="*/ 388081 h 994285"/>
                <a:gd name="connsiteX14" fmla="*/ 1014495 w 1465277"/>
                <a:gd name="connsiteY14" fmla="*/ 64295 h 994285"/>
                <a:gd name="connsiteX15" fmla="*/ 650164 w 1465277"/>
                <a:gd name="connsiteY15" fmla="*/ 0 h 994285"/>
                <a:gd name="connsiteX16" fmla="*/ 610408 w 1465277"/>
                <a:gd name="connsiteY16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381084 w 1465277"/>
                <a:gd name="connsiteY4" fmla="*/ 359570 h 994285"/>
                <a:gd name="connsiteX5" fmla="*/ 309108 w 1465277"/>
                <a:gd name="connsiteY5" fmla="*/ 862944 h 994285"/>
                <a:gd name="connsiteX6" fmla="*/ 602540 w 1465277"/>
                <a:gd name="connsiteY6" fmla="*/ 89535 h 994285"/>
                <a:gd name="connsiteX7" fmla="*/ 596929 w 1465277"/>
                <a:gd name="connsiteY7" fmla="*/ 994285 h 994285"/>
                <a:gd name="connsiteX8" fmla="*/ 655052 w 1465277"/>
                <a:gd name="connsiteY8" fmla="*/ 61643 h 994285"/>
                <a:gd name="connsiteX9" fmla="*/ 822154 w 1465277"/>
                <a:gd name="connsiteY9" fmla="*/ 976002 h 994285"/>
                <a:gd name="connsiteX10" fmla="*/ 701310 w 1465277"/>
                <a:gd name="connsiteY10" fmla="*/ 71168 h 994285"/>
                <a:gd name="connsiteX11" fmla="*/ 1171411 w 1465277"/>
                <a:gd name="connsiteY11" fmla="*/ 784321 h 994285"/>
                <a:gd name="connsiteX12" fmla="*/ 726097 w 1465277"/>
                <a:gd name="connsiteY12" fmla="*/ 57647 h 994285"/>
                <a:gd name="connsiteX13" fmla="*/ 1465277 w 1465277"/>
                <a:gd name="connsiteY13" fmla="*/ 388081 h 994285"/>
                <a:gd name="connsiteX14" fmla="*/ 1014495 w 1465277"/>
                <a:gd name="connsiteY14" fmla="*/ 64295 h 994285"/>
                <a:gd name="connsiteX15" fmla="*/ 650164 w 1465277"/>
                <a:gd name="connsiteY15" fmla="*/ 0 h 994285"/>
                <a:gd name="connsiteX16" fmla="*/ 610408 w 1465277"/>
                <a:gd name="connsiteY16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381084 w 1465277"/>
                <a:gd name="connsiteY4" fmla="*/ 359570 h 994285"/>
                <a:gd name="connsiteX5" fmla="*/ 309108 w 1465277"/>
                <a:gd name="connsiteY5" fmla="*/ 862944 h 994285"/>
                <a:gd name="connsiteX6" fmla="*/ 602540 w 1465277"/>
                <a:gd name="connsiteY6" fmla="*/ 89535 h 994285"/>
                <a:gd name="connsiteX7" fmla="*/ 596929 w 1465277"/>
                <a:gd name="connsiteY7" fmla="*/ 994285 h 994285"/>
                <a:gd name="connsiteX8" fmla="*/ 655052 w 1465277"/>
                <a:gd name="connsiteY8" fmla="*/ 61643 h 994285"/>
                <a:gd name="connsiteX9" fmla="*/ 822154 w 1465277"/>
                <a:gd name="connsiteY9" fmla="*/ 976002 h 994285"/>
                <a:gd name="connsiteX10" fmla="*/ 701310 w 1465277"/>
                <a:gd name="connsiteY10" fmla="*/ 71168 h 994285"/>
                <a:gd name="connsiteX11" fmla="*/ 1171411 w 1465277"/>
                <a:gd name="connsiteY11" fmla="*/ 784321 h 994285"/>
                <a:gd name="connsiteX12" fmla="*/ 950203 w 1465277"/>
                <a:gd name="connsiteY12" fmla="*/ 302419 h 994285"/>
                <a:gd name="connsiteX13" fmla="*/ 726097 w 1465277"/>
                <a:gd name="connsiteY13" fmla="*/ 57647 h 994285"/>
                <a:gd name="connsiteX14" fmla="*/ 1465277 w 1465277"/>
                <a:gd name="connsiteY14" fmla="*/ 388081 h 994285"/>
                <a:gd name="connsiteX15" fmla="*/ 1014495 w 1465277"/>
                <a:gd name="connsiteY15" fmla="*/ 64295 h 994285"/>
                <a:gd name="connsiteX16" fmla="*/ 650164 w 1465277"/>
                <a:gd name="connsiteY16" fmla="*/ 0 h 994285"/>
                <a:gd name="connsiteX17" fmla="*/ 610408 w 1465277"/>
                <a:gd name="connsiteY17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381084 w 1465277"/>
                <a:gd name="connsiteY4" fmla="*/ 359570 h 994285"/>
                <a:gd name="connsiteX5" fmla="*/ 309108 w 1465277"/>
                <a:gd name="connsiteY5" fmla="*/ 862944 h 994285"/>
                <a:gd name="connsiteX6" fmla="*/ 602540 w 1465277"/>
                <a:gd name="connsiteY6" fmla="*/ 89535 h 994285"/>
                <a:gd name="connsiteX7" fmla="*/ 596929 w 1465277"/>
                <a:gd name="connsiteY7" fmla="*/ 994285 h 994285"/>
                <a:gd name="connsiteX8" fmla="*/ 655052 w 1465277"/>
                <a:gd name="connsiteY8" fmla="*/ 61643 h 994285"/>
                <a:gd name="connsiteX9" fmla="*/ 822154 w 1465277"/>
                <a:gd name="connsiteY9" fmla="*/ 976002 h 994285"/>
                <a:gd name="connsiteX10" fmla="*/ 701310 w 1465277"/>
                <a:gd name="connsiteY10" fmla="*/ 71168 h 994285"/>
                <a:gd name="connsiteX11" fmla="*/ 1171411 w 1465277"/>
                <a:gd name="connsiteY11" fmla="*/ 784321 h 994285"/>
                <a:gd name="connsiteX12" fmla="*/ 950203 w 1465277"/>
                <a:gd name="connsiteY12" fmla="*/ 302419 h 994285"/>
                <a:gd name="connsiteX13" fmla="*/ 726097 w 1465277"/>
                <a:gd name="connsiteY13" fmla="*/ 57647 h 994285"/>
                <a:gd name="connsiteX14" fmla="*/ 1465277 w 1465277"/>
                <a:gd name="connsiteY14" fmla="*/ 388081 h 994285"/>
                <a:gd name="connsiteX15" fmla="*/ 1014495 w 1465277"/>
                <a:gd name="connsiteY15" fmla="*/ 64295 h 994285"/>
                <a:gd name="connsiteX16" fmla="*/ 650164 w 1465277"/>
                <a:gd name="connsiteY16" fmla="*/ 0 h 994285"/>
                <a:gd name="connsiteX17" fmla="*/ 610408 w 1465277"/>
                <a:gd name="connsiteY17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381084 w 1465277"/>
                <a:gd name="connsiteY4" fmla="*/ 359570 h 994285"/>
                <a:gd name="connsiteX5" fmla="*/ 309108 w 1465277"/>
                <a:gd name="connsiteY5" fmla="*/ 862944 h 994285"/>
                <a:gd name="connsiteX6" fmla="*/ 602540 w 1465277"/>
                <a:gd name="connsiteY6" fmla="*/ 89535 h 994285"/>
                <a:gd name="connsiteX7" fmla="*/ 596929 w 1465277"/>
                <a:gd name="connsiteY7" fmla="*/ 994285 h 994285"/>
                <a:gd name="connsiteX8" fmla="*/ 655052 w 1465277"/>
                <a:gd name="connsiteY8" fmla="*/ 61643 h 994285"/>
                <a:gd name="connsiteX9" fmla="*/ 822154 w 1465277"/>
                <a:gd name="connsiteY9" fmla="*/ 976002 h 994285"/>
                <a:gd name="connsiteX10" fmla="*/ 701310 w 1465277"/>
                <a:gd name="connsiteY10" fmla="*/ 71168 h 994285"/>
                <a:gd name="connsiteX11" fmla="*/ 1171411 w 1465277"/>
                <a:gd name="connsiteY11" fmla="*/ 784321 h 994285"/>
                <a:gd name="connsiteX12" fmla="*/ 950203 w 1465277"/>
                <a:gd name="connsiteY12" fmla="*/ 302419 h 994285"/>
                <a:gd name="connsiteX13" fmla="*/ 726097 w 1465277"/>
                <a:gd name="connsiteY13" fmla="*/ 57647 h 994285"/>
                <a:gd name="connsiteX14" fmla="*/ 1465277 w 1465277"/>
                <a:gd name="connsiteY14" fmla="*/ 388081 h 994285"/>
                <a:gd name="connsiteX15" fmla="*/ 1014495 w 1465277"/>
                <a:gd name="connsiteY15" fmla="*/ 64295 h 994285"/>
                <a:gd name="connsiteX16" fmla="*/ 650164 w 1465277"/>
                <a:gd name="connsiteY16" fmla="*/ 0 h 994285"/>
                <a:gd name="connsiteX17" fmla="*/ 610408 w 1465277"/>
                <a:gd name="connsiteY17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381084 w 1465277"/>
                <a:gd name="connsiteY4" fmla="*/ 359570 h 994285"/>
                <a:gd name="connsiteX5" fmla="*/ 309108 w 1465277"/>
                <a:gd name="connsiteY5" fmla="*/ 862944 h 994285"/>
                <a:gd name="connsiteX6" fmla="*/ 602540 w 1465277"/>
                <a:gd name="connsiteY6" fmla="*/ 89535 h 994285"/>
                <a:gd name="connsiteX7" fmla="*/ 596929 w 1465277"/>
                <a:gd name="connsiteY7" fmla="*/ 994285 h 994285"/>
                <a:gd name="connsiteX8" fmla="*/ 655052 w 1465277"/>
                <a:gd name="connsiteY8" fmla="*/ 61643 h 994285"/>
                <a:gd name="connsiteX9" fmla="*/ 822154 w 1465277"/>
                <a:gd name="connsiteY9" fmla="*/ 976002 h 994285"/>
                <a:gd name="connsiteX10" fmla="*/ 694166 w 1465277"/>
                <a:gd name="connsiteY10" fmla="*/ 85456 h 994285"/>
                <a:gd name="connsiteX11" fmla="*/ 1171411 w 1465277"/>
                <a:gd name="connsiteY11" fmla="*/ 784321 h 994285"/>
                <a:gd name="connsiteX12" fmla="*/ 950203 w 1465277"/>
                <a:gd name="connsiteY12" fmla="*/ 302419 h 994285"/>
                <a:gd name="connsiteX13" fmla="*/ 726097 w 1465277"/>
                <a:gd name="connsiteY13" fmla="*/ 57647 h 994285"/>
                <a:gd name="connsiteX14" fmla="*/ 1465277 w 1465277"/>
                <a:gd name="connsiteY14" fmla="*/ 388081 h 994285"/>
                <a:gd name="connsiteX15" fmla="*/ 1014495 w 1465277"/>
                <a:gd name="connsiteY15" fmla="*/ 64295 h 994285"/>
                <a:gd name="connsiteX16" fmla="*/ 650164 w 1465277"/>
                <a:gd name="connsiteY16" fmla="*/ 0 h 994285"/>
                <a:gd name="connsiteX17" fmla="*/ 610408 w 1465277"/>
                <a:gd name="connsiteY17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381084 w 1465277"/>
                <a:gd name="connsiteY4" fmla="*/ 359570 h 994285"/>
                <a:gd name="connsiteX5" fmla="*/ 309108 w 1465277"/>
                <a:gd name="connsiteY5" fmla="*/ 862944 h 994285"/>
                <a:gd name="connsiteX6" fmla="*/ 602540 w 1465277"/>
                <a:gd name="connsiteY6" fmla="*/ 89535 h 994285"/>
                <a:gd name="connsiteX7" fmla="*/ 596929 w 1465277"/>
                <a:gd name="connsiteY7" fmla="*/ 994285 h 994285"/>
                <a:gd name="connsiteX8" fmla="*/ 655052 w 1465277"/>
                <a:gd name="connsiteY8" fmla="*/ 61643 h 994285"/>
                <a:gd name="connsiteX9" fmla="*/ 822154 w 1465277"/>
                <a:gd name="connsiteY9" fmla="*/ 976002 h 994285"/>
                <a:gd name="connsiteX10" fmla="*/ 694166 w 1465277"/>
                <a:gd name="connsiteY10" fmla="*/ 85456 h 994285"/>
                <a:gd name="connsiteX11" fmla="*/ 1171411 w 1465277"/>
                <a:gd name="connsiteY11" fmla="*/ 784321 h 994285"/>
                <a:gd name="connsiteX12" fmla="*/ 950203 w 1465277"/>
                <a:gd name="connsiteY12" fmla="*/ 302419 h 994285"/>
                <a:gd name="connsiteX13" fmla="*/ 726097 w 1465277"/>
                <a:gd name="connsiteY13" fmla="*/ 57647 h 994285"/>
                <a:gd name="connsiteX14" fmla="*/ 1465277 w 1465277"/>
                <a:gd name="connsiteY14" fmla="*/ 388081 h 994285"/>
                <a:gd name="connsiteX15" fmla="*/ 1014495 w 1465277"/>
                <a:gd name="connsiteY15" fmla="*/ 64295 h 994285"/>
                <a:gd name="connsiteX16" fmla="*/ 650164 w 1465277"/>
                <a:gd name="connsiteY16" fmla="*/ 0 h 994285"/>
                <a:gd name="connsiteX17" fmla="*/ 610408 w 1465277"/>
                <a:gd name="connsiteY17" fmla="*/ 4327 h 994285"/>
                <a:gd name="connsiteX0" fmla="*/ 610408 w 1465277"/>
                <a:gd name="connsiteY0" fmla="*/ 4327 h 994285"/>
                <a:gd name="connsiteX1" fmla="*/ 271547 w 1465277"/>
                <a:gd name="connsiteY1" fmla="*/ 200026 h 994285"/>
                <a:gd name="connsiteX2" fmla="*/ 0 w 1465277"/>
                <a:gd name="connsiteY2" fmla="*/ 612249 h 994285"/>
                <a:gd name="connsiteX3" fmla="*/ 552327 w 1465277"/>
                <a:gd name="connsiteY3" fmla="*/ 83156 h 994285"/>
                <a:gd name="connsiteX4" fmla="*/ 381084 w 1465277"/>
                <a:gd name="connsiteY4" fmla="*/ 359570 h 994285"/>
                <a:gd name="connsiteX5" fmla="*/ 309108 w 1465277"/>
                <a:gd name="connsiteY5" fmla="*/ 862944 h 994285"/>
                <a:gd name="connsiteX6" fmla="*/ 602540 w 1465277"/>
                <a:gd name="connsiteY6" fmla="*/ 89535 h 994285"/>
                <a:gd name="connsiteX7" fmla="*/ 596929 w 1465277"/>
                <a:gd name="connsiteY7" fmla="*/ 994285 h 994285"/>
                <a:gd name="connsiteX8" fmla="*/ 655052 w 1465277"/>
                <a:gd name="connsiteY8" fmla="*/ 61643 h 994285"/>
                <a:gd name="connsiteX9" fmla="*/ 822154 w 1465277"/>
                <a:gd name="connsiteY9" fmla="*/ 976002 h 994285"/>
                <a:gd name="connsiteX10" fmla="*/ 694166 w 1465277"/>
                <a:gd name="connsiteY10" fmla="*/ 85456 h 994285"/>
                <a:gd name="connsiteX11" fmla="*/ 1171411 w 1465277"/>
                <a:gd name="connsiteY11" fmla="*/ 784321 h 994285"/>
                <a:gd name="connsiteX12" fmla="*/ 950203 w 1465277"/>
                <a:gd name="connsiteY12" fmla="*/ 302419 h 994285"/>
                <a:gd name="connsiteX13" fmla="*/ 726097 w 1465277"/>
                <a:gd name="connsiteY13" fmla="*/ 57647 h 994285"/>
                <a:gd name="connsiteX14" fmla="*/ 1465277 w 1465277"/>
                <a:gd name="connsiteY14" fmla="*/ 388081 h 994285"/>
                <a:gd name="connsiteX15" fmla="*/ 1014495 w 1465277"/>
                <a:gd name="connsiteY15" fmla="*/ 64295 h 994285"/>
                <a:gd name="connsiteX16" fmla="*/ 650164 w 1465277"/>
                <a:gd name="connsiteY16" fmla="*/ 0 h 994285"/>
                <a:gd name="connsiteX17" fmla="*/ 610408 w 1465277"/>
                <a:gd name="connsiteY17" fmla="*/ 4327 h 994285"/>
                <a:gd name="connsiteX0" fmla="*/ 610408 w 1365264"/>
                <a:gd name="connsiteY0" fmla="*/ 4327 h 994285"/>
                <a:gd name="connsiteX1" fmla="*/ 271547 w 1365264"/>
                <a:gd name="connsiteY1" fmla="*/ 200026 h 994285"/>
                <a:gd name="connsiteX2" fmla="*/ 0 w 1365264"/>
                <a:gd name="connsiteY2" fmla="*/ 612249 h 994285"/>
                <a:gd name="connsiteX3" fmla="*/ 552327 w 1365264"/>
                <a:gd name="connsiteY3" fmla="*/ 83156 h 994285"/>
                <a:gd name="connsiteX4" fmla="*/ 381084 w 1365264"/>
                <a:gd name="connsiteY4" fmla="*/ 359570 h 994285"/>
                <a:gd name="connsiteX5" fmla="*/ 309108 w 1365264"/>
                <a:gd name="connsiteY5" fmla="*/ 862944 h 994285"/>
                <a:gd name="connsiteX6" fmla="*/ 602540 w 1365264"/>
                <a:gd name="connsiteY6" fmla="*/ 89535 h 994285"/>
                <a:gd name="connsiteX7" fmla="*/ 596929 w 1365264"/>
                <a:gd name="connsiteY7" fmla="*/ 994285 h 994285"/>
                <a:gd name="connsiteX8" fmla="*/ 655052 w 1365264"/>
                <a:gd name="connsiteY8" fmla="*/ 61643 h 994285"/>
                <a:gd name="connsiteX9" fmla="*/ 822154 w 1365264"/>
                <a:gd name="connsiteY9" fmla="*/ 976002 h 994285"/>
                <a:gd name="connsiteX10" fmla="*/ 694166 w 1365264"/>
                <a:gd name="connsiteY10" fmla="*/ 85456 h 994285"/>
                <a:gd name="connsiteX11" fmla="*/ 1171411 w 1365264"/>
                <a:gd name="connsiteY11" fmla="*/ 784321 h 994285"/>
                <a:gd name="connsiteX12" fmla="*/ 950203 w 1365264"/>
                <a:gd name="connsiteY12" fmla="*/ 302419 h 994285"/>
                <a:gd name="connsiteX13" fmla="*/ 726097 w 1365264"/>
                <a:gd name="connsiteY13" fmla="*/ 57647 h 994285"/>
                <a:gd name="connsiteX14" fmla="*/ 1365264 w 1365264"/>
                <a:gd name="connsiteY14" fmla="*/ 507144 h 994285"/>
                <a:gd name="connsiteX15" fmla="*/ 1014495 w 1365264"/>
                <a:gd name="connsiteY15" fmla="*/ 64295 h 994285"/>
                <a:gd name="connsiteX16" fmla="*/ 650164 w 1365264"/>
                <a:gd name="connsiteY16" fmla="*/ 0 h 994285"/>
                <a:gd name="connsiteX17" fmla="*/ 610408 w 1365264"/>
                <a:gd name="connsiteY17" fmla="*/ 4327 h 994285"/>
                <a:gd name="connsiteX0" fmla="*/ 610408 w 1365264"/>
                <a:gd name="connsiteY0" fmla="*/ 4327 h 994285"/>
                <a:gd name="connsiteX1" fmla="*/ 271547 w 1365264"/>
                <a:gd name="connsiteY1" fmla="*/ 200026 h 994285"/>
                <a:gd name="connsiteX2" fmla="*/ 0 w 1365264"/>
                <a:gd name="connsiteY2" fmla="*/ 612249 h 994285"/>
                <a:gd name="connsiteX3" fmla="*/ 552327 w 1365264"/>
                <a:gd name="connsiteY3" fmla="*/ 83156 h 994285"/>
                <a:gd name="connsiteX4" fmla="*/ 381084 w 1365264"/>
                <a:gd name="connsiteY4" fmla="*/ 359570 h 994285"/>
                <a:gd name="connsiteX5" fmla="*/ 309108 w 1365264"/>
                <a:gd name="connsiteY5" fmla="*/ 862944 h 994285"/>
                <a:gd name="connsiteX6" fmla="*/ 602540 w 1365264"/>
                <a:gd name="connsiteY6" fmla="*/ 89535 h 994285"/>
                <a:gd name="connsiteX7" fmla="*/ 596929 w 1365264"/>
                <a:gd name="connsiteY7" fmla="*/ 994285 h 994285"/>
                <a:gd name="connsiteX8" fmla="*/ 655052 w 1365264"/>
                <a:gd name="connsiteY8" fmla="*/ 61643 h 994285"/>
                <a:gd name="connsiteX9" fmla="*/ 822154 w 1365264"/>
                <a:gd name="connsiteY9" fmla="*/ 976002 h 994285"/>
                <a:gd name="connsiteX10" fmla="*/ 694166 w 1365264"/>
                <a:gd name="connsiteY10" fmla="*/ 85456 h 994285"/>
                <a:gd name="connsiteX11" fmla="*/ 1171411 w 1365264"/>
                <a:gd name="connsiteY11" fmla="*/ 784321 h 994285"/>
                <a:gd name="connsiteX12" fmla="*/ 950203 w 1365264"/>
                <a:gd name="connsiteY12" fmla="*/ 302419 h 994285"/>
                <a:gd name="connsiteX13" fmla="*/ 726097 w 1365264"/>
                <a:gd name="connsiteY13" fmla="*/ 57647 h 994285"/>
                <a:gd name="connsiteX14" fmla="*/ 1365264 w 1365264"/>
                <a:gd name="connsiteY14" fmla="*/ 507144 h 994285"/>
                <a:gd name="connsiteX15" fmla="*/ 1040689 w 1365264"/>
                <a:gd name="connsiteY15" fmla="*/ 154782 h 994285"/>
                <a:gd name="connsiteX16" fmla="*/ 650164 w 1365264"/>
                <a:gd name="connsiteY16" fmla="*/ 0 h 994285"/>
                <a:gd name="connsiteX17" fmla="*/ 610408 w 1365264"/>
                <a:gd name="connsiteY17" fmla="*/ 4327 h 994285"/>
                <a:gd name="connsiteX0" fmla="*/ 610408 w 1365264"/>
                <a:gd name="connsiteY0" fmla="*/ 4327 h 994285"/>
                <a:gd name="connsiteX1" fmla="*/ 271547 w 1365264"/>
                <a:gd name="connsiteY1" fmla="*/ 200026 h 994285"/>
                <a:gd name="connsiteX2" fmla="*/ 0 w 1365264"/>
                <a:gd name="connsiteY2" fmla="*/ 612249 h 994285"/>
                <a:gd name="connsiteX3" fmla="*/ 552327 w 1365264"/>
                <a:gd name="connsiteY3" fmla="*/ 83156 h 994285"/>
                <a:gd name="connsiteX4" fmla="*/ 381084 w 1365264"/>
                <a:gd name="connsiteY4" fmla="*/ 359570 h 994285"/>
                <a:gd name="connsiteX5" fmla="*/ 309108 w 1365264"/>
                <a:gd name="connsiteY5" fmla="*/ 862944 h 994285"/>
                <a:gd name="connsiteX6" fmla="*/ 602540 w 1365264"/>
                <a:gd name="connsiteY6" fmla="*/ 89535 h 994285"/>
                <a:gd name="connsiteX7" fmla="*/ 596929 w 1365264"/>
                <a:gd name="connsiteY7" fmla="*/ 994285 h 994285"/>
                <a:gd name="connsiteX8" fmla="*/ 655052 w 1365264"/>
                <a:gd name="connsiteY8" fmla="*/ 61643 h 994285"/>
                <a:gd name="connsiteX9" fmla="*/ 822154 w 1365264"/>
                <a:gd name="connsiteY9" fmla="*/ 976002 h 994285"/>
                <a:gd name="connsiteX10" fmla="*/ 694166 w 1365264"/>
                <a:gd name="connsiteY10" fmla="*/ 85456 h 994285"/>
                <a:gd name="connsiteX11" fmla="*/ 1171411 w 1365264"/>
                <a:gd name="connsiteY11" fmla="*/ 784321 h 994285"/>
                <a:gd name="connsiteX12" fmla="*/ 950203 w 1365264"/>
                <a:gd name="connsiteY12" fmla="*/ 302419 h 994285"/>
                <a:gd name="connsiteX13" fmla="*/ 726097 w 1365264"/>
                <a:gd name="connsiteY13" fmla="*/ 57647 h 994285"/>
                <a:gd name="connsiteX14" fmla="*/ 1365264 w 1365264"/>
                <a:gd name="connsiteY14" fmla="*/ 507144 h 994285"/>
                <a:gd name="connsiteX15" fmla="*/ 1040689 w 1365264"/>
                <a:gd name="connsiteY15" fmla="*/ 154782 h 994285"/>
                <a:gd name="connsiteX16" fmla="*/ 650164 w 1365264"/>
                <a:gd name="connsiteY16" fmla="*/ 0 h 994285"/>
                <a:gd name="connsiteX17" fmla="*/ 610408 w 1365264"/>
                <a:gd name="connsiteY17" fmla="*/ 4327 h 994285"/>
                <a:gd name="connsiteX0" fmla="*/ 610408 w 1365264"/>
                <a:gd name="connsiteY0" fmla="*/ 4327 h 994285"/>
                <a:gd name="connsiteX1" fmla="*/ 271547 w 1365264"/>
                <a:gd name="connsiteY1" fmla="*/ 200026 h 994285"/>
                <a:gd name="connsiteX2" fmla="*/ 0 w 1365264"/>
                <a:gd name="connsiteY2" fmla="*/ 612249 h 994285"/>
                <a:gd name="connsiteX3" fmla="*/ 552327 w 1365264"/>
                <a:gd name="connsiteY3" fmla="*/ 83156 h 994285"/>
                <a:gd name="connsiteX4" fmla="*/ 381084 w 1365264"/>
                <a:gd name="connsiteY4" fmla="*/ 359570 h 994285"/>
                <a:gd name="connsiteX5" fmla="*/ 309108 w 1365264"/>
                <a:gd name="connsiteY5" fmla="*/ 862944 h 994285"/>
                <a:gd name="connsiteX6" fmla="*/ 602540 w 1365264"/>
                <a:gd name="connsiteY6" fmla="*/ 89535 h 994285"/>
                <a:gd name="connsiteX7" fmla="*/ 596929 w 1365264"/>
                <a:gd name="connsiteY7" fmla="*/ 994285 h 994285"/>
                <a:gd name="connsiteX8" fmla="*/ 655052 w 1365264"/>
                <a:gd name="connsiteY8" fmla="*/ 61643 h 994285"/>
                <a:gd name="connsiteX9" fmla="*/ 822154 w 1365264"/>
                <a:gd name="connsiteY9" fmla="*/ 976002 h 994285"/>
                <a:gd name="connsiteX10" fmla="*/ 694166 w 1365264"/>
                <a:gd name="connsiteY10" fmla="*/ 85456 h 994285"/>
                <a:gd name="connsiteX11" fmla="*/ 1171411 w 1365264"/>
                <a:gd name="connsiteY11" fmla="*/ 784321 h 994285"/>
                <a:gd name="connsiteX12" fmla="*/ 950203 w 1365264"/>
                <a:gd name="connsiteY12" fmla="*/ 302419 h 994285"/>
                <a:gd name="connsiteX13" fmla="*/ 726097 w 1365264"/>
                <a:gd name="connsiteY13" fmla="*/ 57647 h 994285"/>
                <a:gd name="connsiteX14" fmla="*/ 1365264 w 1365264"/>
                <a:gd name="connsiteY14" fmla="*/ 507144 h 994285"/>
                <a:gd name="connsiteX15" fmla="*/ 1040689 w 1365264"/>
                <a:gd name="connsiteY15" fmla="*/ 154782 h 994285"/>
                <a:gd name="connsiteX16" fmla="*/ 650164 w 1365264"/>
                <a:gd name="connsiteY16" fmla="*/ 0 h 994285"/>
                <a:gd name="connsiteX17" fmla="*/ 610408 w 1365264"/>
                <a:gd name="connsiteY17" fmla="*/ 4327 h 994285"/>
                <a:gd name="connsiteX0" fmla="*/ 610408 w 1336689"/>
                <a:gd name="connsiteY0" fmla="*/ 4327 h 994285"/>
                <a:gd name="connsiteX1" fmla="*/ 271547 w 1336689"/>
                <a:gd name="connsiteY1" fmla="*/ 200026 h 994285"/>
                <a:gd name="connsiteX2" fmla="*/ 0 w 1336689"/>
                <a:gd name="connsiteY2" fmla="*/ 612249 h 994285"/>
                <a:gd name="connsiteX3" fmla="*/ 552327 w 1336689"/>
                <a:gd name="connsiteY3" fmla="*/ 83156 h 994285"/>
                <a:gd name="connsiteX4" fmla="*/ 381084 w 1336689"/>
                <a:gd name="connsiteY4" fmla="*/ 359570 h 994285"/>
                <a:gd name="connsiteX5" fmla="*/ 309108 w 1336689"/>
                <a:gd name="connsiteY5" fmla="*/ 862944 h 994285"/>
                <a:gd name="connsiteX6" fmla="*/ 602540 w 1336689"/>
                <a:gd name="connsiteY6" fmla="*/ 89535 h 994285"/>
                <a:gd name="connsiteX7" fmla="*/ 596929 w 1336689"/>
                <a:gd name="connsiteY7" fmla="*/ 994285 h 994285"/>
                <a:gd name="connsiteX8" fmla="*/ 655052 w 1336689"/>
                <a:gd name="connsiteY8" fmla="*/ 61643 h 994285"/>
                <a:gd name="connsiteX9" fmla="*/ 822154 w 1336689"/>
                <a:gd name="connsiteY9" fmla="*/ 976002 h 994285"/>
                <a:gd name="connsiteX10" fmla="*/ 694166 w 1336689"/>
                <a:gd name="connsiteY10" fmla="*/ 85456 h 994285"/>
                <a:gd name="connsiteX11" fmla="*/ 1171411 w 1336689"/>
                <a:gd name="connsiteY11" fmla="*/ 784321 h 994285"/>
                <a:gd name="connsiteX12" fmla="*/ 950203 w 1336689"/>
                <a:gd name="connsiteY12" fmla="*/ 302419 h 994285"/>
                <a:gd name="connsiteX13" fmla="*/ 726097 w 1336689"/>
                <a:gd name="connsiteY13" fmla="*/ 57647 h 994285"/>
                <a:gd name="connsiteX14" fmla="*/ 1336689 w 1336689"/>
                <a:gd name="connsiteY14" fmla="*/ 554769 h 994285"/>
                <a:gd name="connsiteX15" fmla="*/ 1040689 w 1336689"/>
                <a:gd name="connsiteY15" fmla="*/ 154782 h 994285"/>
                <a:gd name="connsiteX16" fmla="*/ 650164 w 1336689"/>
                <a:gd name="connsiteY16" fmla="*/ 0 h 994285"/>
                <a:gd name="connsiteX17" fmla="*/ 610408 w 1336689"/>
                <a:gd name="connsiteY17" fmla="*/ 4327 h 994285"/>
                <a:gd name="connsiteX0" fmla="*/ 610408 w 1336689"/>
                <a:gd name="connsiteY0" fmla="*/ 4327 h 994285"/>
                <a:gd name="connsiteX1" fmla="*/ 271547 w 1336689"/>
                <a:gd name="connsiteY1" fmla="*/ 200026 h 994285"/>
                <a:gd name="connsiteX2" fmla="*/ 0 w 1336689"/>
                <a:gd name="connsiteY2" fmla="*/ 612249 h 994285"/>
                <a:gd name="connsiteX3" fmla="*/ 552327 w 1336689"/>
                <a:gd name="connsiteY3" fmla="*/ 83156 h 994285"/>
                <a:gd name="connsiteX4" fmla="*/ 381084 w 1336689"/>
                <a:gd name="connsiteY4" fmla="*/ 359570 h 994285"/>
                <a:gd name="connsiteX5" fmla="*/ 309108 w 1336689"/>
                <a:gd name="connsiteY5" fmla="*/ 862944 h 994285"/>
                <a:gd name="connsiteX6" fmla="*/ 602540 w 1336689"/>
                <a:gd name="connsiteY6" fmla="*/ 89535 h 994285"/>
                <a:gd name="connsiteX7" fmla="*/ 596929 w 1336689"/>
                <a:gd name="connsiteY7" fmla="*/ 994285 h 994285"/>
                <a:gd name="connsiteX8" fmla="*/ 655052 w 1336689"/>
                <a:gd name="connsiteY8" fmla="*/ 61643 h 994285"/>
                <a:gd name="connsiteX9" fmla="*/ 822154 w 1336689"/>
                <a:gd name="connsiteY9" fmla="*/ 976002 h 994285"/>
                <a:gd name="connsiteX10" fmla="*/ 694166 w 1336689"/>
                <a:gd name="connsiteY10" fmla="*/ 85456 h 994285"/>
                <a:gd name="connsiteX11" fmla="*/ 1171411 w 1336689"/>
                <a:gd name="connsiteY11" fmla="*/ 784321 h 994285"/>
                <a:gd name="connsiteX12" fmla="*/ 950203 w 1336689"/>
                <a:gd name="connsiteY12" fmla="*/ 302419 h 994285"/>
                <a:gd name="connsiteX13" fmla="*/ 726097 w 1336689"/>
                <a:gd name="connsiteY13" fmla="*/ 57647 h 994285"/>
                <a:gd name="connsiteX14" fmla="*/ 1336689 w 1336689"/>
                <a:gd name="connsiteY14" fmla="*/ 554769 h 994285"/>
                <a:gd name="connsiteX15" fmla="*/ 1040689 w 1336689"/>
                <a:gd name="connsiteY15" fmla="*/ 154782 h 994285"/>
                <a:gd name="connsiteX16" fmla="*/ 650164 w 1336689"/>
                <a:gd name="connsiteY16" fmla="*/ 0 h 994285"/>
                <a:gd name="connsiteX17" fmla="*/ 610408 w 1336689"/>
                <a:gd name="connsiteY17" fmla="*/ 4327 h 994285"/>
                <a:gd name="connsiteX0" fmla="*/ 610408 w 1336689"/>
                <a:gd name="connsiteY0" fmla="*/ 4327 h 994285"/>
                <a:gd name="connsiteX1" fmla="*/ 271547 w 1336689"/>
                <a:gd name="connsiteY1" fmla="*/ 200026 h 994285"/>
                <a:gd name="connsiteX2" fmla="*/ 0 w 1336689"/>
                <a:gd name="connsiteY2" fmla="*/ 612249 h 994285"/>
                <a:gd name="connsiteX3" fmla="*/ 552327 w 1336689"/>
                <a:gd name="connsiteY3" fmla="*/ 83156 h 994285"/>
                <a:gd name="connsiteX4" fmla="*/ 381084 w 1336689"/>
                <a:gd name="connsiteY4" fmla="*/ 359570 h 994285"/>
                <a:gd name="connsiteX5" fmla="*/ 309108 w 1336689"/>
                <a:gd name="connsiteY5" fmla="*/ 862944 h 994285"/>
                <a:gd name="connsiteX6" fmla="*/ 602540 w 1336689"/>
                <a:gd name="connsiteY6" fmla="*/ 89535 h 994285"/>
                <a:gd name="connsiteX7" fmla="*/ 596929 w 1336689"/>
                <a:gd name="connsiteY7" fmla="*/ 994285 h 994285"/>
                <a:gd name="connsiteX8" fmla="*/ 655052 w 1336689"/>
                <a:gd name="connsiteY8" fmla="*/ 61643 h 994285"/>
                <a:gd name="connsiteX9" fmla="*/ 822154 w 1336689"/>
                <a:gd name="connsiteY9" fmla="*/ 976002 h 994285"/>
                <a:gd name="connsiteX10" fmla="*/ 694166 w 1336689"/>
                <a:gd name="connsiteY10" fmla="*/ 85456 h 994285"/>
                <a:gd name="connsiteX11" fmla="*/ 1171411 w 1336689"/>
                <a:gd name="connsiteY11" fmla="*/ 784321 h 994285"/>
                <a:gd name="connsiteX12" fmla="*/ 950203 w 1336689"/>
                <a:gd name="connsiteY12" fmla="*/ 302419 h 994285"/>
                <a:gd name="connsiteX13" fmla="*/ 726097 w 1336689"/>
                <a:gd name="connsiteY13" fmla="*/ 57647 h 994285"/>
                <a:gd name="connsiteX14" fmla="*/ 1336689 w 1336689"/>
                <a:gd name="connsiteY14" fmla="*/ 554769 h 994285"/>
                <a:gd name="connsiteX15" fmla="*/ 1040689 w 1336689"/>
                <a:gd name="connsiteY15" fmla="*/ 154782 h 994285"/>
                <a:gd name="connsiteX16" fmla="*/ 650164 w 1336689"/>
                <a:gd name="connsiteY16" fmla="*/ 0 h 994285"/>
                <a:gd name="connsiteX17" fmla="*/ 610408 w 1336689"/>
                <a:gd name="connsiteY17" fmla="*/ 4327 h 994285"/>
                <a:gd name="connsiteX0" fmla="*/ 610408 w 1336689"/>
                <a:gd name="connsiteY0" fmla="*/ 4327 h 994285"/>
                <a:gd name="connsiteX1" fmla="*/ 271547 w 1336689"/>
                <a:gd name="connsiteY1" fmla="*/ 200026 h 994285"/>
                <a:gd name="connsiteX2" fmla="*/ 0 w 1336689"/>
                <a:gd name="connsiteY2" fmla="*/ 612249 h 994285"/>
                <a:gd name="connsiteX3" fmla="*/ 552327 w 1336689"/>
                <a:gd name="connsiteY3" fmla="*/ 83156 h 994285"/>
                <a:gd name="connsiteX4" fmla="*/ 381084 w 1336689"/>
                <a:gd name="connsiteY4" fmla="*/ 359570 h 994285"/>
                <a:gd name="connsiteX5" fmla="*/ 309108 w 1336689"/>
                <a:gd name="connsiteY5" fmla="*/ 862944 h 994285"/>
                <a:gd name="connsiteX6" fmla="*/ 602540 w 1336689"/>
                <a:gd name="connsiteY6" fmla="*/ 89535 h 994285"/>
                <a:gd name="connsiteX7" fmla="*/ 596929 w 1336689"/>
                <a:gd name="connsiteY7" fmla="*/ 994285 h 994285"/>
                <a:gd name="connsiteX8" fmla="*/ 655052 w 1336689"/>
                <a:gd name="connsiteY8" fmla="*/ 61643 h 994285"/>
                <a:gd name="connsiteX9" fmla="*/ 822154 w 1336689"/>
                <a:gd name="connsiteY9" fmla="*/ 976002 h 994285"/>
                <a:gd name="connsiteX10" fmla="*/ 694166 w 1336689"/>
                <a:gd name="connsiteY10" fmla="*/ 85456 h 994285"/>
                <a:gd name="connsiteX11" fmla="*/ 1171411 w 1336689"/>
                <a:gd name="connsiteY11" fmla="*/ 784321 h 994285"/>
                <a:gd name="connsiteX12" fmla="*/ 950203 w 1336689"/>
                <a:gd name="connsiteY12" fmla="*/ 302419 h 994285"/>
                <a:gd name="connsiteX13" fmla="*/ 726097 w 1336689"/>
                <a:gd name="connsiteY13" fmla="*/ 57647 h 994285"/>
                <a:gd name="connsiteX14" fmla="*/ 1336689 w 1336689"/>
                <a:gd name="connsiteY14" fmla="*/ 554769 h 994285"/>
                <a:gd name="connsiteX15" fmla="*/ 1040689 w 1336689"/>
                <a:gd name="connsiteY15" fmla="*/ 154782 h 994285"/>
                <a:gd name="connsiteX16" fmla="*/ 650164 w 1336689"/>
                <a:gd name="connsiteY16" fmla="*/ 0 h 994285"/>
                <a:gd name="connsiteX17" fmla="*/ 610408 w 1336689"/>
                <a:gd name="connsiteY17" fmla="*/ 4327 h 994285"/>
                <a:gd name="connsiteX0" fmla="*/ 610408 w 1336689"/>
                <a:gd name="connsiteY0" fmla="*/ 4327 h 994285"/>
                <a:gd name="connsiteX1" fmla="*/ 271547 w 1336689"/>
                <a:gd name="connsiteY1" fmla="*/ 200026 h 994285"/>
                <a:gd name="connsiteX2" fmla="*/ 0 w 1336689"/>
                <a:gd name="connsiteY2" fmla="*/ 612249 h 994285"/>
                <a:gd name="connsiteX3" fmla="*/ 552327 w 1336689"/>
                <a:gd name="connsiteY3" fmla="*/ 83156 h 994285"/>
                <a:gd name="connsiteX4" fmla="*/ 381084 w 1336689"/>
                <a:gd name="connsiteY4" fmla="*/ 359570 h 994285"/>
                <a:gd name="connsiteX5" fmla="*/ 309108 w 1336689"/>
                <a:gd name="connsiteY5" fmla="*/ 862944 h 994285"/>
                <a:gd name="connsiteX6" fmla="*/ 602540 w 1336689"/>
                <a:gd name="connsiteY6" fmla="*/ 89535 h 994285"/>
                <a:gd name="connsiteX7" fmla="*/ 596929 w 1336689"/>
                <a:gd name="connsiteY7" fmla="*/ 994285 h 994285"/>
                <a:gd name="connsiteX8" fmla="*/ 655052 w 1336689"/>
                <a:gd name="connsiteY8" fmla="*/ 61643 h 994285"/>
                <a:gd name="connsiteX9" fmla="*/ 822154 w 1336689"/>
                <a:gd name="connsiteY9" fmla="*/ 976002 h 994285"/>
                <a:gd name="connsiteX10" fmla="*/ 694166 w 1336689"/>
                <a:gd name="connsiteY10" fmla="*/ 85456 h 994285"/>
                <a:gd name="connsiteX11" fmla="*/ 1171411 w 1336689"/>
                <a:gd name="connsiteY11" fmla="*/ 784321 h 994285"/>
                <a:gd name="connsiteX12" fmla="*/ 950203 w 1336689"/>
                <a:gd name="connsiteY12" fmla="*/ 302419 h 994285"/>
                <a:gd name="connsiteX13" fmla="*/ 726097 w 1336689"/>
                <a:gd name="connsiteY13" fmla="*/ 57647 h 994285"/>
                <a:gd name="connsiteX14" fmla="*/ 1336689 w 1336689"/>
                <a:gd name="connsiteY14" fmla="*/ 554769 h 994285"/>
                <a:gd name="connsiteX15" fmla="*/ 1040689 w 1336689"/>
                <a:gd name="connsiteY15" fmla="*/ 154782 h 994285"/>
                <a:gd name="connsiteX16" fmla="*/ 650164 w 1336689"/>
                <a:gd name="connsiteY16" fmla="*/ 0 h 994285"/>
                <a:gd name="connsiteX17" fmla="*/ 610408 w 1336689"/>
                <a:gd name="connsiteY17" fmla="*/ 4327 h 994285"/>
                <a:gd name="connsiteX0" fmla="*/ 610408 w 1336689"/>
                <a:gd name="connsiteY0" fmla="*/ 4327 h 994285"/>
                <a:gd name="connsiteX1" fmla="*/ 271547 w 1336689"/>
                <a:gd name="connsiteY1" fmla="*/ 200026 h 994285"/>
                <a:gd name="connsiteX2" fmla="*/ 0 w 1336689"/>
                <a:gd name="connsiteY2" fmla="*/ 612249 h 994285"/>
                <a:gd name="connsiteX3" fmla="*/ 552327 w 1336689"/>
                <a:gd name="connsiteY3" fmla="*/ 83156 h 994285"/>
                <a:gd name="connsiteX4" fmla="*/ 381084 w 1336689"/>
                <a:gd name="connsiteY4" fmla="*/ 359570 h 994285"/>
                <a:gd name="connsiteX5" fmla="*/ 309108 w 1336689"/>
                <a:gd name="connsiteY5" fmla="*/ 862944 h 994285"/>
                <a:gd name="connsiteX6" fmla="*/ 602540 w 1336689"/>
                <a:gd name="connsiteY6" fmla="*/ 89535 h 994285"/>
                <a:gd name="connsiteX7" fmla="*/ 596929 w 1336689"/>
                <a:gd name="connsiteY7" fmla="*/ 994285 h 994285"/>
                <a:gd name="connsiteX8" fmla="*/ 655052 w 1336689"/>
                <a:gd name="connsiteY8" fmla="*/ 61643 h 994285"/>
                <a:gd name="connsiteX9" fmla="*/ 822154 w 1336689"/>
                <a:gd name="connsiteY9" fmla="*/ 976002 h 994285"/>
                <a:gd name="connsiteX10" fmla="*/ 694166 w 1336689"/>
                <a:gd name="connsiteY10" fmla="*/ 85456 h 994285"/>
                <a:gd name="connsiteX11" fmla="*/ 1171411 w 1336689"/>
                <a:gd name="connsiteY11" fmla="*/ 784321 h 994285"/>
                <a:gd name="connsiteX12" fmla="*/ 950203 w 1336689"/>
                <a:gd name="connsiteY12" fmla="*/ 302419 h 994285"/>
                <a:gd name="connsiteX13" fmla="*/ 726097 w 1336689"/>
                <a:gd name="connsiteY13" fmla="*/ 57647 h 994285"/>
                <a:gd name="connsiteX14" fmla="*/ 1336689 w 1336689"/>
                <a:gd name="connsiteY14" fmla="*/ 554769 h 994285"/>
                <a:gd name="connsiteX15" fmla="*/ 1040689 w 1336689"/>
                <a:gd name="connsiteY15" fmla="*/ 154782 h 994285"/>
                <a:gd name="connsiteX16" fmla="*/ 650164 w 1336689"/>
                <a:gd name="connsiteY16" fmla="*/ 0 h 994285"/>
                <a:gd name="connsiteX17" fmla="*/ 610408 w 1336689"/>
                <a:gd name="connsiteY17" fmla="*/ 4327 h 994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36689" h="994285">
                  <a:moveTo>
                    <a:pt x="610408" y="4327"/>
                  </a:moveTo>
                  <a:cubicBezTo>
                    <a:pt x="472847" y="67178"/>
                    <a:pt x="366245" y="132412"/>
                    <a:pt x="271547" y="200026"/>
                  </a:cubicBezTo>
                  <a:cubicBezTo>
                    <a:pt x="122294" y="321559"/>
                    <a:pt x="56385" y="478810"/>
                    <a:pt x="0" y="612249"/>
                  </a:cubicBezTo>
                  <a:cubicBezTo>
                    <a:pt x="183315" y="292215"/>
                    <a:pt x="288049" y="219833"/>
                    <a:pt x="552327" y="83156"/>
                  </a:cubicBezTo>
                  <a:cubicBezTo>
                    <a:pt x="502390" y="190375"/>
                    <a:pt x="431021" y="252351"/>
                    <a:pt x="381084" y="359570"/>
                  </a:cubicBezTo>
                  <a:cubicBezTo>
                    <a:pt x="302324" y="527361"/>
                    <a:pt x="309287" y="695153"/>
                    <a:pt x="309108" y="862944"/>
                  </a:cubicBezTo>
                  <a:cubicBezTo>
                    <a:pt x="353738" y="421785"/>
                    <a:pt x="395985" y="387819"/>
                    <a:pt x="602540" y="89535"/>
                  </a:cubicBezTo>
                  <a:cubicBezTo>
                    <a:pt x="600670" y="391118"/>
                    <a:pt x="598799" y="692702"/>
                    <a:pt x="596929" y="994285"/>
                  </a:cubicBezTo>
                  <a:lnTo>
                    <a:pt x="655052" y="61643"/>
                  </a:lnTo>
                  <a:lnTo>
                    <a:pt x="822154" y="976002"/>
                  </a:lnTo>
                  <a:cubicBezTo>
                    <a:pt x="795367" y="677566"/>
                    <a:pt x="749528" y="386274"/>
                    <a:pt x="694166" y="85456"/>
                  </a:cubicBezTo>
                  <a:cubicBezTo>
                    <a:pt x="886585" y="246974"/>
                    <a:pt x="1079004" y="544222"/>
                    <a:pt x="1171411" y="784321"/>
                  </a:cubicBezTo>
                  <a:cubicBezTo>
                    <a:pt x="1123869" y="610193"/>
                    <a:pt x="1042989" y="450353"/>
                    <a:pt x="950203" y="302419"/>
                  </a:cubicBezTo>
                  <a:lnTo>
                    <a:pt x="726097" y="57647"/>
                  </a:lnTo>
                  <a:cubicBezTo>
                    <a:pt x="1017734" y="120167"/>
                    <a:pt x="1137920" y="249362"/>
                    <a:pt x="1336689" y="554769"/>
                  </a:cubicBezTo>
                  <a:cubicBezTo>
                    <a:pt x="1254183" y="407842"/>
                    <a:pt x="1180510" y="277406"/>
                    <a:pt x="1040689" y="154782"/>
                  </a:cubicBezTo>
                  <a:cubicBezTo>
                    <a:pt x="922299" y="84545"/>
                    <a:pt x="732196" y="16741"/>
                    <a:pt x="650164" y="0"/>
                  </a:cubicBezTo>
                  <a:lnTo>
                    <a:pt x="610408" y="43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59" name="Freeform 10">
              <a:extLst>
                <a:ext uri="{FF2B5EF4-FFF2-40B4-BE49-F238E27FC236}">
                  <a16:creationId xmlns="" xmlns:a16="http://schemas.microsoft.com/office/drawing/2014/main" id="{0DBAB013-49B9-4154-B86E-696D66390C81}"/>
                </a:ext>
              </a:extLst>
            </p:cNvPr>
            <p:cNvSpPr/>
            <p:nvPr/>
          </p:nvSpPr>
          <p:spPr>
            <a:xfrm rot="3110647" flipH="1">
              <a:off x="3717171" y="5218156"/>
              <a:ext cx="126697" cy="695274"/>
            </a:xfrm>
            <a:custGeom>
              <a:avLst/>
              <a:gdLst/>
              <a:ahLst/>
              <a:cxnLst/>
              <a:rect l="l" t="t" r="r" b="b"/>
              <a:pathLst>
                <a:path w="146824" h="805728">
                  <a:moveTo>
                    <a:pt x="28967" y="776"/>
                  </a:moveTo>
                  <a:lnTo>
                    <a:pt x="34704" y="0"/>
                  </a:lnTo>
                  <a:cubicBezTo>
                    <a:pt x="35278" y="146"/>
                    <a:pt x="35860" y="297"/>
                    <a:pt x="36429" y="581"/>
                  </a:cubicBezTo>
                  <a:lnTo>
                    <a:pt x="65109" y="82021"/>
                  </a:lnTo>
                  <a:cubicBezTo>
                    <a:pt x="100515" y="321247"/>
                    <a:pt x="129665" y="553285"/>
                    <a:pt x="146824" y="790913"/>
                  </a:cubicBezTo>
                  <a:lnTo>
                    <a:pt x="37890" y="49954"/>
                  </a:lnTo>
                  <a:lnTo>
                    <a:pt x="0" y="805728"/>
                  </a:lnTo>
                  <a:lnTo>
                    <a:pt x="3506" y="1029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60" name="Freeform 80">
              <a:extLst>
                <a:ext uri="{FF2B5EF4-FFF2-40B4-BE49-F238E27FC236}">
                  <a16:creationId xmlns="" xmlns:a16="http://schemas.microsoft.com/office/drawing/2014/main" id="{D07B05FB-8FFE-45AC-BB3F-83A48C8E8B6B}"/>
                </a:ext>
              </a:extLst>
            </p:cNvPr>
            <p:cNvSpPr/>
            <p:nvPr/>
          </p:nvSpPr>
          <p:spPr>
            <a:xfrm rot="1873218">
              <a:off x="3899211" y="4959482"/>
              <a:ext cx="418104" cy="698519"/>
            </a:xfrm>
            <a:custGeom>
              <a:avLst/>
              <a:gdLst/>
              <a:ahLst/>
              <a:cxnLst/>
              <a:rect l="l" t="t" r="r" b="b"/>
              <a:pathLst>
                <a:path w="418104" h="698519">
                  <a:moveTo>
                    <a:pt x="397924" y="2731"/>
                  </a:moveTo>
                  <a:lnTo>
                    <a:pt x="418104" y="0"/>
                  </a:lnTo>
                  <a:lnTo>
                    <a:pt x="392642" y="102124"/>
                  </a:lnTo>
                  <a:cubicBezTo>
                    <a:pt x="392693" y="92009"/>
                    <a:pt x="392744" y="81894"/>
                    <a:pt x="392794" y="71780"/>
                  </a:cubicBezTo>
                  <a:cubicBezTo>
                    <a:pt x="258142" y="313497"/>
                    <a:pt x="230601" y="341022"/>
                    <a:pt x="201507" y="698519"/>
                  </a:cubicBezTo>
                  <a:cubicBezTo>
                    <a:pt x="201623" y="562547"/>
                    <a:pt x="197084" y="426576"/>
                    <a:pt x="248428" y="290605"/>
                  </a:cubicBezTo>
                  <a:cubicBezTo>
                    <a:pt x="280982" y="203719"/>
                    <a:pt x="327507" y="153496"/>
                    <a:pt x="360060" y="66611"/>
                  </a:cubicBezTo>
                  <a:cubicBezTo>
                    <a:pt x="187778" y="177368"/>
                    <a:pt x="119503" y="236024"/>
                    <a:pt x="0" y="495367"/>
                  </a:cubicBezTo>
                  <a:cubicBezTo>
                    <a:pt x="36757" y="387232"/>
                    <a:pt x="79723" y="259803"/>
                    <a:pt x="177022" y="161317"/>
                  </a:cubicBezTo>
                  <a:cubicBezTo>
                    <a:pt x="238755" y="106525"/>
                    <a:pt x="308248" y="53662"/>
                    <a:pt x="397924" y="27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61" name="Freeform 82">
              <a:extLst>
                <a:ext uri="{FF2B5EF4-FFF2-40B4-BE49-F238E27FC236}">
                  <a16:creationId xmlns="" xmlns:a16="http://schemas.microsoft.com/office/drawing/2014/main" id="{7055D2EA-F5C4-40B3-A2B5-C5FBA5F77197}"/>
                </a:ext>
              </a:extLst>
            </p:cNvPr>
            <p:cNvSpPr/>
            <p:nvPr/>
          </p:nvSpPr>
          <p:spPr>
            <a:xfrm rot="1318805" flipH="1">
              <a:off x="3985361" y="5642449"/>
              <a:ext cx="126697" cy="695274"/>
            </a:xfrm>
            <a:custGeom>
              <a:avLst/>
              <a:gdLst/>
              <a:ahLst/>
              <a:cxnLst/>
              <a:rect l="l" t="t" r="r" b="b"/>
              <a:pathLst>
                <a:path w="146824" h="805728">
                  <a:moveTo>
                    <a:pt x="28967" y="776"/>
                  </a:moveTo>
                  <a:lnTo>
                    <a:pt x="34704" y="0"/>
                  </a:lnTo>
                  <a:cubicBezTo>
                    <a:pt x="35278" y="146"/>
                    <a:pt x="35860" y="297"/>
                    <a:pt x="36429" y="581"/>
                  </a:cubicBezTo>
                  <a:lnTo>
                    <a:pt x="65109" y="82021"/>
                  </a:lnTo>
                  <a:cubicBezTo>
                    <a:pt x="100515" y="321247"/>
                    <a:pt x="129665" y="553285"/>
                    <a:pt x="146824" y="790913"/>
                  </a:cubicBezTo>
                  <a:lnTo>
                    <a:pt x="37890" y="49954"/>
                  </a:lnTo>
                  <a:lnTo>
                    <a:pt x="0" y="805728"/>
                  </a:lnTo>
                  <a:lnTo>
                    <a:pt x="3506" y="1029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62" name="Freeform 83">
              <a:extLst>
                <a:ext uri="{FF2B5EF4-FFF2-40B4-BE49-F238E27FC236}">
                  <a16:creationId xmlns="" xmlns:a16="http://schemas.microsoft.com/office/drawing/2014/main" id="{4B26E4C9-3FA6-437D-B237-BE0DE294F771}"/>
                </a:ext>
              </a:extLst>
            </p:cNvPr>
            <p:cNvSpPr/>
            <p:nvPr/>
          </p:nvSpPr>
          <p:spPr>
            <a:xfrm rot="256526" flipH="1">
              <a:off x="4263309" y="5368142"/>
              <a:ext cx="126697" cy="695274"/>
            </a:xfrm>
            <a:custGeom>
              <a:avLst/>
              <a:gdLst/>
              <a:ahLst/>
              <a:cxnLst/>
              <a:rect l="l" t="t" r="r" b="b"/>
              <a:pathLst>
                <a:path w="146824" h="805728">
                  <a:moveTo>
                    <a:pt x="28967" y="776"/>
                  </a:moveTo>
                  <a:lnTo>
                    <a:pt x="34704" y="0"/>
                  </a:lnTo>
                  <a:cubicBezTo>
                    <a:pt x="35278" y="146"/>
                    <a:pt x="35860" y="297"/>
                    <a:pt x="36429" y="581"/>
                  </a:cubicBezTo>
                  <a:lnTo>
                    <a:pt x="65109" y="82021"/>
                  </a:lnTo>
                  <a:cubicBezTo>
                    <a:pt x="100515" y="321247"/>
                    <a:pt x="129665" y="553285"/>
                    <a:pt x="146824" y="790913"/>
                  </a:cubicBezTo>
                  <a:lnTo>
                    <a:pt x="37890" y="49954"/>
                  </a:lnTo>
                  <a:lnTo>
                    <a:pt x="0" y="805728"/>
                  </a:lnTo>
                  <a:lnTo>
                    <a:pt x="3506" y="1029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63" name="Freeform 84">
              <a:extLst>
                <a:ext uri="{FF2B5EF4-FFF2-40B4-BE49-F238E27FC236}">
                  <a16:creationId xmlns="" xmlns:a16="http://schemas.microsoft.com/office/drawing/2014/main" id="{D7126A27-AAF0-4C74-9A45-3F36372B8B03}"/>
                </a:ext>
              </a:extLst>
            </p:cNvPr>
            <p:cNvSpPr/>
            <p:nvPr/>
          </p:nvSpPr>
          <p:spPr>
            <a:xfrm rot="1453040">
              <a:off x="4062935" y="5244480"/>
              <a:ext cx="126697" cy="695274"/>
            </a:xfrm>
            <a:custGeom>
              <a:avLst/>
              <a:gdLst/>
              <a:ahLst/>
              <a:cxnLst/>
              <a:rect l="l" t="t" r="r" b="b"/>
              <a:pathLst>
                <a:path w="146824" h="805728">
                  <a:moveTo>
                    <a:pt x="28967" y="776"/>
                  </a:moveTo>
                  <a:lnTo>
                    <a:pt x="34704" y="0"/>
                  </a:lnTo>
                  <a:cubicBezTo>
                    <a:pt x="35278" y="146"/>
                    <a:pt x="35860" y="297"/>
                    <a:pt x="36429" y="581"/>
                  </a:cubicBezTo>
                  <a:lnTo>
                    <a:pt x="65109" y="82021"/>
                  </a:lnTo>
                  <a:cubicBezTo>
                    <a:pt x="100515" y="321247"/>
                    <a:pt x="129665" y="553285"/>
                    <a:pt x="146824" y="790913"/>
                  </a:cubicBezTo>
                  <a:lnTo>
                    <a:pt x="37890" y="49954"/>
                  </a:lnTo>
                  <a:lnTo>
                    <a:pt x="0" y="805728"/>
                  </a:lnTo>
                  <a:lnTo>
                    <a:pt x="3506" y="1029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64" name="Freeform 85">
              <a:extLst>
                <a:ext uri="{FF2B5EF4-FFF2-40B4-BE49-F238E27FC236}">
                  <a16:creationId xmlns="" xmlns:a16="http://schemas.microsoft.com/office/drawing/2014/main" id="{82DFEB8A-8FFD-4189-8E7C-66D7307B1D17}"/>
                </a:ext>
              </a:extLst>
            </p:cNvPr>
            <p:cNvSpPr/>
            <p:nvPr/>
          </p:nvSpPr>
          <p:spPr>
            <a:xfrm rot="20428859">
              <a:off x="4767467" y="5833485"/>
              <a:ext cx="101963" cy="559541"/>
            </a:xfrm>
            <a:custGeom>
              <a:avLst/>
              <a:gdLst/>
              <a:ahLst/>
              <a:cxnLst/>
              <a:rect l="l" t="t" r="r" b="b"/>
              <a:pathLst>
                <a:path w="146824" h="805728">
                  <a:moveTo>
                    <a:pt x="28967" y="776"/>
                  </a:moveTo>
                  <a:lnTo>
                    <a:pt x="34704" y="0"/>
                  </a:lnTo>
                  <a:cubicBezTo>
                    <a:pt x="35278" y="146"/>
                    <a:pt x="35860" y="297"/>
                    <a:pt x="36429" y="581"/>
                  </a:cubicBezTo>
                  <a:lnTo>
                    <a:pt x="65109" y="82021"/>
                  </a:lnTo>
                  <a:cubicBezTo>
                    <a:pt x="100515" y="321247"/>
                    <a:pt x="129665" y="553285"/>
                    <a:pt x="146824" y="790913"/>
                  </a:cubicBezTo>
                  <a:lnTo>
                    <a:pt x="37890" y="49954"/>
                  </a:lnTo>
                  <a:lnTo>
                    <a:pt x="0" y="805728"/>
                  </a:lnTo>
                  <a:lnTo>
                    <a:pt x="3506" y="1029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65" name="Freeform 86">
              <a:extLst>
                <a:ext uri="{FF2B5EF4-FFF2-40B4-BE49-F238E27FC236}">
                  <a16:creationId xmlns="" xmlns:a16="http://schemas.microsoft.com/office/drawing/2014/main" id="{7C767BAC-5D27-4EBE-994D-8351E61F354C}"/>
                </a:ext>
              </a:extLst>
            </p:cNvPr>
            <p:cNvSpPr/>
            <p:nvPr/>
          </p:nvSpPr>
          <p:spPr>
            <a:xfrm rot="17799804" flipH="1">
              <a:off x="5152765" y="5114915"/>
              <a:ext cx="101963" cy="559541"/>
            </a:xfrm>
            <a:custGeom>
              <a:avLst/>
              <a:gdLst/>
              <a:ahLst/>
              <a:cxnLst/>
              <a:rect l="l" t="t" r="r" b="b"/>
              <a:pathLst>
                <a:path w="146824" h="805728">
                  <a:moveTo>
                    <a:pt x="28967" y="776"/>
                  </a:moveTo>
                  <a:lnTo>
                    <a:pt x="34704" y="0"/>
                  </a:lnTo>
                  <a:cubicBezTo>
                    <a:pt x="35278" y="146"/>
                    <a:pt x="35860" y="297"/>
                    <a:pt x="36429" y="581"/>
                  </a:cubicBezTo>
                  <a:lnTo>
                    <a:pt x="65109" y="82021"/>
                  </a:lnTo>
                  <a:cubicBezTo>
                    <a:pt x="100515" y="321247"/>
                    <a:pt x="129665" y="553285"/>
                    <a:pt x="146824" y="790913"/>
                  </a:cubicBezTo>
                  <a:lnTo>
                    <a:pt x="37890" y="49954"/>
                  </a:lnTo>
                  <a:lnTo>
                    <a:pt x="0" y="805728"/>
                  </a:lnTo>
                  <a:lnTo>
                    <a:pt x="3506" y="1029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66" name="Freeform 87">
              <a:extLst>
                <a:ext uri="{FF2B5EF4-FFF2-40B4-BE49-F238E27FC236}">
                  <a16:creationId xmlns="" xmlns:a16="http://schemas.microsoft.com/office/drawing/2014/main" id="{95879388-414D-4656-8CF1-969AA48A8714}"/>
                </a:ext>
              </a:extLst>
            </p:cNvPr>
            <p:cNvSpPr/>
            <p:nvPr/>
          </p:nvSpPr>
          <p:spPr>
            <a:xfrm rot="16678242">
              <a:off x="4939097" y="5389893"/>
              <a:ext cx="304202" cy="508225"/>
            </a:xfrm>
            <a:custGeom>
              <a:avLst/>
              <a:gdLst/>
              <a:ahLst/>
              <a:cxnLst/>
              <a:rect l="l" t="t" r="r" b="b"/>
              <a:pathLst>
                <a:path w="418104" h="698519">
                  <a:moveTo>
                    <a:pt x="397924" y="2731"/>
                  </a:moveTo>
                  <a:lnTo>
                    <a:pt x="418104" y="0"/>
                  </a:lnTo>
                  <a:lnTo>
                    <a:pt x="392642" y="102124"/>
                  </a:lnTo>
                  <a:cubicBezTo>
                    <a:pt x="392693" y="92009"/>
                    <a:pt x="392744" y="81894"/>
                    <a:pt x="392794" y="71780"/>
                  </a:cubicBezTo>
                  <a:cubicBezTo>
                    <a:pt x="258142" y="313497"/>
                    <a:pt x="230601" y="341022"/>
                    <a:pt x="201507" y="698519"/>
                  </a:cubicBezTo>
                  <a:cubicBezTo>
                    <a:pt x="201623" y="562547"/>
                    <a:pt x="197084" y="426576"/>
                    <a:pt x="248428" y="290605"/>
                  </a:cubicBezTo>
                  <a:cubicBezTo>
                    <a:pt x="280982" y="203719"/>
                    <a:pt x="327507" y="153496"/>
                    <a:pt x="360060" y="66611"/>
                  </a:cubicBezTo>
                  <a:cubicBezTo>
                    <a:pt x="187778" y="177368"/>
                    <a:pt x="119503" y="236024"/>
                    <a:pt x="0" y="495367"/>
                  </a:cubicBezTo>
                  <a:cubicBezTo>
                    <a:pt x="36757" y="387232"/>
                    <a:pt x="79723" y="259803"/>
                    <a:pt x="177022" y="161317"/>
                  </a:cubicBezTo>
                  <a:cubicBezTo>
                    <a:pt x="238755" y="106525"/>
                    <a:pt x="308248" y="53662"/>
                    <a:pt x="397924" y="27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67" name="Freeform 88">
              <a:extLst>
                <a:ext uri="{FF2B5EF4-FFF2-40B4-BE49-F238E27FC236}">
                  <a16:creationId xmlns="" xmlns:a16="http://schemas.microsoft.com/office/drawing/2014/main" id="{A434517C-31E5-4AAD-A8D6-309665F3A6E0}"/>
                </a:ext>
              </a:extLst>
            </p:cNvPr>
            <p:cNvSpPr/>
            <p:nvPr/>
          </p:nvSpPr>
          <p:spPr>
            <a:xfrm rot="1953358" flipH="1">
              <a:off x="4353854" y="5871794"/>
              <a:ext cx="304202" cy="508225"/>
            </a:xfrm>
            <a:custGeom>
              <a:avLst/>
              <a:gdLst/>
              <a:ahLst/>
              <a:cxnLst/>
              <a:rect l="l" t="t" r="r" b="b"/>
              <a:pathLst>
                <a:path w="418104" h="698519">
                  <a:moveTo>
                    <a:pt x="397924" y="2731"/>
                  </a:moveTo>
                  <a:lnTo>
                    <a:pt x="418104" y="0"/>
                  </a:lnTo>
                  <a:lnTo>
                    <a:pt x="392642" y="102124"/>
                  </a:lnTo>
                  <a:cubicBezTo>
                    <a:pt x="392693" y="92009"/>
                    <a:pt x="392744" y="81894"/>
                    <a:pt x="392794" y="71780"/>
                  </a:cubicBezTo>
                  <a:cubicBezTo>
                    <a:pt x="258142" y="313497"/>
                    <a:pt x="230601" y="341022"/>
                    <a:pt x="201507" y="698519"/>
                  </a:cubicBezTo>
                  <a:cubicBezTo>
                    <a:pt x="201623" y="562547"/>
                    <a:pt x="197084" y="426576"/>
                    <a:pt x="248428" y="290605"/>
                  </a:cubicBezTo>
                  <a:cubicBezTo>
                    <a:pt x="280982" y="203719"/>
                    <a:pt x="327507" y="153496"/>
                    <a:pt x="360060" y="66611"/>
                  </a:cubicBezTo>
                  <a:cubicBezTo>
                    <a:pt x="187778" y="177368"/>
                    <a:pt x="119503" y="236024"/>
                    <a:pt x="0" y="495367"/>
                  </a:cubicBezTo>
                  <a:cubicBezTo>
                    <a:pt x="36757" y="387232"/>
                    <a:pt x="79723" y="259803"/>
                    <a:pt x="177022" y="161317"/>
                  </a:cubicBezTo>
                  <a:cubicBezTo>
                    <a:pt x="238755" y="106525"/>
                    <a:pt x="308248" y="53662"/>
                    <a:pt x="397924" y="27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68" name="Freeform 89">
              <a:extLst>
                <a:ext uri="{FF2B5EF4-FFF2-40B4-BE49-F238E27FC236}">
                  <a16:creationId xmlns="" xmlns:a16="http://schemas.microsoft.com/office/drawing/2014/main" id="{33DD9C48-D42C-4A05-A997-94DCFB657406}"/>
                </a:ext>
              </a:extLst>
            </p:cNvPr>
            <p:cNvSpPr/>
            <p:nvPr/>
          </p:nvSpPr>
          <p:spPr>
            <a:xfrm rot="1953358" flipH="1">
              <a:off x="4844391" y="5745770"/>
              <a:ext cx="304202" cy="508225"/>
            </a:xfrm>
            <a:custGeom>
              <a:avLst/>
              <a:gdLst/>
              <a:ahLst/>
              <a:cxnLst/>
              <a:rect l="l" t="t" r="r" b="b"/>
              <a:pathLst>
                <a:path w="418104" h="698519">
                  <a:moveTo>
                    <a:pt x="397924" y="2731"/>
                  </a:moveTo>
                  <a:lnTo>
                    <a:pt x="418104" y="0"/>
                  </a:lnTo>
                  <a:lnTo>
                    <a:pt x="392642" y="102124"/>
                  </a:lnTo>
                  <a:cubicBezTo>
                    <a:pt x="392693" y="92009"/>
                    <a:pt x="392744" y="81894"/>
                    <a:pt x="392794" y="71780"/>
                  </a:cubicBezTo>
                  <a:cubicBezTo>
                    <a:pt x="258142" y="313497"/>
                    <a:pt x="230601" y="341022"/>
                    <a:pt x="201507" y="698519"/>
                  </a:cubicBezTo>
                  <a:cubicBezTo>
                    <a:pt x="201623" y="562547"/>
                    <a:pt x="197084" y="426576"/>
                    <a:pt x="248428" y="290605"/>
                  </a:cubicBezTo>
                  <a:cubicBezTo>
                    <a:pt x="280982" y="203719"/>
                    <a:pt x="327507" y="153496"/>
                    <a:pt x="360060" y="66611"/>
                  </a:cubicBezTo>
                  <a:cubicBezTo>
                    <a:pt x="187778" y="177368"/>
                    <a:pt x="119503" y="236024"/>
                    <a:pt x="0" y="495367"/>
                  </a:cubicBezTo>
                  <a:cubicBezTo>
                    <a:pt x="36757" y="387232"/>
                    <a:pt x="79723" y="259803"/>
                    <a:pt x="177022" y="161317"/>
                  </a:cubicBezTo>
                  <a:cubicBezTo>
                    <a:pt x="238755" y="106525"/>
                    <a:pt x="308248" y="53662"/>
                    <a:pt x="397924" y="27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69" name="Freeform 90">
              <a:extLst>
                <a:ext uri="{FF2B5EF4-FFF2-40B4-BE49-F238E27FC236}">
                  <a16:creationId xmlns="" xmlns:a16="http://schemas.microsoft.com/office/drawing/2014/main" id="{0AFB8732-B033-417B-A998-461F85D11712}"/>
                </a:ext>
              </a:extLst>
            </p:cNvPr>
            <p:cNvSpPr/>
            <p:nvPr/>
          </p:nvSpPr>
          <p:spPr>
            <a:xfrm rot="18020636">
              <a:off x="4841110" y="5178289"/>
              <a:ext cx="304202" cy="508225"/>
            </a:xfrm>
            <a:custGeom>
              <a:avLst/>
              <a:gdLst/>
              <a:ahLst/>
              <a:cxnLst/>
              <a:rect l="l" t="t" r="r" b="b"/>
              <a:pathLst>
                <a:path w="418104" h="698519">
                  <a:moveTo>
                    <a:pt x="397924" y="2731"/>
                  </a:moveTo>
                  <a:lnTo>
                    <a:pt x="418104" y="0"/>
                  </a:lnTo>
                  <a:lnTo>
                    <a:pt x="392642" y="102124"/>
                  </a:lnTo>
                  <a:cubicBezTo>
                    <a:pt x="392693" y="92009"/>
                    <a:pt x="392744" y="81894"/>
                    <a:pt x="392794" y="71780"/>
                  </a:cubicBezTo>
                  <a:cubicBezTo>
                    <a:pt x="258142" y="313497"/>
                    <a:pt x="230601" y="341022"/>
                    <a:pt x="201507" y="698519"/>
                  </a:cubicBezTo>
                  <a:cubicBezTo>
                    <a:pt x="201623" y="562547"/>
                    <a:pt x="197084" y="426576"/>
                    <a:pt x="248428" y="290605"/>
                  </a:cubicBezTo>
                  <a:cubicBezTo>
                    <a:pt x="280982" y="203719"/>
                    <a:pt x="327507" y="153496"/>
                    <a:pt x="360060" y="66611"/>
                  </a:cubicBezTo>
                  <a:cubicBezTo>
                    <a:pt x="187778" y="177368"/>
                    <a:pt x="119503" y="236024"/>
                    <a:pt x="0" y="495367"/>
                  </a:cubicBezTo>
                  <a:cubicBezTo>
                    <a:pt x="36757" y="387232"/>
                    <a:pt x="79723" y="259803"/>
                    <a:pt x="177022" y="161317"/>
                  </a:cubicBezTo>
                  <a:cubicBezTo>
                    <a:pt x="238755" y="106525"/>
                    <a:pt x="308248" y="53662"/>
                    <a:pt x="397924" y="27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70" name="Freeform 91">
              <a:extLst>
                <a:ext uri="{FF2B5EF4-FFF2-40B4-BE49-F238E27FC236}">
                  <a16:creationId xmlns="" xmlns:a16="http://schemas.microsoft.com/office/drawing/2014/main" id="{1E347A0F-2289-4A35-BBEC-C9AC2D99E5B7}"/>
                </a:ext>
              </a:extLst>
            </p:cNvPr>
            <p:cNvSpPr/>
            <p:nvPr/>
          </p:nvSpPr>
          <p:spPr>
            <a:xfrm rot="19439538">
              <a:off x="4676160" y="5405253"/>
              <a:ext cx="304202" cy="508225"/>
            </a:xfrm>
            <a:custGeom>
              <a:avLst/>
              <a:gdLst/>
              <a:ahLst/>
              <a:cxnLst/>
              <a:rect l="l" t="t" r="r" b="b"/>
              <a:pathLst>
                <a:path w="418104" h="698519">
                  <a:moveTo>
                    <a:pt x="397924" y="2731"/>
                  </a:moveTo>
                  <a:lnTo>
                    <a:pt x="418104" y="0"/>
                  </a:lnTo>
                  <a:lnTo>
                    <a:pt x="392642" y="102124"/>
                  </a:lnTo>
                  <a:cubicBezTo>
                    <a:pt x="392693" y="92009"/>
                    <a:pt x="392744" y="81894"/>
                    <a:pt x="392794" y="71780"/>
                  </a:cubicBezTo>
                  <a:cubicBezTo>
                    <a:pt x="258142" y="313497"/>
                    <a:pt x="230601" y="341022"/>
                    <a:pt x="201507" y="698519"/>
                  </a:cubicBezTo>
                  <a:cubicBezTo>
                    <a:pt x="201623" y="562547"/>
                    <a:pt x="197084" y="426576"/>
                    <a:pt x="248428" y="290605"/>
                  </a:cubicBezTo>
                  <a:cubicBezTo>
                    <a:pt x="280982" y="203719"/>
                    <a:pt x="327507" y="153496"/>
                    <a:pt x="360060" y="66611"/>
                  </a:cubicBezTo>
                  <a:cubicBezTo>
                    <a:pt x="187778" y="177368"/>
                    <a:pt x="119503" y="236024"/>
                    <a:pt x="0" y="495367"/>
                  </a:cubicBezTo>
                  <a:cubicBezTo>
                    <a:pt x="36757" y="387232"/>
                    <a:pt x="79723" y="259803"/>
                    <a:pt x="177022" y="161317"/>
                  </a:cubicBezTo>
                  <a:cubicBezTo>
                    <a:pt x="238755" y="106525"/>
                    <a:pt x="308248" y="53662"/>
                    <a:pt x="397924" y="27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71" name="Freeform 92">
              <a:extLst>
                <a:ext uri="{FF2B5EF4-FFF2-40B4-BE49-F238E27FC236}">
                  <a16:creationId xmlns="" xmlns:a16="http://schemas.microsoft.com/office/drawing/2014/main" id="{2388F0C6-A691-4484-9221-C73AAEC31F78}"/>
                </a:ext>
              </a:extLst>
            </p:cNvPr>
            <p:cNvSpPr/>
            <p:nvPr/>
          </p:nvSpPr>
          <p:spPr>
            <a:xfrm rot="19439538">
              <a:off x="4307184" y="5646390"/>
              <a:ext cx="189756" cy="317022"/>
            </a:xfrm>
            <a:custGeom>
              <a:avLst/>
              <a:gdLst/>
              <a:ahLst/>
              <a:cxnLst/>
              <a:rect l="l" t="t" r="r" b="b"/>
              <a:pathLst>
                <a:path w="418104" h="698519">
                  <a:moveTo>
                    <a:pt x="397924" y="2731"/>
                  </a:moveTo>
                  <a:lnTo>
                    <a:pt x="418104" y="0"/>
                  </a:lnTo>
                  <a:lnTo>
                    <a:pt x="392642" y="102124"/>
                  </a:lnTo>
                  <a:cubicBezTo>
                    <a:pt x="392693" y="92009"/>
                    <a:pt x="392744" y="81894"/>
                    <a:pt x="392794" y="71780"/>
                  </a:cubicBezTo>
                  <a:cubicBezTo>
                    <a:pt x="258142" y="313497"/>
                    <a:pt x="230601" y="341022"/>
                    <a:pt x="201507" y="698519"/>
                  </a:cubicBezTo>
                  <a:cubicBezTo>
                    <a:pt x="201623" y="562547"/>
                    <a:pt x="197084" y="426576"/>
                    <a:pt x="248428" y="290605"/>
                  </a:cubicBezTo>
                  <a:cubicBezTo>
                    <a:pt x="280982" y="203719"/>
                    <a:pt x="327507" y="153496"/>
                    <a:pt x="360060" y="66611"/>
                  </a:cubicBezTo>
                  <a:cubicBezTo>
                    <a:pt x="187778" y="177368"/>
                    <a:pt x="119503" y="236024"/>
                    <a:pt x="0" y="495367"/>
                  </a:cubicBezTo>
                  <a:cubicBezTo>
                    <a:pt x="36757" y="387232"/>
                    <a:pt x="79723" y="259803"/>
                    <a:pt x="177022" y="161317"/>
                  </a:cubicBezTo>
                  <a:cubicBezTo>
                    <a:pt x="238755" y="106525"/>
                    <a:pt x="308248" y="53662"/>
                    <a:pt x="397924" y="27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72" name="Freeform 93">
              <a:extLst>
                <a:ext uri="{FF2B5EF4-FFF2-40B4-BE49-F238E27FC236}">
                  <a16:creationId xmlns="" xmlns:a16="http://schemas.microsoft.com/office/drawing/2014/main" id="{C1F3B113-BDD6-4BF0-8D2E-C97A4CD794B0}"/>
                </a:ext>
              </a:extLst>
            </p:cNvPr>
            <p:cNvSpPr/>
            <p:nvPr/>
          </p:nvSpPr>
          <p:spPr>
            <a:xfrm rot="20887601">
              <a:off x="3764972" y="5637027"/>
              <a:ext cx="189756" cy="317022"/>
            </a:xfrm>
            <a:custGeom>
              <a:avLst/>
              <a:gdLst/>
              <a:ahLst/>
              <a:cxnLst/>
              <a:rect l="l" t="t" r="r" b="b"/>
              <a:pathLst>
                <a:path w="418104" h="698519">
                  <a:moveTo>
                    <a:pt x="397924" y="2731"/>
                  </a:moveTo>
                  <a:lnTo>
                    <a:pt x="418104" y="0"/>
                  </a:lnTo>
                  <a:lnTo>
                    <a:pt x="392642" y="102124"/>
                  </a:lnTo>
                  <a:cubicBezTo>
                    <a:pt x="392693" y="92009"/>
                    <a:pt x="392744" y="81894"/>
                    <a:pt x="392794" y="71780"/>
                  </a:cubicBezTo>
                  <a:cubicBezTo>
                    <a:pt x="258142" y="313497"/>
                    <a:pt x="230601" y="341022"/>
                    <a:pt x="201507" y="698519"/>
                  </a:cubicBezTo>
                  <a:cubicBezTo>
                    <a:pt x="201623" y="562547"/>
                    <a:pt x="197084" y="426576"/>
                    <a:pt x="248428" y="290605"/>
                  </a:cubicBezTo>
                  <a:cubicBezTo>
                    <a:pt x="280982" y="203719"/>
                    <a:pt x="327507" y="153496"/>
                    <a:pt x="360060" y="66611"/>
                  </a:cubicBezTo>
                  <a:cubicBezTo>
                    <a:pt x="187778" y="177368"/>
                    <a:pt x="119503" y="236024"/>
                    <a:pt x="0" y="495367"/>
                  </a:cubicBezTo>
                  <a:cubicBezTo>
                    <a:pt x="36757" y="387232"/>
                    <a:pt x="79723" y="259803"/>
                    <a:pt x="177022" y="161317"/>
                  </a:cubicBezTo>
                  <a:cubicBezTo>
                    <a:pt x="238755" y="106525"/>
                    <a:pt x="308248" y="53662"/>
                    <a:pt x="397924" y="27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73" name="Freeform 94">
              <a:extLst>
                <a:ext uri="{FF2B5EF4-FFF2-40B4-BE49-F238E27FC236}">
                  <a16:creationId xmlns="" xmlns:a16="http://schemas.microsoft.com/office/drawing/2014/main" id="{2EF0A3A4-B8B1-4D5E-8956-A2CCA5C9DB44}"/>
                </a:ext>
              </a:extLst>
            </p:cNvPr>
            <p:cNvSpPr/>
            <p:nvPr/>
          </p:nvSpPr>
          <p:spPr>
            <a:xfrm rot="19308419">
              <a:off x="4084919" y="5986007"/>
              <a:ext cx="189756" cy="317022"/>
            </a:xfrm>
            <a:custGeom>
              <a:avLst/>
              <a:gdLst/>
              <a:ahLst/>
              <a:cxnLst/>
              <a:rect l="l" t="t" r="r" b="b"/>
              <a:pathLst>
                <a:path w="418104" h="698519">
                  <a:moveTo>
                    <a:pt x="397924" y="2731"/>
                  </a:moveTo>
                  <a:lnTo>
                    <a:pt x="418104" y="0"/>
                  </a:lnTo>
                  <a:lnTo>
                    <a:pt x="392642" y="102124"/>
                  </a:lnTo>
                  <a:cubicBezTo>
                    <a:pt x="392693" y="92009"/>
                    <a:pt x="392744" y="81894"/>
                    <a:pt x="392794" y="71780"/>
                  </a:cubicBezTo>
                  <a:cubicBezTo>
                    <a:pt x="258142" y="313497"/>
                    <a:pt x="230601" y="341022"/>
                    <a:pt x="201507" y="698519"/>
                  </a:cubicBezTo>
                  <a:cubicBezTo>
                    <a:pt x="201623" y="562547"/>
                    <a:pt x="197084" y="426576"/>
                    <a:pt x="248428" y="290605"/>
                  </a:cubicBezTo>
                  <a:cubicBezTo>
                    <a:pt x="280982" y="203719"/>
                    <a:pt x="327507" y="153496"/>
                    <a:pt x="360060" y="66611"/>
                  </a:cubicBezTo>
                  <a:cubicBezTo>
                    <a:pt x="187778" y="177368"/>
                    <a:pt x="119503" y="236024"/>
                    <a:pt x="0" y="495367"/>
                  </a:cubicBezTo>
                  <a:cubicBezTo>
                    <a:pt x="36757" y="387232"/>
                    <a:pt x="79723" y="259803"/>
                    <a:pt x="177022" y="161317"/>
                  </a:cubicBezTo>
                  <a:cubicBezTo>
                    <a:pt x="238755" y="106525"/>
                    <a:pt x="308248" y="53662"/>
                    <a:pt x="397924" y="27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74" name="Freeform 95">
              <a:extLst>
                <a:ext uri="{FF2B5EF4-FFF2-40B4-BE49-F238E27FC236}">
                  <a16:creationId xmlns="" xmlns:a16="http://schemas.microsoft.com/office/drawing/2014/main" id="{64A31FF9-A831-455E-A1E2-60E3974B0B85}"/>
                </a:ext>
              </a:extLst>
            </p:cNvPr>
            <p:cNvSpPr/>
            <p:nvPr/>
          </p:nvSpPr>
          <p:spPr>
            <a:xfrm rot="915568">
              <a:off x="4293387" y="5851911"/>
              <a:ext cx="189756" cy="317022"/>
            </a:xfrm>
            <a:custGeom>
              <a:avLst/>
              <a:gdLst/>
              <a:ahLst/>
              <a:cxnLst/>
              <a:rect l="l" t="t" r="r" b="b"/>
              <a:pathLst>
                <a:path w="418104" h="698519">
                  <a:moveTo>
                    <a:pt x="397924" y="2731"/>
                  </a:moveTo>
                  <a:lnTo>
                    <a:pt x="418104" y="0"/>
                  </a:lnTo>
                  <a:lnTo>
                    <a:pt x="392642" y="102124"/>
                  </a:lnTo>
                  <a:cubicBezTo>
                    <a:pt x="392693" y="92009"/>
                    <a:pt x="392744" y="81894"/>
                    <a:pt x="392794" y="71780"/>
                  </a:cubicBezTo>
                  <a:cubicBezTo>
                    <a:pt x="258142" y="313497"/>
                    <a:pt x="230601" y="341022"/>
                    <a:pt x="201507" y="698519"/>
                  </a:cubicBezTo>
                  <a:cubicBezTo>
                    <a:pt x="201623" y="562547"/>
                    <a:pt x="197084" y="426576"/>
                    <a:pt x="248428" y="290605"/>
                  </a:cubicBezTo>
                  <a:cubicBezTo>
                    <a:pt x="280982" y="203719"/>
                    <a:pt x="327507" y="153496"/>
                    <a:pt x="360060" y="66611"/>
                  </a:cubicBezTo>
                  <a:cubicBezTo>
                    <a:pt x="187778" y="177368"/>
                    <a:pt x="119503" y="236024"/>
                    <a:pt x="0" y="495367"/>
                  </a:cubicBezTo>
                  <a:cubicBezTo>
                    <a:pt x="36757" y="387232"/>
                    <a:pt x="79723" y="259803"/>
                    <a:pt x="177022" y="161317"/>
                  </a:cubicBezTo>
                  <a:cubicBezTo>
                    <a:pt x="238755" y="106525"/>
                    <a:pt x="308248" y="53662"/>
                    <a:pt x="397924" y="27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75" name="Freeform 96">
              <a:extLst>
                <a:ext uri="{FF2B5EF4-FFF2-40B4-BE49-F238E27FC236}">
                  <a16:creationId xmlns="" xmlns:a16="http://schemas.microsoft.com/office/drawing/2014/main" id="{71E4AE0B-7BF1-4A30-B244-14B99D1CA20C}"/>
                </a:ext>
              </a:extLst>
            </p:cNvPr>
            <p:cNvSpPr/>
            <p:nvPr/>
          </p:nvSpPr>
          <p:spPr>
            <a:xfrm rot="900000">
              <a:off x="4521018" y="5337147"/>
              <a:ext cx="101963" cy="559541"/>
            </a:xfrm>
            <a:custGeom>
              <a:avLst/>
              <a:gdLst/>
              <a:ahLst/>
              <a:cxnLst/>
              <a:rect l="l" t="t" r="r" b="b"/>
              <a:pathLst>
                <a:path w="146824" h="805728">
                  <a:moveTo>
                    <a:pt x="28967" y="776"/>
                  </a:moveTo>
                  <a:lnTo>
                    <a:pt x="34704" y="0"/>
                  </a:lnTo>
                  <a:cubicBezTo>
                    <a:pt x="35278" y="146"/>
                    <a:pt x="35860" y="297"/>
                    <a:pt x="36429" y="581"/>
                  </a:cubicBezTo>
                  <a:lnTo>
                    <a:pt x="65109" y="82021"/>
                  </a:lnTo>
                  <a:cubicBezTo>
                    <a:pt x="100515" y="321247"/>
                    <a:pt x="129665" y="553285"/>
                    <a:pt x="146824" y="790913"/>
                  </a:cubicBezTo>
                  <a:lnTo>
                    <a:pt x="37890" y="49954"/>
                  </a:lnTo>
                  <a:lnTo>
                    <a:pt x="0" y="805728"/>
                  </a:lnTo>
                  <a:lnTo>
                    <a:pt x="3506" y="1029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76" name="Freeform 97">
              <a:extLst>
                <a:ext uri="{FF2B5EF4-FFF2-40B4-BE49-F238E27FC236}">
                  <a16:creationId xmlns="" xmlns:a16="http://schemas.microsoft.com/office/drawing/2014/main" id="{638FECC1-6ACC-44D3-8679-D7670CE75D81}"/>
                </a:ext>
              </a:extLst>
            </p:cNvPr>
            <p:cNvSpPr/>
            <p:nvPr/>
          </p:nvSpPr>
          <p:spPr>
            <a:xfrm rot="445708">
              <a:off x="4459130" y="5286022"/>
              <a:ext cx="101963" cy="559541"/>
            </a:xfrm>
            <a:custGeom>
              <a:avLst/>
              <a:gdLst/>
              <a:ahLst/>
              <a:cxnLst/>
              <a:rect l="l" t="t" r="r" b="b"/>
              <a:pathLst>
                <a:path w="146824" h="805728">
                  <a:moveTo>
                    <a:pt x="28967" y="776"/>
                  </a:moveTo>
                  <a:lnTo>
                    <a:pt x="34704" y="0"/>
                  </a:lnTo>
                  <a:cubicBezTo>
                    <a:pt x="35278" y="146"/>
                    <a:pt x="35860" y="297"/>
                    <a:pt x="36429" y="581"/>
                  </a:cubicBezTo>
                  <a:lnTo>
                    <a:pt x="65109" y="82021"/>
                  </a:lnTo>
                  <a:cubicBezTo>
                    <a:pt x="100515" y="321247"/>
                    <a:pt x="129665" y="553285"/>
                    <a:pt x="146824" y="790913"/>
                  </a:cubicBezTo>
                  <a:lnTo>
                    <a:pt x="37890" y="49954"/>
                  </a:lnTo>
                  <a:lnTo>
                    <a:pt x="0" y="805728"/>
                  </a:lnTo>
                  <a:lnTo>
                    <a:pt x="3506" y="1029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77" name="Freeform 98">
              <a:extLst>
                <a:ext uri="{FF2B5EF4-FFF2-40B4-BE49-F238E27FC236}">
                  <a16:creationId xmlns="" xmlns:a16="http://schemas.microsoft.com/office/drawing/2014/main" id="{DFC9B424-D27D-432A-A452-EEB3FD862B44}"/>
                </a:ext>
              </a:extLst>
            </p:cNvPr>
            <p:cNvSpPr/>
            <p:nvPr/>
          </p:nvSpPr>
          <p:spPr>
            <a:xfrm rot="20467473" flipH="1">
              <a:off x="5291069" y="5545339"/>
              <a:ext cx="189756" cy="317022"/>
            </a:xfrm>
            <a:custGeom>
              <a:avLst/>
              <a:gdLst/>
              <a:ahLst/>
              <a:cxnLst/>
              <a:rect l="l" t="t" r="r" b="b"/>
              <a:pathLst>
                <a:path w="418104" h="698519">
                  <a:moveTo>
                    <a:pt x="397924" y="2731"/>
                  </a:moveTo>
                  <a:lnTo>
                    <a:pt x="418104" y="0"/>
                  </a:lnTo>
                  <a:lnTo>
                    <a:pt x="392642" y="102124"/>
                  </a:lnTo>
                  <a:cubicBezTo>
                    <a:pt x="392693" y="92009"/>
                    <a:pt x="392744" y="81894"/>
                    <a:pt x="392794" y="71780"/>
                  </a:cubicBezTo>
                  <a:cubicBezTo>
                    <a:pt x="258142" y="313497"/>
                    <a:pt x="230601" y="341022"/>
                    <a:pt x="201507" y="698519"/>
                  </a:cubicBezTo>
                  <a:cubicBezTo>
                    <a:pt x="201623" y="562547"/>
                    <a:pt x="197084" y="426576"/>
                    <a:pt x="248428" y="290605"/>
                  </a:cubicBezTo>
                  <a:cubicBezTo>
                    <a:pt x="280982" y="203719"/>
                    <a:pt x="327507" y="153496"/>
                    <a:pt x="360060" y="66611"/>
                  </a:cubicBezTo>
                  <a:cubicBezTo>
                    <a:pt x="187778" y="177368"/>
                    <a:pt x="119503" y="236024"/>
                    <a:pt x="0" y="495367"/>
                  </a:cubicBezTo>
                  <a:cubicBezTo>
                    <a:pt x="36757" y="387232"/>
                    <a:pt x="79723" y="259803"/>
                    <a:pt x="177022" y="161317"/>
                  </a:cubicBezTo>
                  <a:cubicBezTo>
                    <a:pt x="238755" y="106525"/>
                    <a:pt x="308248" y="53662"/>
                    <a:pt x="397924" y="27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78" name="Freeform 99">
              <a:extLst>
                <a:ext uri="{FF2B5EF4-FFF2-40B4-BE49-F238E27FC236}">
                  <a16:creationId xmlns="" xmlns:a16="http://schemas.microsoft.com/office/drawing/2014/main" id="{8E4110E7-DFF8-45DD-B7A4-3E4E4E9A5841}"/>
                </a:ext>
              </a:extLst>
            </p:cNvPr>
            <p:cNvSpPr/>
            <p:nvPr/>
          </p:nvSpPr>
          <p:spPr>
            <a:xfrm rot="20467473" flipH="1">
              <a:off x="5118257" y="5846033"/>
              <a:ext cx="189756" cy="317022"/>
            </a:xfrm>
            <a:custGeom>
              <a:avLst/>
              <a:gdLst/>
              <a:ahLst/>
              <a:cxnLst/>
              <a:rect l="l" t="t" r="r" b="b"/>
              <a:pathLst>
                <a:path w="418104" h="698519">
                  <a:moveTo>
                    <a:pt x="397924" y="2731"/>
                  </a:moveTo>
                  <a:lnTo>
                    <a:pt x="418104" y="0"/>
                  </a:lnTo>
                  <a:lnTo>
                    <a:pt x="392642" y="102124"/>
                  </a:lnTo>
                  <a:cubicBezTo>
                    <a:pt x="392693" y="92009"/>
                    <a:pt x="392744" y="81894"/>
                    <a:pt x="392794" y="71780"/>
                  </a:cubicBezTo>
                  <a:cubicBezTo>
                    <a:pt x="258142" y="313497"/>
                    <a:pt x="230601" y="341022"/>
                    <a:pt x="201507" y="698519"/>
                  </a:cubicBezTo>
                  <a:cubicBezTo>
                    <a:pt x="201623" y="562547"/>
                    <a:pt x="197084" y="426576"/>
                    <a:pt x="248428" y="290605"/>
                  </a:cubicBezTo>
                  <a:cubicBezTo>
                    <a:pt x="280982" y="203719"/>
                    <a:pt x="327507" y="153496"/>
                    <a:pt x="360060" y="66611"/>
                  </a:cubicBezTo>
                  <a:cubicBezTo>
                    <a:pt x="187778" y="177368"/>
                    <a:pt x="119503" y="236024"/>
                    <a:pt x="0" y="495367"/>
                  </a:cubicBezTo>
                  <a:cubicBezTo>
                    <a:pt x="36757" y="387232"/>
                    <a:pt x="79723" y="259803"/>
                    <a:pt x="177022" y="161317"/>
                  </a:cubicBezTo>
                  <a:cubicBezTo>
                    <a:pt x="238755" y="106525"/>
                    <a:pt x="308248" y="53662"/>
                    <a:pt x="397924" y="27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79" name="Freeform 100">
              <a:extLst>
                <a:ext uri="{FF2B5EF4-FFF2-40B4-BE49-F238E27FC236}">
                  <a16:creationId xmlns="" xmlns:a16="http://schemas.microsoft.com/office/drawing/2014/main" id="{BBDF9456-804D-4513-BA4B-67EBBCA2263E}"/>
                </a:ext>
              </a:extLst>
            </p:cNvPr>
            <p:cNvSpPr/>
            <p:nvPr/>
          </p:nvSpPr>
          <p:spPr>
            <a:xfrm rot="1132527">
              <a:off x="3832653" y="5882362"/>
              <a:ext cx="189756" cy="317022"/>
            </a:xfrm>
            <a:custGeom>
              <a:avLst/>
              <a:gdLst/>
              <a:ahLst/>
              <a:cxnLst/>
              <a:rect l="l" t="t" r="r" b="b"/>
              <a:pathLst>
                <a:path w="418104" h="698519">
                  <a:moveTo>
                    <a:pt x="397924" y="2731"/>
                  </a:moveTo>
                  <a:lnTo>
                    <a:pt x="418104" y="0"/>
                  </a:lnTo>
                  <a:lnTo>
                    <a:pt x="392642" y="102124"/>
                  </a:lnTo>
                  <a:cubicBezTo>
                    <a:pt x="392693" y="92009"/>
                    <a:pt x="392744" y="81894"/>
                    <a:pt x="392794" y="71780"/>
                  </a:cubicBezTo>
                  <a:cubicBezTo>
                    <a:pt x="258142" y="313497"/>
                    <a:pt x="230601" y="341022"/>
                    <a:pt x="201507" y="698519"/>
                  </a:cubicBezTo>
                  <a:cubicBezTo>
                    <a:pt x="201623" y="562547"/>
                    <a:pt x="197084" y="426576"/>
                    <a:pt x="248428" y="290605"/>
                  </a:cubicBezTo>
                  <a:cubicBezTo>
                    <a:pt x="280982" y="203719"/>
                    <a:pt x="327507" y="153496"/>
                    <a:pt x="360060" y="66611"/>
                  </a:cubicBezTo>
                  <a:cubicBezTo>
                    <a:pt x="187778" y="177368"/>
                    <a:pt x="119503" y="236024"/>
                    <a:pt x="0" y="495367"/>
                  </a:cubicBezTo>
                  <a:cubicBezTo>
                    <a:pt x="36757" y="387232"/>
                    <a:pt x="79723" y="259803"/>
                    <a:pt x="177022" y="161317"/>
                  </a:cubicBezTo>
                  <a:cubicBezTo>
                    <a:pt x="238755" y="106525"/>
                    <a:pt x="308248" y="53662"/>
                    <a:pt x="397924" y="27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</p:grpSp>
      <p:grpSp>
        <p:nvGrpSpPr>
          <p:cNvPr id="280" name="그룹 4">
            <a:extLst>
              <a:ext uri="{FF2B5EF4-FFF2-40B4-BE49-F238E27FC236}">
                <a16:creationId xmlns="" xmlns:a16="http://schemas.microsoft.com/office/drawing/2014/main" id="{336AA51B-F38B-4F75-940B-2AE9616E91D0}"/>
              </a:ext>
            </a:extLst>
          </p:cNvPr>
          <p:cNvGrpSpPr/>
          <p:nvPr/>
        </p:nvGrpSpPr>
        <p:grpSpPr>
          <a:xfrm>
            <a:off x="4372976" y="1747714"/>
            <a:ext cx="3427951" cy="3409730"/>
            <a:chOff x="4276854" y="1647556"/>
            <a:chExt cx="3528392" cy="3509637"/>
          </a:xfrm>
        </p:grpSpPr>
        <p:sp>
          <p:nvSpPr>
            <p:cNvPr id="281" name="Rounded Rectangle 50">
              <a:extLst>
                <a:ext uri="{FF2B5EF4-FFF2-40B4-BE49-F238E27FC236}">
                  <a16:creationId xmlns="" xmlns:a16="http://schemas.microsoft.com/office/drawing/2014/main" id="{3FD37B18-3E4F-419C-9826-55FEB395B3BA}"/>
                </a:ext>
              </a:extLst>
            </p:cNvPr>
            <p:cNvSpPr/>
            <p:nvPr/>
          </p:nvSpPr>
          <p:spPr>
            <a:xfrm>
              <a:off x="5935814" y="1751747"/>
              <a:ext cx="288032" cy="2198154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grpSp>
          <p:nvGrpSpPr>
            <p:cNvPr id="282" name="Group 281">
              <a:extLst>
                <a:ext uri="{FF2B5EF4-FFF2-40B4-BE49-F238E27FC236}">
                  <a16:creationId xmlns="" xmlns:a16="http://schemas.microsoft.com/office/drawing/2014/main" id="{7A1E7DDD-A251-42D8-897F-D257E03589EC}"/>
                </a:ext>
              </a:extLst>
            </p:cNvPr>
            <p:cNvGrpSpPr/>
            <p:nvPr/>
          </p:nvGrpSpPr>
          <p:grpSpPr>
            <a:xfrm>
              <a:off x="4276854" y="1647556"/>
              <a:ext cx="3528392" cy="3509637"/>
              <a:chOff x="2555776" y="2420888"/>
              <a:chExt cx="3960440" cy="3237510"/>
            </a:xfrm>
          </p:grpSpPr>
          <p:grpSp>
            <p:nvGrpSpPr>
              <p:cNvPr id="289" name="Group 288">
                <a:extLst>
                  <a:ext uri="{FF2B5EF4-FFF2-40B4-BE49-F238E27FC236}">
                    <a16:creationId xmlns="" xmlns:a16="http://schemas.microsoft.com/office/drawing/2014/main" id="{2E4FC85B-2458-43B9-B82F-560ADBEB90BF}"/>
                  </a:ext>
                </a:extLst>
              </p:cNvPr>
              <p:cNvGrpSpPr/>
              <p:nvPr/>
            </p:nvGrpSpPr>
            <p:grpSpPr>
              <a:xfrm>
                <a:off x="2771800" y="3938689"/>
                <a:ext cx="1802976" cy="1296143"/>
                <a:chOff x="2860082" y="2814998"/>
                <a:chExt cx="1711918" cy="1294233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5" name="Freeform 76">
                  <a:extLst>
                    <a:ext uri="{FF2B5EF4-FFF2-40B4-BE49-F238E27FC236}">
                      <a16:creationId xmlns="" xmlns:a16="http://schemas.microsoft.com/office/drawing/2014/main" id="{F01E9C97-FB02-41CC-A812-1B8864C2A6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0082" y="2857760"/>
                  <a:ext cx="1711918" cy="1251471"/>
                </a:xfrm>
                <a:custGeom>
                  <a:avLst/>
                  <a:gdLst>
                    <a:gd name="T0" fmla="*/ 194 w 798"/>
                    <a:gd name="T1" fmla="*/ 0 h 583"/>
                    <a:gd name="T2" fmla="*/ 604 w 798"/>
                    <a:gd name="T3" fmla="*/ 0 h 583"/>
                    <a:gd name="T4" fmla="*/ 798 w 798"/>
                    <a:gd name="T5" fmla="*/ 195 h 583"/>
                    <a:gd name="T6" fmla="*/ 798 w 798"/>
                    <a:gd name="T7" fmla="*/ 198 h 583"/>
                    <a:gd name="T8" fmla="*/ 798 w 798"/>
                    <a:gd name="T9" fmla="*/ 198 h 583"/>
                    <a:gd name="T10" fmla="*/ 798 w 798"/>
                    <a:gd name="T11" fmla="*/ 583 h 583"/>
                    <a:gd name="T12" fmla="*/ 604 w 798"/>
                    <a:gd name="T13" fmla="*/ 389 h 583"/>
                    <a:gd name="T14" fmla="*/ 335 w 798"/>
                    <a:gd name="T15" fmla="*/ 389 h 583"/>
                    <a:gd name="T16" fmla="*/ 194 w 798"/>
                    <a:gd name="T17" fmla="*/ 389 h 583"/>
                    <a:gd name="T18" fmla="*/ 0 w 798"/>
                    <a:gd name="T19" fmla="*/ 195 h 583"/>
                    <a:gd name="T20" fmla="*/ 194 w 798"/>
                    <a:gd name="T2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98" h="583">
                      <a:moveTo>
                        <a:pt x="194" y="0"/>
                      </a:moveTo>
                      <a:cubicBezTo>
                        <a:pt x="199" y="0"/>
                        <a:pt x="599" y="0"/>
                        <a:pt x="604" y="0"/>
                      </a:cubicBezTo>
                      <a:cubicBezTo>
                        <a:pt x="711" y="0"/>
                        <a:pt x="798" y="87"/>
                        <a:pt x="798" y="195"/>
                      </a:cubicBezTo>
                      <a:cubicBezTo>
                        <a:pt x="798" y="196"/>
                        <a:pt x="798" y="197"/>
                        <a:pt x="798" y="198"/>
                      </a:cubicBezTo>
                      <a:cubicBezTo>
                        <a:pt x="798" y="198"/>
                        <a:pt x="798" y="198"/>
                        <a:pt x="798" y="198"/>
                      </a:cubicBezTo>
                      <a:cubicBezTo>
                        <a:pt x="798" y="583"/>
                        <a:pt x="798" y="583"/>
                        <a:pt x="798" y="583"/>
                      </a:cubicBezTo>
                      <a:cubicBezTo>
                        <a:pt x="798" y="476"/>
                        <a:pt x="711" y="389"/>
                        <a:pt x="604" y="389"/>
                      </a:cubicBezTo>
                      <a:cubicBezTo>
                        <a:pt x="600" y="389"/>
                        <a:pt x="452" y="389"/>
                        <a:pt x="335" y="389"/>
                      </a:cubicBezTo>
                      <a:cubicBezTo>
                        <a:pt x="259" y="389"/>
                        <a:pt x="196" y="389"/>
                        <a:pt x="194" y="389"/>
                      </a:cubicBezTo>
                      <a:cubicBezTo>
                        <a:pt x="87" y="389"/>
                        <a:pt x="0" y="302"/>
                        <a:pt x="0" y="195"/>
                      </a:cubicBezTo>
                      <a:cubicBezTo>
                        <a:pt x="0" y="87"/>
                        <a:pt x="87" y="0"/>
                        <a:pt x="19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/>
                    </a:gs>
                    <a:gs pos="100000">
                      <a:schemeClr val="accent5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2701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 Unicode MS"/>
                    <a:cs typeface="+mn-cs"/>
                  </a:endParaRPr>
                </a:p>
              </p:txBody>
            </p:sp>
            <p:sp>
              <p:nvSpPr>
                <p:cNvPr id="306" name="Freeform 16">
                  <a:extLst>
                    <a:ext uri="{FF2B5EF4-FFF2-40B4-BE49-F238E27FC236}">
                      <a16:creationId xmlns="" xmlns:a16="http://schemas.microsoft.com/office/drawing/2014/main" id="{DB9BFF61-2679-479B-AA99-8A2741DED0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0082" y="2814998"/>
                  <a:ext cx="1711918" cy="1251471"/>
                </a:xfrm>
                <a:custGeom>
                  <a:avLst/>
                  <a:gdLst>
                    <a:gd name="T0" fmla="*/ 194 w 798"/>
                    <a:gd name="T1" fmla="*/ 0 h 583"/>
                    <a:gd name="T2" fmla="*/ 604 w 798"/>
                    <a:gd name="T3" fmla="*/ 0 h 583"/>
                    <a:gd name="T4" fmla="*/ 798 w 798"/>
                    <a:gd name="T5" fmla="*/ 195 h 583"/>
                    <a:gd name="T6" fmla="*/ 798 w 798"/>
                    <a:gd name="T7" fmla="*/ 198 h 583"/>
                    <a:gd name="T8" fmla="*/ 798 w 798"/>
                    <a:gd name="T9" fmla="*/ 198 h 583"/>
                    <a:gd name="T10" fmla="*/ 798 w 798"/>
                    <a:gd name="T11" fmla="*/ 583 h 583"/>
                    <a:gd name="T12" fmla="*/ 604 w 798"/>
                    <a:gd name="T13" fmla="*/ 389 h 583"/>
                    <a:gd name="T14" fmla="*/ 335 w 798"/>
                    <a:gd name="T15" fmla="*/ 389 h 583"/>
                    <a:gd name="T16" fmla="*/ 194 w 798"/>
                    <a:gd name="T17" fmla="*/ 389 h 583"/>
                    <a:gd name="T18" fmla="*/ 0 w 798"/>
                    <a:gd name="T19" fmla="*/ 195 h 583"/>
                    <a:gd name="T20" fmla="*/ 194 w 798"/>
                    <a:gd name="T2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98" h="583">
                      <a:moveTo>
                        <a:pt x="194" y="0"/>
                      </a:moveTo>
                      <a:cubicBezTo>
                        <a:pt x="199" y="0"/>
                        <a:pt x="599" y="0"/>
                        <a:pt x="604" y="0"/>
                      </a:cubicBezTo>
                      <a:cubicBezTo>
                        <a:pt x="711" y="0"/>
                        <a:pt x="798" y="87"/>
                        <a:pt x="798" y="195"/>
                      </a:cubicBezTo>
                      <a:cubicBezTo>
                        <a:pt x="798" y="196"/>
                        <a:pt x="798" y="197"/>
                        <a:pt x="798" y="198"/>
                      </a:cubicBezTo>
                      <a:cubicBezTo>
                        <a:pt x="798" y="198"/>
                        <a:pt x="798" y="198"/>
                        <a:pt x="798" y="198"/>
                      </a:cubicBezTo>
                      <a:cubicBezTo>
                        <a:pt x="798" y="583"/>
                        <a:pt x="798" y="583"/>
                        <a:pt x="798" y="583"/>
                      </a:cubicBezTo>
                      <a:cubicBezTo>
                        <a:pt x="798" y="476"/>
                        <a:pt x="711" y="389"/>
                        <a:pt x="604" y="389"/>
                      </a:cubicBezTo>
                      <a:cubicBezTo>
                        <a:pt x="600" y="389"/>
                        <a:pt x="452" y="389"/>
                        <a:pt x="335" y="389"/>
                      </a:cubicBezTo>
                      <a:cubicBezTo>
                        <a:pt x="259" y="389"/>
                        <a:pt x="196" y="389"/>
                        <a:pt x="194" y="389"/>
                      </a:cubicBezTo>
                      <a:cubicBezTo>
                        <a:pt x="87" y="389"/>
                        <a:pt x="0" y="302"/>
                        <a:pt x="0" y="195"/>
                      </a:cubicBezTo>
                      <a:cubicBezTo>
                        <a:pt x="0" y="87"/>
                        <a:pt x="87" y="0"/>
                        <a:pt x="194" y="0"/>
                      </a:cubicBezTo>
                      <a:close/>
                    </a:path>
                  </a:pathLst>
                </a:custGeom>
                <a:gradFill>
                  <a:gsLst>
                    <a:gs pos="77000">
                      <a:schemeClr val="accent5"/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2701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 Unicode MS"/>
                    <a:cs typeface="+mn-cs"/>
                  </a:endParaRPr>
                </a:p>
              </p:txBody>
            </p:sp>
          </p:grpSp>
          <p:grpSp>
            <p:nvGrpSpPr>
              <p:cNvPr id="290" name="Group 289">
                <a:extLst>
                  <a:ext uri="{FF2B5EF4-FFF2-40B4-BE49-F238E27FC236}">
                    <a16:creationId xmlns="" xmlns:a16="http://schemas.microsoft.com/office/drawing/2014/main" id="{CD8AB6E7-6226-4B63-86B0-03C40999879B}"/>
                  </a:ext>
                </a:extLst>
              </p:cNvPr>
              <p:cNvGrpSpPr/>
              <p:nvPr/>
            </p:nvGrpSpPr>
            <p:grpSpPr>
              <a:xfrm flipH="1">
                <a:off x="4574776" y="4406927"/>
                <a:ext cx="1437384" cy="1251471"/>
                <a:chOff x="2860082" y="2834525"/>
                <a:chExt cx="1711918" cy="129423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3" name="Freeform 74">
                  <a:extLst>
                    <a:ext uri="{FF2B5EF4-FFF2-40B4-BE49-F238E27FC236}">
                      <a16:creationId xmlns="" xmlns:a16="http://schemas.microsoft.com/office/drawing/2014/main" id="{659A4C6A-71AE-4927-BBEB-F4B558EB9E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0082" y="2877288"/>
                  <a:ext cx="1711918" cy="1251471"/>
                </a:xfrm>
                <a:custGeom>
                  <a:avLst/>
                  <a:gdLst>
                    <a:gd name="T0" fmla="*/ 194 w 798"/>
                    <a:gd name="T1" fmla="*/ 0 h 583"/>
                    <a:gd name="T2" fmla="*/ 604 w 798"/>
                    <a:gd name="T3" fmla="*/ 0 h 583"/>
                    <a:gd name="T4" fmla="*/ 798 w 798"/>
                    <a:gd name="T5" fmla="*/ 195 h 583"/>
                    <a:gd name="T6" fmla="*/ 798 w 798"/>
                    <a:gd name="T7" fmla="*/ 198 h 583"/>
                    <a:gd name="T8" fmla="*/ 798 w 798"/>
                    <a:gd name="T9" fmla="*/ 198 h 583"/>
                    <a:gd name="T10" fmla="*/ 798 w 798"/>
                    <a:gd name="T11" fmla="*/ 583 h 583"/>
                    <a:gd name="T12" fmla="*/ 604 w 798"/>
                    <a:gd name="T13" fmla="*/ 389 h 583"/>
                    <a:gd name="T14" fmla="*/ 335 w 798"/>
                    <a:gd name="T15" fmla="*/ 389 h 583"/>
                    <a:gd name="T16" fmla="*/ 194 w 798"/>
                    <a:gd name="T17" fmla="*/ 389 h 583"/>
                    <a:gd name="T18" fmla="*/ 0 w 798"/>
                    <a:gd name="T19" fmla="*/ 195 h 583"/>
                    <a:gd name="T20" fmla="*/ 194 w 798"/>
                    <a:gd name="T2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98" h="583">
                      <a:moveTo>
                        <a:pt x="194" y="0"/>
                      </a:moveTo>
                      <a:cubicBezTo>
                        <a:pt x="199" y="0"/>
                        <a:pt x="599" y="0"/>
                        <a:pt x="604" y="0"/>
                      </a:cubicBezTo>
                      <a:cubicBezTo>
                        <a:pt x="711" y="0"/>
                        <a:pt x="798" y="87"/>
                        <a:pt x="798" y="195"/>
                      </a:cubicBezTo>
                      <a:cubicBezTo>
                        <a:pt x="798" y="196"/>
                        <a:pt x="798" y="197"/>
                        <a:pt x="798" y="198"/>
                      </a:cubicBezTo>
                      <a:cubicBezTo>
                        <a:pt x="798" y="198"/>
                        <a:pt x="798" y="198"/>
                        <a:pt x="798" y="198"/>
                      </a:cubicBezTo>
                      <a:cubicBezTo>
                        <a:pt x="798" y="583"/>
                        <a:pt x="798" y="583"/>
                        <a:pt x="798" y="583"/>
                      </a:cubicBezTo>
                      <a:cubicBezTo>
                        <a:pt x="798" y="476"/>
                        <a:pt x="711" y="389"/>
                        <a:pt x="604" y="389"/>
                      </a:cubicBezTo>
                      <a:cubicBezTo>
                        <a:pt x="600" y="389"/>
                        <a:pt x="452" y="389"/>
                        <a:pt x="335" y="389"/>
                      </a:cubicBezTo>
                      <a:cubicBezTo>
                        <a:pt x="259" y="389"/>
                        <a:pt x="196" y="389"/>
                        <a:pt x="194" y="389"/>
                      </a:cubicBezTo>
                      <a:cubicBezTo>
                        <a:pt x="87" y="389"/>
                        <a:pt x="0" y="302"/>
                        <a:pt x="0" y="195"/>
                      </a:cubicBezTo>
                      <a:cubicBezTo>
                        <a:pt x="0" y="87"/>
                        <a:pt x="87" y="0"/>
                        <a:pt x="19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2701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 Unicode MS"/>
                    <a:cs typeface="+mn-cs"/>
                  </a:endParaRPr>
                </a:p>
              </p:txBody>
            </p:sp>
            <p:sp>
              <p:nvSpPr>
                <p:cNvPr id="304" name="Freeform 16">
                  <a:extLst>
                    <a:ext uri="{FF2B5EF4-FFF2-40B4-BE49-F238E27FC236}">
                      <a16:creationId xmlns="" xmlns:a16="http://schemas.microsoft.com/office/drawing/2014/main" id="{336CC11E-7DAE-492C-8941-11CA272B42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0082" y="2834525"/>
                  <a:ext cx="1711918" cy="1251469"/>
                </a:xfrm>
                <a:custGeom>
                  <a:avLst/>
                  <a:gdLst>
                    <a:gd name="T0" fmla="*/ 194 w 798"/>
                    <a:gd name="T1" fmla="*/ 0 h 583"/>
                    <a:gd name="T2" fmla="*/ 604 w 798"/>
                    <a:gd name="T3" fmla="*/ 0 h 583"/>
                    <a:gd name="T4" fmla="*/ 798 w 798"/>
                    <a:gd name="T5" fmla="*/ 195 h 583"/>
                    <a:gd name="T6" fmla="*/ 798 w 798"/>
                    <a:gd name="T7" fmla="*/ 198 h 583"/>
                    <a:gd name="T8" fmla="*/ 798 w 798"/>
                    <a:gd name="T9" fmla="*/ 198 h 583"/>
                    <a:gd name="T10" fmla="*/ 798 w 798"/>
                    <a:gd name="T11" fmla="*/ 583 h 583"/>
                    <a:gd name="T12" fmla="*/ 604 w 798"/>
                    <a:gd name="T13" fmla="*/ 389 h 583"/>
                    <a:gd name="T14" fmla="*/ 335 w 798"/>
                    <a:gd name="T15" fmla="*/ 389 h 583"/>
                    <a:gd name="T16" fmla="*/ 194 w 798"/>
                    <a:gd name="T17" fmla="*/ 389 h 583"/>
                    <a:gd name="T18" fmla="*/ 0 w 798"/>
                    <a:gd name="T19" fmla="*/ 195 h 583"/>
                    <a:gd name="T20" fmla="*/ 194 w 798"/>
                    <a:gd name="T2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98" h="583">
                      <a:moveTo>
                        <a:pt x="194" y="0"/>
                      </a:moveTo>
                      <a:cubicBezTo>
                        <a:pt x="199" y="0"/>
                        <a:pt x="599" y="0"/>
                        <a:pt x="604" y="0"/>
                      </a:cubicBezTo>
                      <a:cubicBezTo>
                        <a:pt x="711" y="0"/>
                        <a:pt x="798" y="87"/>
                        <a:pt x="798" y="195"/>
                      </a:cubicBezTo>
                      <a:cubicBezTo>
                        <a:pt x="798" y="196"/>
                        <a:pt x="798" y="197"/>
                        <a:pt x="798" y="198"/>
                      </a:cubicBezTo>
                      <a:cubicBezTo>
                        <a:pt x="798" y="198"/>
                        <a:pt x="798" y="198"/>
                        <a:pt x="798" y="198"/>
                      </a:cubicBezTo>
                      <a:cubicBezTo>
                        <a:pt x="798" y="583"/>
                        <a:pt x="798" y="583"/>
                        <a:pt x="798" y="583"/>
                      </a:cubicBezTo>
                      <a:cubicBezTo>
                        <a:pt x="798" y="476"/>
                        <a:pt x="711" y="389"/>
                        <a:pt x="604" y="389"/>
                      </a:cubicBezTo>
                      <a:cubicBezTo>
                        <a:pt x="600" y="389"/>
                        <a:pt x="452" y="389"/>
                        <a:pt x="335" y="389"/>
                      </a:cubicBezTo>
                      <a:cubicBezTo>
                        <a:pt x="259" y="389"/>
                        <a:pt x="196" y="389"/>
                        <a:pt x="194" y="389"/>
                      </a:cubicBezTo>
                      <a:cubicBezTo>
                        <a:pt x="87" y="389"/>
                        <a:pt x="0" y="302"/>
                        <a:pt x="0" y="195"/>
                      </a:cubicBezTo>
                      <a:cubicBezTo>
                        <a:pt x="0" y="87"/>
                        <a:pt x="87" y="0"/>
                        <a:pt x="194" y="0"/>
                      </a:cubicBezTo>
                      <a:close/>
                    </a:path>
                  </a:pathLst>
                </a:custGeom>
                <a:gradFill>
                  <a:gsLst>
                    <a:gs pos="77000">
                      <a:schemeClr val="accent2"/>
                    </a:gs>
                    <a:gs pos="100000">
                      <a:schemeClr val="accent2">
                        <a:lumMod val="5000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2701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 Unicode MS"/>
                    <a:cs typeface="+mn-cs"/>
                  </a:endParaRPr>
                </a:p>
              </p:txBody>
            </p:sp>
          </p:grpSp>
          <p:grpSp>
            <p:nvGrpSpPr>
              <p:cNvPr id="291" name="Group 290">
                <a:extLst>
                  <a:ext uri="{FF2B5EF4-FFF2-40B4-BE49-F238E27FC236}">
                    <a16:creationId xmlns="" xmlns:a16="http://schemas.microsoft.com/office/drawing/2014/main" id="{6BC41F8D-9EA0-4148-9040-6F7086D9CEC7}"/>
                  </a:ext>
                </a:extLst>
              </p:cNvPr>
              <p:cNvGrpSpPr/>
              <p:nvPr/>
            </p:nvGrpSpPr>
            <p:grpSpPr>
              <a:xfrm>
                <a:off x="2555776" y="3067050"/>
                <a:ext cx="2019000" cy="1440160"/>
                <a:chOff x="2860082" y="2268017"/>
                <a:chExt cx="1711918" cy="129423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1" name="Freeform 72">
                  <a:extLst>
                    <a:ext uri="{FF2B5EF4-FFF2-40B4-BE49-F238E27FC236}">
                      <a16:creationId xmlns="" xmlns:a16="http://schemas.microsoft.com/office/drawing/2014/main" id="{ED3D49CB-34C1-4EA5-A574-572A23C682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0082" y="2310780"/>
                  <a:ext cx="1711918" cy="1251471"/>
                </a:xfrm>
                <a:custGeom>
                  <a:avLst/>
                  <a:gdLst>
                    <a:gd name="T0" fmla="*/ 194 w 798"/>
                    <a:gd name="T1" fmla="*/ 0 h 583"/>
                    <a:gd name="T2" fmla="*/ 604 w 798"/>
                    <a:gd name="T3" fmla="*/ 0 h 583"/>
                    <a:gd name="T4" fmla="*/ 798 w 798"/>
                    <a:gd name="T5" fmla="*/ 195 h 583"/>
                    <a:gd name="T6" fmla="*/ 798 w 798"/>
                    <a:gd name="T7" fmla="*/ 198 h 583"/>
                    <a:gd name="T8" fmla="*/ 798 w 798"/>
                    <a:gd name="T9" fmla="*/ 198 h 583"/>
                    <a:gd name="T10" fmla="*/ 798 w 798"/>
                    <a:gd name="T11" fmla="*/ 583 h 583"/>
                    <a:gd name="T12" fmla="*/ 604 w 798"/>
                    <a:gd name="T13" fmla="*/ 389 h 583"/>
                    <a:gd name="T14" fmla="*/ 335 w 798"/>
                    <a:gd name="T15" fmla="*/ 389 h 583"/>
                    <a:gd name="T16" fmla="*/ 194 w 798"/>
                    <a:gd name="T17" fmla="*/ 389 h 583"/>
                    <a:gd name="T18" fmla="*/ 0 w 798"/>
                    <a:gd name="T19" fmla="*/ 195 h 583"/>
                    <a:gd name="T20" fmla="*/ 194 w 798"/>
                    <a:gd name="T2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98" h="583">
                      <a:moveTo>
                        <a:pt x="194" y="0"/>
                      </a:moveTo>
                      <a:cubicBezTo>
                        <a:pt x="199" y="0"/>
                        <a:pt x="599" y="0"/>
                        <a:pt x="604" y="0"/>
                      </a:cubicBezTo>
                      <a:cubicBezTo>
                        <a:pt x="711" y="0"/>
                        <a:pt x="798" y="87"/>
                        <a:pt x="798" y="195"/>
                      </a:cubicBezTo>
                      <a:cubicBezTo>
                        <a:pt x="798" y="196"/>
                        <a:pt x="798" y="197"/>
                        <a:pt x="798" y="198"/>
                      </a:cubicBezTo>
                      <a:cubicBezTo>
                        <a:pt x="798" y="198"/>
                        <a:pt x="798" y="198"/>
                        <a:pt x="798" y="198"/>
                      </a:cubicBezTo>
                      <a:cubicBezTo>
                        <a:pt x="798" y="583"/>
                        <a:pt x="798" y="583"/>
                        <a:pt x="798" y="583"/>
                      </a:cubicBezTo>
                      <a:cubicBezTo>
                        <a:pt x="798" y="476"/>
                        <a:pt x="711" y="389"/>
                        <a:pt x="604" y="389"/>
                      </a:cubicBezTo>
                      <a:cubicBezTo>
                        <a:pt x="600" y="389"/>
                        <a:pt x="452" y="389"/>
                        <a:pt x="335" y="389"/>
                      </a:cubicBezTo>
                      <a:cubicBezTo>
                        <a:pt x="259" y="389"/>
                        <a:pt x="196" y="389"/>
                        <a:pt x="194" y="389"/>
                      </a:cubicBezTo>
                      <a:cubicBezTo>
                        <a:pt x="87" y="389"/>
                        <a:pt x="0" y="302"/>
                        <a:pt x="0" y="195"/>
                      </a:cubicBezTo>
                      <a:cubicBezTo>
                        <a:pt x="0" y="87"/>
                        <a:pt x="87" y="0"/>
                        <a:pt x="19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6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2701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 Unicode MS"/>
                    <a:cs typeface="+mn-cs"/>
                  </a:endParaRPr>
                </a:p>
              </p:txBody>
            </p:sp>
            <p:sp>
              <p:nvSpPr>
                <p:cNvPr id="302" name="Freeform 16">
                  <a:extLst>
                    <a:ext uri="{FF2B5EF4-FFF2-40B4-BE49-F238E27FC236}">
                      <a16:creationId xmlns="" xmlns:a16="http://schemas.microsoft.com/office/drawing/2014/main" id="{4A89C73B-23E3-45B0-9588-9039956E2E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0082" y="2268017"/>
                  <a:ext cx="1711918" cy="1251471"/>
                </a:xfrm>
                <a:custGeom>
                  <a:avLst/>
                  <a:gdLst>
                    <a:gd name="T0" fmla="*/ 194 w 798"/>
                    <a:gd name="T1" fmla="*/ 0 h 583"/>
                    <a:gd name="T2" fmla="*/ 604 w 798"/>
                    <a:gd name="T3" fmla="*/ 0 h 583"/>
                    <a:gd name="T4" fmla="*/ 798 w 798"/>
                    <a:gd name="T5" fmla="*/ 195 h 583"/>
                    <a:gd name="T6" fmla="*/ 798 w 798"/>
                    <a:gd name="T7" fmla="*/ 198 h 583"/>
                    <a:gd name="T8" fmla="*/ 798 w 798"/>
                    <a:gd name="T9" fmla="*/ 198 h 583"/>
                    <a:gd name="T10" fmla="*/ 798 w 798"/>
                    <a:gd name="T11" fmla="*/ 583 h 583"/>
                    <a:gd name="T12" fmla="*/ 604 w 798"/>
                    <a:gd name="T13" fmla="*/ 389 h 583"/>
                    <a:gd name="T14" fmla="*/ 335 w 798"/>
                    <a:gd name="T15" fmla="*/ 389 h 583"/>
                    <a:gd name="T16" fmla="*/ 194 w 798"/>
                    <a:gd name="T17" fmla="*/ 389 h 583"/>
                    <a:gd name="T18" fmla="*/ 0 w 798"/>
                    <a:gd name="T19" fmla="*/ 195 h 583"/>
                    <a:gd name="T20" fmla="*/ 194 w 798"/>
                    <a:gd name="T2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98" h="583">
                      <a:moveTo>
                        <a:pt x="194" y="0"/>
                      </a:moveTo>
                      <a:cubicBezTo>
                        <a:pt x="199" y="0"/>
                        <a:pt x="599" y="0"/>
                        <a:pt x="604" y="0"/>
                      </a:cubicBezTo>
                      <a:cubicBezTo>
                        <a:pt x="711" y="0"/>
                        <a:pt x="798" y="87"/>
                        <a:pt x="798" y="195"/>
                      </a:cubicBezTo>
                      <a:cubicBezTo>
                        <a:pt x="798" y="196"/>
                        <a:pt x="798" y="197"/>
                        <a:pt x="798" y="198"/>
                      </a:cubicBezTo>
                      <a:cubicBezTo>
                        <a:pt x="798" y="198"/>
                        <a:pt x="798" y="198"/>
                        <a:pt x="798" y="198"/>
                      </a:cubicBezTo>
                      <a:cubicBezTo>
                        <a:pt x="798" y="583"/>
                        <a:pt x="798" y="583"/>
                        <a:pt x="798" y="583"/>
                      </a:cubicBezTo>
                      <a:cubicBezTo>
                        <a:pt x="798" y="476"/>
                        <a:pt x="711" y="389"/>
                        <a:pt x="604" y="389"/>
                      </a:cubicBezTo>
                      <a:cubicBezTo>
                        <a:pt x="600" y="389"/>
                        <a:pt x="452" y="389"/>
                        <a:pt x="335" y="389"/>
                      </a:cubicBezTo>
                      <a:cubicBezTo>
                        <a:pt x="259" y="389"/>
                        <a:pt x="196" y="389"/>
                        <a:pt x="194" y="389"/>
                      </a:cubicBezTo>
                      <a:cubicBezTo>
                        <a:pt x="87" y="389"/>
                        <a:pt x="0" y="302"/>
                        <a:pt x="0" y="195"/>
                      </a:cubicBezTo>
                      <a:cubicBezTo>
                        <a:pt x="0" y="87"/>
                        <a:pt x="87" y="0"/>
                        <a:pt x="194" y="0"/>
                      </a:cubicBezTo>
                      <a:close/>
                    </a:path>
                  </a:pathLst>
                </a:custGeom>
                <a:gradFill>
                  <a:gsLst>
                    <a:gs pos="77000">
                      <a:schemeClr val="accent6"/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2701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 Unicode MS"/>
                    <a:cs typeface="+mn-cs"/>
                  </a:endParaRPr>
                </a:p>
              </p:txBody>
            </p:sp>
          </p:grpSp>
          <p:grpSp>
            <p:nvGrpSpPr>
              <p:cNvPr id="292" name="Group 291">
                <a:extLst>
                  <a:ext uri="{FF2B5EF4-FFF2-40B4-BE49-F238E27FC236}">
                    <a16:creationId xmlns="" xmlns:a16="http://schemas.microsoft.com/office/drawing/2014/main" id="{58FFDD40-AF83-4AEE-8076-E8AA63DF0AE4}"/>
                  </a:ext>
                </a:extLst>
              </p:cNvPr>
              <p:cNvGrpSpPr/>
              <p:nvPr/>
            </p:nvGrpSpPr>
            <p:grpSpPr>
              <a:xfrm flipH="1">
                <a:off x="4574776" y="3579961"/>
                <a:ext cx="1656184" cy="1294234"/>
                <a:chOff x="2860082" y="2268017"/>
                <a:chExt cx="1711918" cy="1294234"/>
              </a:xfrm>
              <a:gradFill>
                <a:gsLst>
                  <a:gs pos="77000">
                    <a:schemeClr val="bg1"/>
                  </a:gs>
                  <a:gs pos="100000">
                    <a:schemeClr val="bg1">
                      <a:lumMod val="64000"/>
                    </a:schemeClr>
                  </a:gs>
                </a:gsLst>
                <a:lin ang="0" scaled="1"/>
              </a:gra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99" name="Freeform 70">
                  <a:extLst>
                    <a:ext uri="{FF2B5EF4-FFF2-40B4-BE49-F238E27FC236}">
                      <a16:creationId xmlns="" xmlns:a16="http://schemas.microsoft.com/office/drawing/2014/main" id="{FF49EC68-0410-47D0-96E0-A42A8FF497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0082" y="2310780"/>
                  <a:ext cx="1711918" cy="1251471"/>
                </a:xfrm>
                <a:custGeom>
                  <a:avLst/>
                  <a:gdLst>
                    <a:gd name="T0" fmla="*/ 194 w 798"/>
                    <a:gd name="T1" fmla="*/ 0 h 583"/>
                    <a:gd name="T2" fmla="*/ 604 w 798"/>
                    <a:gd name="T3" fmla="*/ 0 h 583"/>
                    <a:gd name="T4" fmla="*/ 798 w 798"/>
                    <a:gd name="T5" fmla="*/ 195 h 583"/>
                    <a:gd name="T6" fmla="*/ 798 w 798"/>
                    <a:gd name="T7" fmla="*/ 198 h 583"/>
                    <a:gd name="T8" fmla="*/ 798 w 798"/>
                    <a:gd name="T9" fmla="*/ 198 h 583"/>
                    <a:gd name="T10" fmla="*/ 798 w 798"/>
                    <a:gd name="T11" fmla="*/ 583 h 583"/>
                    <a:gd name="T12" fmla="*/ 604 w 798"/>
                    <a:gd name="T13" fmla="*/ 389 h 583"/>
                    <a:gd name="T14" fmla="*/ 335 w 798"/>
                    <a:gd name="T15" fmla="*/ 389 h 583"/>
                    <a:gd name="T16" fmla="*/ 194 w 798"/>
                    <a:gd name="T17" fmla="*/ 389 h 583"/>
                    <a:gd name="T18" fmla="*/ 0 w 798"/>
                    <a:gd name="T19" fmla="*/ 195 h 583"/>
                    <a:gd name="T20" fmla="*/ 194 w 798"/>
                    <a:gd name="T2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98" h="583">
                      <a:moveTo>
                        <a:pt x="194" y="0"/>
                      </a:moveTo>
                      <a:cubicBezTo>
                        <a:pt x="199" y="0"/>
                        <a:pt x="599" y="0"/>
                        <a:pt x="604" y="0"/>
                      </a:cubicBezTo>
                      <a:cubicBezTo>
                        <a:pt x="711" y="0"/>
                        <a:pt x="798" y="87"/>
                        <a:pt x="798" y="195"/>
                      </a:cubicBezTo>
                      <a:cubicBezTo>
                        <a:pt x="798" y="196"/>
                        <a:pt x="798" y="197"/>
                        <a:pt x="798" y="198"/>
                      </a:cubicBezTo>
                      <a:cubicBezTo>
                        <a:pt x="798" y="198"/>
                        <a:pt x="798" y="198"/>
                        <a:pt x="798" y="198"/>
                      </a:cubicBezTo>
                      <a:cubicBezTo>
                        <a:pt x="798" y="583"/>
                        <a:pt x="798" y="583"/>
                        <a:pt x="798" y="583"/>
                      </a:cubicBezTo>
                      <a:cubicBezTo>
                        <a:pt x="798" y="476"/>
                        <a:pt x="711" y="389"/>
                        <a:pt x="604" y="389"/>
                      </a:cubicBezTo>
                      <a:cubicBezTo>
                        <a:pt x="600" y="389"/>
                        <a:pt x="452" y="389"/>
                        <a:pt x="335" y="389"/>
                      </a:cubicBezTo>
                      <a:cubicBezTo>
                        <a:pt x="259" y="389"/>
                        <a:pt x="196" y="389"/>
                        <a:pt x="194" y="389"/>
                      </a:cubicBezTo>
                      <a:cubicBezTo>
                        <a:pt x="87" y="389"/>
                        <a:pt x="0" y="302"/>
                        <a:pt x="0" y="195"/>
                      </a:cubicBezTo>
                      <a:cubicBezTo>
                        <a:pt x="0" y="87"/>
                        <a:pt x="87" y="0"/>
                        <a:pt x="194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accent3"/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2701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 Unicode MS"/>
                    <a:cs typeface="+mn-cs"/>
                  </a:endParaRPr>
                </a:p>
              </p:txBody>
            </p:sp>
            <p:sp>
              <p:nvSpPr>
                <p:cNvPr id="300" name="Freeform 16">
                  <a:extLst>
                    <a:ext uri="{FF2B5EF4-FFF2-40B4-BE49-F238E27FC236}">
                      <a16:creationId xmlns="" xmlns:a16="http://schemas.microsoft.com/office/drawing/2014/main" id="{047137E3-8906-4426-AE32-39CF5F9B24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0082" y="2268017"/>
                  <a:ext cx="1711918" cy="1251471"/>
                </a:xfrm>
                <a:custGeom>
                  <a:avLst/>
                  <a:gdLst>
                    <a:gd name="T0" fmla="*/ 194 w 798"/>
                    <a:gd name="T1" fmla="*/ 0 h 583"/>
                    <a:gd name="T2" fmla="*/ 604 w 798"/>
                    <a:gd name="T3" fmla="*/ 0 h 583"/>
                    <a:gd name="T4" fmla="*/ 798 w 798"/>
                    <a:gd name="T5" fmla="*/ 195 h 583"/>
                    <a:gd name="T6" fmla="*/ 798 w 798"/>
                    <a:gd name="T7" fmla="*/ 198 h 583"/>
                    <a:gd name="T8" fmla="*/ 798 w 798"/>
                    <a:gd name="T9" fmla="*/ 198 h 583"/>
                    <a:gd name="T10" fmla="*/ 798 w 798"/>
                    <a:gd name="T11" fmla="*/ 583 h 583"/>
                    <a:gd name="T12" fmla="*/ 604 w 798"/>
                    <a:gd name="T13" fmla="*/ 389 h 583"/>
                    <a:gd name="T14" fmla="*/ 335 w 798"/>
                    <a:gd name="T15" fmla="*/ 389 h 583"/>
                    <a:gd name="T16" fmla="*/ 194 w 798"/>
                    <a:gd name="T17" fmla="*/ 389 h 583"/>
                    <a:gd name="T18" fmla="*/ 0 w 798"/>
                    <a:gd name="T19" fmla="*/ 195 h 583"/>
                    <a:gd name="T20" fmla="*/ 194 w 798"/>
                    <a:gd name="T2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98" h="583">
                      <a:moveTo>
                        <a:pt x="194" y="0"/>
                      </a:moveTo>
                      <a:cubicBezTo>
                        <a:pt x="199" y="0"/>
                        <a:pt x="599" y="0"/>
                        <a:pt x="604" y="0"/>
                      </a:cubicBezTo>
                      <a:cubicBezTo>
                        <a:pt x="711" y="0"/>
                        <a:pt x="798" y="87"/>
                        <a:pt x="798" y="195"/>
                      </a:cubicBezTo>
                      <a:cubicBezTo>
                        <a:pt x="798" y="196"/>
                        <a:pt x="798" y="197"/>
                        <a:pt x="798" y="198"/>
                      </a:cubicBezTo>
                      <a:cubicBezTo>
                        <a:pt x="798" y="198"/>
                        <a:pt x="798" y="198"/>
                        <a:pt x="798" y="198"/>
                      </a:cubicBezTo>
                      <a:cubicBezTo>
                        <a:pt x="798" y="583"/>
                        <a:pt x="798" y="583"/>
                        <a:pt x="798" y="583"/>
                      </a:cubicBezTo>
                      <a:cubicBezTo>
                        <a:pt x="798" y="476"/>
                        <a:pt x="711" y="389"/>
                        <a:pt x="604" y="389"/>
                      </a:cubicBezTo>
                      <a:cubicBezTo>
                        <a:pt x="600" y="389"/>
                        <a:pt x="452" y="389"/>
                        <a:pt x="335" y="389"/>
                      </a:cubicBezTo>
                      <a:cubicBezTo>
                        <a:pt x="259" y="389"/>
                        <a:pt x="196" y="389"/>
                        <a:pt x="194" y="389"/>
                      </a:cubicBezTo>
                      <a:cubicBezTo>
                        <a:pt x="87" y="389"/>
                        <a:pt x="0" y="302"/>
                        <a:pt x="0" y="195"/>
                      </a:cubicBezTo>
                      <a:cubicBezTo>
                        <a:pt x="0" y="87"/>
                        <a:pt x="87" y="0"/>
                        <a:pt x="194" y="0"/>
                      </a:cubicBezTo>
                      <a:close/>
                    </a:path>
                  </a:pathLst>
                </a:custGeom>
                <a:gradFill>
                  <a:gsLst>
                    <a:gs pos="77000">
                      <a:schemeClr val="accent3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2701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 Unicode MS"/>
                    <a:cs typeface="+mn-cs"/>
                  </a:endParaRPr>
                </a:p>
              </p:txBody>
            </p:sp>
          </p:grpSp>
          <p:grpSp>
            <p:nvGrpSpPr>
              <p:cNvPr id="293" name="Group 292">
                <a:extLst>
                  <a:ext uri="{FF2B5EF4-FFF2-40B4-BE49-F238E27FC236}">
                    <a16:creationId xmlns="" xmlns:a16="http://schemas.microsoft.com/office/drawing/2014/main" id="{773AC4D1-E2B6-482B-B96B-6B0D1617FF82}"/>
                  </a:ext>
                </a:extLst>
              </p:cNvPr>
              <p:cNvGrpSpPr/>
              <p:nvPr/>
            </p:nvGrpSpPr>
            <p:grpSpPr>
              <a:xfrm>
                <a:off x="2860082" y="2420888"/>
                <a:ext cx="1711918" cy="1294234"/>
                <a:chOff x="2860082" y="2268017"/>
                <a:chExt cx="1711918" cy="129423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97" name="Freeform 68">
                  <a:extLst>
                    <a:ext uri="{FF2B5EF4-FFF2-40B4-BE49-F238E27FC236}">
                      <a16:creationId xmlns="" xmlns:a16="http://schemas.microsoft.com/office/drawing/2014/main" id="{E7B76932-84A6-4A45-B1FE-8E61902391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0082" y="2310780"/>
                  <a:ext cx="1711918" cy="1251471"/>
                </a:xfrm>
                <a:custGeom>
                  <a:avLst/>
                  <a:gdLst>
                    <a:gd name="T0" fmla="*/ 194 w 798"/>
                    <a:gd name="T1" fmla="*/ 0 h 583"/>
                    <a:gd name="T2" fmla="*/ 604 w 798"/>
                    <a:gd name="T3" fmla="*/ 0 h 583"/>
                    <a:gd name="T4" fmla="*/ 798 w 798"/>
                    <a:gd name="T5" fmla="*/ 195 h 583"/>
                    <a:gd name="T6" fmla="*/ 798 w 798"/>
                    <a:gd name="T7" fmla="*/ 198 h 583"/>
                    <a:gd name="T8" fmla="*/ 798 w 798"/>
                    <a:gd name="T9" fmla="*/ 198 h 583"/>
                    <a:gd name="T10" fmla="*/ 798 w 798"/>
                    <a:gd name="T11" fmla="*/ 583 h 583"/>
                    <a:gd name="T12" fmla="*/ 604 w 798"/>
                    <a:gd name="T13" fmla="*/ 389 h 583"/>
                    <a:gd name="T14" fmla="*/ 335 w 798"/>
                    <a:gd name="T15" fmla="*/ 389 h 583"/>
                    <a:gd name="T16" fmla="*/ 194 w 798"/>
                    <a:gd name="T17" fmla="*/ 389 h 583"/>
                    <a:gd name="T18" fmla="*/ 0 w 798"/>
                    <a:gd name="T19" fmla="*/ 195 h 583"/>
                    <a:gd name="T20" fmla="*/ 194 w 798"/>
                    <a:gd name="T2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98" h="583">
                      <a:moveTo>
                        <a:pt x="194" y="0"/>
                      </a:moveTo>
                      <a:cubicBezTo>
                        <a:pt x="199" y="0"/>
                        <a:pt x="599" y="0"/>
                        <a:pt x="604" y="0"/>
                      </a:cubicBezTo>
                      <a:cubicBezTo>
                        <a:pt x="711" y="0"/>
                        <a:pt x="798" y="87"/>
                        <a:pt x="798" y="195"/>
                      </a:cubicBezTo>
                      <a:cubicBezTo>
                        <a:pt x="798" y="196"/>
                        <a:pt x="798" y="197"/>
                        <a:pt x="798" y="198"/>
                      </a:cubicBezTo>
                      <a:cubicBezTo>
                        <a:pt x="798" y="198"/>
                        <a:pt x="798" y="198"/>
                        <a:pt x="798" y="198"/>
                      </a:cubicBezTo>
                      <a:cubicBezTo>
                        <a:pt x="798" y="583"/>
                        <a:pt x="798" y="583"/>
                        <a:pt x="798" y="583"/>
                      </a:cubicBezTo>
                      <a:cubicBezTo>
                        <a:pt x="798" y="476"/>
                        <a:pt x="711" y="389"/>
                        <a:pt x="604" y="389"/>
                      </a:cubicBezTo>
                      <a:cubicBezTo>
                        <a:pt x="600" y="389"/>
                        <a:pt x="452" y="389"/>
                        <a:pt x="335" y="389"/>
                      </a:cubicBezTo>
                      <a:cubicBezTo>
                        <a:pt x="259" y="389"/>
                        <a:pt x="196" y="389"/>
                        <a:pt x="194" y="389"/>
                      </a:cubicBezTo>
                      <a:cubicBezTo>
                        <a:pt x="87" y="389"/>
                        <a:pt x="0" y="302"/>
                        <a:pt x="0" y="195"/>
                      </a:cubicBezTo>
                      <a:cubicBezTo>
                        <a:pt x="0" y="87"/>
                        <a:pt x="87" y="0"/>
                        <a:pt x="19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2701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 Unicode MS"/>
                    <a:cs typeface="+mn-cs"/>
                  </a:endParaRPr>
                </a:p>
              </p:txBody>
            </p:sp>
            <p:sp>
              <p:nvSpPr>
                <p:cNvPr id="298" name="Freeform 16">
                  <a:extLst>
                    <a:ext uri="{FF2B5EF4-FFF2-40B4-BE49-F238E27FC236}">
                      <a16:creationId xmlns="" xmlns:a16="http://schemas.microsoft.com/office/drawing/2014/main" id="{8DC02CBF-AA93-4CF5-9DF5-D0EB048F4B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0082" y="2268017"/>
                  <a:ext cx="1711918" cy="1251471"/>
                </a:xfrm>
                <a:custGeom>
                  <a:avLst/>
                  <a:gdLst>
                    <a:gd name="T0" fmla="*/ 194 w 798"/>
                    <a:gd name="T1" fmla="*/ 0 h 583"/>
                    <a:gd name="T2" fmla="*/ 604 w 798"/>
                    <a:gd name="T3" fmla="*/ 0 h 583"/>
                    <a:gd name="T4" fmla="*/ 798 w 798"/>
                    <a:gd name="T5" fmla="*/ 195 h 583"/>
                    <a:gd name="T6" fmla="*/ 798 w 798"/>
                    <a:gd name="T7" fmla="*/ 198 h 583"/>
                    <a:gd name="T8" fmla="*/ 798 w 798"/>
                    <a:gd name="T9" fmla="*/ 198 h 583"/>
                    <a:gd name="T10" fmla="*/ 798 w 798"/>
                    <a:gd name="T11" fmla="*/ 583 h 583"/>
                    <a:gd name="T12" fmla="*/ 604 w 798"/>
                    <a:gd name="T13" fmla="*/ 389 h 583"/>
                    <a:gd name="T14" fmla="*/ 335 w 798"/>
                    <a:gd name="T15" fmla="*/ 389 h 583"/>
                    <a:gd name="T16" fmla="*/ 194 w 798"/>
                    <a:gd name="T17" fmla="*/ 389 h 583"/>
                    <a:gd name="T18" fmla="*/ 0 w 798"/>
                    <a:gd name="T19" fmla="*/ 195 h 583"/>
                    <a:gd name="T20" fmla="*/ 194 w 798"/>
                    <a:gd name="T2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98" h="583">
                      <a:moveTo>
                        <a:pt x="194" y="0"/>
                      </a:moveTo>
                      <a:cubicBezTo>
                        <a:pt x="199" y="0"/>
                        <a:pt x="599" y="0"/>
                        <a:pt x="604" y="0"/>
                      </a:cubicBezTo>
                      <a:cubicBezTo>
                        <a:pt x="711" y="0"/>
                        <a:pt x="798" y="87"/>
                        <a:pt x="798" y="195"/>
                      </a:cubicBezTo>
                      <a:cubicBezTo>
                        <a:pt x="798" y="196"/>
                        <a:pt x="798" y="197"/>
                        <a:pt x="798" y="198"/>
                      </a:cubicBezTo>
                      <a:cubicBezTo>
                        <a:pt x="798" y="198"/>
                        <a:pt x="798" y="198"/>
                        <a:pt x="798" y="198"/>
                      </a:cubicBezTo>
                      <a:cubicBezTo>
                        <a:pt x="798" y="583"/>
                        <a:pt x="798" y="583"/>
                        <a:pt x="798" y="583"/>
                      </a:cubicBezTo>
                      <a:cubicBezTo>
                        <a:pt x="798" y="476"/>
                        <a:pt x="711" y="389"/>
                        <a:pt x="604" y="389"/>
                      </a:cubicBezTo>
                      <a:cubicBezTo>
                        <a:pt x="600" y="389"/>
                        <a:pt x="452" y="389"/>
                        <a:pt x="335" y="389"/>
                      </a:cubicBezTo>
                      <a:cubicBezTo>
                        <a:pt x="259" y="389"/>
                        <a:pt x="196" y="389"/>
                        <a:pt x="194" y="389"/>
                      </a:cubicBezTo>
                      <a:cubicBezTo>
                        <a:pt x="87" y="389"/>
                        <a:pt x="0" y="302"/>
                        <a:pt x="0" y="195"/>
                      </a:cubicBezTo>
                      <a:cubicBezTo>
                        <a:pt x="0" y="87"/>
                        <a:pt x="87" y="0"/>
                        <a:pt x="19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7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2701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 Unicode MS"/>
                    <a:cs typeface="+mn-cs"/>
                  </a:endParaRPr>
                </a:p>
              </p:txBody>
            </p:sp>
          </p:grpSp>
          <p:grpSp>
            <p:nvGrpSpPr>
              <p:cNvPr id="294" name="Group 293">
                <a:extLst>
                  <a:ext uri="{FF2B5EF4-FFF2-40B4-BE49-F238E27FC236}">
                    <a16:creationId xmlns="" xmlns:a16="http://schemas.microsoft.com/office/drawing/2014/main" id="{0F10347B-F662-49ED-9D2A-4CD473AA4535}"/>
                  </a:ext>
                </a:extLst>
              </p:cNvPr>
              <p:cNvGrpSpPr/>
              <p:nvPr/>
            </p:nvGrpSpPr>
            <p:grpSpPr>
              <a:xfrm flipH="1">
                <a:off x="4572000" y="2635002"/>
                <a:ext cx="1944216" cy="1438250"/>
                <a:chOff x="2860082" y="2268017"/>
                <a:chExt cx="1711918" cy="129423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95" name="Freeform 66">
                  <a:extLst>
                    <a:ext uri="{FF2B5EF4-FFF2-40B4-BE49-F238E27FC236}">
                      <a16:creationId xmlns="" xmlns:a16="http://schemas.microsoft.com/office/drawing/2014/main" id="{D26F061A-C76C-4CEF-988A-4C9CE9CB98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0082" y="2310780"/>
                  <a:ext cx="1711918" cy="1251471"/>
                </a:xfrm>
                <a:custGeom>
                  <a:avLst/>
                  <a:gdLst>
                    <a:gd name="T0" fmla="*/ 194 w 798"/>
                    <a:gd name="T1" fmla="*/ 0 h 583"/>
                    <a:gd name="T2" fmla="*/ 604 w 798"/>
                    <a:gd name="T3" fmla="*/ 0 h 583"/>
                    <a:gd name="T4" fmla="*/ 798 w 798"/>
                    <a:gd name="T5" fmla="*/ 195 h 583"/>
                    <a:gd name="T6" fmla="*/ 798 w 798"/>
                    <a:gd name="T7" fmla="*/ 198 h 583"/>
                    <a:gd name="T8" fmla="*/ 798 w 798"/>
                    <a:gd name="T9" fmla="*/ 198 h 583"/>
                    <a:gd name="T10" fmla="*/ 798 w 798"/>
                    <a:gd name="T11" fmla="*/ 583 h 583"/>
                    <a:gd name="T12" fmla="*/ 604 w 798"/>
                    <a:gd name="T13" fmla="*/ 389 h 583"/>
                    <a:gd name="T14" fmla="*/ 335 w 798"/>
                    <a:gd name="T15" fmla="*/ 389 h 583"/>
                    <a:gd name="T16" fmla="*/ 194 w 798"/>
                    <a:gd name="T17" fmla="*/ 389 h 583"/>
                    <a:gd name="T18" fmla="*/ 0 w 798"/>
                    <a:gd name="T19" fmla="*/ 195 h 583"/>
                    <a:gd name="T20" fmla="*/ 194 w 798"/>
                    <a:gd name="T2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98" h="583">
                      <a:moveTo>
                        <a:pt x="194" y="0"/>
                      </a:moveTo>
                      <a:cubicBezTo>
                        <a:pt x="199" y="0"/>
                        <a:pt x="599" y="0"/>
                        <a:pt x="604" y="0"/>
                      </a:cubicBezTo>
                      <a:cubicBezTo>
                        <a:pt x="711" y="0"/>
                        <a:pt x="798" y="87"/>
                        <a:pt x="798" y="195"/>
                      </a:cubicBezTo>
                      <a:cubicBezTo>
                        <a:pt x="798" y="196"/>
                        <a:pt x="798" y="197"/>
                        <a:pt x="798" y="198"/>
                      </a:cubicBezTo>
                      <a:cubicBezTo>
                        <a:pt x="798" y="198"/>
                        <a:pt x="798" y="198"/>
                        <a:pt x="798" y="198"/>
                      </a:cubicBezTo>
                      <a:cubicBezTo>
                        <a:pt x="798" y="583"/>
                        <a:pt x="798" y="583"/>
                        <a:pt x="798" y="583"/>
                      </a:cubicBezTo>
                      <a:cubicBezTo>
                        <a:pt x="798" y="476"/>
                        <a:pt x="711" y="389"/>
                        <a:pt x="604" y="389"/>
                      </a:cubicBezTo>
                      <a:cubicBezTo>
                        <a:pt x="600" y="389"/>
                        <a:pt x="452" y="389"/>
                        <a:pt x="335" y="389"/>
                      </a:cubicBezTo>
                      <a:cubicBezTo>
                        <a:pt x="259" y="389"/>
                        <a:pt x="196" y="389"/>
                        <a:pt x="194" y="389"/>
                      </a:cubicBezTo>
                      <a:cubicBezTo>
                        <a:pt x="87" y="389"/>
                        <a:pt x="0" y="302"/>
                        <a:pt x="0" y="195"/>
                      </a:cubicBezTo>
                      <a:cubicBezTo>
                        <a:pt x="0" y="87"/>
                        <a:pt x="87" y="0"/>
                        <a:pt x="194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/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2701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 Unicode MS"/>
                    <a:cs typeface="+mn-cs"/>
                  </a:endParaRPr>
                </a:p>
              </p:txBody>
            </p:sp>
            <p:sp>
              <p:nvSpPr>
                <p:cNvPr id="296" name="Freeform 16">
                  <a:extLst>
                    <a:ext uri="{FF2B5EF4-FFF2-40B4-BE49-F238E27FC236}">
                      <a16:creationId xmlns="" xmlns:a16="http://schemas.microsoft.com/office/drawing/2014/main" id="{47CB68A3-F2C3-4C35-990D-897A529343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0082" y="2268017"/>
                  <a:ext cx="1711918" cy="1251471"/>
                </a:xfrm>
                <a:custGeom>
                  <a:avLst/>
                  <a:gdLst>
                    <a:gd name="T0" fmla="*/ 194 w 798"/>
                    <a:gd name="T1" fmla="*/ 0 h 583"/>
                    <a:gd name="T2" fmla="*/ 604 w 798"/>
                    <a:gd name="T3" fmla="*/ 0 h 583"/>
                    <a:gd name="T4" fmla="*/ 798 w 798"/>
                    <a:gd name="T5" fmla="*/ 195 h 583"/>
                    <a:gd name="T6" fmla="*/ 798 w 798"/>
                    <a:gd name="T7" fmla="*/ 198 h 583"/>
                    <a:gd name="T8" fmla="*/ 798 w 798"/>
                    <a:gd name="T9" fmla="*/ 198 h 583"/>
                    <a:gd name="T10" fmla="*/ 798 w 798"/>
                    <a:gd name="T11" fmla="*/ 583 h 583"/>
                    <a:gd name="T12" fmla="*/ 604 w 798"/>
                    <a:gd name="T13" fmla="*/ 389 h 583"/>
                    <a:gd name="T14" fmla="*/ 335 w 798"/>
                    <a:gd name="T15" fmla="*/ 389 h 583"/>
                    <a:gd name="T16" fmla="*/ 194 w 798"/>
                    <a:gd name="T17" fmla="*/ 389 h 583"/>
                    <a:gd name="T18" fmla="*/ 0 w 798"/>
                    <a:gd name="T19" fmla="*/ 195 h 583"/>
                    <a:gd name="T20" fmla="*/ 194 w 798"/>
                    <a:gd name="T21" fmla="*/ 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98" h="583">
                      <a:moveTo>
                        <a:pt x="194" y="0"/>
                      </a:moveTo>
                      <a:cubicBezTo>
                        <a:pt x="199" y="0"/>
                        <a:pt x="599" y="0"/>
                        <a:pt x="604" y="0"/>
                      </a:cubicBezTo>
                      <a:cubicBezTo>
                        <a:pt x="711" y="0"/>
                        <a:pt x="798" y="87"/>
                        <a:pt x="798" y="195"/>
                      </a:cubicBezTo>
                      <a:cubicBezTo>
                        <a:pt x="798" y="196"/>
                        <a:pt x="798" y="197"/>
                        <a:pt x="798" y="198"/>
                      </a:cubicBezTo>
                      <a:cubicBezTo>
                        <a:pt x="798" y="198"/>
                        <a:pt x="798" y="198"/>
                        <a:pt x="798" y="198"/>
                      </a:cubicBezTo>
                      <a:cubicBezTo>
                        <a:pt x="798" y="583"/>
                        <a:pt x="798" y="583"/>
                        <a:pt x="798" y="583"/>
                      </a:cubicBezTo>
                      <a:cubicBezTo>
                        <a:pt x="798" y="476"/>
                        <a:pt x="711" y="389"/>
                        <a:pt x="604" y="389"/>
                      </a:cubicBezTo>
                      <a:cubicBezTo>
                        <a:pt x="600" y="389"/>
                        <a:pt x="452" y="389"/>
                        <a:pt x="335" y="389"/>
                      </a:cubicBezTo>
                      <a:cubicBezTo>
                        <a:pt x="259" y="389"/>
                        <a:pt x="196" y="389"/>
                        <a:pt x="194" y="389"/>
                      </a:cubicBezTo>
                      <a:cubicBezTo>
                        <a:pt x="87" y="389"/>
                        <a:pt x="0" y="302"/>
                        <a:pt x="0" y="195"/>
                      </a:cubicBezTo>
                      <a:cubicBezTo>
                        <a:pt x="0" y="87"/>
                        <a:pt x="87" y="0"/>
                        <a:pt x="194" y="0"/>
                      </a:cubicBezTo>
                      <a:close/>
                    </a:path>
                  </a:pathLst>
                </a:custGeom>
                <a:gradFill>
                  <a:gsLst>
                    <a:gs pos="77000">
                      <a:schemeClr val="accent4"/>
                    </a:gs>
                    <a:gs pos="100000">
                      <a:schemeClr val="accent4">
                        <a:lumMod val="5000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2701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 Unicode MS"/>
                    <a:cs typeface="+mn-cs"/>
                  </a:endParaRPr>
                </a:p>
              </p:txBody>
            </p:sp>
          </p:grpSp>
        </p:grpSp>
        <p:sp>
          <p:nvSpPr>
            <p:cNvPr id="283" name="Oval 7">
              <a:extLst>
                <a:ext uri="{FF2B5EF4-FFF2-40B4-BE49-F238E27FC236}">
                  <a16:creationId xmlns="" xmlns:a16="http://schemas.microsoft.com/office/drawing/2014/main" id="{8E698315-258D-4027-8ABF-7BF7EE0D70B6}"/>
                </a:ext>
              </a:extLst>
            </p:cNvPr>
            <p:cNvSpPr/>
            <p:nvPr/>
          </p:nvSpPr>
          <p:spPr>
            <a:xfrm>
              <a:off x="4711961" y="2708899"/>
              <a:ext cx="336367" cy="441840"/>
            </a:xfrm>
            <a:custGeom>
              <a:avLst/>
              <a:gdLst/>
              <a:ahLst/>
              <a:cxnLst/>
              <a:rect l="l" t="t" r="r" b="b"/>
              <a:pathLst>
                <a:path w="3025265" h="3973870">
                  <a:moveTo>
                    <a:pt x="1048235" y="955278"/>
                  </a:moveTo>
                  <a:cubicBezTo>
                    <a:pt x="1143886" y="955278"/>
                    <a:pt x="1221426" y="1089843"/>
                    <a:pt x="1221426" y="1255837"/>
                  </a:cubicBezTo>
                  <a:cubicBezTo>
                    <a:pt x="1221426" y="1421831"/>
                    <a:pt x="1143886" y="1556396"/>
                    <a:pt x="1048235" y="1556396"/>
                  </a:cubicBezTo>
                  <a:cubicBezTo>
                    <a:pt x="952584" y="1556396"/>
                    <a:pt x="875044" y="1421831"/>
                    <a:pt x="875044" y="1255837"/>
                  </a:cubicBezTo>
                  <a:cubicBezTo>
                    <a:pt x="875044" y="1089843"/>
                    <a:pt x="952584" y="955278"/>
                    <a:pt x="1048235" y="955278"/>
                  </a:cubicBezTo>
                  <a:close/>
                  <a:moveTo>
                    <a:pt x="805954" y="648071"/>
                  </a:moveTo>
                  <a:lnTo>
                    <a:pt x="805954" y="1853034"/>
                  </a:lnTo>
                  <a:cubicBezTo>
                    <a:pt x="805954" y="1947724"/>
                    <a:pt x="869395" y="2027597"/>
                    <a:pt x="956357" y="2051540"/>
                  </a:cubicBezTo>
                  <a:lnTo>
                    <a:pt x="956356" y="2473030"/>
                  </a:lnTo>
                  <a:cubicBezTo>
                    <a:pt x="956356" y="2523517"/>
                    <a:pt x="997284" y="2564445"/>
                    <a:pt x="1047771" y="2564445"/>
                  </a:cubicBezTo>
                  <a:cubicBezTo>
                    <a:pt x="1098258" y="2564445"/>
                    <a:pt x="1139186" y="2523517"/>
                    <a:pt x="1139186" y="2473030"/>
                  </a:cubicBezTo>
                  <a:lnTo>
                    <a:pt x="1139186" y="2051828"/>
                  </a:lnTo>
                  <a:cubicBezTo>
                    <a:pt x="1226618" y="2028173"/>
                    <a:pt x="1290517" y="1948066"/>
                    <a:pt x="1290517" y="1853034"/>
                  </a:cubicBezTo>
                  <a:lnTo>
                    <a:pt x="1290517" y="649328"/>
                  </a:lnTo>
                  <a:cubicBezTo>
                    <a:pt x="1740927" y="708507"/>
                    <a:pt x="2088232" y="1094132"/>
                    <a:pt x="2088232" y="1560875"/>
                  </a:cubicBezTo>
                  <a:lnTo>
                    <a:pt x="2088232" y="2137870"/>
                  </a:lnTo>
                  <a:lnTo>
                    <a:pt x="2088233" y="2137870"/>
                  </a:lnTo>
                  <a:lnTo>
                    <a:pt x="2088233" y="3055870"/>
                  </a:lnTo>
                  <a:cubicBezTo>
                    <a:pt x="2088233" y="3562867"/>
                    <a:pt x="1677230" y="3973870"/>
                    <a:pt x="1170233" y="3973870"/>
                  </a:cubicBezTo>
                  <a:lnTo>
                    <a:pt x="918001" y="3973870"/>
                  </a:lnTo>
                  <a:cubicBezTo>
                    <a:pt x="411004" y="3973870"/>
                    <a:pt x="1" y="3562867"/>
                    <a:pt x="1" y="3055870"/>
                  </a:cubicBezTo>
                  <a:lnTo>
                    <a:pt x="1" y="2152339"/>
                  </a:lnTo>
                  <a:lnTo>
                    <a:pt x="0" y="2152339"/>
                  </a:lnTo>
                  <a:lnTo>
                    <a:pt x="0" y="1560875"/>
                  </a:lnTo>
                  <a:cubicBezTo>
                    <a:pt x="0" y="1091278"/>
                    <a:pt x="351565" y="703794"/>
                    <a:pt x="805954" y="648071"/>
                  </a:cubicBezTo>
                  <a:close/>
                  <a:moveTo>
                    <a:pt x="1619797" y="91"/>
                  </a:moveTo>
                  <a:cubicBezTo>
                    <a:pt x="1732841" y="1988"/>
                    <a:pt x="1845389" y="33430"/>
                    <a:pt x="1945434" y="94215"/>
                  </a:cubicBezTo>
                  <a:cubicBezTo>
                    <a:pt x="2133478" y="208468"/>
                    <a:pt x="2249869" y="409692"/>
                    <a:pt x="2255221" y="627780"/>
                  </a:cubicBezTo>
                  <a:lnTo>
                    <a:pt x="2257891" y="627572"/>
                  </a:lnTo>
                  <a:cubicBezTo>
                    <a:pt x="2272309" y="812739"/>
                    <a:pt x="2385479" y="975734"/>
                    <a:pt x="2553934" y="1053951"/>
                  </a:cubicBezTo>
                  <a:cubicBezTo>
                    <a:pt x="2706200" y="1124651"/>
                    <a:pt x="2882234" y="1116149"/>
                    <a:pt x="3025265" y="1032491"/>
                  </a:cubicBezTo>
                  <a:lnTo>
                    <a:pt x="3025265" y="1181594"/>
                  </a:lnTo>
                  <a:cubicBezTo>
                    <a:pt x="2858744" y="1255002"/>
                    <a:pt x="2666516" y="1253932"/>
                    <a:pt x="2497514" y="1175460"/>
                  </a:cubicBezTo>
                  <a:cubicBezTo>
                    <a:pt x="2293602" y="1080779"/>
                    <a:pt x="2153951" y="887555"/>
                    <a:pt x="2128339" y="665512"/>
                  </a:cubicBezTo>
                  <a:lnTo>
                    <a:pt x="2122734" y="665324"/>
                  </a:lnTo>
                  <a:cubicBezTo>
                    <a:pt x="2128967" y="479701"/>
                    <a:pt x="2034597" y="305147"/>
                    <a:pt x="1875870" y="208708"/>
                  </a:cubicBezTo>
                  <a:cubicBezTo>
                    <a:pt x="1717143" y="112268"/>
                    <a:pt x="1518741" y="108938"/>
                    <a:pt x="1356867" y="199997"/>
                  </a:cubicBezTo>
                  <a:cubicBezTo>
                    <a:pt x="1194993" y="291056"/>
                    <a:pt x="1094818" y="462344"/>
                    <a:pt x="1094818" y="648071"/>
                  </a:cubicBezTo>
                  <a:lnTo>
                    <a:pt x="960849" y="648071"/>
                  </a:lnTo>
                  <a:cubicBezTo>
                    <a:pt x="960849" y="413945"/>
                    <a:pt x="1087128" y="198021"/>
                    <a:pt x="1291185" y="83234"/>
                  </a:cubicBezTo>
                  <a:cubicBezTo>
                    <a:pt x="1393213" y="25840"/>
                    <a:pt x="1506753" y="-1807"/>
                    <a:pt x="1619797" y="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84" name="Trapezoid 10">
              <a:extLst>
                <a:ext uri="{FF2B5EF4-FFF2-40B4-BE49-F238E27FC236}">
                  <a16:creationId xmlns="" xmlns:a16="http://schemas.microsoft.com/office/drawing/2014/main" id="{6805AF17-8935-43E1-9C57-4EB73619E1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18767" y="2157134"/>
              <a:ext cx="422158" cy="421663"/>
            </a:xfrm>
            <a:custGeom>
              <a:avLst/>
              <a:gdLst/>
              <a:ahLst/>
              <a:cxnLst/>
              <a:rect l="l" t="t" r="r" b="b"/>
              <a:pathLst>
                <a:path w="3910377" h="3905794">
                  <a:moveTo>
                    <a:pt x="1" y="3797782"/>
                  </a:moveTo>
                  <a:lnTo>
                    <a:pt x="3910377" y="3797782"/>
                  </a:lnTo>
                  <a:lnTo>
                    <a:pt x="3910377" y="3905794"/>
                  </a:lnTo>
                  <a:lnTo>
                    <a:pt x="1" y="3905794"/>
                  </a:lnTo>
                  <a:close/>
                  <a:moveTo>
                    <a:pt x="1757257" y="3353296"/>
                  </a:moveTo>
                  <a:cubicBezTo>
                    <a:pt x="1690135" y="3353296"/>
                    <a:pt x="1635721" y="3407710"/>
                    <a:pt x="1635721" y="3474832"/>
                  </a:cubicBezTo>
                  <a:cubicBezTo>
                    <a:pt x="1635721" y="3541954"/>
                    <a:pt x="1690135" y="3596368"/>
                    <a:pt x="1757257" y="3596368"/>
                  </a:cubicBezTo>
                  <a:lnTo>
                    <a:pt x="2187409" y="3596368"/>
                  </a:lnTo>
                  <a:cubicBezTo>
                    <a:pt x="2254531" y="3596368"/>
                    <a:pt x="2308945" y="3541954"/>
                    <a:pt x="2308945" y="3474832"/>
                  </a:cubicBezTo>
                  <a:cubicBezTo>
                    <a:pt x="2308945" y="3407710"/>
                    <a:pt x="2254531" y="3353296"/>
                    <a:pt x="2187409" y="3353296"/>
                  </a:cubicBezTo>
                  <a:close/>
                  <a:moveTo>
                    <a:pt x="492288" y="2449553"/>
                  </a:moveTo>
                  <a:lnTo>
                    <a:pt x="472244" y="2517369"/>
                  </a:lnTo>
                  <a:lnTo>
                    <a:pt x="3438134" y="2517369"/>
                  </a:lnTo>
                  <a:lnTo>
                    <a:pt x="3418090" y="2449553"/>
                  </a:lnTo>
                  <a:close/>
                  <a:moveTo>
                    <a:pt x="432162" y="2249610"/>
                  </a:moveTo>
                  <a:lnTo>
                    <a:pt x="3478215" y="2249610"/>
                  </a:lnTo>
                  <a:lnTo>
                    <a:pt x="3910377" y="3711740"/>
                  </a:lnTo>
                  <a:lnTo>
                    <a:pt x="0" y="3711740"/>
                  </a:lnTo>
                  <a:close/>
                  <a:moveTo>
                    <a:pt x="1637280" y="544956"/>
                  </a:moveTo>
                  <a:cubicBezTo>
                    <a:pt x="1626413" y="544956"/>
                    <a:pt x="1615547" y="549102"/>
                    <a:pt x="1607256" y="557393"/>
                  </a:cubicBezTo>
                  <a:lnTo>
                    <a:pt x="796281" y="1368368"/>
                  </a:lnTo>
                  <a:cubicBezTo>
                    <a:pt x="779699" y="1384950"/>
                    <a:pt x="779699" y="1411834"/>
                    <a:pt x="796281" y="1428415"/>
                  </a:cubicBezTo>
                  <a:lnTo>
                    <a:pt x="825565" y="1457699"/>
                  </a:lnTo>
                  <a:cubicBezTo>
                    <a:pt x="842147" y="1474281"/>
                    <a:pt x="869031" y="1474281"/>
                    <a:pt x="885612" y="1457699"/>
                  </a:cubicBezTo>
                  <a:lnTo>
                    <a:pt x="1696588" y="646724"/>
                  </a:lnTo>
                  <a:cubicBezTo>
                    <a:pt x="1713169" y="630143"/>
                    <a:pt x="1713169" y="603258"/>
                    <a:pt x="1696588" y="586677"/>
                  </a:cubicBezTo>
                  <a:lnTo>
                    <a:pt x="1667304" y="557393"/>
                  </a:lnTo>
                  <a:cubicBezTo>
                    <a:pt x="1659013" y="549102"/>
                    <a:pt x="1648146" y="544956"/>
                    <a:pt x="1637280" y="544956"/>
                  </a:cubicBezTo>
                  <a:close/>
                  <a:moveTo>
                    <a:pt x="1372791" y="439020"/>
                  </a:moveTo>
                  <a:cubicBezTo>
                    <a:pt x="1361925" y="439020"/>
                    <a:pt x="1351058" y="443165"/>
                    <a:pt x="1342767" y="451456"/>
                  </a:cubicBezTo>
                  <a:lnTo>
                    <a:pt x="851745" y="942478"/>
                  </a:lnTo>
                  <a:cubicBezTo>
                    <a:pt x="835164" y="959060"/>
                    <a:pt x="835164" y="985944"/>
                    <a:pt x="851745" y="1002526"/>
                  </a:cubicBezTo>
                  <a:lnTo>
                    <a:pt x="881029" y="1031810"/>
                  </a:lnTo>
                  <a:cubicBezTo>
                    <a:pt x="897611" y="1048392"/>
                    <a:pt x="924495" y="1048392"/>
                    <a:pt x="941077" y="1031810"/>
                  </a:cubicBezTo>
                  <a:lnTo>
                    <a:pt x="1432099" y="540788"/>
                  </a:lnTo>
                  <a:cubicBezTo>
                    <a:pt x="1448681" y="524206"/>
                    <a:pt x="1448681" y="497322"/>
                    <a:pt x="1432099" y="480740"/>
                  </a:cubicBezTo>
                  <a:lnTo>
                    <a:pt x="1402815" y="451456"/>
                  </a:lnTo>
                  <a:cubicBezTo>
                    <a:pt x="1394524" y="443165"/>
                    <a:pt x="1383658" y="439020"/>
                    <a:pt x="1372791" y="439020"/>
                  </a:cubicBezTo>
                  <a:close/>
                  <a:moveTo>
                    <a:pt x="864042" y="270000"/>
                  </a:moveTo>
                  <a:lnTo>
                    <a:pt x="2945402" y="270000"/>
                  </a:lnTo>
                  <a:cubicBezTo>
                    <a:pt x="3094522" y="270000"/>
                    <a:pt x="3215407" y="390885"/>
                    <a:pt x="3215407" y="540005"/>
                  </a:cubicBezTo>
                  <a:lnTo>
                    <a:pt x="3215407" y="1619995"/>
                  </a:lnTo>
                  <a:cubicBezTo>
                    <a:pt x="3215407" y="1769115"/>
                    <a:pt x="3094522" y="1890000"/>
                    <a:pt x="2945402" y="1890000"/>
                  </a:cubicBezTo>
                  <a:lnTo>
                    <a:pt x="864042" y="1890000"/>
                  </a:lnTo>
                  <a:cubicBezTo>
                    <a:pt x="714922" y="1890000"/>
                    <a:pt x="594037" y="1769115"/>
                    <a:pt x="594037" y="1619995"/>
                  </a:cubicBezTo>
                  <a:lnTo>
                    <a:pt x="594037" y="540005"/>
                  </a:lnTo>
                  <a:cubicBezTo>
                    <a:pt x="594037" y="390885"/>
                    <a:pt x="714922" y="270000"/>
                    <a:pt x="864042" y="270000"/>
                  </a:cubicBezTo>
                  <a:close/>
                  <a:moveTo>
                    <a:pt x="804042" y="180000"/>
                  </a:moveTo>
                  <a:cubicBezTo>
                    <a:pt x="638353" y="180000"/>
                    <a:pt x="504036" y="314317"/>
                    <a:pt x="504036" y="480006"/>
                  </a:cubicBezTo>
                  <a:lnTo>
                    <a:pt x="504036" y="1679994"/>
                  </a:lnTo>
                  <a:cubicBezTo>
                    <a:pt x="504036" y="1845683"/>
                    <a:pt x="638353" y="1980000"/>
                    <a:pt x="804042" y="1980000"/>
                  </a:cubicBezTo>
                  <a:lnTo>
                    <a:pt x="3027043" y="1980000"/>
                  </a:lnTo>
                  <a:cubicBezTo>
                    <a:pt x="3192732" y="1980000"/>
                    <a:pt x="3327049" y="1845683"/>
                    <a:pt x="3327049" y="1679994"/>
                  </a:cubicBezTo>
                  <a:lnTo>
                    <a:pt x="3327049" y="480006"/>
                  </a:lnTo>
                  <a:cubicBezTo>
                    <a:pt x="3327049" y="314317"/>
                    <a:pt x="3192732" y="180000"/>
                    <a:pt x="3027043" y="180000"/>
                  </a:cubicBezTo>
                  <a:close/>
                  <a:moveTo>
                    <a:pt x="684043" y="0"/>
                  </a:moveTo>
                  <a:lnTo>
                    <a:pt x="3190330" y="0"/>
                  </a:lnTo>
                  <a:cubicBezTo>
                    <a:pt x="3389156" y="0"/>
                    <a:pt x="3550337" y="161181"/>
                    <a:pt x="3550337" y="360007"/>
                  </a:cubicBezTo>
                  <a:lnTo>
                    <a:pt x="3550337" y="1799993"/>
                  </a:lnTo>
                  <a:cubicBezTo>
                    <a:pt x="3550337" y="1998819"/>
                    <a:pt x="3389156" y="2160000"/>
                    <a:pt x="3190330" y="2160000"/>
                  </a:cubicBezTo>
                  <a:lnTo>
                    <a:pt x="684043" y="2160000"/>
                  </a:lnTo>
                  <a:cubicBezTo>
                    <a:pt x="485217" y="2160000"/>
                    <a:pt x="324036" y="1998819"/>
                    <a:pt x="324036" y="1799993"/>
                  </a:cubicBezTo>
                  <a:lnTo>
                    <a:pt x="324036" y="360007"/>
                  </a:lnTo>
                  <a:cubicBezTo>
                    <a:pt x="324036" y="161181"/>
                    <a:pt x="485217" y="0"/>
                    <a:pt x="6840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85" name="Rounded Rectangle 12">
              <a:extLst>
                <a:ext uri="{FF2B5EF4-FFF2-40B4-BE49-F238E27FC236}">
                  <a16:creationId xmlns="" xmlns:a16="http://schemas.microsoft.com/office/drawing/2014/main" id="{1B3CC219-97AF-4175-9368-DACFDB8357B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89145" y="3611356"/>
              <a:ext cx="383310" cy="456783"/>
            </a:xfrm>
            <a:custGeom>
              <a:avLst/>
              <a:gdLst/>
              <a:ahLst/>
              <a:cxnLst/>
              <a:rect l="l" t="t" r="r" b="b"/>
              <a:pathLst>
                <a:path w="3312367" h="3947283">
                  <a:moveTo>
                    <a:pt x="2537615" y="3705909"/>
                  </a:moveTo>
                  <a:cubicBezTo>
                    <a:pt x="2512344" y="3705909"/>
                    <a:pt x="2491857" y="3726396"/>
                    <a:pt x="2491857" y="3751667"/>
                  </a:cubicBezTo>
                  <a:cubicBezTo>
                    <a:pt x="2491857" y="3776938"/>
                    <a:pt x="2512344" y="3797425"/>
                    <a:pt x="2537615" y="3797425"/>
                  </a:cubicBezTo>
                  <a:lnTo>
                    <a:pt x="2762175" y="3797425"/>
                  </a:lnTo>
                  <a:cubicBezTo>
                    <a:pt x="2787446" y="3797425"/>
                    <a:pt x="2807933" y="3776938"/>
                    <a:pt x="2807933" y="3751667"/>
                  </a:cubicBezTo>
                  <a:cubicBezTo>
                    <a:pt x="2807933" y="3726396"/>
                    <a:pt x="2787446" y="3705909"/>
                    <a:pt x="2762175" y="3705909"/>
                  </a:cubicBezTo>
                  <a:close/>
                  <a:moveTo>
                    <a:pt x="1141114" y="3408594"/>
                  </a:moveTo>
                  <a:cubicBezTo>
                    <a:pt x="1097903" y="3408594"/>
                    <a:pt x="1062874" y="3443623"/>
                    <a:pt x="1062874" y="3486834"/>
                  </a:cubicBezTo>
                  <a:cubicBezTo>
                    <a:pt x="1062874" y="3530045"/>
                    <a:pt x="1097903" y="3565073"/>
                    <a:pt x="1141114" y="3565073"/>
                  </a:cubicBezTo>
                  <a:lnTo>
                    <a:pt x="1525078" y="3565074"/>
                  </a:lnTo>
                  <a:cubicBezTo>
                    <a:pt x="1568289" y="3565074"/>
                    <a:pt x="1603318" y="3530045"/>
                    <a:pt x="1603318" y="3486834"/>
                  </a:cubicBezTo>
                  <a:lnTo>
                    <a:pt x="1603319" y="3486834"/>
                  </a:lnTo>
                  <a:cubicBezTo>
                    <a:pt x="1603319" y="3443623"/>
                    <a:pt x="1568290" y="3408594"/>
                    <a:pt x="1525079" y="3408594"/>
                  </a:cubicBezTo>
                  <a:close/>
                  <a:moveTo>
                    <a:pt x="2129393" y="1705414"/>
                  </a:moveTo>
                  <a:lnTo>
                    <a:pt x="2129393" y="3580170"/>
                  </a:lnTo>
                  <a:lnTo>
                    <a:pt x="3126216" y="3580170"/>
                  </a:lnTo>
                  <a:lnTo>
                    <a:pt x="3126216" y="1705414"/>
                  </a:lnTo>
                  <a:close/>
                  <a:moveTo>
                    <a:pt x="2481193" y="1533789"/>
                  </a:moveTo>
                  <a:cubicBezTo>
                    <a:pt x="2462682" y="1533789"/>
                    <a:pt x="2447676" y="1548795"/>
                    <a:pt x="2447676" y="1567306"/>
                  </a:cubicBezTo>
                  <a:lnTo>
                    <a:pt x="2447676" y="1572258"/>
                  </a:lnTo>
                  <a:cubicBezTo>
                    <a:pt x="2447676" y="1590769"/>
                    <a:pt x="2462682" y="1605775"/>
                    <a:pt x="2481193" y="1605775"/>
                  </a:cubicBezTo>
                  <a:lnTo>
                    <a:pt x="2774415" y="1605775"/>
                  </a:lnTo>
                  <a:cubicBezTo>
                    <a:pt x="2792926" y="1605775"/>
                    <a:pt x="2807932" y="1590769"/>
                    <a:pt x="2807932" y="1572258"/>
                  </a:cubicBezTo>
                  <a:lnTo>
                    <a:pt x="2807932" y="1567306"/>
                  </a:lnTo>
                  <a:cubicBezTo>
                    <a:pt x="2807932" y="1548795"/>
                    <a:pt x="2792926" y="1533789"/>
                    <a:pt x="2774415" y="1533789"/>
                  </a:cubicBezTo>
                  <a:close/>
                  <a:moveTo>
                    <a:pt x="2113478" y="1418392"/>
                  </a:moveTo>
                  <a:lnTo>
                    <a:pt x="3142130" y="1418392"/>
                  </a:lnTo>
                  <a:cubicBezTo>
                    <a:pt x="3236149" y="1418392"/>
                    <a:pt x="3312367" y="1494610"/>
                    <a:pt x="3312367" y="1588629"/>
                  </a:cubicBezTo>
                  <a:lnTo>
                    <a:pt x="3312367" y="3777046"/>
                  </a:lnTo>
                  <a:cubicBezTo>
                    <a:pt x="3312367" y="3871065"/>
                    <a:pt x="3236149" y="3947283"/>
                    <a:pt x="3142130" y="3947283"/>
                  </a:cubicBezTo>
                  <a:lnTo>
                    <a:pt x="2113478" y="3947283"/>
                  </a:lnTo>
                  <a:cubicBezTo>
                    <a:pt x="2019459" y="3947283"/>
                    <a:pt x="1943241" y="3871065"/>
                    <a:pt x="1943241" y="3777046"/>
                  </a:cubicBezTo>
                  <a:lnTo>
                    <a:pt x="1943241" y="1588629"/>
                  </a:lnTo>
                  <a:cubicBezTo>
                    <a:pt x="1943241" y="1494610"/>
                    <a:pt x="2019459" y="1418392"/>
                    <a:pt x="2113478" y="1418392"/>
                  </a:cubicBezTo>
                  <a:close/>
                  <a:moveTo>
                    <a:pt x="1006317" y="157391"/>
                  </a:moveTo>
                  <a:cubicBezTo>
                    <a:pt x="987806" y="157391"/>
                    <a:pt x="972800" y="172397"/>
                    <a:pt x="972800" y="190908"/>
                  </a:cubicBezTo>
                  <a:lnTo>
                    <a:pt x="972800" y="195860"/>
                  </a:lnTo>
                  <a:cubicBezTo>
                    <a:pt x="972800" y="214371"/>
                    <a:pt x="987806" y="229377"/>
                    <a:pt x="1006317" y="229377"/>
                  </a:cubicBezTo>
                  <a:lnTo>
                    <a:pt x="1659876" y="229377"/>
                  </a:lnTo>
                  <a:cubicBezTo>
                    <a:pt x="1678387" y="229377"/>
                    <a:pt x="1693393" y="214371"/>
                    <a:pt x="1693393" y="195860"/>
                  </a:cubicBezTo>
                  <a:lnTo>
                    <a:pt x="1693393" y="190908"/>
                  </a:lnTo>
                  <a:cubicBezTo>
                    <a:pt x="1693393" y="172397"/>
                    <a:pt x="1678387" y="157391"/>
                    <a:pt x="1659876" y="157391"/>
                  </a:cubicBezTo>
                  <a:close/>
                  <a:moveTo>
                    <a:pt x="264780" y="0"/>
                  </a:moveTo>
                  <a:lnTo>
                    <a:pt x="2401413" y="0"/>
                  </a:lnTo>
                  <a:cubicBezTo>
                    <a:pt x="2547647" y="0"/>
                    <a:pt x="2666193" y="118546"/>
                    <a:pt x="2666193" y="264780"/>
                  </a:cubicBezTo>
                  <a:lnTo>
                    <a:pt x="2666193" y="1345374"/>
                  </a:lnTo>
                  <a:lnTo>
                    <a:pt x="2369517" y="1345374"/>
                  </a:lnTo>
                  <a:lnTo>
                    <a:pt x="2369517" y="366783"/>
                  </a:lnTo>
                  <a:lnTo>
                    <a:pt x="296676" y="366783"/>
                  </a:lnTo>
                  <a:lnTo>
                    <a:pt x="296676" y="3219873"/>
                  </a:lnTo>
                  <a:lnTo>
                    <a:pt x="1867527" y="3219873"/>
                  </a:lnTo>
                  <a:lnTo>
                    <a:pt x="1867527" y="3778374"/>
                  </a:lnTo>
                  <a:lnTo>
                    <a:pt x="264780" y="3778374"/>
                  </a:lnTo>
                  <a:cubicBezTo>
                    <a:pt x="118546" y="3778374"/>
                    <a:pt x="0" y="3659828"/>
                    <a:pt x="0" y="3513594"/>
                  </a:cubicBezTo>
                  <a:lnTo>
                    <a:pt x="0" y="264780"/>
                  </a:lnTo>
                  <a:cubicBezTo>
                    <a:pt x="0" y="118546"/>
                    <a:pt x="118546" y="0"/>
                    <a:pt x="26478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86" name="Rounded Rectangle 1">
              <a:extLst>
                <a:ext uri="{FF2B5EF4-FFF2-40B4-BE49-F238E27FC236}">
                  <a16:creationId xmlns="" xmlns:a16="http://schemas.microsoft.com/office/drawing/2014/main" id="{800328D7-9BCA-486D-904A-D879B52858C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86564" y="1942824"/>
              <a:ext cx="355324" cy="356629"/>
            </a:xfrm>
            <a:custGeom>
              <a:avLst/>
              <a:gdLst/>
              <a:ahLst/>
              <a:cxnLst/>
              <a:rect l="l" t="t" r="r" b="b"/>
              <a:pathLst>
                <a:path w="3888432" h="3902714">
                  <a:moveTo>
                    <a:pt x="1113894" y="3227140"/>
                  </a:moveTo>
                  <a:lnTo>
                    <a:pt x="2774538" y="3227140"/>
                  </a:lnTo>
                  <a:cubicBezTo>
                    <a:pt x="2813020" y="3227140"/>
                    <a:pt x="2844216" y="3258336"/>
                    <a:pt x="2844216" y="3296818"/>
                  </a:cubicBezTo>
                  <a:lnTo>
                    <a:pt x="2844216" y="3337462"/>
                  </a:lnTo>
                  <a:cubicBezTo>
                    <a:pt x="2844216" y="3375944"/>
                    <a:pt x="2813020" y="3407140"/>
                    <a:pt x="2774538" y="3407140"/>
                  </a:cubicBezTo>
                  <a:lnTo>
                    <a:pt x="1113894" y="3407140"/>
                  </a:lnTo>
                  <a:cubicBezTo>
                    <a:pt x="1075412" y="3407140"/>
                    <a:pt x="1044216" y="3375944"/>
                    <a:pt x="1044216" y="3337462"/>
                  </a:cubicBezTo>
                  <a:lnTo>
                    <a:pt x="1044216" y="3296818"/>
                  </a:lnTo>
                  <a:cubicBezTo>
                    <a:pt x="1044216" y="3258336"/>
                    <a:pt x="1075412" y="3227140"/>
                    <a:pt x="1113894" y="3227140"/>
                  </a:cubicBezTo>
                  <a:close/>
                  <a:moveTo>
                    <a:pt x="1111898" y="2923315"/>
                  </a:moveTo>
                  <a:lnTo>
                    <a:pt x="2772542" y="2923315"/>
                  </a:lnTo>
                  <a:cubicBezTo>
                    <a:pt x="2811024" y="2923315"/>
                    <a:pt x="2842220" y="2954511"/>
                    <a:pt x="2842220" y="2992993"/>
                  </a:cubicBezTo>
                  <a:lnTo>
                    <a:pt x="2842220" y="3033637"/>
                  </a:lnTo>
                  <a:cubicBezTo>
                    <a:pt x="2842220" y="3072119"/>
                    <a:pt x="2811024" y="3103315"/>
                    <a:pt x="2772542" y="3103315"/>
                  </a:cubicBezTo>
                  <a:lnTo>
                    <a:pt x="1111898" y="3103315"/>
                  </a:lnTo>
                  <a:cubicBezTo>
                    <a:pt x="1073416" y="3103315"/>
                    <a:pt x="1042220" y="3072119"/>
                    <a:pt x="1042220" y="3033637"/>
                  </a:cubicBezTo>
                  <a:lnTo>
                    <a:pt x="1042220" y="2992993"/>
                  </a:lnTo>
                  <a:cubicBezTo>
                    <a:pt x="1042220" y="2954511"/>
                    <a:pt x="1073416" y="2923315"/>
                    <a:pt x="1111898" y="2923315"/>
                  </a:cubicBezTo>
                  <a:close/>
                  <a:moveTo>
                    <a:pt x="495275" y="2664296"/>
                  </a:moveTo>
                  <a:lnTo>
                    <a:pt x="853982" y="2664296"/>
                  </a:lnTo>
                  <a:lnTo>
                    <a:pt x="853982" y="3560524"/>
                  </a:lnTo>
                  <a:lnTo>
                    <a:pt x="3006222" y="3560524"/>
                  </a:lnTo>
                  <a:lnTo>
                    <a:pt x="3006222" y="2664296"/>
                  </a:lnTo>
                  <a:lnTo>
                    <a:pt x="3364929" y="2664296"/>
                  </a:lnTo>
                  <a:lnTo>
                    <a:pt x="3364929" y="3902714"/>
                  </a:lnTo>
                  <a:lnTo>
                    <a:pt x="495275" y="3902714"/>
                  </a:lnTo>
                  <a:close/>
                  <a:moveTo>
                    <a:pt x="1113894" y="2619490"/>
                  </a:moveTo>
                  <a:lnTo>
                    <a:pt x="2774538" y="2619490"/>
                  </a:lnTo>
                  <a:cubicBezTo>
                    <a:pt x="2813020" y="2619490"/>
                    <a:pt x="2844216" y="2650686"/>
                    <a:pt x="2844216" y="2689168"/>
                  </a:cubicBezTo>
                  <a:lnTo>
                    <a:pt x="2844216" y="2729812"/>
                  </a:lnTo>
                  <a:cubicBezTo>
                    <a:pt x="2844216" y="2768294"/>
                    <a:pt x="2813020" y="2799490"/>
                    <a:pt x="2774538" y="2799490"/>
                  </a:cubicBezTo>
                  <a:lnTo>
                    <a:pt x="1113894" y="2799490"/>
                  </a:lnTo>
                  <a:cubicBezTo>
                    <a:pt x="1075412" y="2799490"/>
                    <a:pt x="1044216" y="2768294"/>
                    <a:pt x="1044216" y="2729812"/>
                  </a:cubicBezTo>
                  <a:lnTo>
                    <a:pt x="1044216" y="2689168"/>
                  </a:lnTo>
                  <a:cubicBezTo>
                    <a:pt x="1044216" y="2650686"/>
                    <a:pt x="1075412" y="2619490"/>
                    <a:pt x="1113894" y="2619490"/>
                  </a:cubicBezTo>
                  <a:close/>
                  <a:moveTo>
                    <a:pt x="3183220" y="1512740"/>
                  </a:moveTo>
                  <a:cubicBezTo>
                    <a:pt x="3130821" y="1512740"/>
                    <a:pt x="3088344" y="1555217"/>
                    <a:pt x="3088344" y="1607616"/>
                  </a:cubicBezTo>
                  <a:lnTo>
                    <a:pt x="3088344" y="1777903"/>
                  </a:lnTo>
                  <a:cubicBezTo>
                    <a:pt x="3088344" y="1830302"/>
                    <a:pt x="3130821" y="1872779"/>
                    <a:pt x="3183220" y="1872779"/>
                  </a:cubicBezTo>
                  <a:lnTo>
                    <a:pt x="3334111" y="1872779"/>
                  </a:lnTo>
                  <a:cubicBezTo>
                    <a:pt x="3386510" y="1872779"/>
                    <a:pt x="3428987" y="1830302"/>
                    <a:pt x="3428987" y="1777903"/>
                  </a:cubicBezTo>
                  <a:lnTo>
                    <a:pt x="3428987" y="1607616"/>
                  </a:lnTo>
                  <a:cubicBezTo>
                    <a:pt x="3428987" y="1555217"/>
                    <a:pt x="3386510" y="1512740"/>
                    <a:pt x="3334111" y="1512740"/>
                  </a:cubicBezTo>
                  <a:close/>
                  <a:moveTo>
                    <a:pt x="317370" y="1192161"/>
                  </a:moveTo>
                  <a:lnTo>
                    <a:pt x="3571062" y="1192161"/>
                  </a:lnTo>
                  <a:cubicBezTo>
                    <a:pt x="3746341" y="1192161"/>
                    <a:pt x="3888432" y="1369515"/>
                    <a:pt x="3888432" y="1588294"/>
                  </a:cubicBezTo>
                  <a:lnTo>
                    <a:pt x="3888432" y="3172779"/>
                  </a:lnTo>
                  <a:cubicBezTo>
                    <a:pt x="3888432" y="3391558"/>
                    <a:pt x="3746341" y="3568912"/>
                    <a:pt x="3571062" y="3568912"/>
                  </a:cubicBezTo>
                  <a:lnTo>
                    <a:pt x="3484959" y="3568912"/>
                  </a:lnTo>
                  <a:lnTo>
                    <a:pt x="3484959" y="2490370"/>
                  </a:lnTo>
                  <a:lnTo>
                    <a:pt x="388615" y="2490370"/>
                  </a:lnTo>
                  <a:lnTo>
                    <a:pt x="388615" y="3568912"/>
                  </a:lnTo>
                  <a:lnTo>
                    <a:pt x="317370" y="3568912"/>
                  </a:lnTo>
                  <a:cubicBezTo>
                    <a:pt x="142091" y="3568912"/>
                    <a:pt x="0" y="3391558"/>
                    <a:pt x="0" y="3172779"/>
                  </a:cubicBezTo>
                  <a:lnTo>
                    <a:pt x="0" y="1588294"/>
                  </a:lnTo>
                  <a:cubicBezTo>
                    <a:pt x="0" y="1369515"/>
                    <a:pt x="142091" y="1192161"/>
                    <a:pt x="317370" y="1192161"/>
                  </a:cubicBezTo>
                  <a:close/>
                  <a:moveTo>
                    <a:pt x="3010811" y="792088"/>
                  </a:moveTo>
                  <a:lnTo>
                    <a:pt x="3369518" y="792088"/>
                  </a:lnTo>
                  <a:lnTo>
                    <a:pt x="3369518" y="1080119"/>
                  </a:lnTo>
                  <a:lnTo>
                    <a:pt x="3010811" y="1080119"/>
                  </a:lnTo>
                  <a:close/>
                  <a:moveTo>
                    <a:pt x="2700857" y="0"/>
                  </a:moveTo>
                  <a:lnTo>
                    <a:pt x="3329483" y="698376"/>
                  </a:lnTo>
                  <a:lnTo>
                    <a:pt x="2700857" y="698376"/>
                  </a:lnTo>
                  <a:close/>
                  <a:moveTo>
                    <a:pt x="499864" y="0"/>
                  </a:moveTo>
                  <a:lnTo>
                    <a:pt x="2592288" y="0"/>
                  </a:lnTo>
                  <a:lnTo>
                    <a:pt x="2592288" y="298450"/>
                  </a:lnTo>
                  <a:lnTo>
                    <a:pt x="858571" y="298450"/>
                  </a:lnTo>
                  <a:lnTo>
                    <a:pt x="858571" y="1080119"/>
                  </a:lnTo>
                  <a:lnTo>
                    <a:pt x="499864" y="1080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87" name="Rectangle 9">
              <a:extLst>
                <a:ext uri="{FF2B5EF4-FFF2-40B4-BE49-F238E27FC236}">
                  <a16:creationId xmlns="" xmlns:a16="http://schemas.microsoft.com/office/drawing/2014/main" id="{CBEC3660-38A6-4FD3-88D9-530BA244AA4A}"/>
                </a:ext>
              </a:extLst>
            </p:cNvPr>
            <p:cNvSpPr>
              <a:spLocks noChangeAspect="1"/>
            </p:cNvSpPr>
            <p:nvPr/>
          </p:nvSpPr>
          <p:spPr>
            <a:xfrm rot="18900000">
              <a:off x="6735495" y="4129389"/>
              <a:ext cx="398780" cy="256007"/>
            </a:xfrm>
            <a:custGeom>
              <a:avLst/>
              <a:gdLst/>
              <a:ahLst/>
              <a:cxnLst/>
              <a:rect l="l" t="t" r="r" b="b"/>
              <a:pathLst>
                <a:path w="4124304" h="2647702">
                  <a:moveTo>
                    <a:pt x="1686761" y="960941"/>
                  </a:moveTo>
                  <a:cubicBezTo>
                    <a:pt x="1753842" y="1028021"/>
                    <a:pt x="1798471" y="1109050"/>
                    <a:pt x="1818618" y="1195219"/>
                  </a:cubicBezTo>
                  <a:lnTo>
                    <a:pt x="1357681" y="1195218"/>
                  </a:lnTo>
                  <a:cubicBezTo>
                    <a:pt x="1313297" y="1181285"/>
                    <a:pt x="1263467" y="1193011"/>
                    <a:pt x="1228239" y="1228239"/>
                  </a:cubicBezTo>
                  <a:cubicBezTo>
                    <a:pt x="1175433" y="1281044"/>
                    <a:pt x="1175433" y="1366658"/>
                    <a:pt x="1228239" y="1419463"/>
                  </a:cubicBezTo>
                  <a:cubicBezTo>
                    <a:pt x="1268711" y="1459935"/>
                    <a:pt x="1328455" y="1469389"/>
                    <a:pt x="1377667" y="1447218"/>
                  </a:cubicBezTo>
                  <a:lnTo>
                    <a:pt x="1820178" y="1447218"/>
                  </a:lnTo>
                  <a:cubicBezTo>
                    <a:pt x="1800316" y="1535281"/>
                    <a:pt x="1755235" y="1618288"/>
                    <a:pt x="1686761" y="1686762"/>
                  </a:cubicBezTo>
                  <a:cubicBezTo>
                    <a:pt x="1486331" y="1887192"/>
                    <a:pt x="1161370" y="1887192"/>
                    <a:pt x="960940" y="1686762"/>
                  </a:cubicBezTo>
                  <a:cubicBezTo>
                    <a:pt x="760510" y="1486332"/>
                    <a:pt x="760510" y="1161371"/>
                    <a:pt x="960940" y="960941"/>
                  </a:cubicBezTo>
                  <a:cubicBezTo>
                    <a:pt x="1161370" y="760511"/>
                    <a:pt x="1486331" y="760511"/>
                    <a:pt x="1686761" y="960941"/>
                  </a:cubicBezTo>
                  <a:close/>
                  <a:moveTo>
                    <a:pt x="1990695" y="657007"/>
                  </a:moveTo>
                  <a:cubicBezTo>
                    <a:pt x="2141919" y="808231"/>
                    <a:pt x="2231048" y="998036"/>
                    <a:pt x="2254582" y="1195218"/>
                  </a:cubicBezTo>
                  <a:lnTo>
                    <a:pt x="2033623" y="1195218"/>
                  </a:lnTo>
                  <a:cubicBezTo>
                    <a:pt x="2009221" y="1055209"/>
                    <a:pt x="1942559" y="921354"/>
                    <a:pt x="1834453" y="813249"/>
                  </a:cubicBezTo>
                  <a:cubicBezTo>
                    <a:pt x="1552456" y="531251"/>
                    <a:pt x="1095246" y="531251"/>
                    <a:pt x="813248" y="813249"/>
                  </a:cubicBezTo>
                  <a:cubicBezTo>
                    <a:pt x="531251" y="1095246"/>
                    <a:pt x="531251" y="1552456"/>
                    <a:pt x="813248" y="1834454"/>
                  </a:cubicBezTo>
                  <a:cubicBezTo>
                    <a:pt x="1095246" y="2116452"/>
                    <a:pt x="1552456" y="2116452"/>
                    <a:pt x="1834453" y="1834454"/>
                  </a:cubicBezTo>
                  <a:cubicBezTo>
                    <a:pt x="1943898" y="1725009"/>
                    <a:pt x="2010867" y="1589173"/>
                    <a:pt x="2034128" y="1447218"/>
                  </a:cubicBezTo>
                  <a:lnTo>
                    <a:pt x="2255087" y="1447218"/>
                  </a:lnTo>
                  <a:cubicBezTo>
                    <a:pt x="2232632" y="1646282"/>
                    <a:pt x="2143266" y="1838124"/>
                    <a:pt x="1990695" y="1990695"/>
                  </a:cubicBezTo>
                  <a:cubicBezTo>
                    <a:pt x="1622407" y="2358984"/>
                    <a:pt x="1025295" y="2358984"/>
                    <a:pt x="657007" y="1990695"/>
                  </a:cubicBezTo>
                  <a:cubicBezTo>
                    <a:pt x="288719" y="1622407"/>
                    <a:pt x="288719" y="1025295"/>
                    <a:pt x="657007" y="657007"/>
                  </a:cubicBezTo>
                  <a:cubicBezTo>
                    <a:pt x="1025295" y="288719"/>
                    <a:pt x="1622407" y="288719"/>
                    <a:pt x="1990695" y="657007"/>
                  </a:cubicBezTo>
                  <a:close/>
                  <a:moveTo>
                    <a:pt x="2331989" y="315713"/>
                  </a:moveTo>
                  <a:cubicBezTo>
                    <a:pt x="2577620" y="561344"/>
                    <a:pt x="2714888" y="874304"/>
                    <a:pt x="2743432" y="1195218"/>
                  </a:cubicBezTo>
                  <a:lnTo>
                    <a:pt x="2495534" y="1195219"/>
                  </a:lnTo>
                  <a:cubicBezTo>
                    <a:pt x="2468062" y="937544"/>
                    <a:pt x="2355257" y="687433"/>
                    <a:pt x="2157763" y="489939"/>
                  </a:cubicBezTo>
                  <a:cubicBezTo>
                    <a:pt x="1697206" y="29382"/>
                    <a:pt x="950496" y="29382"/>
                    <a:pt x="489939" y="489939"/>
                  </a:cubicBezTo>
                  <a:cubicBezTo>
                    <a:pt x="29381" y="950496"/>
                    <a:pt x="29381" y="1697206"/>
                    <a:pt x="489939" y="2157764"/>
                  </a:cubicBezTo>
                  <a:cubicBezTo>
                    <a:pt x="950496" y="2618321"/>
                    <a:pt x="1697206" y="2618321"/>
                    <a:pt x="2157763" y="2157764"/>
                  </a:cubicBezTo>
                  <a:cubicBezTo>
                    <a:pt x="2356608" y="1958919"/>
                    <a:pt x="2469602" y="1706733"/>
                    <a:pt x="2496294" y="1447218"/>
                  </a:cubicBezTo>
                  <a:lnTo>
                    <a:pt x="2743684" y="1447218"/>
                  </a:lnTo>
                  <a:cubicBezTo>
                    <a:pt x="2716382" y="1769985"/>
                    <a:pt x="2578960" y="2085019"/>
                    <a:pt x="2331989" y="2331990"/>
                  </a:cubicBezTo>
                  <a:cubicBezTo>
                    <a:pt x="1775210" y="2888769"/>
                    <a:pt x="872492" y="2888769"/>
                    <a:pt x="315712" y="2331990"/>
                  </a:cubicBezTo>
                  <a:cubicBezTo>
                    <a:pt x="-241067" y="1775210"/>
                    <a:pt x="-241067" y="872492"/>
                    <a:pt x="315712" y="315713"/>
                  </a:cubicBezTo>
                  <a:cubicBezTo>
                    <a:pt x="872492" y="-241067"/>
                    <a:pt x="1775210" y="-241067"/>
                    <a:pt x="2331989" y="315713"/>
                  </a:cubicBezTo>
                  <a:close/>
                  <a:moveTo>
                    <a:pt x="2647702" y="0"/>
                  </a:moveTo>
                  <a:cubicBezTo>
                    <a:pt x="2980508" y="332806"/>
                    <a:pt x="3161825" y="759734"/>
                    <a:pt x="3189918" y="1195218"/>
                  </a:cubicBezTo>
                  <a:lnTo>
                    <a:pt x="2940090" y="1195219"/>
                  </a:lnTo>
                  <a:cubicBezTo>
                    <a:pt x="2911774" y="823816"/>
                    <a:pt x="2755074" y="460681"/>
                    <a:pt x="2471047" y="176655"/>
                  </a:cubicBezTo>
                  <a:cubicBezTo>
                    <a:pt x="1837468" y="-456924"/>
                    <a:pt x="810233" y="-456924"/>
                    <a:pt x="176654" y="176655"/>
                  </a:cubicBezTo>
                  <a:cubicBezTo>
                    <a:pt x="-456925" y="810234"/>
                    <a:pt x="-456925" y="1837469"/>
                    <a:pt x="176654" y="2471048"/>
                  </a:cubicBezTo>
                  <a:cubicBezTo>
                    <a:pt x="810233" y="3104627"/>
                    <a:pt x="1837468" y="3104627"/>
                    <a:pt x="2471047" y="2471048"/>
                  </a:cubicBezTo>
                  <a:cubicBezTo>
                    <a:pt x="2756414" y="2185682"/>
                    <a:pt x="2913250" y="1820457"/>
                    <a:pt x="2940341" y="1447218"/>
                  </a:cubicBezTo>
                  <a:lnTo>
                    <a:pt x="3190169" y="1447219"/>
                  </a:lnTo>
                  <a:cubicBezTo>
                    <a:pt x="3163284" y="1884525"/>
                    <a:pt x="2981849" y="2313555"/>
                    <a:pt x="2647702" y="2647702"/>
                  </a:cubicBezTo>
                  <a:cubicBezTo>
                    <a:pt x="1916559" y="3378845"/>
                    <a:pt x="731143" y="3378845"/>
                    <a:pt x="0" y="2647702"/>
                  </a:cubicBezTo>
                  <a:cubicBezTo>
                    <a:pt x="-731143" y="1916559"/>
                    <a:pt x="-731143" y="731143"/>
                    <a:pt x="0" y="0"/>
                  </a:cubicBezTo>
                  <a:cubicBezTo>
                    <a:pt x="731143" y="-731142"/>
                    <a:pt x="1916559" y="-731142"/>
                    <a:pt x="2647702" y="0"/>
                  </a:cubicBezTo>
                  <a:close/>
                  <a:moveTo>
                    <a:pt x="4124304" y="1067606"/>
                  </a:moveTo>
                  <a:lnTo>
                    <a:pt x="3881988" y="1309922"/>
                  </a:lnTo>
                  <a:lnTo>
                    <a:pt x="4124304" y="1552238"/>
                  </a:lnTo>
                  <a:lnTo>
                    <a:pt x="3582443" y="1552238"/>
                  </a:lnTo>
                  <a:lnTo>
                    <a:pt x="3423422" y="1393218"/>
                  </a:lnTo>
                  <a:lnTo>
                    <a:pt x="1314873" y="1393218"/>
                  </a:lnTo>
                  <a:cubicBezTo>
                    <a:pt x="1275517" y="1350840"/>
                    <a:pt x="1278327" y="1311274"/>
                    <a:pt x="1314873" y="1249218"/>
                  </a:cubicBezTo>
                  <a:lnTo>
                    <a:pt x="3400831" y="1249218"/>
                  </a:lnTo>
                  <a:lnTo>
                    <a:pt x="3582443" y="10676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88" name="Round Same Side Corner Rectangle 7">
              <a:extLst>
                <a:ext uri="{FF2B5EF4-FFF2-40B4-BE49-F238E27FC236}">
                  <a16:creationId xmlns="" xmlns:a16="http://schemas.microsoft.com/office/drawing/2014/main" id="{3A37DBB7-A972-449F-B926-439A22C754F7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6836970" y="3206105"/>
              <a:ext cx="379318" cy="398780"/>
            </a:xfrm>
            <a:custGeom>
              <a:avLst/>
              <a:gdLst/>
              <a:ahLst/>
              <a:cxnLst/>
              <a:rect l="l" t="t" r="r" b="b"/>
              <a:pathLst>
                <a:path w="3749229" h="3941586">
                  <a:moveTo>
                    <a:pt x="1841173" y="2251014"/>
                  </a:moveTo>
                  <a:cubicBezTo>
                    <a:pt x="1901032" y="2251014"/>
                    <a:pt x="1949557" y="2202489"/>
                    <a:pt x="1949557" y="2142630"/>
                  </a:cubicBezTo>
                  <a:cubicBezTo>
                    <a:pt x="1949557" y="2082771"/>
                    <a:pt x="1901032" y="2034246"/>
                    <a:pt x="1841173" y="2034246"/>
                  </a:cubicBezTo>
                  <a:cubicBezTo>
                    <a:pt x="1781314" y="2034246"/>
                    <a:pt x="1732789" y="2082771"/>
                    <a:pt x="1732789" y="2142630"/>
                  </a:cubicBezTo>
                  <a:cubicBezTo>
                    <a:pt x="1732789" y="2202489"/>
                    <a:pt x="1781314" y="2251014"/>
                    <a:pt x="1841173" y="2251014"/>
                  </a:cubicBezTo>
                  <a:close/>
                  <a:moveTo>
                    <a:pt x="2197713" y="2395667"/>
                  </a:moveTo>
                  <a:lnTo>
                    <a:pt x="1492210" y="2296503"/>
                  </a:lnTo>
                  <a:lnTo>
                    <a:pt x="1492210" y="2109382"/>
                  </a:lnTo>
                  <a:cubicBezTo>
                    <a:pt x="1492210" y="2024878"/>
                    <a:pt x="1583949" y="1956178"/>
                    <a:pt x="1697980" y="1955114"/>
                  </a:cubicBezTo>
                  <a:lnTo>
                    <a:pt x="1697980" y="1800200"/>
                  </a:lnTo>
                  <a:lnTo>
                    <a:pt x="1431133" y="1800200"/>
                  </a:lnTo>
                  <a:lnTo>
                    <a:pt x="1431133" y="1461593"/>
                  </a:lnTo>
                  <a:lnTo>
                    <a:pt x="643489" y="471679"/>
                  </a:lnTo>
                  <a:lnTo>
                    <a:pt x="785968" y="352125"/>
                  </a:lnTo>
                  <a:lnTo>
                    <a:pt x="1699128" y="1384562"/>
                  </a:lnTo>
                  <a:lnTo>
                    <a:pt x="1735187" y="0"/>
                  </a:lnTo>
                  <a:lnTo>
                    <a:pt x="1921179" y="0"/>
                  </a:lnTo>
                  <a:lnTo>
                    <a:pt x="1958328" y="1426402"/>
                  </a:lnTo>
                  <a:lnTo>
                    <a:pt x="1976872" y="1426402"/>
                  </a:lnTo>
                  <a:lnTo>
                    <a:pt x="1972364" y="1422619"/>
                  </a:lnTo>
                  <a:lnTo>
                    <a:pt x="2919184" y="352125"/>
                  </a:lnTo>
                  <a:lnTo>
                    <a:pt x="3061662" y="471679"/>
                  </a:lnTo>
                  <a:lnTo>
                    <a:pt x="2239212" y="1505339"/>
                  </a:lnTo>
                  <a:lnTo>
                    <a:pt x="2239212" y="1800200"/>
                  </a:lnTo>
                  <a:lnTo>
                    <a:pt x="1972364" y="1800200"/>
                  </a:lnTo>
                  <a:lnTo>
                    <a:pt x="1972364" y="1954485"/>
                  </a:lnTo>
                  <a:lnTo>
                    <a:pt x="1987720" y="1954485"/>
                  </a:lnTo>
                  <a:cubicBezTo>
                    <a:pt x="2103696" y="1954485"/>
                    <a:pt x="2197713" y="2023835"/>
                    <a:pt x="2197713" y="2109382"/>
                  </a:cubicBezTo>
                  <a:close/>
                  <a:moveTo>
                    <a:pt x="112363" y="2735659"/>
                  </a:moveTo>
                  <a:cubicBezTo>
                    <a:pt x="100580" y="2737300"/>
                    <a:pt x="88281" y="2736658"/>
                    <a:pt x="76067" y="2733385"/>
                  </a:cubicBezTo>
                  <a:lnTo>
                    <a:pt x="67901" y="2731197"/>
                  </a:lnTo>
                  <a:cubicBezTo>
                    <a:pt x="19046" y="2718106"/>
                    <a:pt x="-9948" y="2667888"/>
                    <a:pt x="3143" y="2619032"/>
                  </a:cubicBezTo>
                  <a:lnTo>
                    <a:pt x="136132" y="2122709"/>
                  </a:lnTo>
                  <a:cubicBezTo>
                    <a:pt x="149223" y="2073853"/>
                    <a:pt x="199442" y="2044859"/>
                    <a:pt x="248297" y="2057950"/>
                  </a:cubicBezTo>
                  <a:lnTo>
                    <a:pt x="256463" y="2060138"/>
                  </a:lnTo>
                  <a:cubicBezTo>
                    <a:pt x="305319" y="2073229"/>
                    <a:pt x="334312" y="2123447"/>
                    <a:pt x="321221" y="2172303"/>
                  </a:cubicBezTo>
                  <a:lnTo>
                    <a:pt x="188232" y="2668627"/>
                  </a:lnTo>
                  <a:cubicBezTo>
                    <a:pt x="178414" y="2705268"/>
                    <a:pt x="147712" y="2730738"/>
                    <a:pt x="112363" y="2735659"/>
                  </a:cubicBezTo>
                  <a:close/>
                  <a:moveTo>
                    <a:pt x="816379" y="2803284"/>
                  </a:moveTo>
                  <a:lnTo>
                    <a:pt x="296148" y="2663889"/>
                  </a:lnTo>
                  <a:lnTo>
                    <a:pt x="412311" y="2230363"/>
                  </a:lnTo>
                  <a:lnTo>
                    <a:pt x="932542" y="2369758"/>
                  </a:lnTo>
                  <a:close/>
                  <a:moveTo>
                    <a:pt x="2025342" y="3266622"/>
                  </a:moveTo>
                  <a:lnTo>
                    <a:pt x="881030" y="2960004"/>
                  </a:lnTo>
                  <a:lnTo>
                    <a:pt x="1066890" y="2266362"/>
                  </a:lnTo>
                  <a:lnTo>
                    <a:pt x="2211202" y="2572980"/>
                  </a:lnTo>
                  <a:close/>
                  <a:moveTo>
                    <a:pt x="2928285" y="3694425"/>
                  </a:moveTo>
                  <a:lnTo>
                    <a:pt x="2109557" y="3475047"/>
                  </a:lnTo>
                  <a:lnTo>
                    <a:pt x="2388347" y="2434586"/>
                  </a:lnTo>
                  <a:lnTo>
                    <a:pt x="3207076" y="2653963"/>
                  </a:lnTo>
                  <a:close/>
                  <a:moveTo>
                    <a:pt x="3361202" y="3940500"/>
                  </a:moveTo>
                  <a:cubicBezTo>
                    <a:pt x="3346463" y="3942552"/>
                    <a:pt x="3331077" y="3941748"/>
                    <a:pt x="3315798" y="3937654"/>
                  </a:cubicBezTo>
                  <a:lnTo>
                    <a:pt x="3103596" y="3880795"/>
                  </a:lnTo>
                  <a:cubicBezTo>
                    <a:pt x="3042479" y="3864419"/>
                    <a:pt x="3006210" y="3801598"/>
                    <a:pt x="3022586" y="3740481"/>
                  </a:cubicBezTo>
                  <a:lnTo>
                    <a:pt x="3311771" y="2661227"/>
                  </a:lnTo>
                  <a:cubicBezTo>
                    <a:pt x="3328148" y="2600110"/>
                    <a:pt x="3390968" y="2563840"/>
                    <a:pt x="3452085" y="2580216"/>
                  </a:cubicBezTo>
                  <a:lnTo>
                    <a:pt x="3664287" y="2637076"/>
                  </a:lnTo>
                  <a:cubicBezTo>
                    <a:pt x="3725404" y="2653452"/>
                    <a:pt x="3761673" y="2716273"/>
                    <a:pt x="3745297" y="2777390"/>
                  </a:cubicBezTo>
                  <a:lnTo>
                    <a:pt x="3456112" y="3856644"/>
                  </a:lnTo>
                  <a:cubicBezTo>
                    <a:pt x="3443830" y="3902482"/>
                    <a:pt x="3405423" y="3934343"/>
                    <a:pt x="3361202" y="39405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7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3261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8F147-73FF-4D85-B324-6DF16A43EE0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82963" y="1593272"/>
            <a:ext cx="1728192" cy="85660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Input </a:t>
            </a:r>
            <a:r>
              <a:rPr lang="en-US" b="1" dirty="0" err="1">
                <a:solidFill>
                  <a:schemeClr val="bg1"/>
                </a:solidFill>
              </a:rPr>
              <a:t>Perencanaan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24972" y="3892333"/>
            <a:ext cx="1728192" cy="861802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Output </a:t>
            </a:r>
            <a:r>
              <a:rPr lang="en-US" b="1" dirty="0" err="1">
                <a:solidFill>
                  <a:schemeClr val="bg1"/>
                </a:solidFill>
              </a:rPr>
              <a:t>Perencanaan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11" name="Elbow Connector 10"/>
          <p:cNvCxnSpPr>
            <a:cxnSpLocks/>
            <a:stCxn id="5" idx="3"/>
            <a:endCxn id="7" idx="1"/>
          </p:cNvCxnSpPr>
          <p:nvPr/>
        </p:nvCxnSpPr>
        <p:spPr>
          <a:xfrm>
            <a:off x="3211155" y="2021576"/>
            <a:ext cx="3113817" cy="2301658"/>
          </a:xfrm>
          <a:prstGeom prst="bentConnector3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939372" y="2812472"/>
            <a:ext cx="1728192" cy="789535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Proses </a:t>
            </a:r>
            <a:r>
              <a:rPr lang="en-US" b="1" dirty="0" err="1">
                <a:solidFill>
                  <a:schemeClr val="bg1"/>
                </a:solidFill>
              </a:rPr>
              <a:t>Perencanaan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52365" y="2665904"/>
            <a:ext cx="2188999" cy="2232248"/>
          </a:xfrm>
          <a:prstGeom prst="roundRect">
            <a:avLst/>
          </a:prstGeom>
          <a:solidFill>
            <a:srgbClr val="DDF9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</a:rPr>
              <a:t>Data </a:t>
            </a:r>
            <a:r>
              <a:rPr lang="en-US" sz="1600" dirty="0" err="1">
                <a:solidFill>
                  <a:schemeClr val="tx1"/>
                </a:solidFill>
              </a:rPr>
              <a:t>dan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Informasi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pembangunan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daerah</a:t>
            </a:r>
            <a:r>
              <a:rPr lang="en-US" sz="1600" dirty="0">
                <a:solidFill>
                  <a:schemeClr val="tx1"/>
                </a:solidFill>
              </a:rPr>
              <a:t> yang valid, update </a:t>
            </a:r>
            <a:r>
              <a:rPr lang="en-US" sz="1600" dirty="0" err="1">
                <a:solidFill>
                  <a:schemeClr val="tx1"/>
                </a:solidFill>
              </a:rPr>
              <a:t>dan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akuntabel</a:t>
            </a:r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err="1">
                <a:solidFill>
                  <a:schemeClr val="tx1"/>
                </a:solidFill>
              </a:rPr>
              <a:t>Analisis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pembangunan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daerah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>
            <a:cxnSpLocks/>
            <a:stCxn id="5" idx="2"/>
            <a:endCxn id="12" idx="0"/>
          </p:cNvCxnSpPr>
          <p:nvPr/>
        </p:nvCxnSpPr>
        <p:spPr>
          <a:xfrm flipH="1">
            <a:off x="1946865" y="2449879"/>
            <a:ext cx="400194" cy="216025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6178960" y="1786836"/>
            <a:ext cx="2016224" cy="1587391"/>
          </a:xfrm>
          <a:prstGeom prst="roundRect">
            <a:avLst/>
          </a:prstGeom>
          <a:solidFill>
            <a:srgbClr val="DDF9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err="1">
                <a:solidFill>
                  <a:schemeClr val="tx1"/>
                </a:solidFill>
              </a:rPr>
              <a:t>Perumusan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kebijakan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err="1">
                <a:solidFill>
                  <a:schemeClr val="tx1"/>
                </a:solidFill>
              </a:rPr>
              <a:t>Penyusunan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dokumen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rencana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pembangunan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26" name="Straight Connector 25"/>
          <p:cNvCxnSpPr>
            <a:cxnSpLocks/>
            <a:stCxn id="25" idx="1"/>
            <a:endCxn id="6" idx="3"/>
          </p:cNvCxnSpPr>
          <p:nvPr/>
        </p:nvCxnSpPr>
        <p:spPr>
          <a:xfrm flipH="1">
            <a:off x="5667564" y="2580532"/>
            <a:ext cx="511396" cy="626708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8430677" y="3722509"/>
            <a:ext cx="2016224" cy="911127"/>
          </a:xfrm>
          <a:prstGeom prst="roundRect">
            <a:avLst/>
          </a:prstGeom>
          <a:solidFill>
            <a:srgbClr val="DDF9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err="1">
                <a:solidFill>
                  <a:schemeClr val="tx1"/>
                </a:solidFill>
              </a:rPr>
              <a:t>Dokumen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rencana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pembangunan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31" name="Straight Connector 30"/>
          <p:cNvCxnSpPr>
            <a:cxnSpLocks/>
            <a:stCxn id="30" idx="1"/>
            <a:endCxn id="7" idx="3"/>
          </p:cNvCxnSpPr>
          <p:nvPr/>
        </p:nvCxnSpPr>
        <p:spPr>
          <a:xfrm flipH="1">
            <a:off x="8053164" y="4178073"/>
            <a:ext cx="377513" cy="145161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4380756" y="5474217"/>
            <a:ext cx="5616624" cy="1060229"/>
          </a:xfrm>
          <a:prstGeom prst="roundRect">
            <a:avLst/>
          </a:prstGeom>
          <a:solidFill>
            <a:srgbClr val="FFCC99"/>
          </a:solidFill>
          <a:ln w="3810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>
                <a:solidFill>
                  <a:schemeClr val="tx1"/>
                </a:solidFill>
              </a:rPr>
              <a:t>Menjawab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permasalahan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</a:rPr>
              <a:t>pembangunan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>
                <a:solidFill>
                  <a:schemeClr val="tx1"/>
                </a:solidFill>
              </a:rPr>
              <a:t>Pencapaian</a:t>
            </a:r>
            <a:r>
              <a:rPr lang="en-US" sz="2000" b="1" dirty="0">
                <a:solidFill>
                  <a:schemeClr val="tx1"/>
                </a:solidFill>
              </a:rPr>
              <a:t> target </a:t>
            </a:r>
            <a:r>
              <a:rPr lang="en-US" sz="2000" b="1" dirty="0" err="1">
                <a:solidFill>
                  <a:schemeClr val="tx1"/>
                </a:solidFill>
              </a:rPr>
              <a:t>pembangunan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34" name="Down Arrow 33"/>
          <p:cNvSpPr/>
          <p:nvPr/>
        </p:nvSpPr>
        <p:spPr>
          <a:xfrm>
            <a:off x="6757020" y="4829211"/>
            <a:ext cx="864096" cy="576064"/>
          </a:xfrm>
          <a:prstGeom prst="downArrow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="" xmlns:a16="http://schemas.microsoft.com/office/drawing/2014/main" id="{E8A9D707-7736-40AE-9BB1-6E3B1BCC2DB6}"/>
              </a:ext>
            </a:extLst>
          </p:cNvPr>
          <p:cNvSpPr txBox="1"/>
          <p:nvPr/>
        </p:nvSpPr>
        <p:spPr>
          <a:xfrm>
            <a:off x="272415" y="260350"/>
            <a:ext cx="11630025" cy="100838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 sz="2800" b="1" dirty="0"/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EEFB4224-79EB-4CBE-8200-CBE13B74E1B9}"/>
              </a:ext>
            </a:extLst>
          </p:cNvPr>
          <p:cNvSpPr txBox="1"/>
          <p:nvPr/>
        </p:nvSpPr>
        <p:spPr>
          <a:xfrm>
            <a:off x="386080" y="468404"/>
            <a:ext cx="11420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400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PROSES PERENCANAAN</a:t>
            </a:r>
            <a:endParaRPr lang="id-ID" sz="240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098" name="Picture 2" descr="Perencanaan, Evaluasi dan Pelaporan – As@Fatur">
            <a:extLst>
              <a:ext uri="{FF2B5EF4-FFF2-40B4-BE49-F238E27FC236}">
                <a16:creationId xmlns="" xmlns:a16="http://schemas.microsoft.com/office/drawing/2014/main" id="{B8C23387-0125-4361-A46A-97F8941BA5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253" y="5083417"/>
            <a:ext cx="1745221" cy="163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="" xmlns:a16="http://schemas.microsoft.com/office/drawing/2014/main" id="{94FC39A8-6C85-4873-9828-5256AD3DE22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7" r="21663"/>
          <a:stretch/>
        </p:blipFill>
        <p:spPr>
          <a:xfrm>
            <a:off x="9591403" y="1555568"/>
            <a:ext cx="1836340" cy="181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659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C739EFCC-D9AE-453B-80C9-EAED3F879065}"/>
              </a:ext>
            </a:extLst>
          </p:cNvPr>
          <p:cNvGrpSpPr/>
          <p:nvPr/>
        </p:nvGrpSpPr>
        <p:grpSpPr>
          <a:xfrm>
            <a:off x="9214428" y="1456105"/>
            <a:ext cx="2014334" cy="2194151"/>
            <a:chOff x="609600" y="1214887"/>
            <a:chExt cx="2691442" cy="2691442"/>
          </a:xfrm>
        </p:grpSpPr>
        <p:pic>
          <p:nvPicPr>
            <p:cNvPr id="5" name="Picture 4">
              <a:extLst>
                <a:ext uri="{FF2B5EF4-FFF2-40B4-BE49-F238E27FC236}">
                  <a16:creationId xmlns="" xmlns:a16="http://schemas.microsoft.com/office/drawing/2014/main" id="{C7375C5D-E482-4AFE-8456-38069593C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" y="1214887"/>
              <a:ext cx="2691442" cy="269144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90856545-9FBA-43BF-8777-3E2B7D890F5B}"/>
                </a:ext>
              </a:extLst>
            </p:cNvPr>
            <p:cNvSpPr txBox="1"/>
            <p:nvPr/>
          </p:nvSpPr>
          <p:spPr>
            <a:xfrm rot="19882751">
              <a:off x="1955047" y="2218333"/>
              <a:ext cx="1079433" cy="377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RPJPD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C0451995-F23A-4045-9755-2095CFDD65AF}"/>
                </a:ext>
              </a:extLst>
            </p:cNvPr>
            <p:cNvSpPr txBox="1"/>
            <p:nvPr/>
          </p:nvSpPr>
          <p:spPr>
            <a:xfrm rot="19882751">
              <a:off x="1880144" y="2677649"/>
              <a:ext cx="1159210" cy="377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RPJMD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36B63405-D948-4904-8765-647F1121355D}"/>
                </a:ext>
              </a:extLst>
            </p:cNvPr>
            <p:cNvSpPr txBox="1"/>
            <p:nvPr/>
          </p:nvSpPr>
          <p:spPr>
            <a:xfrm rot="19882751">
              <a:off x="2062962" y="3097432"/>
              <a:ext cx="1012895" cy="377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RKPD</a:t>
              </a:r>
            </a:p>
          </p:txBody>
        </p:sp>
      </p:grp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C67487D6-865D-4264-92E9-AD1FE265BA3F}"/>
              </a:ext>
            </a:extLst>
          </p:cNvPr>
          <p:cNvSpPr/>
          <p:nvPr/>
        </p:nvSpPr>
        <p:spPr bwMode="auto">
          <a:xfrm>
            <a:off x="8636635" y="5182603"/>
            <a:ext cx="3169920" cy="122790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GB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Kegunaan</a:t>
            </a:r>
            <a:r>
              <a:rPr kumimoji="0" lang="en-GB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:</a:t>
            </a: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</a:pPr>
            <a:r>
              <a:rPr lang="en-GB" sz="1400" dirty="0" err="1">
                <a:latin typeface="Arial" panose="020B0604020202020204" pitchFamily="34" charset="0"/>
                <a:ea typeface="SimSun" panose="02010600030101010101" pitchFamily="2" charset="-122"/>
              </a:rPr>
              <a:t>Menggambarkan</a:t>
            </a:r>
            <a:r>
              <a:rPr lang="en-GB" sz="1400" dirty="0"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SimSun" panose="02010600030101010101" pitchFamily="2" charset="-122"/>
              </a:rPr>
              <a:t>capaian</a:t>
            </a:r>
            <a:r>
              <a:rPr lang="en-GB" sz="1400" dirty="0"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SimSun" panose="02010600030101010101" pitchFamily="2" charset="-122"/>
              </a:rPr>
              <a:t>kinerja</a:t>
            </a:r>
            <a:endParaRPr lang="en-GB" sz="1400" dirty="0"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</a:pPr>
            <a:r>
              <a:rPr kumimoji="0" lang="en-GB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Dasar </a:t>
            </a:r>
            <a:r>
              <a:rPr kumimoji="0" lang="en-GB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mengambil</a:t>
            </a:r>
            <a:r>
              <a:rPr kumimoji="0" lang="en-GB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GB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kebijakan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</a:pPr>
            <a:r>
              <a:rPr lang="en-GB" sz="1400" dirty="0" err="1">
                <a:latin typeface="Arial" panose="020B0604020202020204" pitchFamily="34" charset="0"/>
                <a:ea typeface="SimSun" panose="02010600030101010101" pitchFamily="2" charset="-122"/>
              </a:rPr>
              <a:t>Menentukan</a:t>
            </a:r>
            <a:r>
              <a:rPr lang="en-GB" sz="1400" dirty="0">
                <a:latin typeface="Arial" panose="020B0604020202020204" pitchFamily="34" charset="0"/>
                <a:ea typeface="SimSun" panose="02010600030101010101" pitchFamily="2" charset="-122"/>
              </a:rPr>
              <a:t> target </a:t>
            </a:r>
            <a:r>
              <a:rPr lang="en-GB" sz="1400" dirty="0" err="1">
                <a:latin typeface="Arial" panose="020B0604020202020204" pitchFamily="34" charset="0"/>
                <a:ea typeface="SimSun" panose="02010600030101010101" pitchFamily="2" charset="-122"/>
              </a:rPr>
              <a:t>kinerja</a:t>
            </a:r>
            <a:endParaRPr lang="en-GB" sz="1400" dirty="0"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285750" marR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</a:pPr>
            <a:r>
              <a:rPr kumimoji="0" lang="en-GB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Evaluasi</a:t>
            </a:r>
            <a:r>
              <a:rPr kumimoji="0" lang="en-GB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kumimoji="0" lang="en-GB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hasi</a:t>
            </a:r>
            <a:r>
              <a:rPr lang="en-GB" sz="1400" dirty="0" err="1">
                <a:latin typeface="Arial" panose="020B0604020202020204" pitchFamily="34" charset="0"/>
                <a:ea typeface="SimSun" panose="02010600030101010101" pitchFamily="2" charset="-122"/>
              </a:rPr>
              <a:t>l</a:t>
            </a:r>
            <a:r>
              <a:rPr lang="en-GB" sz="1400" dirty="0">
                <a:latin typeface="Arial" panose="020B0604020202020204" pitchFamily="34" charset="0"/>
                <a:ea typeface="SimSun" panose="02010600030101010101" pitchFamily="2" charset="-122"/>
              </a:rPr>
              <a:t> </a:t>
            </a:r>
            <a:r>
              <a:rPr lang="en-GB" sz="1400" dirty="0" err="1">
                <a:latin typeface="Arial" panose="020B0604020202020204" pitchFamily="34" charset="0"/>
                <a:ea typeface="SimSun" panose="02010600030101010101" pitchFamily="2" charset="-122"/>
              </a:rPr>
              <a:t>kinerja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09221400-1A13-44B5-A26F-153D083CDC16}"/>
              </a:ext>
            </a:extLst>
          </p:cNvPr>
          <p:cNvSpPr/>
          <p:nvPr/>
        </p:nvSpPr>
        <p:spPr>
          <a:xfrm>
            <a:off x="708201" y="2045294"/>
            <a:ext cx="273050" cy="1778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D984094A-93B5-4895-A4BF-E754BB16F4AB}"/>
              </a:ext>
            </a:extLst>
          </p:cNvPr>
          <p:cNvSpPr/>
          <p:nvPr/>
        </p:nvSpPr>
        <p:spPr>
          <a:xfrm>
            <a:off x="6997876" y="2019894"/>
            <a:ext cx="273050" cy="1778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23F9553C-664F-497F-8F15-3D8307ADC0F0}"/>
              </a:ext>
            </a:extLst>
          </p:cNvPr>
          <p:cNvSpPr/>
          <p:nvPr/>
        </p:nvSpPr>
        <p:spPr>
          <a:xfrm>
            <a:off x="5732639" y="2034181"/>
            <a:ext cx="271462" cy="1778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E8E9F067-3FDB-4137-8E04-F12BE1ECA9C7}"/>
              </a:ext>
            </a:extLst>
          </p:cNvPr>
          <p:cNvSpPr/>
          <p:nvPr/>
        </p:nvSpPr>
        <p:spPr>
          <a:xfrm>
            <a:off x="4465814" y="2023069"/>
            <a:ext cx="273050" cy="1778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928A8064-00C1-4CAA-830D-D539F6092351}"/>
              </a:ext>
            </a:extLst>
          </p:cNvPr>
          <p:cNvSpPr/>
          <p:nvPr/>
        </p:nvSpPr>
        <p:spPr>
          <a:xfrm>
            <a:off x="3198989" y="2034181"/>
            <a:ext cx="273050" cy="1778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75825333-AF0F-4E9B-8248-6BD0CFDC698D}"/>
              </a:ext>
            </a:extLst>
          </p:cNvPr>
          <p:cNvSpPr/>
          <p:nvPr/>
        </p:nvSpPr>
        <p:spPr>
          <a:xfrm>
            <a:off x="1932164" y="2034181"/>
            <a:ext cx="271462" cy="1778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AC14562F-FCD6-4EF9-8E91-679BC45A3BCC}"/>
              </a:ext>
            </a:extLst>
          </p:cNvPr>
          <p:cNvSpPr/>
          <p:nvPr/>
        </p:nvSpPr>
        <p:spPr>
          <a:xfrm>
            <a:off x="635953" y="4325335"/>
            <a:ext cx="1582137" cy="4191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  <a:latin typeface="Cambria" panose="02040503050406030204" pitchFamily="18" charset="0"/>
              </a:rPr>
              <a:t>Data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="" xmlns:a16="http://schemas.microsoft.com/office/drawing/2014/main" id="{9C8DD701-BF8E-4BF1-BC97-4B31870A01D3}"/>
              </a:ext>
            </a:extLst>
          </p:cNvPr>
          <p:cNvCxnSpPr/>
          <p:nvPr/>
        </p:nvCxnSpPr>
        <p:spPr>
          <a:xfrm flipH="1" flipV="1">
            <a:off x="1419401" y="3004144"/>
            <a:ext cx="0" cy="1293812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8" name="Content Placeholder 4">
            <a:extLst>
              <a:ext uri="{FF2B5EF4-FFF2-40B4-BE49-F238E27FC236}">
                <a16:creationId xmlns="" xmlns:a16="http://schemas.microsoft.com/office/drawing/2014/main" id="{62220896-2427-4372-A398-888B15A000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525958"/>
              </p:ext>
            </p:extLst>
          </p:nvPr>
        </p:nvGraphicFramePr>
        <p:xfrm>
          <a:off x="785636" y="1347470"/>
          <a:ext cx="7448113" cy="2299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2C78FF3B-849D-47F0-996B-33C9316F5391}"/>
              </a:ext>
            </a:extLst>
          </p:cNvPr>
          <p:cNvSpPr/>
          <p:nvPr/>
        </p:nvSpPr>
        <p:spPr>
          <a:xfrm>
            <a:off x="3849865" y="3821421"/>
            <a:ext cx="3965575" cy="3016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err="1">
                <a:solidFill>
                  <a:schemeClr val="tx1"/>
                </a:solidFill>
              </a:rPr>
              <a:t>Pengolahan</a:t>
            </a:r>
            <a:r>
              <a:rPr lang="en-US" sz="1400" b="1" dirty="0">
                <a:solidFill>
                  <a:schemeClr val="tx1"/>
                </a:solidFill>
              </a:rPr>
              <a:t> data </a:t>
            </a:r>
            <a:r>
              <a:rPr lang="en-US" sz="1400" b="1" dirty="0" err="1">
                <a:solidFill>
                  <a:schemeClr val="tx1"/>
                </a:solidFill>
              </a:rPr>
              <a:t>dan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err="1">
                <a:solidFill>
                  <a:schemeClr val="tx1"/>
                </a:solidFill>
              </a:rPr>
              <a:t>informasi</a:t>
            </a:r>
            <a:endParaRPr lang="id-ID" sz="1400" b="1" dirty="0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C2989579-EDF3-4917-92DE-4F90EE595DD8}"/>
              </a:ext>
            </a:extLst>
          </p:cNvPr>
          <p:cNvSpPr/>
          <p:nvPr/>
        </p:nvSpPr>
        <p:spPr>
          <a:xfrm>
            <a:off x="3849865" y="4280495"/>
            <a:ext cx="3951287" cy="3079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err="1">
                <a:solidFill>
                  <a:schemeClr val="tx1"/>
                </a:solidFill>
              </a:rPr>
              <a:t>Evaluasi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err="1">
                <a:solidFill>
                  <a:schemeClr val="tx1"/>
                </a:solidFill>
              </a:rPr>
              <a:t>Capaian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err="1">
                <a:solidFill>
                  <a:schemeClr val="tx1"/>
                </a:solidFill>
              </a:rPr>
              <a:t>Periode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err="1">
                <a:solidFill>
                  <a:schemeClr val="tx1"/>
                </a:solidFill>
              </a:rPr>
              <a:t>sebelumnya</a:t>
            </a:r>
            <a:endParaRPr lang="id-ID" sz="1400" b="1" dirty="0">
              <a:solidFill>
                <a:schemeClr val="tx1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B7CE7ED3-5D36-47EB-942E-C1BB4AFA3763}"/>
              </a:ext>
            </a:extLst>
          </p:cNvPr>
          <p:cNvSpPr/>
          <p:nvPr/>
        </p:nvSpPr>
        <p:spPr>
          <a:xfrm>
            <a:off x="3849865" y="4686895"/>
            <a:ext cx="3951287" cy="2952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err="1">
                <a:solidFill>
                  <a:schemeClr val="tx1"/>
                </a:solidFill>
              </a:rPr>
              <a:t>Penelaahan</a:t>
            </a:r>
            <a:r>
              <a:rPr lang="en-US" sz="1400" b="1" dirty="0">
                <a:solidFill>
                  <a:schemeClr val="tx1"/>
                </a:solidFill>
              </a:rPr>
              <a:t> RTRW</a:t>
            </a:r>
            <a:endParaRPr lang="id-ID" sz="1400" b="1" dirty="0">
              <a:solidFill>
                <a:schemeClr val="tx1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A821E0E5-88B0-4F6F-B0AC-A7089D53F123}"/>
              </a:ext>
            </a:extLst>
          </p:cNvPr>
          <p:cNvSpPr/>
          <p:nvPr/>
        </p:nvSpPr>
        <p:spPr>
          <a:xfrm>
            <a:off x="3849865" y="5088532"/>
            <a:ext cx="3951287" cy="3032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err="1">
                <a:solidFill>
                  <a:schemeClr val="tx1"/>
                </a:solidFill>
              </a:rPr>
              <a:t>Analisis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err="1">
                <a:solidFill>
                  <a:schemeClr val="tx1"/>
                </a:solidFill>
              </a:rPr>
              <a:t>Isu-Isu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err="1">
                <a:solidFill>
                  <a:schemeClr val="tx1"/>
                </a:solidFill>
              </a:rPr>
              <a:t>Strategis</a:t>
            </a:r>
            <a:endParaRPr lang="id-ID" sz="14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19D072F8-0E5D-4AD5-A6F3-42087A72B12E}"/>
              </a:ext>
            </a:extLst>
          </p:cNvPr>
          <p:cNvSpPr/>
          <p:nvPr/>
        </p:nvSpPr>
        <p:spPr>
          <a:xfrm>
            <a:off x="3849865" y="5499694"/>
            <a:ext cx="3951287" cy="2905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err="1">
                <a:solidFill>
                  <a:schemeClr val="tx1"/>
                </a:solidFill>
              </a:rPr>
              <a:t>Analisis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err="1">
                <a:solidFill>
                  <a:schemeClr val="tx1"/>
                </a:solidFill>
              </a:rPr>
              <a:t>Gambaran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err="1">
                <a:solidFill>
                  <a:schemeClr val="tx1"/>
                </a:solidFill>
              </a:rPr>
              <a:t>Umum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err="1">
                <a:solidFill>
                  <a:schemeClr val="tx1"/>
                </a:solidFill>
              </a:rPr>
              <a:t>Kondisi</a:t>
            </a:r>
            <a:r>
              <a:rPr lang="en-US" sz="1400" b="1" dirty="0">
                <a:solidFill>
                  <a:schemeClr val="tx1"/>
                </a:solidFill>
              </a:rPr>
              <a:t> Daerah</a:t>
            </a:r>
            <a:endParaRPr lang="id-ID" sz="14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17D6179C-0B87-40A9-BF69-DF9EA7F5C0AA}"/>
              </a:ext>
            </a:extLst>
          </p:cNvPr>
          <p:cNvSpPr/>
          <p:nvPr/>
        </p:nvSpPr>
        <p:spPr>
          <a:xfrm>
            <a:off x="3849865" y="5853707"/>
            <a:ext cx="3951287" cy="2905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err="1">
                <a:solidFill>
                  <a:schemeClr val="tx1"/>
                </a:solidFill>
              </a:rPr>
              <a:t>Analisis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err="1">
                <a:solidFill>
                  <a:schemeClr val="tx1"/>
                </a:solidFill>
              </a:rPr>
              <a:t>Ekonomi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err="1">
                <a:solidFill>
                  <a:schemeClr val="tx1"/>
                </a:solidFill>
              </a:rPr>
              <a:t>dan</a:t>
            </a:r>
            <a:r>
              <a:rPr lang="en-US" sz="1400" b="1" dirty="0">
                <a:solidFill>
                  <a:schemeClr val="tx1"/>
                </a:solidFill>
              </a:rPr>
              <a:t> </a:t>
            </a:r>
            <a:r>
              <a:rPr lang="en-US" sz="1400" b="1" dirty="0" err="1">
                <a:solidFill>
                  <a:schemeClr val="tx1"/>
                </a:solidFill>
              </a:rPr>
              <a:t>Keuangan</a:t>
            </a:r>
            <a:r>
              <a:rPr lang="en-US" sz="1400" b="1" dirty="0">
                <a:solidFill>
                  <a:schemeClr val="tx1"/>
                </a:solidFill>
              </a:rPr>
              <a:t> Daerah</a:t>
            </a:r>
            <a:endParaRPr lang="id-ID" sz="1400" b="1" dirty="0">
              <a:solidFill>
                <a:schemeClr val="tx1"/>
              </a:solidFill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="" xmlns:a16="http://schemas.microsoft.com/office/drawing/2014/main" id="{8982A234-31A9-4C54-97B9-4FE0B1FAB48A}"/>
              </a:ext>
            </a:extLst>
          </p:cNvPr>
          <p:cNvCxnSpPr/>
          <p:nvPr/>
        </p:nvCxnSpPr>
        <p:spPr>
          <a:xfrm flipV="1">
            <a:off x="3198989" y="3650256"/>
            <a:ext cx="0" cy="91440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="" xmlns:a16="http://schemas.microsoft.com/office/drawing/2014/main" id="{A2D0CE8E-90A5-4CCC-9904-9DD8BBA74FC1}"/>
              </a:ext>
            </a:extLst>
          </p:cNvPr>
          <p:cNvCxnSpPr/>
          <p:nvPr/>
        </p:nvCxnSpPr>
        <p:spPr>
          <a:xfrm flipV="1">
            <a:off x="3198989" y="3643906"/>
            <a:ext cx="4718050" cy="635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28E928BA-EF6E-458D-8C65-E2379F776C20}"/>
              </a:ext>
            </a:extLst>
          </p:cNvPr>
          <p:cNvCxnSpPr/>
          <p:nvPr/>
        </p:nvCxnSpPr>
        <p:spPr>
          <a:xfrm>
            <a:off x="7920214" y="3650257"/>
            <a:ext cx="0" cy="2759075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Rectangle 39">
            <a:extLst>
              <a:ext uri="{FF2B5EF4-FFF2-40B4-BE49-F238E27FC236}">
                <a16:creationId xmlns="" xmlns:a16="http://schemas.microsoft.com/office/drawing/2014/main" id="{6A442115-1E83-41EC-ACEF-FC41E0112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9214" y="3304182"/>
            <a:ext cx="18589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1400" b="1" dirty="0" err="1">
                <a:latin typeface="Cambria" pitchFamily="18" charset="0"/>
              </a:rPr>
              <a:t>Instrumen</a:t>
            </a:r>
            <a:r>
              <a:rPr lang="en-US" sz="1400" b="1" dirty="0">
                <a:latin typeface="Cambria" pitchFamily="18" charset="0"/>
              </a:rPr>
              <a:t> </a:t>
            </a:r>
            <a:r>
              <a:rPr lang="en-US" sz="1400" b="1" dirty="0" err="1">
                <a:latin typeface="Cambria" pitchFamily="18" charset="0"/>
              </a:rPr>
              <a:t>untuk</a:t>
            </a:r>
            <a:r>
              <a:rPr lang="en-US" sz="1400" b="1" dirty="0">
                <a:latin typeface="Cambria" pitchFamily="18" charset="0"/>
              </a:rPr>
              <a:t>:</a:t>
            </a:r>
          </a:p>
        </p:txBody>
      </p:sp>
      <p:sp>
        <p:nvSpPr>
          <p:cNvPr id="39" name="Right Arrow 38">
            <a:extLst>
              <a:ext uri="{FF2B5EF4-FFF2-40B4-BE49-F238E27FC236}">
                <a16:creationId xmlns="" xmlns:a16="http://schemas.microsoft.com/office/drawing/2014/main" id="{913B6027-B915-4677-88C0-0FC25615A6E2}"/>
              </a:ext>
            </a:extLst>
          </p:cNvPr>
          <p:cNvSpPr/>
          <p:nvPr/>
        </p:nvSpPr>
        <p:spPr>
          <a:xfrm>
            <a:off x="3516489" y="3882032"/>
            <a:ext cx="239712" cy="301625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40" name="Right Arrow 41">
            <a:extLst>
              <a:ext uri="{FF2B5EF4-FFF2-40B4-BE49-F238E27FC236}">
                <a16:creationId xmlns="" xmlns:a16="http://schemas.microsoft.com/office/drawing/2014/main" id="{8695311E-4514-4702-87EC-41F6CAF5990D}"/>
              </a:ext>
            </a:extLst>
          </p:cNvPr>
          <p:cNvSpPr/>
          <p:nvPr/>
        </p:nvSpPr>
        <p:spPr>
          <a:xfrm>
            <a:off x="3516489" y="4263032"/>
            <a:ext cx="239712" cy="301625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41" name="Right Arrow 42">
            <a:extLst>
              <a:ext uri="{FF2B5EF4-FFF2-40B4-BE49-F238E27FC236}">
                <a16:creationId xmlns="" xmlns:a16="http://schemas.microsoft.com/office/drawing/2014/main" id="{E7028BA3-976E-46B3-B4EC-FF08F69F9636}"/>
              </a:ext>
            </a:extLst>
          </p:cNvPr>
          <p:cNvSpPr/>
          <p:nvPr/>
        </p:nvSpPr>
        <p:spPr>
          <a:xfrm>
            <a:off x="3535539" y="5867995"/>
            <a:ext cx="239712" cy="301625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42" name="Right Arrow 43">
            <a:extLst>
              <a:ext uri="{FF2B5EF4-FFF2-40B4-BE49-F238E27FC236}">
                <a16:creationId xmlns="" xmlns:a16="http://schemas.microsoft.com/office/drawing/2014/main" id="{C67431A0-4408-4D91-9368-ABCD8EBF7996}"/>
              </a:ext>
            </a:extLst>
          </p:cNvPr>
          <p:cNvSpPr/>
          <p:nvPr/>
        </p:nvSpPr>
        <p:spPr>
          <a:xfrm>
            <a:off x="3516489" y="4682131"/>
            <a:ext cx="239712" cy="300038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43" name="Right Arrow 44">
            <a:extLst>
              <a:ext uri="{FF2B5EF4-FFF2-40B4-BE49-F238E27FC236}">
                <a16:creationId xmlns="" xmlns:a16="http://schemas.microsoft.com/office/drawing/2014/main" id="{D90848DE-C11B-4CEB-8B51-F7BE963201DD}"/>
              </a:ext>
            </a:extLst>
          </p:cNvPr>
          <p:cNvSpPr/>
          <p:nvPr/>
        </p:nvSpPr>
        <p:spPr>
          <a:xfrm>
            <a:off x="3516489" y="5088532"/>
            <a:ext cx="239712" cy="301625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44" name="Right Arrow 45">
            <a:extLst>
              <a:ext uri="{FF2B5EF4-FFF2-40B4-BE49-F238E27FC236}">
                <a16:creationId xmlns="" xmlns:a16="http://schemas.microsoft.com/office/drawing/2014/main" id="{8CE1352C-6C3B-4162-8B58-0DC44C93BE85}"/>
              </a:ext>
            </a:extLst>
          </p:cNvPr>
          <p:cNvSpPr/>
          <p:nvPr/>
        </p:nvSpPr>
        <p:spPr>
          <a:xfrm>
            <a:off x="3535539" y="5494932"/>
            <a:ext cx="239712" cy="301625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>
              <a:solidFill>
                <a:schemeClr val="tx1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="" xmlns:a16="http://schemas.microsoft.com/office/drawing/2014/main" id="{F087C429-51BD-40A1-93F0-D687C254598E}"/>
              </a:ext>
            </a:extLst>
          </p:cNvPr>
          <p:cNvCxnSpPr>
            <a:cxnSpLocks/>
            <a:stCxn id="26" idx="6"/>
          </p:cNvCxnSpPr>
          <p:nvPr/>
        </p:nvCxnSpPr>
        <p:spPr>
          <a:xfrm>
            <a:off x="2218090" y="4534885"/>
            <a:ext cx="1292227" cy="19050"/>
          </a:xfrm>
          <a:prstGeom prst="lin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="" xmlns:a16="http://schemas.microsoft.com/office/drawing/2014/main" id="{3B36F40E-4768-48AB-B458-7C31126DD642}"/>
              </a:ext>
            </a:extLst>
          </p:cNvPr>
          <p:cNvCxnSpPr>
            <a:cxnSpLocks/>
            <a:stCxn id="26" idx="0"/>
          </p:cNvCxnSpPr>
          <p:nvPr/>
        </p:nvCxnSpPr>
        <p:spPr>
          <a:xfrm flipV="1">
            <a:off x="1427022" y="2858485"/>
            <a:ext cx="2910382" cy="146685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="" xmlns:a16="http://schemas.microsoft.com/office/drawing/2014/main" id="{09A2ADD9-CD50-48EF-94A5-5CA3D199894B}"/>
              </a:ext>
            </a:extLst>
          </p:cNvPr>
          <p:cNvCxnSpPr>
            <a:cxnSpLocks/>
            <a:stCxn id="26" idx="0"/>
          </p:cNvCxnSpPr>
          <p:nvPr/>
        </p:nvCxnSpPr>
        <p:spPr>
          <a:xfrm flipV="1">
            <a:off x="1427022" y="2858485"/>
            <a:ext cx="1538782" cy="146685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Title 1">
            <a:extLst>
              <a:ext uri="{FF2B5EF4-FFF2-40B4-BE49-F238E27FC236}">
                <a16:creationId xmlns="" xmlns:a16="http://schemas.microsoft.com/office/drawing/2014/main" id="{FCE4D3F7-4B5A-44CE-A1F1-EF38AE49050F}"/>
              </a:ext>
            </a:extLst>
          </p:cNvPr>
          <p:cNvSpPr txBox="1"/>
          <p:nvPr/>
        </p:nvSpPr>
        <p:spPr>
          <a:xfrm>
            <a:off x="272415" y="260350"/>
            <a:ext cx="11630025" cy="100838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 sz="2800" b="1" dirty="0"/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58D17D4B-5B8F-43BE-9926-8B89E0F8D14E}"/>
              </a:ext>
            </a:extLst>
          </p:cNvPr>
          <p:cNvSpPr txBox="1"/>
          <p:nvPr/>
        </p:nvSpPr>
        <p:spPr>
          <a:xfrm>
            <a:off x="386080" y="326390"/>
            <a:ext cx="11420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id-ID" sz="2400" dirty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PEMANFAATAN DATA DALAM PENYUSUNAN DOKUMEN PERENCANAAN PEMBANGUNAN DAERAH</a:t>
            </a:r>
          </a:p>
        </p:txBody>
      </p:sp>
      <p:sp>
        <p:nvSpPr>
          <p:cNvPr id="54" name="Arrow: Down 53">
            <a:extLst>
              <a:ext uri="{FF2B5EF4-FFF2-40B4-BE49-F238E27FC236}">
                <a16:creationId xmlns="" xmlns:a16="http://schemas.microsoft.com/office/drawing/2014/main" id="{5E9CE50D-46CA-4BDE-864F-B55E8A9396CA}"/>
              </a:ext>
            </a:extLst>
          </p:cNvPr>
          <p:cNvSpPr/>
          <p:nvPr/>
        </p:nvSpPr>
        <p:spPr bwMode="auto">
          <a:xfrm>
            <a:off x="9941045" y="3657551"/>
            <a:ext cx="523872" cy="630239"/>
          </a:xfrm>
          <a:prstGeom prst="downArrow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="" xmlns:a16="http://schemas.microsoft.com/office/drawing/2014/main" id="{BCDC6C69-B290-4295-829E-DE7AE4BF1DA0}"/>
              </a:ext>
            </a:extLst>
          </p:cNvPr>
          <p:cNvSpPr/>
          <p:nvPr/>
        </p:nvSpPr>
        <p:spPr bwMode="auto">
          <a:xfrm>
            <a:off x="9700458" y="4413844"/>
            <a:ext cx="993150" cy="568325"/>
          </a:xfrm>
          <a:prstGeom prst="roundRec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Bab II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="" xmlns:a16="http://schemas.microsoft.com/office/drawing/2014/main" id="{00613AEF-D664-42C0-9152-D5A9E55BD6F3}"/>
              </a:ext>
            </a:extLst>
          </p:cNvPr>
          <p:cNvCxnSpPr>
            <a:cxnSpLocks/>
          </p:cNvCxnSpPr>
          <p:nvPr/>
        </p:nvCxnSpPr>
        <p:spPr bwMode="auto">
          <a:xfrm flipV="1">
            <a:off x="8465127" y="1456106"/>
            <a:ext cx="0" cy="5166367"/>
          </a:xfrm>
          <a:prstGeom prst="line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rgbClr val="FF0000"/>
            </a:solidFill>
            <a:prstDash val="dashDot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709090949"/>
      </p:ext>
    </p:extLst>
  </p:cSld>
  <p:clrMapOvr>
    <a:masterClrMapping/>
  </p:clrMapOvr>
</p:sld>
</file>

<file path=ppt/theme/theme1.xml><?xml version="1.0" encoding="utf-8"?>
<a:theme xmlns:a="http://schemas.openxmlformats.org/drawingml/2006/main" name="Blue Waves">
  <a:themeElements>
    <a:clrScheme name="Blue Wa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Blue Wa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Blue Wa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8AE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257</Words>
  <Application>Microsoft Office PowerPoint</Application>
  <PresentationFormat>Widescreen</PresentationFormat>
  <Paragraphs>73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Arial Unicode MS</vt:lpstr>
      <vt:lpstr>SimSun</vt:lpstr>
      <vt:lpstr>Abadi</vt:lpstr>
      <vt:lpstr>Agency FB</vt:lpstr>
      <vt:lpstr>Andalus</vt:lpstr>
      <vt:lpstr>Arial</vt:lpstr>
      <vt:lpstr>Calibri</vt:lpstr>
      <vt:lpstr>Cambria</vt:lpstr>
      <vt:lpstr>Wingdings</vt:lpstr>
      <vt:lpstr>Blue Waves</vt:lpstr>
      <vt:lpstr>PowerPoint Presentation</vt:lpstr>
      <vt:lpstr>DATA dan TANTANGANNYA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APRILIA</dc:creator>
  <cp:lastModifiedBy>xWishes</cp:lastModifiedBy>
  <cp:revision>91</cp:revision>
  <cp:lastPrinted>2021-04-07T07:00:44Z</cp:lastPrinted>
  <dcterms:created xsi:type="dcterms:W3CDTF">2019-04-11T09:23:00Z</dcterms:created>
  <dcterms:modified xsi:type="dcterms:W3CDTF">2021-08-04T10:24:47Z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1033-11.2.0.8970</vt:lpwstr>
  </property>
</Properties>
</file>