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3" r:id="rId5"/>
    <p:sldMasterId id="2147483694" r:id="rId6"/>
    <p:sldMasterId id="2147483695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</p:sldIdLst>
  <p:sldSz cy="6858000" cx="12192000"/>
  <p:notesSz cx="6735750" cy="9866300"/>
  <p:embeddedFontLst>
    <p:embeddedFont>
      <p:font typeface="Raleway"/>
      <p:regular r:id="rId26"/>
      <p:bold r:id="rId27"/>
      <p:italic r:id="rId28"/>
      <p:boldItalic r:id="rId29"/>
    </p:embeddedFont>
    <p:embeddedFont>
      <p:font typeface="Tahoma"/>
      <p:regular r:id="rId30"/>
      <p:bold r:id="rId31"/>
    </p:embeddedFont>
    <p:embeddedFont>
      <p:font typeface="Quattrocento Sans"/>
      <p:regular r:id="rId32"/>
      <p:bold r:id="rId33"/>
      <p:italic r:id="rId34"/>
      <p:boldItalic r:id="rId35"/>
    </p:embeddedFont>
    <p:embeddedFont>
      <p:font typeface="Lustria"/>
      <p:regular r:id="rId36"/>
    </p:embeddedFont>
    <p:embeddedFont>
      <p:font typeface="Open Sans"/>
      <p:regular r:id="rId37"/>
      <p:bold r:id="rId38"/>
      <p:italic r:id="rId39"/>
      <p:boldItalic r:id="rId40"/>
    </p:embeddedFont>
    <p:embeddedFont>
      <p:font typeface="Century Gothic"/>
      <p:regular r:id="rId41"/>
      <p:bold r:id="rId42"/>
      <p:italic r:id="rId43"/>
      <p:boldItalic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4326859-88A6-49EF-8BCE-1D452CE4CC18}">
  <a:tblStyle styleId="{A4326859-88A6-49EF-8BCE-1D452CE4CC18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E71D64DD-381F-4E3E-9707-A00DB5D51945}" styleName="Table_1">
    <a:wholeTbl>
      <a:tcTxStyle b="off" i="off">
        <a:font>
          <a:latin typeface="Myriad Pro"/>
          <a:ea typeface="Myriad Pro"/>
          <a:cs typeface="Myriad Pro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OpenSans-boldItalic.fntdata"/><Relationship Id="rId20" Type="http://schemas.openxmlformats.org/officeDocument/2006/relationships/slide" Target="slides/slide12.xml"/><Relationship Id="rId42" Type="http://schemas.openxmlformats.org/officeDocument/2006/relationships/font" Target="fonts/CenturyGothic-bold.fntdata"/><Relationship Id="rId41" Type="http://schemas.openxmlformats.org/officeDocument/2006/relationships/font" Target="fonts/CenturyGothic-regular.fntdata"/><Relationship Id="rId22" Type="http://schemas.openxmlformats.org/officeDocument/2006/relationships/slide" Target="slides/slide14.xml"/><Relationship Id="rId44" Type="http://schemas.openxmlformats.org/officeDocument/2006/relationships/font" Target="fonts/CenturyGothic-boldItalic.fntdata"/><Relationship Id="rId21" Type="http://schemas.openxmlformats.org/officeDocument/2006/relationships/slide" Target="slides/slide13.xml"/><Relationship Id="rId43" Type="http://schemas.openxmlformats.org/officeDocument/2006/relationships/font" Target="fonts/CenturyGothic-italic.fntdata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1.xml"/><Relationship Id="rId26" Type="http://schemas.openxmlformats.org/officeDocument/2006/relationships/font" Target="fonts/Raleway-regular.fntdata"/><Relationship Id="rId25" Type="http://schemas.openxmlformats.org/officeDocument/2006/relationships/slide" Target="slides/slide17.xml"/><Relationship Id="rId28" Type="http://schemas.openxmlformats.org/officeDocument/2006/relationships/font" Target="fonts/Raleway-italic.fntdata"/><Relationship Id="rId27" Type="http://schemas.openxmlformats.org/officeDocument/2006/relationships/font" Target="fonts/Raleway-bold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29" Type="http://schemas.openxmlformats.org/officeDocument/2006/relationships/font" Target="fonts/Raleway-boldItalic.fntdata"/><Relationship Id="rId7" Type="http://schemas.openxmlformats.org/officeDocument/2006/relationships/slideMaster" Target="slideMasters/slideMaster3.xml"/><Relationship Id="rId8" Type="http://schemas.openxmlformats.org/officeDocument/2006/relationships/notesMaster" Target="notesMasters/notesMaster1.xml"/><Relationship Id="rId31" Type="http://schemas.openxmlformats.org/officeDocument/2006/relationships/font" Target="fonts/Tahoma-bold.fntdata"/><Relationship Id="rId30" Type="http://schemas.openxmlformats.org/officeDocument/2006/relationships/font" Target="fonts/Tahoma-regular.fntdata"/><Relationship Id="rId11" Type="http://schemas.openxmlformats.org/officeDocument/2006/relationships/slide" Target="slides/slide3.xml"/><Relationship Id="rId33" Type="http://schemas.openxmlformats.org/officeDocument/2006/relationships/font" Target="fonts/QuattrocentoSans-bold.fntdata"/><Relationship Id="rId10" Type="http://schemas.openxmlformats.org/officeDocument/2006/relationships/slide" Target="slides/slide2.xml"/><Relationship Id="rId32" Type="http://schemas.openxmlformats.org/officeDocument/2006/relationships/font" Target="fonts/QuattrocentoSans-regular.fntdata"/><Relationship Id="rId13" Type="http://schemas.openxmlformats.org/officeDocument/2006/relationships/slide" Target="slides/slide5.xml"/><Relationship Id="rId35" Type="http://schemas.openxmlformats.org/officeDocument/2006/relationships/font" Target="fonts/QuattrocentoSans-boldItalic.fntdata"/><Relationship Id="rId12" Type="http://schemas.openxmlformats.org/officeDocument/2006/relationships/slide" Target="slides/slide4.xml"/><Relationship Id="rId34" Type="http://schemas.openxmlformats.org/officeDocument/2006/relationships/font" Target="fonts/QuattrocentoSans-italic.fntdata"/><Relationship Id="rId15" Type="http://schemas.openxmlformats.org/officeDocument/2006/relationships/slide" Target="slides/slide7.xml"/><Relationship Id="rId37" Type="http://schemas.openxmlformats.org/officeDocument/2006/relationships/font" Target="fonts/OpenSans-regular.fntdata"/><Relationship Id="rId14" Type="http://schemas.openxmlformats.org/officeDocument/2006/relationships/slide" Target="slides/slide6.xml"/><Relationship Id="rId36" Type="http://schemas.openxmlformats.org/officeDocument/2006/relationships/font" Target="fonts/Lustria-regular.fntdata"/><Relationship Id="rId17" Type="http://schemas.openxmlformats.org/officeDocument/2006/relationships/slide" Target="slides/slide9.xml"/><Relationship Id="rId39" Type="http://schemas.openxmlformats.org/officeDocument/2006/relationships/font" Target="fonts/OpenSans-italic.fntdata"/><Relationship Id="rId16" Type="http://schemas.openxmlformats.org/officeDocument/2006/relationships/slide" Target="slides/slide8.xml"/><Relationship Id="rId38" Type="http://schemas.openxmlformats.org/officeDocument/2006/relationships/font" Target="fonts/OpenSans-bold.fntdata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18831" cy="4950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15373" y="0"/>
            <a:ext cx="2918831" cy="4950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371286"/>
            <a:ext cx="2918831" cy="4950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1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10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5" name="Google Shape;565;p10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11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2" name="Google Shape;582;p11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12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p12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5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Google Shape;626;p13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7" name="Google Shape;627;p13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6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Google Shape;697;p14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8" name="Google Shape;698;p14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15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4" name="Google Shape;704;p15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6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8" name="Google Shape;738;p16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17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4" name="Google Shape;764;p17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p2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3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3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4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4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5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5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6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5" name="Google Shape;495;p6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7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Google Shape;541;p7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8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0" name="Google Shape;550;p8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9:notes"/>
          <p:cNvSpPr txBox="1"/>
          <p:nvPr>
            <p:ph idx="1" type="body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6" name="Google Shape;556;p9:notes"/>
          <p:cNvSpPr/>
          <p:nvPr>
            <p:ph idx="2" type="sldImg"/>
          </p:nvPr>
        </p:nvSpPr>
        <p:spPr>
          <a:xfrm>
            <a:off x="409575" y="1233488"/>
            <a:ext cx="5916613" cy="33289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0.png"/><Relationship Id="rId3" Type="http://schemas.openxmlformats.org/officeDocument/2006/relationships/image" Target="../media/image8.png"/><Relationship Id="rId4" Type="http://schemas.openxmlformats.org/officeDocument/2006/relationships/image" Target="../media/image17.png"/><Relationship Id="rId5" Type="http://schemas.openxmlformats.org/officeDocument/2006/relationships/image" Target="../media/image1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png"/><Relationship Id="rId3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png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8.png"/><Relationship Id="rId3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0.png"/><Relationship Id="rId3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6.png"/><Relationship Id="rId3" Type="http://schemas.openxmlformats.org/officeDocument/2006/relationships/image" Target="../media/image6.png"/><Relationship Id="rId4" Type="http://schemas.openxmlformats.org/officeDocument/2006/relationships/image" Target="../media/image15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Relationship Id="rId3" Type="http://schemas.openxmlformats.org/officeDocument/2006/relationships/image" Target="../media/image6.png"/><Relationship Id="rId4" Type="http://schemas.openxmlformats.org/officeDocument/2006/relationships/image" Target="../media/image22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png"/><Relationship Id="rId3" Type="http://schemas.openxmlformats.org/officeDocument/2006/relationships/image" Target="../media/image30.jpg"/><Relationship Id="rId4" Type="http://schemas.openxmlformats.org/officeDocument/2006/relationships/image" Target="../media/image19.jpg"/><Relationship Id="rId5" Type="http://schemas.openxmlformats.org/officeDocument/2006/relationships/image" Target="../media/image21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3.png"/><Relationship Id="rId3" Type="http://schemas.openxmlformats.org/officeDocument/2006/relationships/image" Target="../media/image26.png"/><Relationship Id="rId4" Type="http://schemas.openxmlformats.org/officeDocument/2006/relationships/image" Target="../media/image21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Relationship Id="rId3" Type="http://schemas.openxmlformats.org/officeDocument/2006/relationships/image" Target="../media/image26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5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1249377"/>
            <a:ext cx="12205252" cy="48311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2"/>
          <p:cNvGrpSpPr/>
          <p:nvPr/>
        </p:nvGrpSpPr>
        <p:grpSpPr>
          <a:xfrm>
            <a:off x="-2" y="0"/>
            <a:ext cx="12192003" cy="180000"/>
            <a:chOff x="-1" y="0"/>
            <a:chExt cx="12192002" cy="180000"/>
          </a:xfrm>
        </p:grpSpPr>
        <p:sp>
          <p:nvSpPr>
            <p:cNvPr id="18" name="Google Shape;18;p2"/>
            <p:cNvSpPr/>
            <p:nvPr/>
          </p:nvSpPr>
          <p:spPr>
            <a:xfrm>
              <a:off x="-1" y="0"/>
              <a:ext cx="12192000" cy="180000"/>
            </a:xfrm>
            <a:prstGeom prst="rect">
              <a:avLst/>
            </a:prstGeom>
            <a:solidFill>
              <a:srgbClr val="00508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10429461" y="0"/>
              <a:ext cx="1762540" cy="180000"/>
            </a:xfrm>
            <a:prstGeom prst="rect">
              <a:avLst/>
            </a:prstGeom>
            <a:solidFill>
              <a:srgbClr val="5698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8666921" y="0"/>
              <a:ext cx="1762540" cy="18000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" name="Google Shape;21;p2"/>
          <p:cNvGrpSpPr/>
          <p:nvPr/>
        </p:nvGrpSpPr>
        <p:grpSpPr>
          <a:xfrm>
            <a:off x="-2" y="6678000"/>
            <a:ext cx="12192003" cy="180000"/>
            <a:chOff x="-1" y="0"/>
            <a:chExt cx="12192002" cy="180000"/>
          </a:xfrm>
        </p:grpSpPr>
        <p:sp>
          <p:nvSpPr>
            <p:cNvPr id="22" name="Google Shape;22;p2"/>
            <p:cNvSpPr/>
            <p:nvPr/>
          </p:nvSpPr>
          <p:spPr>
            <a:xfrm>
              <a:off x="-1" y="0"/>
              <a:ext cx="12192000" cy="180000"/>
            </a:xfrm>
            <a:prstGeom prst="rect">
              <a:avLst/>
            </a:prstGeom>
            <a:solidFill>
              <a:srgbClr val="00508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10429461" y="0"/>
              <a:ext cx="1762540" cy="180000"/>
            </a:xfrm>
            <a:prstGeom prst="rect">
              <a:avLst/>
            </a:prstGeom>
            <a:solidFill>
              <a:srgbClr val="5698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8666921" y="0"/>
              <a:ext cx="1762540" cy="18000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5" name="Google Shape;25;p2"/>
          <p:cNvSpPr txBox="1"/>
          <p:nvPr>
            <p:ph idx="10" type="dt"/>
          </p:nvPr>
        </p:nvSpPr>
        <p:spPr>
          <a:xfrm>
            <a:off x="838200" y="6665843"/>
            <a:ext cx="2743200" cy="2014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2"/>
          <p:cNvSpPr txBox="1"/>
          <p:nvPr>
            <p:ph idx="11" type="ftr"/>
          </p:nvPr>
        </p:nvSpPr>
        <p:spPr>
          <a:xfrm>
            <a:off x="4038600" y="6665843"/>
            <a:ext cx="4114800" cy="2014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"/>
          <p:cNvSpPr txBox="1"/>
          <p:nvPr>
            <p:ph idx="12" type="sldNum"/>
          </p:nvPr>
        </p:nvSpPr>
        <p:spPr>
          <a:xfrm>
            <a:off x="11506201" y="6678000"/>
            <a:ext cx="685800" cy="1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1" i="0" sz="1200" u="none" cap="none" strike="noStrike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1pPr>
            <a:lvl2pPr indent="0" lvl="1" marL="0" marR="0" algn="r">
              <a:spcBef>
                <a:spcPts val="0"/>
              </a:spcBef>
              <a:buNone/>
              <a:defRPr b="1" i="0" sz="1200" u="none" cap="none" strike="noStrike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2pPr>
            <a:lvl3pPr indent="0" lvl="2" marL="0" marR="0" algn="r">
              <a:spcBef>
                <a:spcPts val="0"/>
              </a:spcBef>
              <a:buNone/>
              <a:defRPr b="1" i="0" sz="1200" u="none" cap="none" strike="noStrike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3pPr>
            <a:lvl4pPr indent="0" lvl="3" marL="0" marR="0" algn="r">
              <a:spcBef>
                <a:spcPts val="0"/>
              </a:spcBef>
              <a:buNone/>
              <a:defRPr b="1" i="0" sz="1200" u="none" cap="none" strike="noStrike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4pPr>
            <a:lvl5pPr indent="0" lvl="4" marL="0" marR="0" algn="r">
              <a:spcBef>
                <a:spcPts val="0"/>
              </a:spcBef>
              <a:buNone/>
              <a:defRPr b="1" i="0" sz="1200" u="none" cap="none" strike="noStrike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5pPr>
            <a:lvl6pPr indent="0" lvl="5" marL="0" marR="0" algn="r">
              <a:spcBef>
                <a:spcPts val="0"/>
              </a:spcBef>
              <a:buNone/>
              <a:defRPr b="1" i="0" sz="1200" u="none" cap="none" strike="noStrike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6pPr>
            <a:lvl7pPr indent="0" lvl="6" marL="0" marR="0" algn="r">
              <a:spcBef>
                <a:spcPts val="0"/>
              </a:spcBef>
              <a:buNone/>
              <a:defRPr b="1" i="0" sz="1200" u="none" cap="none" strike="noStrike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7pPr>
            <a:lvl8pPr indent="0" lvl="7" marL="0" marR="0" algn="r">
              <a:spcBef>
                <a:spcPts val="0"/>
              </a:spcBef>
              <a:buNone/>
              <a:defRPr b="1" i="0" sz="1200" u="none" cap="none" strike="noStrike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8pPr>
            <a:lvl9pPr indent="0" lvl="8" marL="0" marR="0" algn="r">
              <a:spcBef>
                <a:spcPts val="0"/>
              </a:spcBef>
              <a:buNone/>
              <a:defRPr b="1" i="0" sz="1200" u="none" cap="none" strike="noStrike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E:\Yanuar\Dropbox\Kerjaan\ppt_template_bappenas_newLogo\logo_Bappenas-01.png" id="28" name="Google Shape;2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62947" y="78956"/>
            <a:ext cx="2178517" cy="459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1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82" name="Google Shape;82;p11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3" name="Google Shape;83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1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0" name="Google Shape;90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3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6" name="Google Shape;96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4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4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Custom Layout">
  <p:cSld name="1_Custom Layout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5"/>
          <p:cNvSpPr/>
          <p:nvPr>
            <p:ph idx="2" type="pic"/>
          </p:nvPr>
        </p:nvSpPr>
        <p:spPr>
          <a:xfrm>
            <a:off x="5140963" y="0"/>
            <a:ext cx="7051039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 type="title">
  <p:cSld name="TITLE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1"/>
              <a:buNone/>
              <a:defRPr sz="1801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16" name="Google Shape;116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Slide">
  <p:cSld name="3_Title Slide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1249377"/>
            <a:ext cx="12205252" cy="48311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1" name="Google Shape;121;p18"/>
          <p:cNvGrpSpPr/>
          <p:nvPr/>
        </p:nvGrpSpPr>
        <p:grpSpPr>
          <a:xfrm>
            <a:off x="-2" y="0"/>
            <a:ext cx="12192003" cy="180000"/>
            <a:chOff x="-1" y="0"/>
            <a:chExt cx="12192002" cy="180000"/>
          </a:xfrm>
        </p:grpSpPr>
        <p:sp>
          <p:nvSpPr>
            <p:cNvPr id="122" name="Google Shape;122;p18"/>
            <p:cNvSpPr/>
            <p:nvPr/>
          </p:nvSpPr>
          <p:spPr>
            <a:xfrm>
              <a:off x="-1" y="0"/>
              <a:ext cx="12192000" cy="180000"/>
            </a:xfrm>
            <a:prstGeom prst="rect">
              <a:avLst/>
            </a:prstGeom>
            <a:solidFill>
              <a:srgbClr val="00508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8"/>
            <p:cNvSpPr/>
            <p:nvPr/>
          </p:nvSpPr>
          <p:spPr>
            <a:xfrm>
              <a:off x="10429461" y="0"/>
              <a:ext cx="1762540" cy="180000"/>
            </a:xfrm>
            <a:prstGeom prst="rect">
              <a:avLst/>
            </a:prstGeom>
            <a:solidFill>
              <a:srgbClr val="5698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8"/>
            <p:cNvSpPr/>
            <p:nvPr/>
          </p:nvSpPr>
          <p:spPr>
            <a:xfrm>
              <a:off x="8666921" y="0"/>
              <a:ext cx="1762540" cy="18000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25" name="Google Shape;125;p18"/>
          <p:cNvGrpSpPr/>
          <p:nvPr/>
        </p:nvGrpSpPr>
        <p:grpSpPr>
          <a:xfrm>
            <a:off x="-2" y="6678000"/>
            <a:ext cx="12192003" cy="180000"/>
            <a:chOff x="-1" y="0"/>
            <a:chExt cx="12192002" cy="180000"/>
          </a:xfrm>
        </p:grpSpPr>
        <p:sp>
          <p:nvSpPr>
            <p:cNvPr id="126" name="Google Shape;126;p18"/>
            <p:cNvSpPr/>
            <p:nvPr/>
          </p:nvSpPr>
          <p:spPr>
            <a:xfrm>
              <a:off x="-1" y="0"/>
              <a:ext cx="12192000" cy="180000"/>
            </a:xfrm>
            <a:prstGeom prst="rect">
              <a:avLst/>
            </a:prstGeom>
            <a:solidFill>
              <a:srgbClr val="00508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8"/>
            <p:cNvSpPr/>
            <p:nvPr/>
          </p:nvSpPr>
          <p:spPr>
            <a:xfrm>
              <a:off x="10429461" y="0"/>
              <a:ext cx="1762540" cy="180000"/>
            </a:xfrm>
            <a:prstGeom prst="rect">
              <a:avLst/>
            </a:prstGeom>
            <a:solidFill>
              <a:srgbClr val="5698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8"/>
            <p:cNvSpPr/>
            <p:nvPr/>
          </p:nvSpPr>
          <p:spPr>
            <a:xfrm>
              <a:off x="8666921" y="0"/>
              <a:ext cx="1762540" cy="180000"/>
            </a:xfrm>
            <a:prstGeom prst="rect">
              <a:avLst/>
            </a:prstGeom>
            <a:solidFill>
              <a:srgbClr val="FAA63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9" name="Google Shape;129;p18"/>
          <p:cNvSpPr txBox="1"/>
          <p:nvPr>
            <p:ph idx="10" type="dt"/>
          </p:nvPr>
        </p:nvSpPr>
        <p:spPr>
          <a:xfrm>
            <a:off x="838200" y="6665843"/>
            <a:ext cx="2743200" cy="2014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18"/>
          <p:cNvSpPr txBox="1"/>
          <p:nvPr>
            <p:ph idx="11" type="ftr"/>
          </p:nvPr>
        </p:nvSpPr>
        <p:spPr>
          <a:xfrm>
            <a:off x="4038600" y="6665843"/>
            <a:ext cx="4114800" cy="2014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18"/>
          <p:cNvSpPr txBox="1"/>
          <p:nvPr>
            <p:ph idx="12" type="sldNum"/>
          </p:nvPr>
        </p:nvSpPr>
        <p:spPr>
          <a:xfrm>
            <a:off x="11506201" y="6678000"/>
            <a:ext cx="685800" cy="18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1" sz="1200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1pPr>
            <a:lvl2pPr indent="0" lvl="1" marL="0" marR="0" algn="r">
              <a:spcBef>
                <a:spcPts val="0"/>
              </a:spcBef>
              <a:buNone/>
              <a:defRPr b="1" sz="1200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2pPr>
            <a:lvl3pPr indent="0" lvl="2" marL="0" marR="0" algn="r">
              <a:spcBef>
                <a:spcPts val="0"/>
              </a:spcBef>
              <a:buNone/>
              <a:defRPr b="1" sz="1200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3pPr>
            <a:lvl4pPr indent="0" lvl="3" marL="0" marR="0" algn="r">
              <a:spcBef>
                <a:spcPts val="0"/>
              </a:spcBef>
              <a:buNone/>
              <a:defRPr b="1" sz="1200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4pPr>
            <a:lvl5pPr indent="0" lvl="4" marL="0" marR="0" algn="r">
              <a:spcBef>
                <a:spcPts val="0"/>
              </a:spcBef>
              <a:buNone/>
              <a:defRPr b="1" sz="1200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5pPr>
            <a:lvl6pPr indent="0" lvl="5" marL="0" marR="0" algn="r">
              <a:spcBef>
                <a:spcPts val="0"/>
              </a:spcBef>
              <a:buNone/>
              <a:defRPr b="1" sz="1200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6pPr>
            <a:lvl7pPr indent="0" lvl="6" marL="0" marR="0" algn="r">
              <a:spcBef>
                <a:spcPts val="0"/>
              </a:spcBef>
              <a:buNone/>
              <a:defRPr b="1" sz="1200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7pPr>
            <a:lvl8pPr indent="0" lvl="7" marL="0" marR="0" algn="r">
              <a:spcBef>
                <a:spcPts val="0"/>
              </a:spcBef>
              <a:buNone/>
              <a:defRPr b="1" sz="1200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8pPr>
            <a:lvl9pPr indent="0" lvl="8" marL="0" marR="0" algn="r">
              <a:spcBef>
                <a:spcPts val="0"/>
              </a:spcBef>
              <a:buNone/>
              <a:defRPr b="1" sz="1200">
                <a:solidFill>
                  <a:srgbClr val="FFFFFF"/>
                </a:solidFill>
                <a:latin typeface="Lustria"/>
                <a:ea typeface="Lustria"/>
                <a:cs typeface="Lustria"/>
                <a:sym typeface="Lustri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E:\Yanuar\Dropbox\Kerjaan\ppt_template_bappenas_newLogo\logo_Bappenas-01.png" id="132" name="Google Shape;132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062947" y="78956"/>
            <a:ext cx="2178517" cy="459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7" name="Google Shape;137;p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80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oogle Shape;139;p20"/>
          <p:cNvGrpSpPr/>
          <p:nvPr/>
        </p:nvGrpSpPr>
        <p:grpSpPr>
          <a:xfrm>
            <a:off x="11430228" y="-32315"/>
            <a:ext cx="831448" cy="882170"/>
            <a:chOff x="11429999" y="-12799"/>
            <a:chExt cx="831448" cy="1232433"/>
          </a:xfrm>
        </p:grpSpPr>
        <p:sp>
          <p:nvSpPr>
            <p:cNvPr id="140" name="Google Shape;140;p20"/>
            <p:cNvSpPr/>
            <p:nvPr/>
          </p:nvSpPr>
          <p:spPr>
            <a:xfrm>
              <a:off x="11679943" y="-12799"/>
              <a:ext cx="484826" cy="1067540"/>
            </a:xfrm>
            <a:prstGeom prst="rect">
              <a:avLst/>
            </a:prstGeom>
            <a:solidFill>
              <a:srgbClr val="00508F"/>
            </a:solidFill>
            <a:ln>
              <a:noFill/>
            </a:ln>
          </p:spPr>
          <p:txBody>
            <a:bodyPr anchorCtr="0" anchor="ctr" bIns="36000" lIns="36000" spcFirstLastPara="1" rIns="36000" wrap="square" tIns="360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1" name="Google Shape;141;p20"/>
            <p:cNvSpPr/>
            <p:nvPr/>
          </p:nvSpPr>
          <p:spPr>
            <a:xfrm>
              <a:off x="11429999" y="766556"/>
              <a:ext cx="831448" cy="453078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142" name="Google Shape;142;p20"/>
          <p:cNvSpPr txBox="1"/>
          <p:nvPr>
            <p:ph idx="12" type="sldNum"/>
          </p:nvPr>
        </p:nvSpPr>
        <p:spPr>
          <a:xfrm>
            <a:off x="11670343" y="139658"/>
            <a:ext cx="484826" cy="1988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43" name="Google Shape;143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697" y="-54856"/>
            <a:ext cx="976134" cy="90471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0"/>
          <p:cNvSpPr txBox="1"/>
          <p:nvPr>
            <p:ph type="title"/>
          </p:nvPr>
        </p:nvSpPr>
        <p:spPr>
          <a:xfrm>
            <a:off x="921569" y="821881"/>
            <a:ext cx="10561527" cy="6583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508F"/>
              </a:buClr>
              <a:buSzPts val="3200"/>
              <a:buFont typeface="Open Sans"/>
              <a:buNone/>
              <a:defRPr b="1" sz="3200">
                <a:solidFill>
                  <a:srgbClr val="00508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45" name="Google Shape;145;p20"/>
          <p:cNvPicPr preferRelativeResize="0"/>
          <p:nvPr/>
        </p:nvPicPr>
        <p:blipFill rotWithShape="1">
          <a:blip r:embed="rId3">
            <a:alphaModFix/>
          </a:blip>
          <a:srcRect b="8082" l="23751" r="6263" t="90229"/>
          <a:stretch/>
        </p:blipFill>
        <p:spPr>
          <a:xfrm>
            <a:off x="0" y="6684871"/>
            <a:ext cx="12164770" cy="174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oogle Shape;147;p21"/>
          <p:cNvGrpSpPr/>
          <p:nvPr/>
        </p:nvGrpSpPr>
        <p:grpSpPr>
          <a:xfrm>
            <a:off x="11430228" y="-32315"/>
            <a:ext cx="831448" cy="882170"/>
            <a:chOff x="11429999" y="-12799"/>
            <a:chExt cx="831448" cy="1232433"/>
          </a:xfrm>
        </p:grpSpPr>
        <p:sp>
          <p:nvSpPr>
            <p:cNvPr id="148" name="Google Shape;148;p21"/>
            <p:cNvSpPr/>
            <p:nvPr/>
          </p:nvSpPr>
          <p:spPr>
            <a:xfrm>
              <a:off x="11679943" y="-12799"/>
              <a:ext cx="484826" cy="1067540"/>
            </a:xfrm>
            <a:prstGeom prst="rect">
              <a:avLst/>
            </a:prstGeom>
            <a:solidFill>
              <a:srgbClr val="00508F"/>
            </a:solidFill>
            <a:ln>
              <a:noFill/>
            </a:ln>
          </p:spPr>
          <p:txBody>
            <a:bodyPr anchorCtr="0" anchor="ctr" bIns="36000" lIns="36000" spcFirstLastPara="1" rIns="36000" wrap="square" tIns="360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9" name="Google Shape;149;p21"/>
            <p:cNvSpPr/>
            <p:nvPr/>
          </p:nvSpPr>
          <p:spPr>
            <a:xfrm>
              <a:off x="11429999" y="766556"/>
              <a:ext cx="831448" cy="453078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150" name="Google Shape;150;p21"/>
          <p:cNvSpPr txBox="1"/>
          <p:nvPr>
            <p:ph idx="12" type="sldNum"/>
          </p:nvPr>
        </p:nvSpPr>
        <p:spPr>
          <a:xfrm>
            <a:off x="11684857" y="255772"/>
            <a:ext cx="484826" cy="19880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ctr">
              <a:spcBef>
                <a:spcPts val="0"/>
              </a:spcBef>
              <a:buNone/>
              <a:defRPr b="1" sz="14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1" name="Google Shape;151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697" y="-54856"/>
            <a:ext cx="976134" cy="904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1"/>
          <p:cNvPicPr preferRelativeResize="0"/>
          <p:nvPr/>
        </p:nvPicPr>
        <p:blipFill rotWithShape="1">
          <a:blip r:embed="rId3">
            <a:alphaModFix/>
          </a:blip>
          <a:srcRect b="8082" l="23751" r="6263" t="90229"/>
          <a:stretch/>
        </p:blipFill>
        <p:spPr>
          <a:xfrm>
            <a:off x="0" y="6684871"/>
            <a:ext cx="12164770" cy="174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oogle Shape;30;p3"/>
          <p:cNvGrpSpPr/>
          <p:nvPr/>
        </p:nvGrpSpPr>
        <p:grpSpPr>
          <a:xfrm>
            <a:off x="11430000" y="-31750"/>
            <a:ext cx="831850" cy="881063"/>
            <a:chOff x="11429999" y="-12799"/>
            <a:chExt cx="831448" cy="1232433"/>
          </a:xfrm>
        </p:grpSpPr>
        <p:sp>
          <p:nvSpPr>
            <p:cNvPr id="31" name="Google Shape;31;p3"/>
            <p:cNvSpPr/>
            <p:nvPr/>
          </p:nvSpPr>
          <p:spPr>
            <a:xfrm>
              <a:off x="11680703" y="-12799"/>
              <a:ext cx="483954" cy="1068109"/>
            </a:xfrm>
            <a:prstGeom prst="rect">
              <a:avLst/>
            </a:prstGeom>
            <a:solidFill>
              <a:srgbClr val="00508F"/>
            </a:solidFill>
            <a:ln>
              <a:noFill/>
            </a:ln>
          </p:spPr>
          <p:txBody>
            <a:bodyPr anchorCtr="0" anchor="ctr" bIns="36000" lIns="36000" spcFirstLastPara="1" rIns="36000" wrap="square" tIns="360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" name="Google Shape;32;p3"/>
            <p:cNvSpPr/>
            <p:nvPr/>
          </p:nvSpPr>
          <p:spPr>
            <a:xfrm>
              <a:off x="11429999" y="766632"/>
              <a:ext cx="831448" cy="453002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3" name="Google Shape;33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588" y="-55563"/>
            <a:ext cx="976313" cy="904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3"/>
          <p:cNvPicPr preferRelativeResize="0"/>
          <p:nvPr/>
        </p:nvPicPr>
        <p:blipFill rotWithShape="1">
          <a:blip r:embed="rId3">
            <a:alphaModFix/>
          </a:blip>
          <a:srcRect b="8082" l="23750" r="6264" t="90228"/>
          <a:stretch/>
        </p:blipFill>
        <p:spPr>
          <a:xfrm>
            <a:off x="6" y="6684973"/>
            <a:ext cx="12165013" cy="17462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3"/>
          <p:cNvSpPr txBox="1"/>
          <p:nvPr>
            <p:ph idx="12" type="sldNum"/>
          </p:nvPr>
        </p:nvSpPr>
        <p:spPr>
          <a:xfrm>
            <a:off x="11685589" y="255594"/>
            <a:ext cx="484187" cy="1984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ctr">
              <a:spcBef>
                <a:spcPts val="0"/>
              </a:spcBef>
              <a:buNone/>
              <a:defRPr b="1" i="0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2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5" name="Google Shape;155;p22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56" name="Google Shape;156;p2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8" name="Google Shape;158;p2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1" name="Google Shape;161;p23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2" name="Google Shape;162;p23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3" name="Google Shape;163;p2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2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5" name="Google Shape;165;p2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4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24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69" name="Google Shape;169;p24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0" name="Google Shape;170;p24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1" name="Google Shape;171;p24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2" name="Google Shape;172;p2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3" name="Google Shape;173;p2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4" name="Google Shape;174;p2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7" name="Google Shape;177;p2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8" name="Google Shape;178;p2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p2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2" name="Google Shape;182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3" name="Google Shape;183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6" name="Google Shape;186;p27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87" name="Google Shape;187;p27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88" name="Google Shape;188;p2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9" name="Google Shape;189;p2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0" name="Google Shape;190;p2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3" name="Google Shape;193;p28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94" name="Google Shape;194;p28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95" name="Google Shape;195;p2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2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7" name="Google Shape;197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0" name="Google Shape;200;p29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1" name="Google Shape;201;p2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2" name="Google Shape;202;p2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3" name="Google Shape;203;p2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0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6" name="Google Shape;206;p30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7" name="Google Shape;207;p3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8" name="Google Shape;208;p3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9" name="Google Shape;209;p3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Title and Content">
  <p:cSld name="3_Title and Content"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4472" y="6"/>
            <a:ext cx="12196472" cy="789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Google Shape;212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8077" y="9528"/>
            <a:ext cx="500820" cy="518891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1"/>
          <p:cNvSpPr txBox="1"/>
          <p:nvPr/>
        </p:nvSpPr>
        <p:spPr>
          <a:xfrm>
            <a:off x="43047" y="472702"/>
            <a:ext cx="688479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025" lIns="90075" spcFirstLastPara="1" rIns="90075" wrap="square" tIns="4502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00">
                <a:solidFill>
                  <a:srgbClr val="7F6000"/>
                </a:solidFill>
                <a:latin typeface="Arial"/>
                <a:ea typeface="Arial"/>
                <a:cs typeface="Arial"/>
                <a:sym typeface="Arial"/>
              </a:rPr>
              <a:t>REPUBLIK INDONESIA</a:t>
            </a:r>
            <a:endParaRPr/>
          </a:p>
        </p:txBody>
      </p:sp>
      <p:pic>
        <p:nvPicPr>
          <p:cNvPr id="214" name="Google Shape;214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92958" y="9529"/>
            <a:ext cx="788855" cy="780163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1"/>
          <p:cNvSpPr/>
          <p:nvPr/>
        </p:nvSpPr>
        <p:spPr>
          <a:xfrm>
            <a:off x="11607506" y="6554470"/>
            <a:ext cx="559639" cy="287266"/>
          </a:xfrm>
          <a:prstGeom prst="roundRect">
            <a:avLst>
              <a:gd fmla="val 16667" name="adj"/>
            </a:avLst>
          </a:prstGeom>
          <a:solidFill>
            <a:srgbClr val="CCDBE9"/>
          </a:solidFill>
          <a:ln>
            <a:noFill/>
          </a:ln>
        </p:spPr>
        <p:txBody>
          <a:bodyPr anchorCtr="0" anchor="ctr" bIns="45025" lIns="90075" spcFirstLastPara="1" rIns="90075" wrap="square" tIns="450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9" name="Google Shape;39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Custom Layout">
  <p:cSld name="2_Custom Layout"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8" name="Google Shape;218;p3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9" name="Google Shape;219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ver Layout" type="title">
  <p:cSld name="TITLE"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Google Shape;227;p34"/>
          <p:cNvPicPr preferRelativeResize="0"/>
          <p:nvPr/>
        </p:nvPicPr>
        <p:blipFill rotWithShape="1">
          <a:blip r:embed="rId2">
            <a:alphaModFix/>
          </a:blip>
          <a:srcRect b="17445" l="9203" r="8352" t="32665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34"/>
          <p:cNvSpPr txBox="1"/>
          <p:nvPr>
            <p:ph type="ctrTitle"/>
          </p:nvPr>
        </p:nvSpPr>
        <p:spPr>
          <a:xfrm>
            <a:off x="1524000" y="2025568"/>
            <a:ext cx="9144000" cy="19953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mbria"/>
              <a:buNone/>
              <a:defRPr b="1" sz="44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9" name="Google Shape;229;p34"/>
          <p:cNvSpPr txBox="1"/>
          <p:nvPr>
            <p:ph idx="1" type="subTitle"/>
          </p:nvPr>
        </p:nvSpPr>
        <p:spPr>
          <a:xfrm>
            <a:off x="1524000" y="5416951"/>
            <a:ext cx="9144000" cy="125585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pic>
        <p:nvPicPr>
          <p:cNvPr id="230" name="Google Shape;230;p34"/>
          <p:cNvPicPr preferRelativeResize="0"/>
          <p:nvPr/>
        </p:nvPicPr>
        <p:blipFill rotWithShape="1">
          <a:blip r:embed="rId3">
            <a:alphaModFix/>
          </a:blip>
          <a:srcRect b="0" l="0" r="0" t="45562"/>
          <a:stretch/>
        </p:blipFill>
        <p:spPr>
          <a:xfrm flipH="1">
            <a:off x="9338825" y="4499"/>
            <a:ext cx="2853175" cy="12047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:\Yanuar\Dropbox\Kerjaan\ppt_template_bappenas_newLogo\logo_Bappenas-01.png" id="231" name="Google Shape;231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864387" y="31934"/>
            <a:ext cx="2492366" cy="98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4"/>
          <p:cNvPicPr preferRelativeResize="0"/>
          <p:nvPr/>
        </p:nvPicPr>
        <p:blipFill rotWithShape="1">
          <a:blip r:embed="rId3">
            <a:alphaModFix/>
          </a:blip>
          <a:srcRect b="0" l="0" r="0" t="45562"/>
          <a:stretch/>
        </p:blipFill>
        <p:spPr>
          <a:xfrm>
            <a:off x="-1" y="-1"/>
            <a:ext cx="2853175" cy="12047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65438" y="140575"/>
            <a:ext cx="804862" cy="8567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s with Caption">
  <p:cSld name="Two Contents with Caption"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Google Shape;235;p35"/>
          <p:cNvPicPr preferRelativeResize="0"/>
          <p:nvPr/>
        </p:nvPicPr>
        <p:blipFill rotWithShape="1">
          <a:blip r:embed="rId2">
            <a:alphaModFix/>
          </a:blip>
          <a:srcRect b="607" l="569" r="0" t="-1"/>
          <a:stretch/>
        </p:blipFill>
        <p:spPr>
          <a:xfrm>
            <a:off x="0" y="397"/>
            <a:ext cx="12192000" cy="6854574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35"/>
          <p:cNvSpPr/>
          <p:nvPr/>
        </p:nvSpPr>
        <p:spPr>
          <a:xfrm>
            <a:off x="-14911" y="-3030"/>
            <a:ext cx="12221822" cy="6861030"/>
          </a:xfrm>
          <a:prstGeom prst="rect">
            <a:avLst/>
          </a:prstGeom>
          <a:solidFill>
            <a:srgbClr val="FFFFFF">
              <a:alpha val="1490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35"/>
          <p:cNvSpPr txBox="1"/>
          <p:nvPr>
            <p:ph type="title"/>
          </p:nvPr>
        </p:nvSpPr>
        <p:spPr>
          <a:xfrm>
            <a:off x="69429" y="905601"/>
            <a:ext cx="3975341" cy="118762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mbria"/>
              <a:buNone/>
              <a:defRPr b="1" sz="24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8" name="Google Shape;238;p35"/>
          <p:cNvSpPr txBox="1"/>
          <p:nvPr>
            <p:ph idx="1" type="body"/>
          </p:nvPr>
        </p:nvSpPr>
        <p:spPr>
          <a:xfrm>
            <a:off x="69428" y="2428240"/>
            <a:ext cx="3975341" cy="42135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 sz="20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39" name="Google Shape;23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1591" y="114444"/>
            <a:ext cx="527945" cy="56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28996" y="3030"/>
            <a:ext cx="793575" cy="784829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35"/>
          <p:cNvSpPr txBox="1"/>
          <p:nvPr>
            <p:ph idx="12" type="sldNum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2" name="Google Shape;242;p35"/>
          <p:cNvSpPr txBox="1"/>
          <p:nvPr>
            <p:ph idx="2" type="body"/>
          </p:nvPr>
        </p:nvSpPr>
        <p:spPr>
          <a:xfrm>
            <a:off x="4887913" y="905601"/>
            <a:ext cx="7164387" cy="2853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3" name="Google Shape;243;p35"/>
          <p:cNvSpPr txBox="1"/>
          <p:nvPr>
            <p:ph idx="3" type="body"/>
          </p:nvPr>
        </p:nvSpPr>
        <p:spPr>
          <a:xfrm>
            <a:off x="4887912" y="3876942"/>
            <a:ext cx="7164387" cy="2853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ide Content with Caption">
  <p:cSld name="Wide Content with Caption"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" name="Google Shape;245;p36"/>
          <p:cNvPicPr preferRelativeResize="0"/>
          <p:nvPr/>
        </p:nvPicPr>
        <p:blipFill rotWithShape="1">
          <a:blip r:embed="rId2">
            <a:alphaModFix/>
          </a:blip>
          <a:srcRect b="0" l="292" r="0" t="0"/>
          <a:stretch/>
        </p:blipFill>
        <p:spPr>
          <a:xfrm>
            <a:off x="0" y="0"/>
            <a:ext cx="12192000" cy="2698871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6"/>
          <p:cNvSpPr/>
          <p:nvPr/>
        </p:nvSpPr>
        <p:spPr>
          <a:xfrm>
            <a:off x="0" y="-3030"/>
            <a:ext cx="12192000" cy="2698871"/>
          </a:xfrm>
          <a:prstGeom prst="rect">
            <a:avLst/>
          </a:prstGeom>
          <a:solidFill>
            <a:srgbClr val="FFFFFF">
              <a:alpha val="784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7" name="Google Shape;247;p36"/>
          <p:cNvSpPr txBox="1"/>
          <p:nvPr>
            <p:ph idx="12" type="sldNum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48" name="Google Shape;248;p36"/>
          <p:cNvSpPr txBox="1"/>
          <p:nvPr>
            <p:ph idx="1" type="body"/>
          </p:nvPr>
        </p:nvSpPr>
        <p:spPr>
          <a:xfrm>
            <a:off x="106362" y="2773363"/>
            <a:ext cx="11979276" cy="40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249" name="Google Shape;249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6315" y="319853"/>
            <a:ext cx="646510" cy="688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0" name="Google Shape;250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58682" y="205573"/>
            <a:ext cx="926987" cy="916771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36"/>
          <p:cNvSpPr txBox="1"/>
          <p:nvPr>
            <p:ph type="title"/>
          </p:nvPr>
        </p:nvSpPr>
        <p:spPr>
          <a:xfrm>
            <a:off x="1159140" y="205631"/>
            <a:ext cx="9339934" cy="10444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mbria"/>
              <a:buNone/>
              <a:defRPr b="1" sz="2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2" name="Google Shape;252;p36"/>
          <p:cNvSpPr txBox="1"/>
          <p:nvPr>
            <p:ph idx="2" type="body"/>
          </p:nvPr>
        </p:nvSpPr>
        <p:spPr>
          <a:xfrm>
            <a:off x="1615440" y="1330325"/>
            <a:ext cx="7406640" cy="104457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harts with Caption">
  <p:cSld name="Two Charts with Caption"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" name="Google Shape;254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3428107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37"/>
          <p:cNvSpPr/>
          <p:nvPr/>
        </p:nvSpPr>
        <p:spPr>
          <a:xfrm>
            <a:off x="0" y="-19111"/>
            <a:ext cx="12192000" cy="3447218"/>
          </a:xfrm>
          <a:prstGeom prst="rect">
            <a:avLst/>
          </a:prstGeom>
          <a:solidFill>
            <a:srgbClr val="FFFFFF">
              <a:alpha val="12549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6" name="Google Shape;256;p37"/>
          <p:cNvSpPr txBox="1"/>
          <p:nvPr>
            <p:ph idx="12" type="sldNum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57" name="Google Shape;257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6315" y="319853"/>
            <a:ext cx="646510" cy="688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58682" y="205573"/>
            <a:ext cx="926987" cy="916771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7"/>
          <p:cNvSpPr txBox="1"/>
          <p:nvPr>
            <p:ph type="title"/>
          </p:nvPr>
        </p:nvSpPr>
        <p:spPr>
          <a:xfrm>
            <a:off x="1159140" y="205631"/>
            <a:ext cx="9339934" cy="10444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mbria"/>
              <a:buNone/>
              <a:defRPr b="1" sz="2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0" name="Google Shape;260;p37"/>
          <p:cNvSpPr txBox="1"/>
          <p:nvPr>
            <p:ph idx="1" type="body"/>
          </p:nvPr>
        </p:nvSpPr>
        <p:spPr>
          <a:xfrm>
            <a:off x="1615440" y="1330325"/>
            <a:ext cx="7406640" cy="1829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Char char="•"/>
              <a:defRPr sz="16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1" name="Google Shape;261;p37"/>
          <p:cNvSpPr/>
          <p:nvPr>
            <p:ph idx="2" type="chart"/>
          </p:nvPr>
        </p:nvSpPr>
        <p:spPr>
          <a:xfrm>
            <a:off x="152718" y="3427413"/>
            <a:ext cx="5892800" cy="3359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2" name="Google Shape;262;p37"/>
          <p:cNvSpPr/>
          <p:nvPr>
            <p:ph idx="3" type="chart"/>
          </p:nvPr>
        </p:nvSpPr>
        <p:spPr>
          <a:xfrm>
            <a:off x="6156960" y="3427413"/>
            <a:ext cx="5892800" cy="3359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harts with Content">
  <p:cSld name="Two Charts with Content"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38"/>
          <p:cNvGrpSpPr/>
          <p:nvPr/>
        </p:nvGrpSpPr>
        <p:grpSpPr>
          <a:xfrm>
            <a:off x="0" y="0"/>
            <a:ext cx="4927600" cy="3193505"/>
            <a:chOff x="0" y="0"/>
            <a:chExt cx="4927600" cy="3193505"/>
          </a:xfrm>
        </p:grpSpPr>
        <p:pic>
          <p:nvPicPr>
            <p:cNvPr id="265" name="Google Shape;265;p38"/>
            <p:cNvPicPr preferRelativeResize="0"/>
            <p:nvPr/>
          </p:nvPicPr>
          <p:blipFill rotWithShape="1">
            <a:blip r:embed="rId2">
              <a:alphaModFix/>
            </a:blip>
            <a:srcRect b="0" l="622" r="1" t="0"/>
            <a:stretch/>
          </p:blipFill>
          <p:spPr>
            <a:xfrm>
              <a:off x="0" y="0"/>
              <a:ext cx="4927600" cy="31935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6" name="Google Shape;266;p38"/>
            <p:cNvSpPr/>
            <p:nvPr/>
          </p:nvSpPr>
          <p:spPr>
            <a:xfrm>
              <a:off x="0" y="0"/>
              <a:ext cx="4927600" cy="3193505"/>
            </a:xfrm>
            <a:prstGeom prst="rect">
              <a:avLst/>
            </a:prstGeom>
            <a:solidFill>
              <a:srgbClr val="FFFFFF">
                <a:alpha val="1490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67" name="Google Shape;267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1591" y="114444"/>
            <a:ext cx="527945" cy="561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328996" y="3030"/>
            <a:ext cx="793575" cy="784829"/>
          </a:xfrm>
          <a:prstGeom prst="rect">
            <a:avLst/>
          </a:prstGeom>
          <a:noFill/>
          <a:ln>
            <a:noFill/>
          </a:ln>
        </p:spPr>
      </p:pic>
      <p:sp>
        <p:nvSpPr>
          <p:cNvPr id="269" name="Google Shape;269;p38"/>
          <p:cNvSpPr txBox="1"/>
          <p:nvPr>
            <p:ph idx="12" type="sldNum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0" name="Google Shape;270;p38"/>
          <p:cNvSpPr txBox="1"/>
          <p:nvPr>
            <p:ph type="title"/>
          </p:nvPr>
        </p:nvSpPr>
        <p:spPr>
          <a:xfrm>
            <a:off x="69429" y="278035"/>
            <a:ext cx="3969171" cy="23890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Cambria"/>
              <a:buNone/>
              <a:defRPr b="1" sz="24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1" name="Google Shape;271;p38"/>
          <p:cNvSpPr txBox="1"/>
          <p:nvPr>
            <p:ph idx="1" type="body"/>
          </p:nvPr>
        </p:nvSpPr>
        <p:spPr>
          <a:xfrm>
            <a:off x="69428" y="3307948"/>
            <a:ext cx="4858171" cy="343575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72" name="Google Shape;272;p38"/>
          <p:cNvSpPr/>
          <p:nvPr>
            <p:ph idx="2" type="chart"/>
          </p:nvPr>
        </p:nvSpPr>
        <p:spPr>
          <a:xfrm>
            <a:off x="5394325" y="364172"/>
            <a:ext cx="6727825" cy="30305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73" name="Google Shape;273;p38"/>
          <p:cNvSpPr/>
          <p:nvPr>
            <p:ph idx="3" type="chart"/>
          </p:nvPr>
        </p:nvSpPr>
        <p:spPr>
          <a:xfrm>
            <a:off x="5394921" y="3463291"/>
            <a:ext cx="6727825" cy="30305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Horizontal Contents">
  <p:cSld name="Two Horizontal Contents"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39"/>
          <p:cNvPicPr preferRelativeResize="0"/>
          <p:nvPr/>
        </p:nvPicPr>
        <p:blipFill rotWithShape="1">
          <a:blip r:embed="rId2">
            <a:alphaModFix/>
          </a:blip>
          <a:srcRect b="0" l="333" r="0" t="0"/>
          <a:stretch/>
        </p:blipFill>
        <p:spPr>
          <a:xfrm>
            <a:off x="0" y="0"/>
            <a:ext cx="12192000" cy="1273916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39"/>
          <p:cNvSpPr txBox="1"/>
          <p:nvPr>
            <p:ph idx="12" type="sldNum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7" name="Google Shape;277;p39"/>
          <p:cNvSpPr/>
          <p:nvPr/>
        </p:nvSpPr>
        <p:spPr>
          <a:xfrm>
            <a:off x="0" y="0"/>
            <a:ext cx="12192000" cy="1273916"/>
          </a:xfrm>
          <a:prstGeom prst="rect">
            <a:avLst/>
          </a:prstGeom>
          <a:solidFill>
            <a:srgbClr val="FFFFFF">
              <a:alpha val="1490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8" name="Google Shape;278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6315" y="319853"/>
            <a:ext cx="646510" cy="688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158682" y="205573"/>
            <a:ext cx="926987" cy="916771"/>
          </a:xfrm>
          <a:prstGeom prst="rect">
            <a:avLst/>
          </a:prstGeom>
          <a:noFill/>
          <a:ln>
            <a:noFill/>
          </a:ln>
        </p:spPr>
      </p:pic>
      <p:sp>
        <p:nvSpPr>
          <p:cNvPr id="280" name="Google Shape;280;p39"/>
          <p:cNvSpPr txBox="1"/>
          <p:nvPr>
            <p:ph type="title"/>
          </p:nvPr>
        </p:nvSpPr>
        <p:spPr>
          <a:xfrm>
            <a:off x="1104181" y="205572"/>
            <a:ext cx="9816862" cy="10683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mbria"/>
              <a:buNone/>
              <a:defRPr b="1" sz="2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1" name="Google Shape;281;p39"/>
          <p:cNvSpPr txBox="1"/>
          <p:nvPr>
            <p:ph idx="1" type="body"/>
          </p:nvPr>
        </p:nvSpPr>
        <p:spPr>
          <a:xfrm>
            <a:off x="71438" y="1402079"/>
            <a:ext cx="5938214" cy="53844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2" name="Google Shape;282;p39"/>
          <p:cNvSpPr txBox="1"/>
          <p:nvPr>
            <p:ph idx="2" type="body"/>
          </p:nvPr>
        </p:nvSpPr>
        <p:spPr>
          <a:xfrm>
            <a:off x="6182349" y="1402079"/>
            <a:ext cx="5938213" cy="53844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Vertical Contents">
  <p:cSld name="Two Vertical Contents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" name="Google Shape;284;p40"/>
          <p:cNvPicPr preferRelativeResize="0"/>
          <p:nvPr/>
        </p:nvPicPr>
        <p:blipFill rotWithShape="1">
          <a:blip r:embed="rId2">
            <a:alphaModFix/>
          </a:blip>
          <a:srcRect b="444" l="0" r="0" t="0"/>
          <a:stretch/>
        </p:blipFill>
        <p:spPr>
          <a:xfrm>
            <a:off x="-69654" y="-1"/>
            <a:ext cx="12261653" cy="6872884"/>
          </a:xfrm>
          <a:prstGeom prst="rect">
            <a:avLst/>
          </a:prstGeom>
          <a:noFill/>
          <a:ln>
            <a:noFill/>
          </a:ln>
        </p:spPr>
      </p:pic>
      <p:sp>
        <p:nvSpPr>
          <p:cNvPr id="285" name="Google Shape;285;p40"/>
          <p:cNvSpPr/>
          <p:nvPr/>
        </p:nvSpPr>
        <p:spPr>
          <a:xfrm>
            <a:off x="-69654" y="-17914"/>
            <a:ext cx="12276565" cy="6872884"/>
          </a:xfrm>
          <a:prstGeom prst="rect">
            <a:avLst/>
          </a:prstGeom>
          <a:solidFill>
            <a:srgbClr val="FFFFFF">
              <a:alpha val="14901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6" name="Google Shape;286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328996" y="3030"/>
            <a:ext cx="793575" cy="784829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40"/>
          <p:cNvSpPr txBox="1"/>
          <p:nvPr>
            <p:ph idx="12" type="sldNum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88" name="Google Shape;288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1591" y="114444"/>
            <a:ext cx="527945" cy="561999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40"/>
          <p:cNvSpPr txBox="1"/>
          <p:nvPr>
            <p:ph type="title"/>
          </p:nvPr>
        </p:nvSpPr>
        <p:spPr>
          <a:xfrm>
            <a:off x="221591" y="1231360"/>
            <a:ext cx="1956141" cy="220508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mbria"/>
              <a:buNone/>
              <a:defRPr b="1" sz="2800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40"/>
          <p:cNvSpPr txBox="1"/>
          <p:nvPr>
            <p:ph idx="1" type="body"/>
          </p:nvPr>
        </p:nvSpPr>
        <p:spPr>
          <a:xfrm>
            <a:off x="3271838" y="346075"/>
            <a:ext cx="8850312" cy="30908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1" name="Google Shape;291;p40"/>
          <p:cNvSpPr txBox="1"/>
          <p:nvPr>
            <p:ph idx="2" type="body"/>
          </p:nvPr>
        </p:nvSpPr>
        <p:spPr>
          <a:xfrm>
            <a:off x="3271838" y="3561128"/>
            <a:ext cx="8850312" cy="30908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1"/>
          <p:cNvSpPr txBox="1"/>
          <p:nvPr>
            <p:ph idx="12" type="sldNum"/>
          </p:nvPr>
        </p:nvSpPr>
        <p:spPr>
          <a:xfrm>
            <a:off x="11798594" y="6422072"/>
            <a:ext cx="4083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1" sz="1200">
                <a:solidFill>
                  <a:srgbClr val="095693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94" name="Google Shape;294;p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56315" y="319853"/>
            <a:ext cx="646510" cy="688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158682" y="205573"/>
            <a:ext cx="926987" cy="916771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41"/>
          <p:cNvSpPr txBox="1"/>
          <p:nvPr>
            <p:ph type="title"/>
          </p:nvPr>
        </p:nvSpPr>
        <p:spPr>
          <a:xfrm>
            <a:off x="1104181" y="205573"/>
            <a:ext cx="9816862" cy="9167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95693"/>
              </a:buClr>
              <a:buSzPts val="2800"/>
              <a:buFont typeface="Cambria"/>
              <a:buNone/>
              <a:defRPr b="1" sz="2800">
                <a:solidFill>
                  <a:srgbClr val="095693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97" name="Google Shape;297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5365750"/>
            <a:ext cx="12192000" cy="1492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2"/>
          <p:cNvSpPr txBox="1"/>
          <p:nvPr>
            <p:ph type="title"/>
          </p:nvPr>
        </p:nvSpPr>
        <p:spPr>
          <a:xfrm>
            <a:off x="946800" y="593367"/>
            <a:ext cx="10298400" cy="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00" name="Google Shape;300;p42"/>
          <p:cNvSpPr txBox="1"/>
          <p:nvPr>
            <p:ph idx="1" type="body"/>
          </p:nvPr>
        </p:nvSpPr>
        <p:spPr>
          <a:xfrm>
            <a:off x="946800" y="1536633"/>
            <a:ext cx="102984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indent="-317500" lvl="1" marL="914400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algn="l">
              <a:lnSpc>
                <a:spcPct val="90000"/>
              </a:lnSpc>
              <a:spcBef>
                <a:spcPts val="1067"/>
              </a:spcBef>
              <a:spcAft>
                <a:spcPts val="1067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301" name="Google Shape;301;p42"/>
          <p:cNvSpPr/>
          <p:nvPr/>
        </p:nvSpPr>
        <p:spPr>
          <a:xfrm rot="10800000">
            <a:off x="11198400" y="300"/>
            <a:ext cx="993600" cy="9936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89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2" name="Google Shape;302;p42"/>
          <p:cNvSpPr/>
          <p:nvPr/>
        </p:nvSpPr>
        <p:spPr>
          <a:xfrm rot="10800000">
            <a:off x="10204833" y="300"/>
            <a:ext cx="993600" cy="99360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89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3" name="Google Shape;303;p42"/>
          <p:cNvSpPr/>
          <p:nvPr/>
        </p:nvSpPr>
        <p:spPr>
          <a:xfrm>
            <a:off x="0" y="5448800"/>
            <a:ext cx="1409200" cy="1409200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89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">
  <p:cSld name="Table of content">
    <p:bg>
      <p:bgPr>
        <a:solidFill>
          <a:schemeClr val="accent1"/>
        </a:solidFill>
      </p:bgPr>
    </p:bg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43"/>
          <p:cNvSpPr/>
          <p:nvPr/>
        </p:nvSpPr>
        <p:spPr>
          <a:xfrm>
            <a:off x="-33" y="4431"/>
            <a:ext cx="2168897" cy="2444757"/>
          </a:xfrm>
          <a:custGeom>
            <a:rect b="b" l="l" r="r" t="t"/>
            <a:pathLst>
              <a:path extrusionOk="0" h="33608" w="29783">
                <a:moveTo>
                  <a:pt x="28" y="1"/>
                </a:moveTo>
                <a:lnTo>
                  <a:pt x="1" y="33607"/>
                </a:lnTo>
                <a:lnTo>
                  <a:pt x="29783" y="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89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43"/>
          <p:cNvSpPr txBox="1"/>
          <p:nvPr>
            <p:ph type="title"/>
          </p:nvPr>
        </p:nvSpPr>
        <p:spPr>
          <a:xfrm>
            <a:off x="946800" y="2206600"/>
            <a:ext cx="4191600" cy="244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Calibri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07" name="Google Shape;307;p43"/>
          <p:cNvSpPr txBox="1"/>
          <p:nvPr>
            <p:ph idx="1" type="subTitle"/>
          </p:nvPr>
        </p:nvSpPr>
        <p:spPr>
          <a:xfrm>
            <a:off x="7521600" y="1212800"/>
            <a:ext cx="3723600" cy="7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1pPr>
            <a:lvl2pPr lvl="1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2pPr>
            <a:lvl3pPr lvl="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3pPr>
            <a:lvl4pPr lvl="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4pPr>
            <a:lvl5pPr lvl="4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5pPr>
            <a:lvl6pPr lvl="5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6pPr>
            <a:lvl7pPr lvl="6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7pPr>
            <a:lvl8pPr lvl="7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8pPr>
            <a:lvl9pPr lvl="8" algn="l">
              <a:lnSpc>
                <a:spcPct val="90000"/>
              </a:lnSpc>
              <a:spcBef>
                <a:spcPts val="1067"/>
              </a:spcBef>
              <a:spcAft>
                <a:spcPts val="1067"/>
              </a:spcAft>
              <a:buClr>
                <a:schemeClr val="dk1"/>
              </a:buClr>
              <a:buSzPts val="1867"/>
              <a:buNone/>
              <a:defRPr sz="1867"/>
            </a:lvl9pPr>
          </a:lstStyle>
          <a:p/>
        </p:txBody>
      </p:sp>
      <p:sp>
        <p:nvSpPr>
          <p:cNvPr id="308" name="Google Shape;308;p43"/>
          <p:cNvSpPr txBox="1"/>
          <p:nvPr>
            <p:ph idx="2" type="title"/>
          </p:nvPr>
        </p:nvSpPr>
        <p:spPr>
          <a:xfrm>
            <a:off x="5745400" y="971367"/>
            <a:ext cx="1169200" cy="85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sz="32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09" name="Google Shape;309;p43"/>
          <p:cNvSpPr txBox="1"/>
          <p:nvPr>
            <p:ph idx="3" type="title"/>
          </p:nvPr>
        </p:nvSpPr>
        <p:spPr>
          <a:xfrm>
            <a:off x="5745400" y="2325721"/>
            <a:ext cx="1169200" cy="85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sz="32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10" name="Google Shape;310;p43"/>
          <p:cNvSpPr txBox="1"/>
          <p:nvPr>
            <p:ph idx="4" type="title"/>
          </p:nvPr>
        </p:nvSpPr>
        <p:spPr>
          <a:xfrm>
            <a:off x="5745400" y="3680049"/>
            <a:ext cx="1169200" cy="85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libri"/>
              <a:buNone/>
              <a:defRPr sz="3200">
                <a:solidFill>
                  <a:srgbClr val="FFFFF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3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11" name="Google Shape;311;p43"/>
          <p:cNvSpPr txBox="1"/>
          <p:nvPr>
            <p:ph idx="5" type="title"/>
          </p:nvPr>
        </p:nvSpPr>
        <p:spPr>
          <a:xfrm>
            <a:off x="5745400" y="5035449"/>
            <a:ext cx="1169200" cy="85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sz="3200"/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/>
        </p:txBody>
      </p:sp>
      <p:sp>
        <p:nvSpPr>
          <p:cNvPr id="312" name="Google Shape;312;p43"/>
          <p:cNvSpPr txBox="1"/>
          <p:nvPr>
            <p:ph idx="6" type="subTitle"/>
          </p:nvPr>
        </p:nvSpPr>
        <p:spPr>
          <a:xfrm>
            <a:off x="7521600" y="719200"/>
            <a:ext cx="3723600" cy="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l">
              <a:lnSpc>
                <a:spcPct val="90000"/>
              </a:lnSpc>
              <a:spcBef>
                <a:spcPts val="1067"/>
              </a:spcBef>
              <a:spcAft>
                <a:spcPts val="1067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3" name="Google Shape;313;p43"/>
          <p:cNvSpPr txBox="1"/>
          <p:nvPr>
            <p:ph idx="7" type="subTitle"/>
          </p:nvPr>
        </p:nvSpPr>
        <p:spPr>
          <a:xfrm>
            <a:off x="7521600" y="2568333"/>
            <a:ext cx="3723600" cy="7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1pPr>
            <a:lvl2pPr lvl="1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2pPr>
            <a:lvl3pPr lvl="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3pPr>
            <a:lvl4pPr lvl="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4pPr>
            <a:lvl5pPr lvl="4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5pPr>
            <a:lvl6pPr lvl="5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6pPr>
            <a:lvl7pPr lvl="6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7pPr>
            <a:lvl8pPr lvl="7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8pPr>
            <a:lvl9pPr lvl="8" algn="l">
              <a:lnSpc>
                <a:spcPct val="90000"/>
              </a:lnSpc>
              <a:spcBef>
                <a:spcPts val="1067"/>
              </a:spcBef>
              <a:spcAft>
                <a:spcPts val="1067"/>
              </a:spcAft>
              <a:buClr>
                <a:schemeClr val="dk1"/>
              </a:buClr>
              <a:buSzPts val="1867"/>
              <a:buNone/>
              <a:defRPr sz="1867"/>
            </a:lvl9pPr>
          </a:lstStyle>
          <a:p/>
        </p:txBody>
      </p:sp>
      <p:sp>
        <p:nvSpPr>
          <p:cNvPr id="314" name="Google Shape;314;p43"/>
          <p:cNvSpPr txBox="1"/>
          <p:nvPr>
            <p:ph idx="8" type="subTitle"/>
          </p:nvPr>
        </p:nvSpPr>
        <p:spPr>
          <a:xfrm>
            <a:off x="7521600" y="2074733"/>
            <a:ext cx="3723600" cy="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l">
              <a:lnSpc>
                <a:spcPct val="90000"/>
              </a:lnSpc>
              <a:spcBef>
                <a:spcPts val="1067"/>
              </a:spcBef>
              <a:spcAft>
                <a:spcPts val="1067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5" name="Google Shape;315;p43"/>
          <p:cNvSpPr txBox="1"/>
          <p:nvPr>
            <p:ph idx="9" type="subTitle"/>
          </p:nvPr>
        </p:nvSpPr>
        <p:spPr>
          <a:xfrm>
            <a:off x="7521600" y="3921500"/>
            <a:ext cx="3723600" cy="7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1pPr>
            <a:lvl2pPr lvl="1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2pPr>
            <a:lvl3pPr lvl="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3pPr>
            <a:lvl4pPr lvl="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4pPr>
            <a:lvl5pPr lvl="4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5pPr>
            <a:lvl6pPr lvl="5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6pPr>
            <a:lvl7pPr lvl="6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7pPr>
            <a:lvl8pPr lvl="7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8pPr>
            <a:lvl9pPr lvl="8" algn="l">
              <a:lnSpc>
                <a:spcPct val="90000"/>
              </a:lnSpc>
              <a:spcBef>
                <a:spcPts val="1067"/>
              </a:spcBef>
              <a:spcAft>
                <a:spcPts val="1067"/>
              </a:spcAft>
              <a:buClr>
                <a:schemeClr val="dk1"/>
              </a:buClr>
              <a:buSzPts val="1867"/>
              <a:buNone/>
              <a:defRPr sz="1867"/>
            </a:lvl9pPr>
          </a:lstStyle>
          <a:p/>
        </p:txBody>
      </p:sp>
      <p:sp>
        <p:nvSpPr>
          <p:cNvPr id="316" name="Google Shape;316;p43"/>
          <p:cNvSpPr txBox="1"/>
          <p:nvPr>
            <p:ph idx="13" type="subTitle"/>
          </p:nvPr>
        </p:nvSpPr>
        <p:spPr>
          <a:xfrm>
            <a:off x="7521600" y="3427900"/>
            <a:ext cx="3723600" cy="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l">
              <a:lnSpc>
                <a:spcPct val="90000"/>
              </a:lnSpc>
              <a:spcBef>
                <a:spcPts val="1067"/>
              </a:spcBef>
              <a:spcAft>
                <a:spcPts val="1067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17" name="Google Shape;317;p43"/>
          <p:cNvSpPr txBox="1"/>
          <p:nvPr>
            <p:ph idx="14" type="subTitle"/>
          </p:nvPr>
        </p:nvSpPr>
        <p:spPr>
          <a:xfrm>
            <a:off x="7521600" y="5274667"/>
            <a:ext cx="3723600" cy="7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1pPr>
            <a:lvl2pPr lvl="1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2pPr>
            <a:lvl3pPr lvl="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3pPr>
            <a:lvl4pPr lvl="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4pPr>
            <a:lvl5pPr lvl="4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5pPr>
            <a:lvl6pPr lvl="5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6pPr>
            <a:lvl7pPr lvl="6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7pPr>
            <a:lvl8pPr lvl="7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dk1"/>
              </a:buClr>
              <a:buSzPts val="1867"/>
              <a:buNone/>
              <a:defRPr sz="1867"/>
            </a:lvl8pPr>
            <a:lvl9pPr lvl="8" algn="l">
              <a:lnSpc>
                <a:spcPct val="90000"/>
              </a:lnSpc>
              <a:spcBef>
                <a:spcPts val="1067"/>
              </a:spcBef>
              <a:spcAft>
                <a:spcPts val="1067"/>
              </a:spcAft>
              <a:buClr>
                <a:schemeClr val="dk1"/>
              </a:buClr>
              <a:buSzPts val="1867"/>
              <a:buNone/>
              <a:defRPr sz="1867"/>
            </a:lvl9pPr>
          </a:lstStyle>
          <a:p/>
        </p:txBody>
      </p:sp>
      <p:sp>
        <p:nvSpPr>
          <p:cNvPr id="318" name="Google Shape;318;p43"/>
          <p:cNvSpPr txBox="1"/>
          <p:nvPr>
            <p:ph idx="15" type="subTitle"/>
          </p:nvPr>
        </p:nvSpPr>
        <p:spPr>
          <a:xfrm>
            <a:off x="7521600" y="4781067"/>
            <a:ext cx="3723600" cy="4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algn="l">
              <a:lnSpc>
                <a:spcPct val="90000"/>
              </a:lnSpc>
              <a:spcBef>
                <a:spcPts val="1067"/>
              </a:spcBef>
              <a:spcAft>
                <a:spcPts val="0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algn="l">
              <a:lnSpc>
                <a:spcPct val="90000"/>
              </a:lnSpc>
              <a:spcBef>
                <a:spcPts val="1067"/>
              </a:spcBef>
              <a:spcAft>
                <a:spcPts val="1067"/>
              </a:spcAft>
              <a:buClr>
                <a:schemeClr val="accent5"/>
              </a:buClr>
              <a:buSzPts val="2133"/>
              <a:buNone/>
              <a:defRPr b="1" sz="2133">
                <a:solidFill>
                  <a:schemeClr val="accent5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Blank">
  <p:cSld name="6_Blank"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" name="Google Shape;320;p4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58682" y="205573"/>
            <a:ext cx="926987" cy="916771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44"/>
          <p:cNvSpPr txBox="1"/>
          <p:nvPr>
            <p:ph idx="12" type="sldNum"/>
          </p:nvPr>
        </p:nvSpPr>
        <p:spPr>
          <a:xfrm>
            <a:off x="9448800" y="6483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b="1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b="1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b="1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b="1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b="1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b="1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b="1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b="1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Slide - </a:t>
            </a: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322" name="Google Shape;322;p44"/>
          <p:cNvSpPr/>
          <p:nvPr/>
        </p:nvSpPr>
        <p:spPr>
          <a:xfrm>
            <a:off x="47" y="164"/>
            <a:ext cx="4282586" cy="3854205"/>
          </a:xfrm>
          <a:custGeom>
            <a:rect b="b" l="l" r="r" t="t"/>
            <a:pathLst>
              <a:path extrusionOk="0" h="47002" w="76326">
                <a:moveTo>
                  <a:pt x="0" y="46985"/>
                </a:moveTo>
                <a:cubicBezTo>
                  <a:pt x="5464" y="46834"/>
                  <a:pt x="14737" y="44228"/>
                  <a:pt x="19750" y="29574"/>
                </a:cubicBezTo>
                <a:cubicBezTo>
                  <a:pt x="27168" y="7920"/>
                  <a:pt x="53100" y="14620"/>
                  <a:pt x="53100" y="14620"/>
                </a:cubicBezTo>
                <a:cubicBezTo>
                  <a:pt x="53100" y="14620"/>
                  <a:pt x="76325" y="16057"/>
                  <a:pt x="71997" y="0"/>
                </a:cubicBezTo>
                <a:lnTo>
                  <a:pt x="0" y="0"/>
                </a:lnTo>
                <a:cubicBezTo>
                  <a:pt x="0" y="0"/>
                  <a:pt x="0" y="47001"/>
                  <a:pt x="0" y="46985"/>
                </a:cubicBezTo>
                <a:close/>
              </a:path>
            </a:pathLst>
          </a:custGeom>
          <a:gradFill>
            <a:gsLst>
              <a:gs pos="0">
                <a:srgbClr val="E3FFD5"/>
              </a:gs>
              <a:gs pos="100000">
                <a:srgbClr val="90EBBA"/>
              </a:gs>
            </a:gsLst>
            <a:lin ang="0" scaled="0"/>
          </a:gra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44"/>
          <p:cNvSpPr/>
          <p:nvPr/>
        </p:nvSpPr>
        <p:spPr>
          <a:xfrm>
            <a:off x="9448669" y="165"/>
            <a:ext cx="2743200" cy="5370487"/>
          </a:xfrm>
          <a:custGeom>
            <a:rect b="b" l="l" r="r" t="t"/>
            <a:pathLst>
              <a:path extrusionOk="0" h="74972" w="47587">
                <a:moveTo>
                  <a:pt x="0" y="0"/>
                </a:moveTo>
                <a:cubicBezTo>
                  <a:pt x="150" y="5364"/>
                  <a:pt x="2790" y="14470"/>
                  <a:pt x="17644" y="19399"/>
                </a:cubicBezTo>
                <a:cubicBezTo>
                  <a:pt x="39583" y="26684"/>
                  <a:pt x="32799" y="52164"/>
                  <a:pt x="32799" y="52164"/>
                </a:cubicBezTo>
                <a:cubicBezTo>
                  <a:pt x="32799" y="52164"/>
                  <a:pt x="31329" y="74971"/>
                  <a:pt x="47586" y="70727"/>
                </a:cubicBezTo>
                <a:lnTo>
                  <a:pt x="47586" y="0"/>
                </a:lnTo>
                <a:cubicBezTo>
                  <a:pt x="47586" y="0"/>
                  <a:pt x="0" y="0"/>
                  <a:pt x="0" y="0"/>
                </a:cubicBezTo>
                <a:close/>
              </a:path>
            </a:pathLst>
          </a:custGeom>
          <a:gradFill>
            <a:gsLst>
              <a:gs pos="0">
                <a:srgbClr val="E3FFD5"/>
              </a:gs>
              <a:gs pos="100000">
                <a:srgbClr val="90EBBA"/>
              </a:gs>
            </a:gsLst>
            <a:lin ang="2698631" scaled="0"/>
          </a:gra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picture containing umbrella, table, bed&#10;&#10;Description automatically generated" id="324" name="Google Shape;324;p44"/>
          <p:cNvPicPr preferRelativeResize="0"/>
          <p:nvPr/>
        </p:nvPicPr>
        <p:blipFill rotWithShape="1">
          <a:blip r:embed="rId3">
            <a:alphaModFix/>
          </a:blip>
          <a:srcRect b="68422" l="72664" r="0" t="0"/>
          <a:stretch/>
        </p:blipFill>
        <p:spPr>
          <a:xfrm flipH="1">
            <a:off x="0" y="0"/>
            <a:ext cx="5113423" cy="39944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umbrella, table, bed&#10;&#10;Description automatically generated" id="325" name="Google Shape;325;p44"/>
          <p:cNvPicPr preferRelativeResize="0"/>
          <p:nvPr/>
        </p:nvPicPr>
        <p:blipFill rotWithShape="1">
          <a:blip r:embed="rId4">
            <a:alphaModFix/>
          </a:blip>
          <a:srcRect b="0" l="0" r="59408" t="65965"/>
          <a:stretch/>
        </p:blipFill>
        <p:spPr>
          <a:xfrm flipH="1" rot="-5400000">
            <a:off x="7643184" y="1642692"/>
            <a:ext cx="6181982" cy="2915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4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921105" y="203193"/>
            <a:ext cx="1032268" cy="8808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04181" y="203193"/>
            <a:ext cx="643882" cy="7011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44"/>
          <p:cNvPicPr preferRelativeResize="0"/>
          <p:nvPr/>
        </p:nvPicPr>
        <p:blipFill rotWithShape="1">
          <a:blip r:embed="rId7">
            <a:alphaModFix/>
          </a:blip>
          <a:srcRect b="29258" l="0" r="0" t="9260"/>
          <a:stretch/>
        </p:blipFill>
        <p:spPr>
          <a:xfrm>
            <a:off x="12700" y="2690914"/>
            <a:ext cx="12179300" cy="4216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">
  <p:cSld name="Custom Layout">
    <p:bg>
      <p:bgPr>
        <a:solidFill>
          <a:srgbClr val="6BD4CD"/>
        </a:solidFill>
      </p:bgPr>
    </p:bg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Google Shape;330;p45"/>
          <p:cNvPicPr preferRelativeResize="0"/>
          <p:nvPr/>
        </p:nvPicPr>
        <p:blipFill rotWithShape="1">
          <a:blip r:embed="rId2">
            <a:alphaModFix amt="9999"/>
          </a:blip>
          <a:srcRect b="0" l="0" r="0" t="0"/>
          <a:stretch/>
        </p:blipFill>
        <p:spPr>
          <a:xfrm rot="-8545213">
            <a:off x="-1863198" y="-1807188"/>
            <a:ext cx="4811466" cy="4985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9049868">
            <a:off x="-1365523" y="860039"/>
            <a:ext cx="6080276" cy="6300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-667389">
            <a:off x="7262230" y="316538"/>
            <a:ext cx="6211594" cy="6436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3" name="Google Shape;333;p45"/>
          <p:cNvPicPr preferRelativeResize="0"/>
          <p:nvPr/>
        </p:nvPicPr>
        <p:blipFill rotWithShape="1">
          <a:blip r:embed="rId2">
            <a:alphaModFix amt="9999"/>
          </a:blip>
          <a:srcRect b="0" l="0" r="0" t="0"/>
          <a:stretch/>
        </p:blipFill>
        <p:spPr>
          <a:xfrm rot="-4711483">
            <a:off x="9087206" y="-2228416"/>
            <a:ext cx="4110344" cy="4259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Google Shape;334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4744" y="165296"/>
            <a:ext cx="429255" cy="4674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Google Shape;335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463134" y="105402"/>
            <a:ext cx="688179" cy="587246"/>
          </a:xfrm>
          <a:prstGeom prst="rect">
            <a:avLst/>
          </a:prstGeom>
          <a:noFill/>
          <a:ln>
            <a:noFill/>
          </a:ln>
        </p:spPr>
      </p:pic>
      <p:sp>
        <p:nvSpPr>
          <p:cNvPr id="336" name="Google Shape;336;p45"/>
          <p:cNvSpPr txBox="1"/>
          <p:nvPr>
            <p:ph idx="12" type="sldNum"/>
          </p:nvPr>
        </p:nvSpPr>
        <p:spPr>
          <a:xfrm>
            <a:off x="9064023" y="6367934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p4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155680" y="98835"/>
            <a:ext cx="879565" cy="8152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5554" y="106232"/>
            <a:ext cx="608216" cy="662348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46"/>
          <p:cNvSpPr txBox="1"/>
          <p:nvPr>
            <p:ph idx="12" type="sldNum"/>
          </p:nvPr>
        </p:nvSpPr>
        <p:spPr>
          <a:xfrm>
            <a:off x="8610601" y="635636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" type="blank">
  <p:cSld name="BLANK"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4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3" name="Google Shape;343;p4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4" name="Google Shape;344;p4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Agenda Layout">
  <p:cSld name="7_Agenda Layou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4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82745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7" name="Google Shape;347;p48"/>
          <p:cNvSpPr txBox="1"/>
          <p:nvPr>
            <p:ph idx="1" type="body"/>
          </p:nvPr>
        </p:nvSpPr>
        <p:spPr>
          <a:xfrm>
            <a:off x="431371" y="164638"/>
            <a:ext cx="9793088" cy="76808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4800"/>
              <a:buNone/>
              <a:defRPr b="0" sz="4800">
                <a:solidFill>
                  <a:srgbClr val="3F3F3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8" name="Google Shape;348;p48"/>
          <p:cNvSpPr/>
          <p:nvPr>
            <p:ph idx="2" type="pic"/>
          </p:nvPr>
        </p:nvSpPr>
        <p:spPr>
          <a:xfrm>
            <a:off x="911424" y="1508787"/>
            <a:ext cx="2304256" cy="2496277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49" name="Google Shape;349;p48"/>
          <p:cNvSpPr/>
          <p:nvPr>
            <p:ph idx="3" type="pic"/>
          </p:nvPr>
        </p:nvSpPr>
        <p:spPr>
          <a:xfrm>
            <a:off x="3599723" y="1508787"/>
            <a:ext cx="2304256" cy="2496277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50" name="Google Shape;350;p48"/>
          <p:cNvSpPr/>
          <p:nvPr>
            <p:ph idx="4" type="pic"/>
          </p:nvPr>
        </p:nvSpPr>
        <p:spPr>
          <a:xfrm>
            <a:off x="6288021" y="1508787"/>
            <a:ext cx="2304256" cy="2496277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51" name="Google Shape;351;p48"/>
          <p:cNvSpPr/>
          <p:nvPr>
            <p:ph idx="5" type="pic"/>
          </p:nvPr>
        </p:nvSpPr>
        <p:spPr>
          <a:xfrm>
            <a:off x="8976320" y="1508787"/>
            <a:ext cx="2304256" cy="2496277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352" name="Google Shape;352;p48"/>
          <p:cNvSpPr txBox="1"/>
          <p:nvPr>
            <p:ph idx="12" type="sldNum"/>
          </p:nvPr>
        </p:nvSpPr>
        <p:spPr>
          <a:xfrm>
            <a:off x="8610601" y="635636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6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1" name="Google Shape;51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" name="Google Shape;57;p7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" name="Google Shape;58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4" name="Google Shape;64;p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6" name="Google Shape;66;p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8.xml"/><Relationship Id="rId17" Type="http://schemas.openxmlformats.org/officeDocument/2006/relationships/theme" Target="../theme/theme3.xml"/><Relationship Id="rId1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/Relationships>
</file>

<file path=ppt/slideMasters/_rels/slideMaster3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 b="0" i="0" sz="4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9" name="Google Shape;109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0" name="Google Shape;110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1" name="Google Shape;111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12" name="Google Shape;112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2" name="Google Shape;222;p3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3" name="Google Shape;223;p3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4" name="Google Shape;224;p3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5" name="Google Shape;225;p3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1.png"/><Relationship Id="rId4" Type="http://schemas.openxmlformats.org/officeDocument/2006/relationships/image" Target="../media/image41.png"/><Relationship Id="rId5" Type="http://schemas.openxmlformats.org/officeDocument/2006/relationships/image" Target="../media/image51.png"/><Relationship Id="rId6" Type="http://schemas.openxmlformats.org/officeDocument/2006/relationships/image" Target="../media/image54.png"/><Relationship Id="rId7" Type="http://schemas.openxmlformats.org/officeDocument/2006/relationships/image" Target="../media/image42.png"/><Relationship Id="rId8" Type="http://schemas.openxmlformats.org/officeDocument/2006/relationships/image" Target="../media/image5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1.png"/><Relationship Id="rId4" Type="http://schemas.openxmlformats.org/officeDocument/2006/relationships/image" Target="../media/image53.png"/><Relationship Id="rId5" Type="http://schemas.openxmlformats.org/officeDocument/2006/relationships/image" Target="../media/image4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4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1.png"/><Relationship Id="rId4" Type="http://schemas.openxmlformats.org/officeDocument/2006/relationships/image" Target="../media/image4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image" Target="../media/image3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9.png"/><Relationship Id="rId4" Type="http://schemas.openxmlformats.org/officeDocument/2006/relationships/image" Target="../media/image40.png"/><Relationship Id="rId5" Type="http://schemas.openxmlformats.org/officeDocument/2006/relationships/image" Target="../media/image28.png"/><Relationship Id="rId6" Type="http://schemas.openxmlformats.org/officeDocument/2006/relationships/image" Target="../media/image32.png"/><Relationship Id="rId7" Type="http://schemas.openxmlformats.org/officeDocument/2006/relationships/image" Target="../media/image3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3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43.png"/><Relationship Id="rId7" Type="http://schemas.openxmlformats.org/officeDocument/2006/relationships/image" Target="../media/image46.png"/><Relationship Id="rId8" Type="http://schemas.openxmlformats.org/officeDocument/2006/relationships/image" Target="../media/image3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0.png"/><Relationship Id="rId4" Type="http://schemas.openxmlformats.org/officeDocument/2006/relationships/image" Target="../media/image39.png"/><Relationship Id="rId5" Type="http://schemas.openxmlformats.org/officeDocument/2006/relationships/image" Target="../media/image38.png"/><Relationship Id="rId6" Type="http://schemas.openxmlformats.org/officeDocument/2006/relationships/image" Target="../media/image48.png"/><Relationship Id="rId7" Type="http://schemas.openxmlformats.org/officeDocument/2006/relationships/image" Target="../media/image4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png"/><Relationship Id="rId4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49"/>
          <p:cNvPicPr preferRelativeResize="0"/>
          <p:nvPr/>
        </p:nvPicPr>
        <p:blipFill rotWithShape="1">
          <a:blip r:embed="rId3">
            <a:alphaModFix/>
          </a:blip>
          <a:srcRect b="5341" l="0" r="0" t="5341"/>
          <a:stretch/>
        </p:blipFill>
        <p:spPr>
          <a:xfrm>
            <a:off x="5016209" y="802009"/>
            <a:ext cx="6872676" cy="5760719"/>
          </a:xfrm>
          <a:custGeom>
            <a:rect b="b" l="l" r="r" t="t"/>
            <a:pathLst>
              <a:path extrusionOk="0" h="6571007" w="11907711">
                <a:moveTo>
                  <a:pt x="1113581" y="3815773"/>
                </a:moveTo>
                <a:cubicBezTo>
                  <a:pt x="1110237" y="3815436"/>
                  <a:pt x="1106666" y="3817771"/>
                  <a:pt x="1103083" y="3822743"/>
                </a:cubicBezTo>
                <a:lnTo>
                  <a:pt x="1096155" y="3831591"/>
                </a:lnTo>
                <a:lnTo>
                  <a:pt x="1096740" y="3832434"/>
                </a:lnTo>
                <a:cubicBezTo>
                  <a:pt x="1098911" y="3840172"/>
                  <a:pt x="1102193" y="3845929"/>
                  <a:pt x="1109242" y="3847290"/>
                </a:cubicBezTo>
                <a:cubicBezTo>
                  <a:pt x="1115301" y="3848095"/>
                  <a:pt x="1121252" y="3848513"/>
                  <a:pt x="1127126" y="3847909"/>
                </a:cubicBezTo>
                <a:lnTo>
                  <a:pt x="1133157" y="3846001"/>
                </a:lnTo>
                <a:lnTo>
                  <a:pt x="1125818" y="3833124"/>
                </a:lnTo>
                <a:cubicBezTo>
                  <a:pt x="1125264" y="3829698"/>
                  <a:pt x="1123278" y="3828262"/>
                  <a:pt x="1122723" y="3824838"/>
                </a:cubicBezTo>
                <a:cubicBezTo>
                  <a:pt x="1120044" y="3819122"/>
                  <a:pt x="1116926" y="3816111"/>
                  <a:pt x="1113581" y="3815773"/>
                </a:cubicBezTo>
                <a:close/>
                <a:moveTo>
                  <a:pt x="11009991" y="2874730"/>
                </a:moveTo>
                <a:lnTo>
                  <a:pt x="11004266" y="2896461"/>
                </a:lnTo>
                <a:lnTo>
                  <a:pt x="11004798" y="2896400"/>
                </a:lnTo>
                <a:cubicBezTo>
                  <a:pt x="11006807" y="2895073"/>
                  <a:pt x="11008154" y="2892850"/>
                  <a:pt x="11008167" y="2890176"/>
                </a:cubicBezTo>
                <a:cubicBezTo>
                  <a:pt x="11009974" y="2884836"/>
                  <a:pt x="11009991" y="2881271"/>
                  <a:pt x="11010017" y="2875923"/>
                </a:cubicBezTo>
                <a:close/>
                <a:moveTo>
                  <a:pt x="1050199" y="377"/>
                </a:moveTo>
                <a:cubicBezTo>
                  <a:pt x="1062207" y="531"/>
                  <a:pt x="1072161" y="4667"/>
                  <a:pt x="1084195" y="2815"/>
                </a:cubicBezTo>
                <a:cubicBezTo>
                  <a:pt x="1104258" y="-938"/>
                  <a:pt x="1110210" y="3146"/>
                  <a:pt x="1113958" y="23240"/>
                </a:cubicBezTo>
                <a:cubicBezTo>
                  <a:pt x="1113855" y="31258"/>
                  <a:pt x="1113754" y="39273"/>
                  <a:pt x="1113651" y="47290"/>
                </a:cubicBezTo>
                <a:cubicBezTo>
                  <a:pt x="1111497" y="59289"/>
                  <a:pt x="1117475" y="61370"/>
                  <a:pt x="1127481" y="61497"/>
                </a:cubicBezTo>
                <a:cubicBezTo>
                  <a:pt x="1149469" y="63782"/>
                  <a:pt x="1165606" y="53965"/>
                  <a:pt x="1179794" y="40114"/>
                </a:cubicBezTo>
                <a:cubicBezTo>
                  <a:pt x="1183823" y="38161"/>
                  <a:pt x="1185901" y="32175"/>
                  <a:pt x="1191879" y="34256"/>
                </a:cubicBezTo>
                <a:cubicBezTo>
                  <a:pt x="1195856" y="36311"/>
                  <a:pt x="1195780" y="42323"/>
                  <a:pt x="1197731" y="46357"/>
                </a:cubicBezTo>
                <a:cubicBezTo>
                  <a:pt x="1197678" y="50366"/>
                  <a:pt x="1197652" y="52370"/>
                  <a:pt x="1197603" y="56378"/>
                </a:cubicBezTo>
                <a:cubicBezTo>
                  <a:pt x="1197423" y="70407"/>
                  <a:pt x="1203376" y="74492"/>
                  <a:pt x="1215434" y="70636"/>
                </a:cubicBezTo>
                <a:cubicBezTo>
                  <a:pt x="1227518" y="64777"/>
                  <a:pt x="1233446" y="70867"/>
                  <a:pt x="1239322" y="80964"/>
                </a:cubicBezTo>
                <a:cubicBezTo>
                  <a:pt x="1245223" y="89058"/>
                  <a:pt x="1243120" y="97048"/>
                  <a:pt x="1237039" y="102985"/>
                </a:cubicBezTo>
                <a:cubicBezTo>
                  <a:pt x="1230934" y="110925"/>
                  <a:pt x="1220979" y="106788"/>
                  <a:pt x="1213050" y="100673"/>
                </a:cubicBezTo>
                <a:cubicBezTo>
                  <a:pt x="1207071" y="98593"/>
                  <a:pt x="1203120" y="94534"/>
                  <a:pt x="1197014" y="102474"/>
                </a:cubicBezTo>
                <a:cubicBezTo>
                  <a:pt x="1190908" y="110414"/>
                  <a:pt x="1194860" y="114473"/>
                  <a:pt x="1198786" y="120537"/>
                </a:cubicBezTo>
                <a:cubicBezTo>
                  <a:pt x="1208665" y="130685"/>
                  <a:pt x="1244789" y="123128"/>
                  <a:pt x="1248996" y="107145"/>
                </a:cubicBezTo>
                <a:cubicBezTo>
                  <a:pt x="1257333" y="81192"/>
                  <a:pt x="1275294" y="85431"/>
                  <a:pt x="1293254" y="89669"/>
                </a:cubicBezTo>
                <a:cubicBezTo>
                  <a:pt x="1331201" y="96167"/>
                  <a:pt x="1366994" y="114663"/>
                  <a:pt x="1402890" y="125143"/>
                </a:cubicBezTo>
                <a:cubicBezTo>
                  <a:pt x="1412844" y="129280"/>
                  <a:pt x="1412742" y="137295"/>
                  <a:pt x="1408637" y="145262"/>
                </a:cubicBezTo>
                <a:cubicBezTo>
                  <a:pt x="1404507" y="155231"/>
                  <a:pt x="1400377" y="165201"/>
                  <a:pt x="1398223" y="177201"/>
                </a:cubicBezTo>
                <a:cubicBezTo>
                  <a:pt x="1398069" y="189226"/>
                  <a:pt x="1406022" y="193335"/>
                  <a:pt x="1413977" y="197446"/>
                </a:cubicBezTo>
                <a:cubicBezTo>
                  <a:pt x="1419929" y="201531"/>
                  <a:pt x="1422057" y="191536"/>
                  <a:pt x="1426087" y="189582"/>
                </a:cubicBezTo>
                <a:cubicBezTo>
                  <a:pt x="1436271" y="175681"/>
                  <a:pt x="1448458" y="161805"/>
                  <a:pt x="1458643" y="147903"/>
                </a:cubicBezTo>
                <a:cubicBezTo>
                  <a:pt x="1460594" y="151937"/>
                  <a:pt x="1460567" y="153942"/>
                  <a:pt x="1460542" y="155946"/>
                </a:cubicBezTo>
                <a:cubicBezTo>
                  <a:pt x="1462236" y="180021"/>
                  <a:pt x="1462236" y="180021"/>
                  <a:pt x="1484404" y="168276"/>
                </a:cubicBezTo>
                <a:cubicBezTo>
                  <a:pt x="1492486" y="162366"/>
                  <a:pt x="1494436" y="166400"/>
                  <a:pt x="1496360" y="172437"/>
                </a:cubicBezTo>
                <a:cubicBezTo>
                  <a:pt x="1502160" y="188548"/>
                  <a:pt x="1514092" y="194713"/>
                  <a:pt x="1528150" y="190884"/>
                </a:cubicBezTo>
                <a:cubicBezTo>
                  <a:pt x="1550293" y="181144"/>
                  <a:pt x="1572281" y="183429"/>
                  <a:pt x="1594294" y="183709"/>
                </a:cubicBezTo>
                <a:cubicBezTo>
                  <a:pt x="1606301" y="183863"/>
                  <a:pt x="1612332" y="181935"/>
                  <a:pt x="1604479" y="169808"/>
                </a:cubicBezTo>
                <a:cubicBezTo>
                  <a:pt x="1598629" y="157706"/>
                  <a:pt x="1600732" y="149715"/>
                  <a:pt x="1614843" y="141877"/>
                </a:cubicBezTo>
                <a:cubicBezTo>
                  <a:pt x="1596909" y="135635"/>
                  <a:pt x="1578949" y="131397"/>
                  <a:pt x="1563042" y="123176"/>
                </a:cubicBezTo>
                <a:cubicBezTo>
                  <a:pt x="1547108" y="116960"/>
                  <a:pt x="1531199" y="108739"/>
                  <a:pt x="1519370" y="94557"/>
                </a:cubicBezTo>
                <a:cubicBezTo>
                  <a:pt x="1545464" y="88876"/>
                  <a:pt x="1545464" y="88876"/>
                  <a:pt x="1583258" y="107398"/>
                </a:cubicBezTo>
                <a:cubicBezTo>
                  <a:pt x="1607119" y="119730"/>
                  <a:pt x="1619154" y="117877"/>
                  <a:pt x="1633392" y="100019"/>
                </a:cubicBezTo>
                <a:cubicBezTo>
                  <a:pt x="1647657" y="80156"/>
                  <a:pt x="1647657" y="80156"/>
                  <a:pt x="1659382" y="102355"/>
                </a:cubicBezTo>
                <a:cubicBezTo>
                  <a:pt x="1659358" y="104359"/>
                  <a:pt x="1661333" y="106389"/>
                  <a:pt x="1661307" y="108393"/>
                </a:cubicBezTo>
                <a:cubicBezTo>
                  <a:pt x="1688659" y="160859"/>
                  <a:pt x="1716653" y="163219"/>
                  <a:pt x="1755238" y="119613"/>
                </a:cubicBezTo>
                <a:cubicBezTo>
                  <a:pt x="1769476" y="101755"/>
                  <a:pt x="1789643" y="89984"/>
                  <a:pt x="1811709" y="86256"/>
                </a:cubicBezTo>
                <a:cubicBezTo>
                  <a:pt x="1835748" y="84559"/>
                  <a:pt x="1855659" y="92830"/>
                  <a:pt x="1877571" y="101128"/>
                </a:cubicBezTo>
                <a:cubicBezTo>
                  <a:pt x="1903435" y="113485"/>
                  <a:pt x="1931298" y="125866"/>
                  <a:pt x="1959266" y="130232"/>
                </a:cubicBezTo>
                <a:cubicBezTo>
                  <a:pt x="1981254" y="132517"/>
                  <a:pt x="2003191" y="138811"/>
                  <a:pt x="2021074" y="149060"/>
                </a:cubicBezTo>
                <a:cubicBezTo>
                  <a:pt x="2034980" y="157256"/>
                  <a:pt x="2052891" y="165502"/>
                  <a:pt x="2068977" y="159694"/>
                </a:cubicBezTo>
                <a:cubicBezTo>
                  <a:pt x="2089091" y="151932"/>
                  <a:pt x="2098970" y="162081"/>
                  <a:pt x="2108798" y="176238"/>
                </a:cubicBezTo>
                <a:cubicBezTo>
                  <a:pt x="2126476" y="202521"/>
                  <a:pt x="2136100" y="232711"/>
                  <a:pt x="2135666" y="266782"/>
                </a:cubicBezTo>
                <a:cubicBezTo>
                  <a:pt x="2135562" y="274799"/>
                  <a:pt x="2135461" y="282815"/>
                  <a:pt x="2147418" y="286976"/>
                </a:cubicBezTo>
                <a:cubicBezTo>
                  <a:pt x="2159349" y="293143"/>
                  <a:pt x="2163479" y="283173"/>
                  <a:pt x="2169560" y="277236"/>
                </a:cubicBezTo>
                <a:cubicBezTo>
                  <a:pt x="2173637" y="271275"/>
                  <a:pt x="2177718" y="265314"/>
                  <a:pt x="2181770" y="261357"/>
                </a:cubicBezTo>
                <a:cubicBezTo>
                  <a:pt x="2198012" y="243523"/>
                  <a:pt x="2220076" y="239795"/>
                  <a:pt x="2242115" y="238071"/>
                </a:cubicBezTo>
                <a:cubicBezTo>
                  <a:pt x="2260127" y="238302"/>
                  <a:pt x="2259923" y="254335"/>
                  <a:pt x="2267800" y="264458"/>
                </a:cubicBezTo>
                <a:cubicBezTo>
                  <a:pt x="2278037" y="246547"/>
                  <a:pt x="2294149" y="238734"/>
                  <a:pt x="2312108" y="242973"/>
                </a:cubicBezTo>
                <a:cubicBezTo>
                  <a:pt x="2334046" y="249267"/>
                  <a:pt x="2356085" y="247543"/>
                  <a:pt x="2378125" y="245819"/>
                </a:cubicBezTo>
                <a:cubicBezTo>
                  <a:pt x="2424180" y="244401"/>
                  <a:pt x="2468079" y="254984"/>
                  <a:pt x="2501641" y="291493"/>
                </a:cubicBezTo>
                <a:cubicBezTo>
                  <a:pt x="2507567" y="297582"/>
                  <a:pt x="2513496" y="303671"/>
                  <a:pt x="2521550" y="299764"/>
                </a:cubicBezTo>
                <a:cubicBezTo>
                  <a:pt x="2537690" y="289947"/>
                  <a:pt x="2553674" y="292156"/>
                  <a:pt x="2569658" y="294364"/>
                </a:cubicBezTo>
                <a:cubicBezTo>
                  <a:pt x="2575662" y="294441"/>
                  <a:pt x="2579690" y="292488"/>
                  <a:pt x="2583770" y="286526"/>
                </a:cubicBezTo>
                <a:cubicBezTo>
                  <a:pt x="2587900" y="276557"/>
                  <a:pt x="2595880" y="278663"/>
                  <a:pt x="2603833" y="282774"/>
                </a:cubicBezTo>
                <a:cubicBezTo>
                  <a:pt x="2613788" y="286909"/>
                  <a:pt x="2627822" y="285083"/>
                  <a:pt x="2629619" y="301142"/>
                </a:cubicBezTo>
                <a:cubicBezTo>
                  <a:pt x="2629415" y="317176"/>
                  <a:pt x="2639346" y="323316"/>
                  <a:pt x="2651301" y="327478"/>
                </a:cubicBezTo>
                <a:cubicBezTo>
                  <a:pt x="2661256" y="331613"/>
                  <a:pt x="2673263" y="331767"/>
                  <a:pt x="2677163" y="339834"/>
                </a:cubicBezTo>
                <a:cubicBezTo>
                  <a:pt x="2684939" y="357973"/>
                  <a:pt x="2698999" y="354144"/>
                  <a:pt x="2715010" y="354348"/>
                </a:cubicBezTo>
                <a:cubicBezTo>
                  <a:pt x="2721038" y="352420"/>
                  <a:pt x="2727017" y="354501"/>
                  <a:pt x="2733020" y="354577"/>
                </a:cubicBezTo>
                <a:cubicBezTo>
                  <a:pt x="2761012" y="356939"/>
                  <a:pt x="2788954" y="363308"/>
                  <a:pt x="2816998" y="361662"/>
                </a:cubicBezTo>
                <a:cubicBezTo>
                  <a:pt x="2829030" y="359811"/>
                  <a:pt x="2845040" y="360014"/>
                  <a:pt x="2849144" y="352049"/>
                </a:cubicBezTo>
                <a:cubicBezTo>
                  <a:pt x="2853301" y="340076"/>
                  <a:pt x="2837367" y="333858"/>
                  <a:pt x="2827437" y="327719"/>
                </a:cubicBezTo>
                <a:cubicBezTo>
                  <a:pt x="2825461" y="325689"/>
                  <a:pt x="2823486" y="323659"/>
                  <a:pt x="2821486" y="323634"/>
                </a:cubicBezTo>
                <a:cubicBezTo>
                  <a:pt x="2791746" y="301204"/>
                  <a:pt x="2788024" y="279109"/>
                  <a:pt x="2812424" y="249352"/>
                </a:cubicBezTo>
                <a:cubicBezTo>
                  <a:pt x="2820276" y="261479"/>
                  <a:pt x="2826049" y="279592"/>
                  <a:pt x="2841958" y="287813"/>
                </a:cubicBezTo>
                <a:cubicBezTo>
                  <a:pt x="2859866" y="296061"/>
                  <a:pt x="2874030" y="284214"/>
                  <a:pt x="2890115" y="278405"/>
                </a:cubicBezTo>
                <a:cubicBezTo>
                  <a:pt x="2896171" y="274473"/>
                  <a:pt x="2902148" y="276554"/>
                  <a:pt x="2900019" y="286550"/>
                </a:cubicBezTo>
                <a:cubicBezTo>
                  <a:pt x="2897966" y="290532"/>
                  <a:pt x="2897917" y="294540"/>
                  <a:pt x="2895863" y="298523"/>
                </a:cubicBezTo>
                <a:cubicBezTo>
                  <a:pt x="2893784" y="304510"/>
                  <a:pt x="2891707" y="310497"/>
                  <a:pt x="2895633" y="316561"/>
                </a:cubicBezTo>
                <a:cubicBezTo>
                  <a:pt x="2897584" y="320594"/>
                  <a:pt x="2903664" y="314659"/>
                  <a:pt x="2907666" y="314710"/>
                </a:cubicBezTo>
                <a:cubicBezTo>
                  <a:pt x="2921752" y="308876"/>
                  <a:pt x="2925678" y="314939"/>
                  <a:pt x="2923524" y="326938"/>
                </a:cubicBezTo>
                <a:cubicBezTo>
                  <a:pt x="2923473" y="330948"/>
                  <a:pt x="2919418" y="334905"/>
                  <a:pt x="2925371" y="338989"/>
                </a:cubicBezTo>
                <a:cubicBezTo>
                  <a:pt x="2959955" y="295332"/>
                  <a:pt x="2976017" y="291526"/>
                  <a:pt x="3029743" y="316267"/>
                </a:cubicBezTo>
                <a:cubicBezTo>
                  <a:pt x="3031745" y="316292"/>
                  <a:pt x="3031745" y="316292"/>
                  <a:pt x="3033720" y="318322"/>
                </a:cubicBezTo>
                <a:cubicBezTo>
                  <a:pt x="3075491" y="338899"/>
                  <a:pt x="3119366" y="351485"/>
                  <a:pt x="3165471" y="346059"/>
                </a:cubicBezTo>
                <a:cubicBezTo>
                  <a:pt x="3181507" y="344259"/>
                  <a:pt x="3191437" y="350399"/>
                  <a:pt x="3197288" y="362501"/>
                </a:cubicBezTo>
                <a:cubicBezTo>
                  <a:pt x="3205114" y="376632"/>
                  <a:pt x="3219021" y="384827"/>
                  <a:pt x="3233004" y="387009"/>
                </a:cubicBezTo>
                <a:cubicBezTo>
                  <a:pt x="3256942" y="393329"/>
                  <a:pt x="3282907" y="397668"/>
                  <a:pt x="3308924" y="398000"/>
                </a:cubicBezTo>
                <a:cubicBezTo>
                  <a:pt x="3330938" y="398280"/>
                  <a:pt x="3335042" y="390315"/>
                  <a:pt x="3327293" y="370171"/>
                </a:cubicBezTo>
                <a:cubicBezTo>
                  <a:pt x="3325368" y="364134"/>
                  <a:pt x="3319415" y="360048"/>
                  <a:pt x="3325496" y="354112"/>
                </a:cubicBezTo>
                <a:cubicBezTo>
                  <a:pt x="3335604" y="346224"/>
                  <a:pt x="3333757" y="334173"/>
                  <a:pt x="3333910" y="322148"/>
                </a:cubicBezTo>
                <a:cubicBezTo>
                  <a:pt x="3333987" y="316135"/>
                  <a:pt x="3332088" y="308094"/>
                  <a:pt x="3340118" y="306191"/>
                </a:cubicBezTo>
                <a:cubicBezTo>
                  <a:pt x="3348149" y="304290"/>
                  <a:pt x="3352049" y="312357"/>
                  <a:pt x="3353974" y="318395"/>
                </a:cubicBezTo>
                <a:cubicBezTo>
                  <a:pt x="3359773" y="334505"/>
                  <a:pt x="3365598" y="348610"/>
                  <a:pt x="3371422" y="362717"/>
                </a:cubicBezTo>
                <a:cubicBezTo>
                  <a:pt x="3387024" y="394987"/>
                  <a:pt x="3410835" y="411326"/>
                  <a:pt x="3446885" y="409781"/>
                </a:cubicBezTo>
                <a:cubicBezTo>
                  <a:pt x="3464895" y="410011"/>
                  <a:pt x="3482932" y="408237"/>
                  <a:pt x="3500943" y="408466"/>
                </a:cubicBezTo>
                <a:cubicBezTo>
                  <a:pt x="3522983" y="406742"/>
                  <a:pt x="3534862" y="416917"/>
                  <a:pt x="3540611" y="437035"/>
                </a:cubicBezTo>
                <a:cubicBezTo>
                  <a:pt x="3542560" y="441069"/>
                  <a:pt x="3540482" y="447057"/>
                  <a:pt x="3546461" y="449136"/>
                </a:cubicBezTo>
                <a:cubicBezTo>
                  <a:pt x="3554645" y="435208"/>
                  <a:pt x="3564856" y="419304"/>
                  <a:pt x="3573064" y="403373"/>
                </a:cubicBezTo>
                <a:cubicBezTo>
                  <a:pt x="3585303" y="385488"/>
                  <a:pt x="3585303" y="385488"/>
                  <a:pt x="3595079" y="403653"/>
                </a:cubicBezTo>
                <a:cubicBezTo>
                  <a:pt x="3602878" y="419788"/>
                  <a:pt x="3612835" y="423924"/>
                  <a:pt x="3628998" y="412105"/>
                </a:cubicBezTo>
                <a:cubicBezTo>
                  <a:pt x="3643133" y="402261"/>
                  <a:pt x="3659171" y="400462"/>
                  <a:pt x="3677130" y="404699"/>
                </a:cubicBezTo>
                <a:cubicBezTo>
                  <a:pt x="3703097" y="409039"/>
                  <a:pt x="3726958" y="421370"/>
                  <a:pt x="3750819" y="433701"/>
                </a:cubicBezTo>
                <a:cubicBezTo>
                  <a:pt x="3774682" y="446032"/>
                  <a:pt x="3784712" y="444156"/>
                  <a:pt x="3802956" y="426348"/>
                </a:cubicBezTo>
                <a:cubicBezTo>
                  <a:pt x="3823248" y="404557"/>
                  <a:pt x="3845237" y="406843"/>
                  <a:pt x="3858914" y="433075"/>
                </a:cubicBezTo>
                <a:cubicBezTo>
                  <a:pt x="3872641" y="455300"/>
                  <a:pt x="3872641" y="455300"/>
                  <a:pt x="3890908" y="435488"/>
                </a:cubicBezTo>
                <a:cubicBezTo>
                  <a:pt x="3892908" y="435514"/>
                  <a:pt x="3892936" y="433509"/>
                  <a:pt x="3894936" y="433535"/>
                </a:cubicBezTo>
                <a:cubicBezTo>
                  <a:pt x="3903069" y="423614"/>
                  <a:pt x="3911047" y="425722"/>
                  <a:pt x="3916899" y="437823"/>
                </a:cubicBezTo>
                <a:cubicBezTo>
                  <a:pt x="3918824" y="443860"/>
                  <a:pt x="3920748" y="449899"/>
                  <a:pt x="3922672" y="455937"/>
                </a:cubicBezTo>
                <a:cubicBezTo>
                  <a:pt x="3930423" y="476080"/>
                  <a:pt x="3944302" y="486281"/>
                  <a:pt x="3964392" y="480523"/>
                </a:cubicBezTo>
                <a:cubicBezTo>
                  <a:pt x="3998543" y="470935"/>
                  <a:pt x="4032588" y="469367"/>
                  <a:pt x="4064839" y="451737"/>
                </a:cubicBezTo>
                <a:cubicBezTo>
                  <a:pt x="4074922" y="445851"/>
                  <a:pt x="4086955" y="444000"/>
                  <a:pt x="4088753" y="460059"/>
                </a:cubicBezTo>
                <a:cubicBezTo>
                  <a:pt x="4092600" y="472135"/>
                  <a:pt x="4100606" y="472237"/>
                  <a:pt x="4108663" y="468331"/>
                </a:cubicBezTo>
                <a:cubicBezTo>
                  <a:pt x="4124750" y="462522"/>
                  <a:pt x="4142759" y="462752"/>
                  <a:pt x="4158770" y="462956"/>
                </a:cubicBezTo>
                <a:cubicBezTo>
                  <a:pt x="4184786" y="463288"/>
                  <a:pt x="4194897" y="455398"/>
                  <a:pt x="4201205" y="431426"/>
                </a:cubicBezTo>
                <a:cubicBezTo>
                  <a:pt x="4203386" y="417422"/>
                  <a:pt x="4209390" y="417499"/>
                  <a:pt x="4221395" y="417652"/>
                </a:cubicBezTo>
                <a:cubicBezTo>
                  <a:pt x="4235406" y="417831"/>
                  <a:pt x="4249263" y="430033"/>
                  <a:pt x="4263422" y="418187"/>
                </a:cubicBezTo>
                <a:cubicBezTo>
                  <a:pt x="4275559" y="408319"/>
                  <a:pt x="4269785" y="390205"/>
                  <a:pt x="4275992" y="374249"/>
                </a:cubicBezTo>
                <a:cubicBezTo>
                  <a:pt x="4285820" y="388405"/>
                  <a:pt x="4289670" y="400482"/>
                  <a:pt x="4287490" y="414485"/>
                </a:cubicBezTo>
                <a:cubicBezTo>
                  <a:pt x="4283130" y="442493"/>
                  <a:pt x="4255061" y="446142"/>
                  <a:pt x="4236871" y="459944"/>
                </a:cubicBezTo>
                <a:cubicBezTo>
                  <a:pt x="4268558" y="486405"/>
                  <a:pt x="4288596" y="484657"/>
                  <a:pt x="4311044" y="450867"/>
                </a:cubicBezTo>
                <a:cubicBezTo>
                  <a:pt x="4315125" y="444905"/>
                  <a:pt x="4321205" y="438969"/>
                  <a:pt x="4325308" y="431004"/>
                </a:cubicBezTo>
                <a:cubicBezTo>
                  <a:pt x="4335520" y="415098"/>
                  <a:pt x="4345704" y="401195"/>
                  <a:pt x="4365768" y="397443"/>
                </a:cubicBezTo>
                <a:cubicBezTo>
                  <a:pt x="4373799" y="395541"/>
                  <a:pt x="4373879" y="389527"/>
                  <a:pt x="4375980" y="381537"/>
                </a:cubicBezTo>
                <a:cubicBezTo>
                  <a:pt x="4380135" y="369564"/>
                  <a:pt x="4378339" y="353504"/>
                  <a:pt x="4390498" y="341632"/>
                </a:cubicBezTo>
                <a:cubicBezTo>
                  <a:pt x="4392424" y="347671"/>
                  <a:pt x="4394374" y="351704"/>
                  <a:pt x="4396298" y="357742"/>
                </a:cubicBezTo>
                <a:cubicBezTo>
                  <a:pt x="4408050" y="377937"/>
                  <a:pt x="4420007" y="382099"/>
                  <a:pt x="4440174" y="370327"/>
                </a:cubicBezTo>
                <a:cubicBezTo>
                  <a:pt x="4458338" y="358533"/>
                  <a:pt x="4478377" y="356784"/>
                  <a:pt x="4498336" y="361048"/>
                </a:cubicBezTo>
                <a:cubicBezTo>
                  <a:pt x="4512294" y="365235"/>
                  <a:pt x="4526278" y="367418"/>
                  <a:pt x="4542237" y="371629"/>
                </a:cubicBezTo>
                <a:cubicBezTo>
                  <a:pt x="4586138" y="382211"/>
                  <a:pt x="4630012" y="394798"/>
                  <a:pt x="4669757" y="417355"/>
                </a:cubicBezTo>
                <a:cubicBezTo>
                  <a:pt x="4685664" y="425575"/>
                  <a:pt x="4687539" y="435621"/>
                  <a:pt x="4679354" y="449548"/>
                </a:cubicBezTo>
                <a:cubicBezTo>
                  <a:pt x="4671196" y="461472"/>
                  <a:pt x="4661086" y="469361"/>
                  <a:pt x="4648976" y="477225"/>
                </a:cubicBezTo>
                <a:cubicBezTo>
                  <a:pt x="4636842" y="487092"/>
                  <a:pt x="4620754" y="492900"/>
                  <a:pt x="4608568" y="506776"/>
                </a:cubicBezTo>
                <a:cubicBezTo>
                  <a:pt x="4676637" y="505639"/>
                  <a:pt x="4740676" y="506457"/>
                  <a:pt x="4791373" y="454986"/>
                </a:cubicBezTo>
                <a:cubicBezTo>
                  <a:pt x="4797428" y="451053"/>
                  <a:pt x="4805484" y="447147"/>
                  <a:pt x="4813439" y="451258"/>
                </a:cubicBezTo>
                <a:cubicBezTo>
                  <a:pt x="4821366" y="457373"/>
                  <a:pt x="4827295" y="463462"/>
                  <a:pt x="4827141" y="475487"/>
                </a:cubicBezTo>
                <a:cubicBezTo>
                  <a:pt x="4827063" y="481500"/>
                  <a:pt x="4822985" y="487461"/>
                  <a:pt x="4818906" y="493422"/>
                </a:cubicBezTo>
                <a:cubicBezTo>
                  <a:pt x="4808695" y="509327"/>
                  <a:pt x="4792531" y="521149"/>
                  <a:pt x="4784295" y="539084"/>
                </a:cubicBezTo>
                <a:cubicBezTo>
                  <a:pt x="4776061" y="557019"/>
                  <a:pt x="4781708" y="585154"/>
                  <a:pt x="4795640" y="591345"/>
                </a:cubicBezTo>
                <a:cubicBezTo>
                  <a:pt x="4811548" y="599565"/>
                  <a:pt x="4823708" y="587694"/>
                  <a:pt x="4835844" y="577826"/>
                </a:cubicBezTo>
                <a:cubicBezTo>
                  <a:pt x="4843925" y="571916"/>
                  <a:pt x="4844027" y="563898"/>
                  <a:pt x="4846130" y="555907"/>
                </a:cubicBezTo>
                <a:cubicBezTo>
                  <a:pt x="4852696" y="511894"/>
                  <a:pt x="4868885" y="498068"/>
                  <a:pt x="4912863" y="502638"/>
                </a:cubicBezTo>
                <a:cubicBezTo>
                  <a:pt x="4932851" y="504897"/>
                  <a:pt x="4950886" y="503122"/>
                  <a:pt x="4968974" y="497340"/>
                </a:cubicBezTo>
                <a:cubicBezTo>
                  <a:pt x="5019236" y="479940"/>
                  <a:pt x="5067214" y="484560"/>
                  <a:pt x="5106704" y="527158"/>
                </a:cubicBezTo>
                <a:cubicBezTo>
                  <a:pt x="5126460" y="547455"/>
                  <a:pt x="5126460" y="547455"/>
                  <a:pt x="5142803" y="521606"/>
                </a:cubicBezTo>
                <a:cubicBezTo>
                  <a:pt x="5155066" y="501717"/>
                  <a:pt x="5191217" y="492156"/>
                  <a:pt x="5201044" y="506312"/>
                </a:cubicBezTo>
                <a:cubicBezTo>
                  <a:pt x="5216722" y="532570"/>
                  <a:pt x="5238709" y="534855"/>
                  <a:pt x="5264726" y="535187"/>
                </a:cubicBezTo>
                <a:cubicBezTo>
                  <a:pt x="5278760" y="533361"/>
                  <a:pt x="5294821" y="529556"/>
                  <a:pt x="5308702" y="539756"/>
                </a:cubicBezTo>
                <a:cubicBezTo>
                  <a:pt x="5324560" y="551986"/>
                  <a:pt x="5332641" y="546076"/>
                  <a:pt x="5340850" y="530144"/>
                </a:cubicBezTo>
                <a:cubicBezTo>
                  <a:pt x="5344956" y="522178"/>
                  <a:pt x="5349061" y="514213"/>
                  <a:pt x="5358989" y="520354"/>
                </a:cubicBezTo>
                <a:cubicBezTo>
                  <a:pt x="5366918" y="526468"/>
                  <a:pt x="5372846" y="532556"/>
                  <a:pt x="5366689" y="544505"/>
                </a:cubicBezTo>
                <a:cubicBezTo>
                  <a:pt x="5362583" y="552470"/>
                  <a:pt x="5356480" y="560411"/>
                  <a:pt x="5352347" y="570381"/>
                </a:cubicBezTo>
                <a:cubicBezTo>
                  <a:pt x="5337929" y="602268"/>
                  <a:pt x="5357636" y="626574"/>
                  <a:pt x="5391682" y="625003"/>
                </a:cubicBezTo>
                <a:cubicBezTo>
                  <a:pt x="5399689" y="625105"/>
                  <a:pt x="5407744" y="621199"/>
                  <a:pt x="5415774" y="619298"/>
                </a:cubicBezTo>
                <a:cubicBezTo>
                  <a:pt x="5423806" y="617395"/>
                  <a:pt x="5431836" y="615493"/>
                  <a:pt x="5437763" y="621581"/>
                </a:cubicBezTo>
                <a:cubicBezTo>
                  <a:pt x="5469425" y="650047"/>
                  <a:pt x="5505577" y="640487"/>
                  <a:pt x="5539672" y="634907"/>
                </a:cubicBezTo>
                <a:cubicBezTo>
                  <a:pt x="5543702" y="632955"/>
                  <a:pt x="5547705" y="633006"/>
                  <a:pt x="5545780" y="626968"/>
                </a:cubicBezTo>
                <a:cubicBezTo>
                  <a:pt x="5543855" y="620929"/>
                  <a:pt x="5543958" y="612914"/>
                  <a:pt x="5538031" y="606823"/>
                </a:cubicBezTo>
                <a:cubicBezTo>
                  <a:pt x="5534079" y="602763"/>
                  <a:pt x="5532001" y="608751"/>
                  <a:pt x="5529975" y="610729"/>
                </a:cubicBezTo>
                <a:cubicBezTo>
                  <a:pt x="5511785" y="624530"/>
                  <a:pt x="5495749" y="626330"/>
                  <a:pt x="5479891" y="614100"/>
                </a:cubicBezTo>
                <a:cubicBezTo>
                  <a:pt x="5462034" y="601846"/>
                  <a:pt x="5454309" y="579697"/>
                  <a:pt x="5460545" y="561737"/>
                </a:cubicBezTo>
                <a:cubicBezTo>
                  <a:pt x="5462673" y="551741"/>
                  <a:pt x="5468701" y="549814"/>
                  <a:pt x="5476605" y="557932"/>
                </a:cubicBezTo>
                <a:cubicBezTo>
                  <a:pt x="5490460" y="570136"/>
                  <a:pt x="5498516" y="566230"/>
                  <a:pt x="5512703" y="552380"/>
                </a:cubicBezTo>
                <a:cubicBezTo>
                  <a:pt x="5530995" y="530563"/>
                  <a:pt x="5573099" y="525087"/>
                  <a:pt x="5588932" y="539319"/>
                </a:cubicBezTo>
                <a:cubicBezTo>
                  <a:pt x="5600785" y="551498"/>
                  <a:pt x="5610792" y="551626"/>
                  <a:pt x="5622852" y="547770"/>
                </a:cubicBezTo>
                <a:cubicBezTo>
                  <a:pt x="5638910" y="543966"/>
                  <a:pt x="5654920" y="544170"/>
                  <a:pt x="5664699" y="562335"/>
                </a:cubicBezTo>
                <a:cubicBezTo>
                  <a:pt x="5670548" y="574437"/>
                  <a:pt x="5682607" y="570582"/>
                  <a:pt x="5692664" y="566700"/>
                </a:cubicBezTo>
                <a:cubicBezTo>
                  <a:pt x="5702721" y="562821"/>
                  <a:pt x="5712804" y="556935"/>
                  <a:pt x="5722760" y="561071"/>
                </a:cubicBezTo>
                <a:cubicBezTo>
                  <a:pt x="5736743" y="563253"/>
                  <a:pt x="5730560" y="577207"/>
                  <a:pt x="5738361" y="593342"/>
                </a:cubicBezTo>
                <a:cubicBezTo>
                  <a:pt x="5748903" y="551382"/>
                  <a:pt x="5786774" y="563892"/>
                  <a:pt x="5813021" y="546186"/>
                </a:cubicBezTo>
                <a:cubicBezTo>
                  <a:pt x="5808918" y="554151"/>
                  <a:pt x="5806864" y="558134"/>
                  <a:pt x="5804812" y="562117"/>
                </a:cubicBezTo>
                <a:cubicBezTo>
                  <a:pt x="5792421" y="592026"/>
                  <a:pt x="5800272" y="604153"/>
                  <a:pt x="5832291" y="604562"/>
                </a:cubicBezTo>
                <a:cubicBezTo>
                  <a:pt x="5854333" y="602838"/>
                  <a:pt x="5874345" y="603093"/>
                  <a:pt x="5896333" y="605378"/>
                </a:cubicBezTo>
                <a:cubicBezTo>
                  <a:pt x="5930278" y="611824"/>
                  <a:pt x="5962143" y="624258"/>
                  <a:pt x="5989906" y="644657"/>
                </a:cubicBezTo>
                <a:cubicBezTo>
                  <a:pt x="6011741" y="658966"/>
                  <a:pt x="6021798" y="655086"/>
                  <a:pt x="6030085" y="633143"/>
                </a:cubicBezTo>
                <a:cubicBezTo>
                  <a:pt x="6036421" y="607165"/>
                  <a:pt x="6050531" y="599326"/>
                  <a:pt x="6076472" y="605670"/>
                </a:cubicBezTo>
                <a:cubicBezTo>
                  <a:pt x="6092455" y="607878"/>
                  <a:pt x="6108416" y="612091"/>
                  <a:pt x="6126452" y="610317"/>
                </a:cubicBezTo>
                <a:cubicBezTo>
                  <a:pt x="6136458" y="610444"/>
                  <a:pt x="6146413" y="614581"/>
                  <a:pt x="6152289" y="624677"/>
                </a:cubicBezTo>
                <a:cubicBezTo>
                  <a:pt x="6154239" y="628711"/>
                  <a:pt x="6154188" y="632720"/>
                  <a:pt x="6160243" y="628788"/>
                </a:cubicBezTo>
                <a:cubicBezTo>
                  <a:pt x="6184489" y="611056"/>
                  <a:pt x="6212455" y="615422"/>
                  <a:pt x="6238445" y="617757"/>
                </a:cubicBezTo>
                <a:cubicBezTo>
                  <a:pt x="6264437" y="620094"/>
                  <a:pt x="6288477" y="618396"/>
                  <a:pt x="6308746" y="598609"/>
                </a:cubicBezTo>
                <a:cubicBezTo>
                  <a:pt x="6316852" y="590694"/>
                  <a:pt x="6322830" y="592775"/>
                  <a:pt x="6328706" y="602873"/>
                </a:cubicBezTo>
                <a:cubicBezTo>
                  <a:pt x="6340459" y="623067"/>
                  <a:pt x="6342461" y="623094"/>
                  <a:pt x="6358649" y="609268"/>
                </a:cubicBezTo>
                <a:cubicBezTo>
                  <a:pt x="6386974" y="585575"/>
                  <a:pt x="6417196" y="569924"/>
                  <a:pt x="6455094" y="580430"/>
                </a:cubicBezTo>
                <a:cubicBezTo>
                  <a:pt x="6467075" y="582587"/>
                  <a:pt x="6481032" y="586775"/>
                  <a:pt x="6495016" y="588956"/>
                </a:cubicBezTo>
                <a:cubicBezTo>
                  <a:pt x="6504971" y="593093"/>
                  <a:pt x="6519006" y="591267"/>
                  <a:pt x="6514773" y="609254"/>
                </a:cubicBezTo>
                <a:cubicBezTo>
                  <a:pt x="6512670" y="617245"/>
                  <a:pt x="6522573" y="625389"/>
                  <a:pt x="6528526" y="629475"/>
                </a:cubicBezTo>
                <a:cubicBezTo>
                  <a:pt x="6552363" y="643809"/>
                  <a:pt x="6578303" y="650154"/>
                  <a:pt x="6606372" y="646502"/>
                </a:cubicBezTo>
                <a:cubicBezTo>
                  <a:pt x="6630438" y="642800"/>
                  <a:pt x="6630463" y="640797"/>
                  <a:pt x="6626767" y="616696"/>
                </a:cubicBezTo>
                <a:cubicBezTo>
                  <a:pt x="6622943" y="602615"/>
                  <a:pt x="6625072" y="592621"/>
                  <a:pt x="6637207" y="582752"/>
                </a:cubicBezTo>
                <a:cubicBezTo>
                  <a:pt x="6632950" y="602742"/>
                  <a:pt x="6640776" y="616874"/>
                  <a:pt x="6658736" y="621112"/>
                </a:cubicBezTo>
                <a:cubicBezTo>
                  <a:pt x="6684701" y="625451"/>
                  <a:pt x="6706613" y="633750"/>
                  <a:pt x="6702150" y="669774"/>
                </a:cubicBezTo>
                <a:cubicBezTo>
                  <a:pt x="6716543" y="639890"/>
                  <a:pt x="6738582" y="638166"/>
                  <a:pt x="6764521" y="644509"/>
                </a:cubicBezTo>
                <a:cubicBezTo>
                  <a:pt x="6776478" y="648671"/>
                  <a:pt x="6786562" y="642786"/>
                  <a:pt x="6796645" y="636902"/>
                </a:cubicBezTo>
                <a:cubicBezTo>
                  <a:pt x="6824866" y="621226"/>
                  <a:pt x="6840799" y="627442"/>
                  <a:pt x="6846420" y="657581"/>
                </a:cubicBezTo>
                <a:cubicBezTo>
                  <a:pt x="6850218" y="673665"/>
                  <a:pt x="6856248" y="671737"/>
                  <a:pt x="6864381" y="661819"/>
                </a:cubicBezTo>
                <a:cubicBezTo>
                  <a:pt x="6876542" y="649947"/>
                  <a:pt x="6888625" y="644088"/>
                  <a:pt x="6906483" y="656342"/>
                </a:cubicBezTo>
                <a:cubicBezTo>
                  <a:pt x="6900402" y="662279"/>
                  <a:pt x="6894349" y="666210"/>
                  <a:pt x="6890296" y="670168"/>
                </a:cubicBezTo>
                <a:cubicBezTo>
                  <a:pt x="6880161" y="680061"/>
                  <a:pt x="6880034" y="690081"/>
                  <a:pt x="6891938" y="698252"/>
                </a:cubicBezTo>
                <a:cubicBezTo>
                  <a:pt x="6901843" y="706396"/>
                  <a:pt x="6909848" y="706496"/>
                  <a:pt x="6916005" y="694549"/>
                </a:cubicBezTo>
                <a:cubicBezTo>
                  <a:pt x="6932321" y="670703"/>
                  <a:pt x="6956490" y="658984"/>
                  <a:pt x="6978683" y="645236"/>
                </a:cubicBezTo>
                <a:cubicBezTo>
                  <a:pt x="6994795" y="637422"/>
                  <a:pt x="7010855" y="633619"/>
                  <a:pt x="7028790" y="639861"/>
                </a:cubicBezTo>
                <a:cubicBezTo>
                  <a:pt x="7046725" y="646103"/>
                  <a:pt x="7064737" y="646334"/>
                  <a:pt x="7082774" y="644558"/>
                </a:cubicBezTo>
                <a:cubicBezTo>
                  <a:pt x="7102837" y="640806"/>
                  <a:pt x="7124877" y="639081"/>
                  <a:pt x="7140682" y="655320"/>
                </a:cubicBezTo>
                <a:cubicBezTo>
                  <a:pt x="7158490" y="671582"/>
                  <a:pt x="7168572" y="665696"/>
                  <a:pt x="7182760" y="651846"/>
                </a:cubicBezTo>
                <a:cubicBezTo>
                  <a:pt x="7202977" y="636068"/>
                  <a:pt x="7214984" y="636222"/>
                  <a:pt x="7232766" y="654489"/>
                </a:cubicBezTo>
                <a:cubicBezTo>
                  <a:pt x="7238719" y="658574"/>
                  <a:pt x="7242644" y="664638"/>
                  <a:pt x="7246596" y="668697"/>
                </a:cubicBezTo>
                <a:cubicBezTo>
                  <a:pt x="7262401" y="684933"/>
                  <a:pt x="7280362" y="689171"/>
                  <a:pt x="7302400" y="687448"/>
                </a:cubicBezTo>
                <a:cubicBezTo>
                  <a:pt x="7320439" y="685674"/>
                  <a:pt x="7326621" y="671722"/>
                  <a:pt x="7332804" y="657769"/>
                </a:cubicBezTo>
                <a:cubicBezTo>
                  <a:pt x="7341038" y="639834"/>
                  <a:pt x="7365258" y="624106"/>
                  <a:pt x="7379164" y="632301"/>
                </a:cubicBezTo>
                <a:cubicBezTo>
                  <a:pt x="7410980" y="648743"/>
                  <a:pt x="7431173" y="634968"/>
                  <a:pt x="7455366" y="621246"/>
                </a:cubicBezTo>
                <a:cubicBezTo>
                  <a:pt x="7461395" y="619318"/>
                  <a:pt x="7469400" y="619421"/>
                  <a:pt x="7475429" y="617492"/>
                </a:cubicBezTo>
                <a:cubicBezTo>
                  <a:pt x="7511504" y="613943"/>
                  <a:pt x="7547348" y="628432"/>
                  <a:pt x="7587424" y="624934"/>
                </a:cubicBezTo>
                <a:cubicBezTo>
                  <a:pt x="7571260" y="636754"/>
                  <a:pt x="7565103" y="648703"/>
                  <a:pt x="7560896" y="664686"/>
                </a:cubicBezTo>
                <a:cubicBezTo>
                  <a:pt x="7558819" y="670672"/>
                  <a:pt x="7558715" y="678689"/>
                  <a:pt x="7552662" y="682621"/>
                </a:cubicBezTo>
                <a:cubicBezTo>
                  <a:pt x="7546580" y="688557"/>
                  <a:pt x="7542476" y="696522"/>
                  <a:pt x="7550404" y="702637"/>
                </a:cubicBezTo>
                <a:cubicBezTo>
                  <a:pt x="7558333" y="708752"/>
                  <a:pt x="7564362" y="706824"/>
                  <a:pt x="7570442" y="700888"/>
                </a:cubicBezTo>
                <a:cubicBezTo>
                  <a:pt x="7578551" y="692973"/>
                  <a:pt x="7584655" y="685034"/>
                  <a:pt x="7592763" y="677120"/>
                </a:cubicBezTo>
                <a:cubicBezTo>
                  <a:pt x="7598870" y="669179"/>
                  <a:pt x="7604847" y="671259"/>
                  <a:pt x="7608722" y="681330"/>
                </a:cubicBezTo>
                <a:cubicBezTo>
                  <a:pt x="7612621" y="689399"/>
                  <a:pt x="7612520" y="697416"/>
                  <a:pt x="7620448" y="703530"/>
                </a:cubicBezTo>
                <a:cubicBezTo>
                  <a:pt x="7628884" y="709150"/>
                  <a:pt x="7637715" y="713146"/>
                  <a:pt x="7646660" y="715547"/>
                </a:cubicBezTo>
                <a:lnTo>
                  <a:pt x="7660741" y="716825"/>
                </a:lnTo>
                <a:lnTo>
                  <a:pt x="7688621" y="704626"/>
                </a:lnTo>
                <a:cubicBezTo>
                  <a:pt x="7719744" y="687445"/>
                  <a:pt x="7742098" y="662397"/>
                  <a:pt x="7750877" y="622374"/>
                </a:cubicBezTo>
                <a:cubicBezTo>
                  <a:pt x="7755808" y="604298"/>
                  <a:pt x="7766679" y="589564"/>
                  <a:pt x="7784788" y="582814"/>
                </a:cubicBezTo>
                <a:cubicBezTo>
                  <a:pt x="7792081" y="579101"/>
                  <a:pt x="7799374" y="575386"/>
                  <a:pt x="7807100" y="573218"/>
                </a:cubicBezTo>
                <a:cubicBezTo>
                  <a:pt x="7823231" y="565356"/>
                  <a:pt x="7838251" y="559474"/>
                  <a:pt x="7844729" y="540965"/>
                </a:cubicBezTo>
                <a:cubicBezTo>
                  <a:pt x="7850527" y="525983"/>
                  <a:pt x="7853183" y="523569"/>
                  <a:pt x="7864817" y="535331"/>
                </a:cubicBezTo>
                <a:cubicBezTo>
                  <a:pt x="7876016" y="545543"/>
                  <a:pt x="7883310" y="541829"/>
                  <a:pt x="7888433" y="530376"/>
                </a:cubicBezTo>
                <a:cubicBezTo>
                  <a:pt x="7892877" y="522453"/>
                  <a:pt x="7896021" y="509884"/>
                  <a:pt x="7909251" y="509513"/>
                </a:cubicBezTo>
                <a:cubicBezTo>
                  <a:pt x="7914320" y="509760"/>
                  <a:pt x="7911473" y="505552"/>
                  <a:pt x="7911039" y="504004"/>
                </a:cubicBezTo>
                <a:cubicBezTo>
                  <a:pt x="7902496" y="491375"/>
                  <a:pt x="7905206" y="477262"/>
                  <a:pt x="7903280" y="464447"/>
                </a:cubicBezTo>
                <a:cubicBezTo>
                  <a:pt x="7901787" y="453180"/>
                  <a:pt x="7910624" y="449033"/>
                  <a:pt x="7920331" y="447979"/>
                </a:cubicBezTo>
                <a:cubicBezTo>
                  <a:pt x="7928492" y="447360"/>
                  <a:pt x="7932207" y="454664"/>
                  <a:pt x="7932398" y="461288"/>
                </a:cubicBezTo>
                <a:cubicBezTo>
                  <a:pt x="7933457" y="471006"/>
                  <a:pt x="7936061" y="480293"/>
                  <a:pt x="7936686" y="488464"/>
                </a:cubicBezTo>
                <a:cubicBezTo>
                  <a:pt x="7943163" y="469954"/>
                  <a:pt x="7946549" y="452311"/>
                  <a:pt x="7951481" y="434235"/>
                </a:cubicBezTo>
                <a:cubicBezTo>
                  <a:pt x="7956413" y="416159"/>
                  <a:pt x="7963758" y="400744"/>
                  <a:pt x="7978587" y="388238"/>
                </a:cubicBezTo>
                <a:cubicBezTo>
                  <a:pt x="7985445" y="382976"/>
                  <a:pt x="7989404" y="385205"/>
                  <a:pt x="7991575" y="392942"/>
                </a:cubicBezTo>
                <a:cubicBezTo>
                  <a:pt x="7994178" y="402228"/>
                  <a:pt x="7991712" y="411265"/>
                  <a:pt x="7987700" y="420739"/>
                </a:cubicBezTo>
                <a:cubicBezTo>
                  <a:pt x="7984124" y="431757"/>
                  <a:pt x="7978568" y="441661"/>
                  <a:pt x="7982040" y="454043"/>
                </a:cubicBezTo>
                <a:cubicBezTo>
                  <a:pt x="7994890" y="440423"/>
                  <a:pt x="8010777" y="437637"/>
                  <a:pt x="8029269" y="444135"/>
                </a:cubicBezTo>
                <a:cubicBezTo>
                  <a:pt x="8023035" y="457569"/>
                  <a:pt x="8012842" y="468775"/>
                  <a:pt x="8004630" y="481093"/>
                </a:cubicBezTo>
                <a:cubicBezTo>
                  <a:pt x="7994194" y="497376"/>
                  <a:pt x="7991919" y="513038"/>
                  <a:pt x="7998673" y="531175"/>
                </a:cubicBezTo>
                <a:cubicBezTo>
                  <a:pt x="8000843" y="538913"/>
                  <a:pt x="8005478" y="537614"/>
                  <a:pt x="8009247" y="533218"/>
                </a:cubicBezTo>
                <a:cubicBezTo>
                  <a:pt x="8013692" y="525294"/>
                  <a:pt x="8018137" y="517369"/>
                  <a:pt x="8022582" y="509446"/>
                </a:cubicBezTo>
                <a:cubicBezTo>
                  <a:pt x="8037030" y="483693"/>
                  <a:pt x="8043210" y="481959"/>
                  <a:pt x="8065609" y="502386"/>
                </a:cubicBezTo>
                <a:cubicBezTo>
                  <a:pt x="8065609" y="502386"/>
                  <a:pt x="8067154" y="501953"/>
                  <a:pt x="8068699" y="501518"/>
                </a:cubicBezTo>
                <a:cubicBezTo>
                  <a:pt x="8076532" y="475953"/>
                  <a:pt x="8095127" y="459051"/>
                  <a:pt x="8118551" y="447473"/>
                </a:cubicBezTo>
                <a:cubicBezTo>
                  <a:pt x="8148833" y="430635"/>
                  <a:pt x="8180852" y="419984"/>
                  <a:pt x="8203268" y="386988"/>
                </a:cubicBezTo>
                <a:cubicBezTo>
                  <a:pt x="8205195" y="399802"/>
                  <a:pt x="8201184" y="409275"/>
                  <a:pt x="8199153" y="419859"/>
                </a:cubicBezTo>
                <a:cubicBezTo>
                  <a:pt x="8197311" y="437069"/>
                  <a:pt x="8200160" y="441279"/>
                  <a:pt x="8218703" y="436078"/>
                </a:cubicBezTo>
                <a:cubicBezTo>
                  <a:pt x="8241883" y="429576"/>
                  <a:pt x="8266366" y="427718"/>
                  <a:pt x="8289008" y="443069"/>
                </a:cubicBezTo>
                <a:cubicBezTo>
                  <a:pt x="8297359" y="449074"/>
                  <a:pt x="8304600" y="457058"/>
                  <a:pt x="8311407" y="463497"/>
                </a:cubicBezTo>
                <a:cubicBezTo>
                  <a:pt x="8321060" y="474145"/>
                  <a:pt x="8332502" y="479281"/>
                  <a:pt x="8345490" y="483986"/>
                </a:cubicBezTo>
                <a:cubicBezTo>
                  <a:pt x="8356064" y="486027"/>
                  <a:pt x="8360509" y="478103"/>
                  <a:pt x="8367802" y="474390"/>
                </a:cubicBezTo>
                <a:cubicBezTo>
                  <a:pt x="8380842" y="467393"/>
                  <a:pt x="8393830" y="472097"/>
                  <a:pt x="8399716" y="487140"/>
                </a:cubicBezTo>
                <a:cubicBezTo>
                  <a:pt x="8403865" y="495991"/>
                  <a:pt x="8408015" y="504844"/>
                  <a:pt x="8412165" y="513695"/>
                </a:cubicBezTo>
                <a:cubicBezTo>
                  <a:pt x="8419595" y="528305"/>
                  <a:pt x="8418432" y="541986"/>
                  <a:pt x="8404714" y="552510"/>
                </a:cubicBezTo>
                <a:cubicBezTo>
                  <a:pt x="8394765" y="558640"/>
                  <a:pt x="8394469" y="575415"/>
                  <a:pt x="8380804" y="574241"/>
                </a:cubicBezTo>
                <a:cubicBezTo>
                  <a:pt x="8369118" y="574179"/>
                  <a:pt x="8365212" y="560251"/>
                  <a:pt x="8356427" y="552699"/>
                </a:cubicBezTo>
                <a:cubicBezTo>
                  <a:pt x="8347207" y="543600"/>
                  <a:pt x="8341026" y="545333"/>
                  <a:pt x="8335470" y="555239"/>
                </a:cubicBezTo>
                <a:cubicBezTo>
                  <a:pt x="8323488" y="571953"/>
                  <a:pt x="8317688" y="586935"/>
                  <a:pt x="8326422" y="606186"/>
                </a:cubicBezTo>
                <a:lnTo>
                  <a:pt x="8327277" y="609234"/>
                </a:lnTo>
                <a:lnTo>
                  <a:pt x="8328197" y="610324"/>
                </a:lnTo>
                <a:lnTo>
                  <a:pt x="8343334" y="623353"/>
                </a:lnTo>
                <a:lnTo>
                  <a:pt x="8376405" y="602393"/>
                </a:lnTo>
                <a:cubicBezTo>
                  <a:pt x="8389212" y="592332"/>
                  <a:pt x="8401058" y="581079"/>
                  <a:pt x="8412579" y="568668"/>
                </a:cubicBezTo>
                <a:cubicBezTo>
                  <a:pt x="8423450" y="553932"/>
                  <a:pt x="8438712" y="542975"/>
                  <a:pt x="8457256" y="537774"/>
                </a:cubicBezTo>
                <a:cubicBezTo>
                  <a:pt x="8473144" y="534989"/>
                  <a:pt x="8479134" y="526631"/>
                  <a:pt x="8476339" y="510722"/>
                </a:cubicBezTo>
                <a:cubicBezTo>
                  <a:pt x="8475280" y="501001"/>
                  <a:pt x="8479048" y="496606"/>
                  <a:pt x="8488511" y="500629"/>
                </a:cubicBezTo>
                <a:cubicBezTo>
                  <a:pt x="8500388" y="507315"/>
                  <a:pt x="8509227" y="503167"/>
                  <a:pt x="8515894" y="491281"/>
                </a:cubicBezTo>
                <a:cubicBezTo>
                  <a:pt x="8528361" y="464414"/>
                  <a:pt x="8556230" y="444913"/>
                  <a:pt x="8553296" y="410679"/>
                </a:cubicBezTo>
                <a:cubicBezTo>
                  <a:pt x="8554842" y="410245"/>
                  <a:pt x="8554408" y="408698"/>
                  <a:pt x="8555519" y="406716"/>
                </a:cubicBezTo>
                <a:cubicBezTo>
                  <a:pt x="8559288" y="402322"/>
                  <a:pt x="8561510" y="398360"/>
                  <a:pt x="8568560" y="399721"/>
                </a:cubicBezTo>
                <a:cubicBezTo>
                  <a:pt x="8574063" y="401515"/>
                  <a:pt x="8578022" y="403744"/>
                  <a:pt x="8579758" y="409935"/>
                </a:cubicBezTo>
                <a:cubicBezTo>
                  <a:pt x="8581928" y="417673"/>
                  <a:pt x="8578594" y="423615"/>
                  <a:pt x="8576805" y="429125"/>
                </a:cubicBezTo>
                <a:cubicBezTo>
                  <a:pt x="8571006" y="444107"/>
                  <a:pt x="8563661" y="459521"/>
                  <a:pt x="8557861" y="474502"/>
                </a:cubicBezTo>
                <a:cubicBezTo>
                  <a:pt x="8556315" y="474936"/>
                  <a:pt x="8556751" y="476484"/>
                  <a:pt x="8557184" y="478030"/>
                </a:cubicBezTo>
                <a:cubicBezTo>
                  <a:pt x="8555639" y="478464"/>
                  <a:pt x="8556073" y="480011"/>
                  <a:pt x="8554528" y="480446"/>
                </a:cubicBezTo>
                <a:cubicBezTo>
                  <a:pt x="8556073" y="480011"/>
                  <a:pt x="8557618" y="479579"/>
                  <a:pt x="8559163" y="479145"/>
                </a:cubicBezTo>
                <a:cubicBezTo>
                  <a:pt x="8559163" y="479145"/>
                  <a:pt x="8560275" y="477165"/>
                  <a:pt x="8561820" y="476731"/>
                </a:cubicBezTo>
                <a:cubicBezTo>
                  <a:pt x="8573992" y="466640"/>
                  <a:pt x="8587709" y="456115"/>
                  <a:pt x="8599882" y="446023"/>
                </a:cubicBezTo>
                <a:cubicBezTo>
                  <a:pt x="8615145" y="435065"/>
                  <a:pt x="8630408" y="424107"/>
                  <a:pt x="8638430" y="405165"/>
                </a:cubicBezTo>
                <a:cubicBezTo>
                  <a:pt x="8642684" y="390617"/>
                  <a:pt x="8650845" y="389998"/>
                  <a:pt x="8663155" y="398230"/>
                </a:cubicBezTo>
                <a:cubicBezTo>
                  <a:pt x="8673920" y="406896"/>
                  <a:pt x="8673000" y="415501"/>
                  <a:pt x="8667443" y="425407"/>
                </a:cubicBezTo>
                <a:cubicBezTo>
                  <a:pt x="8660532" y="442368"/>
                  <a:pt x="8653621" y="459331"/>
                  <a:pt x="8648256" y="475859"/>
                </a:cubicBezTo>
                <a:cubicBezTo>
                  <a:pt x="8642022" y="489292"/>
                  <a:pt x="8640858" y="502973"/>
                  <a:pt x="8644765" y="516903"/>
                </a:cubicBezTo>
                <a:cubicBezTo>
                  <a:pt x="8656260" y="510340"/>
                  <a:pt x="8656311" y="498639"/>
                  <a:pt x="8658778" y="489602"/>
                </a:cubicBezTo>
                <a:cubicBezTo>
                  <a:pt x="8662840" y="468430"/>
                  <a:pt x="8674821" y="451715"/>
                  <a:pt x="8695589" y="442552"/>
                </a:cubicBezTo>
                <a:cubicBezTo>
                  <a:pt x="8714811" y="433822"/>
                  <a:pt x="8734900" y="428187"/>
                  <a:pt x="8751274" y="415249"/>
                </a:cubicBezTo>
                <a:cubicBezTo>
                  <a:pt x="8774507" y="397048"/>
                  <a:pt x="8789283" y="396242"/>
                  <a:pt x="8809458" y="420632"/>
                </a:cubicBezTo>
                <a:cubicBezTo>
                  <a:pt x="8819981" y="434374"/>
                  <a:pt x="8831910" y="429358"/>
                  <a:pt x="8837275" y="412830"/>
                </a:cubicBezTo>
                <a:cubicBezTo>
                  <a:pt x="8842832" y="402925"/>
                  <a:pt x="8842883" y="391225"/>
                  <a:pt x="8853944" y="383115"/>
                </a:cubicBezTo>
                <a:cubicBezTo>
                  <a:pt x="8865672" y="398188"/>
                  <a:pt x="8880119" y="409578"/>
                  <a:pt x="8895368" y="420116"/>
                </a:cubicBezTo>
                <a:lnTo>
                  <a:pt x="8918303" y="435934"/>
                </a:lnTo>
                <a:lnTo>
                  <a:pt x="8939109" y="419668"/>
                </a:lnTo>
                <a:cubicBezTo>
                  <a:pt x="8943138" y="417715"/>
                  <a:pt x="8947216" y="411753"/>
                  <a:pt x="8953169" y="415839"/>
                </a:cubicBezTo>
                <a:cubicBezTo>
                  <a:pt x="8959121" y="419923"/>
                  <a:pt x="8961047" y="425961"/>
                  <a:pt x="8958968" y="431948"/>
                </a:cubicBezTo>
                <a:lnTo>
                  <a:pt x="8951625" y="463158"/>
                </a:lnTo>
                <a:lnTo>
                  <a:pt x="8978431" y="492996"/>
                </a:lnTo>
                <a:lnTo>
                  <a:pt x="8988349" y="482436"/>
                </a:lnTo>
                <a:cubicBezTo>
                  <a:pt x="8996508" y="470512"/>
                  <a:pt x="9006589" y="464628"/>
                  <a:pt x="9016417" y="478784"/>
                </a:cubicBezTo>
                <a:cubicBezTo>
                  <a:pt x="9020369" y="482843"/>
                  <a:pt x="9024346" y="484899"/>
                  <a:pt x="9028374" y="482945"/>
                </a:cubicBezTo>
                <a:cubicBezTo>
                  <a:pt x="9038456" y="477061"/>
                  <a:pt x="9050438" y="479217"/>
                  <a:pt x="9060471" y="477341"/>
                </a:cubicBezTo>
                <a:cubicBezTo>
                  <a:pt x="9090515" y="475720"/>
                  <a:pt x="9098595" y="469810"/>
                  <a:pt x="9106959" y="441853"/>
                </a:cubicBezTo>
                <a:cubicBezTo>
                  <a:pt x="9113295" y="415876"/>
                  <a:pt x="9129458" y="404055"/>
                  <a:pt x="9157501" y="402408"/>
                </a:cubicBezTo>
                <a:cubicBezTo>
                  <a:pt x="9165508" y="402510"/>
                  <a:pt x="9175488" y="404642"/>
                  <a:pt x="9183494" y="404744"/>
                </a:cubicBezTo>
                <a:cubicBezTo>
                  <a:pt x="9247584" y="401552"/>
                  <a:pt x="9299872" y="382174"/>
                  <a:pt x="9332659" y="322456"/>
                </a:cubicBezTo>
                <a:cubicBezTo>
                  <a:pt x="9344923" y="302567"/>
                  <a:pt x="9363112" y="288769"/>
                  <a:pt x="9387152" y="287071"/>
                </a:cubicBezTo>
                <a:cubicBezTo>
                  <a:pt x="9397186" y="285193"/>
                  <a:pt x="9407218" y="283317"/>
                  <a:pt x="9417223" y="283445"/>
                </a:cubicBezTo>
                <a:cubicBezTo>
                  <a:pt x="9439289" y="279717"/>
                  <a:pt x="9459328" y="277968"/>
                  <a:pt x="9473591" y="258104"/>
                </a:cubicBezTo>
                <a:cubicBezTo>
                  <a:pt x="9485804" y="242225"/>
                  <a:pt x="9489831" y="240272"/>
                  <a:pt x="9499609" y="258437"/>
                </a:cubicBezTo>
                <a:cubicBezTo>
                  <a:pt x="9509409" y="274598"/>
                  <a:pt x="9519442" y="272720"/>
                  <a:pt x="9529601" y="260825"/>
                </a:cubicBezTo>
                <a:cubicBezTo>
                  <a:pt x="9537707" y="252909"/>
                  <a:pt x="9545893" y="238982"/>
                  <a:pt x="9561851" y="243193"/>
                </a:cubicBezTo>
                <a:cubicBezTo>
                  <a:pt x="9567830" y="245275"/>
                  <a:pt x="9565904" y="239237"/>
                  <a:pt x="9565930" y="237232"/>
                </a:cubicBezTo>
                <a:cubicBezTo>
                  <a:pt x="9560156" y="219119"/>
                  <a:pt x="9568365" y="203187"/>
                  <a:pt x="9570572" y="187179"/>
                </a:cubicBezTo>
                <a:cubicBezTo>
                  <a:pt x="9572751" y="173176"/>
                  <a:pt x="9584785" y="171325"/>
                  <a:pt x="9596766" y="173483"/>
                </a:cubicBezTo>
                <a:cubicBezTo>
                  <a:pt x="9606748" y="175615"/>
                  <a:pt x="9608620" y="185661"/>
                  <a:pt x="9606517" y="193653"/>
                </a:cubicBezTo>
                <a:cubicBezTo>
                  <a:pt x="9604362" y="205651"/>
                  <a:pt x="9604210" y="217676"/>
                  <a:pt x="9602081" y="227671"/>
                </a:cubicBezTo>
                <a:cubicBezTo>
                  <a:pt x="9616344" y="207809"/>
                  <a:pt x="9626606" y="187894"/>
                  <a:pt x="9638870" y="168006"/>
                </a:cubicBezTo>
                <a:cubicBezTo>
                  <a:pt x="9651133" y="148118"/>
                  <a:pt x="9665346" y="132262"/>
                  <a:pt x="9687487" y="122523"/>
                </a:cubicBezTo>
                <a:cubicBezTo>
                  <a:pt x="9697546" y="118641"/>
                  <a:pt x="9701498" y="122701"/>
                  <a:pt x="9701369" y="132721"/>
                </a:cubicBezTo>
                <a:cubicBezTo>
                  <a:pt x="9701217" y="144747"/>
                  <a:pt x="9695084" y="154691"/>
                  <a:pt x="9686951" y="164610"/>
                </a:cubicBezTo>
                <a:cubicBezTo>
                  <a:pt x="9678792" y="176533"/>
                  <a:pt x="9668658" y="186426"/>
                  <a:pt x="9668453" y="202459"/>
                </a:cubicBezTo>
                <a:cubicBezTo>
                  <a:pt x="9688620" y="190689"/>
                  <a:pt x="9708608" y="192949"/>
                  <a:pt x="9728441" y="207234"/>
                </a:cubicBezTo>
                <a:cubicBezTo>
                  <a:pt x="9716254" y="221109"/>
                  <a:pt x="9700117" y="230926"/>
                  <a:pt x="9685955" y="242772"/>
                </a:cubicBezTo>
                <a:cubicBezTo>
                  <a:pt x="9667739" y="258576"/>
                  <a:pt x="9659504" y="276512"/>
                  <a:pt x="9661197" y="300587"/>
                </a:cubicBezTo>
                <a:cubicBezTo>
                  <a:pt x="9661071" y="310607"/>
                  <a:pt x="9667075" y="310684"/>
                  <a:pt x="9673129" y="306752"/>
                </a:cubicBezTo>
                <a:cubicBezTo>
                  <a:pt x="9681237" y="298837"/>
                  <a:pt x="9689345" y="290924"/>
                  <a:pt x="9697450" y="283009"/>
                </a:cubicBezTo>
                <a:cubicBezTo>
                  <a:pt x="9723800" y="257286"/>
                  <a:pt x="9731805" y="257389"/>
                  <a:pt x="9751408" y="289710"/>
                </a:cubicBezTo>
                <a:cubicBezTo>
                  <a:pt x="9751408" y="289710"/>
                  <a:pt x="9753410" y="289735"/>
                  <a:pt x="9755411" y="289762"/>
                </a:cubicBezTo>
                <a:cubicBezTo>
                  <a:pt x="9773781" y="261932"/>
                  <a:pt x="9801976" y="248261"/>
                  <a:pt x="9834075" y="242656"/>
                </a:cubicBezTo>
                <a:cubicBezTo>
                  <a:pt x="9876228" y="233172"/>
                  <a:pt x="9918281" y="231702"/>
                  <a:pt x="9956713" y="200121"/>
                </a:cubicBezTo>
                <a:cubicBezTo>
                  <a:pt x="9954508" y="216129"/>
                  <a:pt x="9946375" y="226047"/>
                  <a:pt x="9940218" y="237996"/>
                </a:cubicBezTo>
                <a:cubicBezTo>
                  <a:pt x="9931956" y="257936"/>
                  <a:pt x="9933882" y="263973"/>
                  <a:pt x="9957896" y="264280"/>
                </a:cubicBezTo>
                <a:cubicBezTo>
                  <a:pt x="9987914" y="264663"/>
                  <a:pt x="10017857" y="271057"/>
                  <a:pt x="10039538" y="297393"/>
                </a:cubicBezTo>
                <a:cubicBezTo>
                  <a:pt x="10047416" y="307515"/>
                  <a:pt x="10053267" y="319617"/>
                  <a:pt x="10059143" y="329714"/>
                </a:cubicBezTo>
                <a:cubicBezTo>
                  <a:pt x="10066943" y="345850"/>
                  <a:pt x="10078823" y="356023"/>
                  <a:pt x="10092704" y="366223"/>
                </a:cubicBezTo>
                <a:cubicBezTo>
                  <a:pt x="10104635" y="372388"/>
                  <a:pt x="10112743" y="364474"/>
                  <a:pt x="10122775" y="362598"/>
                </a:cubicBezTo>
                <a:cubicBezTo>
                  <a:pt x="10140837" y="358820"/>
                  <a:pt x="10154717" y="369019"/>
                  <a:pt x="10156464" y="389086"/>
                </a:cubicBezTo>
                <a:cubicBezTo>
                  <a:pt x="10158311" y="401135"/>
                  <a:pt x="10160159" y="413187"/>
                  <a:pt x="10162008" y="425237"/>
                </a:cubicBezTo>
                <a:cubicBezTo>
                  <a:pt x="10165754" y="445329"/>
                  <a:pt x="10159545" y="461287"/>
                  <a:pt x="10139431" y="469049"/>
                </a:cubicBezTo>
                <a:cubicBezTo>
                  <a:pt x="10125373" y="472877"/>
                  <a:pt x="10119112" y="492844"/>
                  <a:pt x="10103179" y="486626"/>
                </a:cubicBezTo>
                <a:cubicBezTo>
                  <a:pt x="10089221" y="482439"/>
                  <a:pt x="10089450" y="464402"/>
                  <a:pt x="10081600" y="452274"/>
                </a:cubicBezTo>
                <a:cubicBezTo>
                  <a:pt x="10073774" y="438143"/>
                  <a:pt x="10065767" y="438042"/>
                  <a:pt x="10055634" y="447936"/>
                </a:cubicBezTo>
                <a:cubicBezTo>
                  <a:pt x="10035417" y="463713"/>
                  <a:pt x="10023205" y="479594"/>
                  <a:pt x="10026877" y="505698"/>
                </a:cubicBezTo>
                <a:cubicBezTo>
                  <a:pt x="10028750" y="515745"/>
                  <a:pt x="10026645" y="523736"/>
                  <a:pt x="10026519" y="533756"/>
                </a:cubicBezTo>
                <a:cubicBezTo>
                  <a:pt x="10026519" y="533756"/>
                  <a:pt x="10024516" y="533732"/>
                  <a:pt x="10024492" y="535735"/>
                </a:cubicBezTo>
                <a:cubicBezTo>
                  <a:pt x="10026493" y="535761"/>
                  <a:pt x="10028493" y="535786"/>
                  <a:pt x="10028493" y="535786"/>
                </a:cubicBezTo>
                <a:cubicBezTo>
                  <a:pt x="10070621" y="528305"/>
                  <a:pt x="10106849" y="512732"/>
                  <a:pt x="10143154" y="491145"/>
                </a:cubicBezTo>
                <a:cubicBezTo>
                  <a:pt x="10161343" y="477345"/>
                  <a:pt x="10183458" y="469609"/>
                  <a:pt x="10207475" y="469915"/>
                </a:cubicBezTo>
                <a:cubicBezTo>
                  <a:pt x="10227461" y="472175"/>
                  <a:pt x="10237570" y="464286"/>
                  <a:pt x="10239825" y="444270"/>
                </a:cubicBezTo>
                <a:cubicBezTo>
                  <a:pt x="10241981" y="432269"/>
                  <a:pt x="10248037" y="428338"/>
                  <a:pt x="10257940" y="436482"/>
                </a:cubicBezTo>
                <a:cubicBezTo>
                  <a:pt x="10269794" y="448661"/>
                  <a:pt x="10281828" y="446809"/>
                  <a:pt x="10293987" y="434938"/>
                </a:cubicBezTo>
                <a:cubicBezTo>
                  <a:pt x="10318362" y="407185"/>
                  <a:pt x="10358566" y="393666"/>
                  <a:pt x="10367108" y="351681"/>
                </a:cubicBezTo>
                <a:cubicBezTo>
                  <a:pt x="10369109" y="351706"/>
                  <a:pt x="10369134" y="349703"/>
                  <a:pt x="10371161" y="347723"/>
                </a:cubicBezTo>
                <a:cubicBezTo>
                  <a:pt x="10377216" y="343792"/>
                  <a:pt x="10381269" y="339835"/>
                  <a:pt x="10389224" y="343945"/>
                </a:cubicBezTo>
                <a:cubicBezTo>
                  <a:pt x="10395176" y="348030"/>
                  <a:pt x="10399128" y="352089"/>
                  <a:pt x="10399025" y="360106"/>
                </a:cubicBezTo>
                <a:cubicBezTo>
                  <a:pt x="10398898" y="370127"/>
                  <a:pt x="10392818" y="376062"/>
                  <a:pt x="10388738" y="382024"/>
                </a:cubicBezTo>
                <a:cubicBezTo>
                  <a:pt x="10376526" y="397905"/>
                  <a:pt x="10362313" y="413759"/>
                  <a:pt x="10350100" y="429639"/>
                </a:cubicBezTo>
                <a:cubicBezTo>
                  <a:pt x="10348099" y="429613"/>
                  <a:pt x="10348074" y="431617"/>
                  <a:pt x="10348049" y="433622"/>
                </a:cubicBezTo>
                <a:cubicBezTo>
                  <a:pt x="10346047" y="433597"/>
                  <a:pt x="10346021" y="435601"/>
                  <a:pt x="10344020" y="435575"/>
                </a:cubicBezTo>
                <a:cubicBezTo>
                  <a:pt x="10346021" y="435601"/>
                  <a:pt x="10348024" y="435625"/>
                  <a:pt x="10350023" y="435651"/>
                </a:cubicBezTo>
                <a:cubicBezTo>
                  <a:pt x="10350023" y="435651"/>
                  <a:pt x="10352051" y="433673"/>
                  <a:pt x="10354051" y="433698"/>
                </a:cubicBezTo>
                <a:cubicBezTo>
                  <a:pt x="10372165" y="425912"/>
                  <a:pt x="10392280" y="418150"/>
                  <a:pt x="10410394" y="410364"/>
                </a:cubicBezTo>
                <a:cubicBezTo>
                  <a:pt x="10432509" y="402627"/>
                  <a:pt x="10454624" y="394890"/>
                  <a:pt x="10470891" y="375053"/>
                </a:cubicBezTo>
                <a:cubicBezTo>
                  <a:pt x="10481102" y="359148"/>
                  <a:pt x="10491083" y="361280"/>
                  <a:pt x="10502912" y="375463"/>
                </a:cubicBezTo>
                <a:cubicBezTo>
                  <a:pt x="10512739" y="389619"/>
                  <a:pt x="10508609" y="399588"/>
                  <a:pt x="10498475" y="409482"/>
                </a:cubicBezTo>
                <a:cubicBezTo>
                  <a:pt x="10484235" y="427341"/>
                  <a:pt x="10469997" y="445201"/>
                  <a:pt x="10457761" y="463083"/>
                </a:cubicBezTo>
                <a:cubicBezTo>
                  <a:pt x="10445574" y="476960"/>
                  <a:pt x="10439364" y="492917"/>
                  <a:pt x="10439136" y="510953"/>
                </a:cubicBezTo>
                <a:cubicBezTo>
                  <a:pt x="10455196" y="507150"/>
                  <a:pt x="10459378" y="493172"/>
                  <a:pt x="10465510" y="483228"/>
                </a:cubicBezTo>
                <a:cubicBezTo>
                  <a:pt x="10477824" y="459330"/>
                  <a:pt x="10498040" y="443552"/>
                  <a:pt x="10526108" y="439901"/>
                </a:cubicBezTo>
                <a:cubicBezTo>
                  <a:pt x="10552177" y="436225"/>
                  <a:pt x="10578194" y="436557"/>
                  <a:pt x="10602337" y="426841"/>
                </a:cubicBezTo>
                <a:cubicBezTo>
                  <a:pt x="10636536" y="413247"/>
                  <a:pt x="10654496" y="417485"/>
                  <a:pt x="10670046" y="453763"/>
                </a:cubicBezTo>
                <a:cubicBezTo>
                  <a:pt x="10677797" y="473907"/>
                  <a:pt x="10693831" y="472106"/>
                  <a:pt x="10706070" y="454222"/>
                </a:cubicBezTo>
                <a:cubicBezTo>
                  <a:pt x="10716204" y="444329"/>
                  <a:pt x="10720385" y="430352"/>
                  <a:pt x="10736472" y="424543"/>
                </a:cubicBezTo>
                <a:cubicBezTo>
                  <a:pt x="10753922" y="468864"/>
                  <a:pt x="10789560" y="499385"/>
                  <a:pt x="10817093" y="537822"/>
                </a:cubicBezTo>
                <a:cubicBezTo>
                  <a:pt x="10848576" y="580317"/>
                  <a:pt x="10864023" y="624614"/>
                  <a:pt x="10833341" y="676339"/>
                </a:cubicBezTo>
                <a:cubicBezTo>
                  <a:pt x="10818974" y="704219"/>
                  <a:pt x="10804608" y="732100"/>
                  <a:pt x="10788266" y="757949"/>
                </a:cubicBezTo>
                <a:cubicBezTo>
                  <a:pt x="10776028" y="775833"/>
                  <a:pt x="10757838" y="789632"/>
                  <a:pt x="10735745" y="795364"/>
                </a:cubicBezTo>
                <a:cubicBezTo>
                  <a:pt x="10733900" y="783313"/>
                  <a:pt x="10736002" y="775323"/>
                  <a:pt x="10732127" y="765251"/>
                </a:cubicBezTo>
                <a:cubicBezTo>
                  <a:pt x="10699877" y="782881"/>
                  <a:pt x="10687693" y="796756"/>
                  <a:pt x="10677276" y="828695"/>
                </a:cubicBezTo>
                <a:cubicBezTo>
                  <a:pt x="10669042" y="846631"/>
                  <a:pt x="10658856" y="860532"/>
                  <a:pt x="10638817" y="862280"/>
                </a:cubicBezTo>
                <a:cubicBezTo>
                  <a:pt x="10616778" y="864005"/>
                  <a:pt x="10596638" y="873772"/>
                  <a:pt x="10578550" y="879554"/>
                </a:cubicBezTo>
                <a:cubicBezTo>
                  <a:pt x="10558435" y="887314"/>
                  <a:pt x="10538397" y="889064"/>
                  <a:pt x="10520437" y="884826"/>
                </a:cubicBezTo>
                <a:cubicBezTo>
                  <a:pt x="10486517" y="876375"/>
                  <a:pt x="10472432" y="882209"/>
                  <a:pt x="10466020" y="914200"/>
                </a:cubicBezTo>
                <a:cubicBezTo>
                  <a:pt x="10461710" y="938198"/>
                  <a:pt x="10449549" y="950070"/>
                  <a:pt x="10429409" y="959836"/>
                </a:cubicBezTo>
                <a:cubicBezTo>
                  <a:pt x="10419378" y="961712"/>
                  <a:pt x="10409294" y="967597"/>
                  <a:pt x="10399211" y="973482"/>
                </a:cubicBezTo>
                <a:cubicBezTo>
                  <a:pt x="10344845" y="998847"/>
                  <a:pt x="10282806" y="998057"/>
                  <a:pt x="10226567" y="1013376"/>
                </a:cubicBezTo>
                <a:cubicBezTo>
                  <a:pt x="10210504" y="1017180"/>
                  <a:pt x="10194470" y="1018979"/>
                  <a:pt x="10176484" y="1016745"/>
                </a:cubicBezTo>
                <a:cubicBezTo>
                  <a:pt x="10126475" y="1014104"/>
                  <a:pt x="10110313" y="1025925"/>
                  <a:pt x="10093691" y="1073820"/>
                </a:cubicBezTo>
                <a:cubicBezTo>
                  <a:pt x="10087432" y="1093786"/>
                  <a:pt x="10077221" y="1109692"/>
                  <a:pt x="10061057" y="1121513"/>
                </a:cubicBezTo>
                <a:lnTo>
                  <a:pt x="10046483" y="1141100"/>
                </a:lnTo>
                <a:lnTo>
                  <a:pt x="10048752" y="1142189"/>
                </a:lnTo>
                <a:cubicBezTo>
                  <a:pt x="10056908" y="1142929"/>
                  <a:pt x="10058410" y="1135860"/>
                  <a:pt x="10062913" y="1132066"/>
                </a:cubicBezTo>
                <a:cubicBezTo>
                  <a:pt x="10070887" y="1124982"/>
                  <a:pt x="10081387" y="1127737"/>
                  <a:pt x="10088977" y="1139837"/>
                </a:cubicBezTo>
                <a:lnTo>
                  <a:pt x="10096553" y="1150599"/>
                </a:lnTo>
                <a:lnTo>
                  <a:pt x="10131693" y="1154485"/>
                </a:lnTo>
                <a:lnTo>
                  <a:pt x="10150570" y="1156573"/>
                </a:lnTo>
                <a:lnTo>
                  <a:pt x="10150014" y="1152588"/>
                </a:lnTo>
                <a:cubicBezTo>
                  <a:pt x="10147109" y="1144516"/>
                  <a:pt x="10148893" y="1140474"/>
                  <a:pt x="10156675" y="1142983"/>
                </a:cubicBezTo>
                <a:cubicBezTo>
                  <a:pt x="10166800" y="1147507"/>
                  <a:pt x="10172333" y="1143205"/>
                  <a:pt x="10174587" y="1132600"/>
                </a:cubicBezTo>
                <a:cubicBezTo>
                  <a:pt x="10177783" y="1108869"/>
                  <a:pt x="10193824" y="1089909"/>
                  <a:pt x="10184176" y="1061408"/>
                </a:cubicBezTo>
                <a:cubicBezTo>
                  <a:pt x="10185208" y="1060901"/>
                  <a:pt x="10184551" y="1059642"/>
                  <a:pt x="10184928" y="1057874"/>
                </a:cubicBezTo>
                <a:cubicBezTo>
                  <a:pt x="10186711" y="1053832"/>
                  <a:pt x="10187462" y="1050297"/>
                  <a:pt x="10192900" y="1050790"/>
                </a:cubicBezTo>
                <a:cubicBezTo>
                  <a:pt x="10197308" y="1051791"/>
                  <a:pt x="10200681" y="1053299"/>
                  <a:pt x="10203306" y="1058342"/>
                </a:cubicBezTo>
                <a:cubicBezTo>
                  <a:pt x="10206584" y="1064645"/>
                  <a:pt x="10205457" y="1069947"/>
                  <a:pt x="10205363" y="1074743"/>
                </a:cubicBezTo>
                <a:cubicBezTo>
                  <a:pt x="10204420" y="1087868"/>
                  <a:pt x="10202446" y="1101501"/>
                  <a:pt x="10201505" y="1114627"/>
                </a:cubicBezTo>
                <a:cubicBezTo>
                  <a:pt x="10200472" y="1115133"/>
                  <a:pt x="10201128" y="1116395"/>
                  <a:pt x="10201785" y="1117655"/>
                </a:cubicBezTo>
                <a:cubicBezTo>
                  <a:pt x="10200753" y="1118162"/>
                  <a:pt x="10201408" y="1119422"/>
                  <a:pt x="10200377" y="1119930"/>
                </a:cubicBezTo>
                <a:cubicBezTo>
                  <a:pt x="10201408" y="1119422"/>
                  <a:pt x="10202440" y="1118916"/>
                  <a:pt x="10203472" y="1118409"/>
                </a:cubicBezTo>
                <a:cubicBezTo>
                  <a:pt x="10203472" y="1118409"/>
                  <a:pt x="10203848" y="1116642"/>
                  <a:pt x="10204878" y="1116135"/>
                </a:cubicBezTo>
                <a:cubicBezTo>
                  <a:pt x="10211539" y="1106531"/>
                  <a:pt x="10219232" y="1096420"/>
                  <a:pt x="10225894" y="1086816"/>
                </a:cubicBezTo>
                <a:cubicBezTo>
                  <a:pt x="10234618" y="1076198"/>
                  <a:pt x="10243341" y="1065581"/>
                  <a:pt x="10245035" y="1048921"/>
                </a:cubicBezTo>
                <a:cubicBezTo>
                  <a:pt x="10244944" y="1036301"/>
                  <a:pt x="10250760" y="1035028"/>
                  <a:pt x="10261539" y="1040812"/>
                </a:cubicBezTo>
                <a:cubicBezTo>
                  <a:pt x="10271288" y="1047101"/>
                  <a:pt x="10272505" y="1054418"/>
                  <a:pt x="10270626" y="1063255"/>
                </a:cubicBezTo>
                <a:cubicBezTo>
                  <a:pt x="10269309" y="1078148"/>
                  <a:pt x="10267991" y="1093042"/>
                  <a:pt x="10267705" y="1107429"/>
                </a:cubicBezTo>
                <a:cubicBezTo>
                  <a:pt x="10266106" y="1119293"/>
                  <a:pt x="10268259" y="1130899"/>
                  <a:pt x="10274162" y="1142245"/>
                </a:cubicBezTo>
                <a:cubicBezTo>
                  <a:pt x="10281103" y="1135669"/>
                  <a:pt x="10278575" y="1125830"/>
                  <a:pt x="10278391" y="1118007"/>
                </a:cubicBezTo>
                <a:cubicBezTo>
                  <a:pt x="10276708" y="1099839"/>
                  <a:pt x="10281777" y="1084686"/>
                  <a:pt x="10294907" y="1075069"/>
                </a:cubicBezTo>
                <a:cubicBezTo>
                  <a:pt x="10307007" y="1065958"/>
                  <a:pt x="10320418" y="1059369"/>
                  <a:pt x="10329517" y="1046986"/>
                </a:cubicBezTo>
                <a:cubicBezTo>
                  <a:pt x="10342464" y="1029545"/>
                  <a:pt x="10353060" y="1027504"/>
                  <a:pt x="10373117" y="1046141"/>
                </a:cubicBezTo>
                <a:cubicBezTo>
                  <a:pt x="10383803" y="1056720"/>
                  <a:pt x="10391402" y="1051404"/>
                  <a:pt x="10391688" y="1037018"/>
                </a:cubicBezTo>
                <a:cubicBezTo>
                  <a:pt x="10393566" y="1028181"/>
                  <a:pt x="10391038" y="1018343"/>
                  <a:pt x="10397322" y="1010507"/>
                </a:cubicBezTo>
                <a:cubicBezTo>
                  <a:pt x="10409179" y="1022093"/>
                  <a:pt x="10422210" y="1030333"/>
                  <a:pt x="10435638" y="1037782"/>
                </a:cubicBezTo>
                <a:lnTo>
                  <a:pt x="10455829" y="1048961"/>
                </a:lnTo>
                <a:lnTo>
                  <a:pt x="10467430" y="1033370"/>
                </a:lnTo>
                <a:cubicBezTo>
                  <a:pt x="10469939" y="1031357"/>
                  <a:pt x="10471605" y="1025971"/>
                  <a:pt x="10476840" y="1028855"/>
                </a:cubicBezTo>
                <a:cubicBezTo>
                  <a:pt x="10482076" y="1031739"/>
                  <a:pt x="10484804" y="1036636"/>
                  <a:pt x="10484602" y="1041859"/>
                </a:cubicBezTo>
                <a:lnTo>
                  <a:pt x="10486094" y="1068766"/>
                </a:lnTo>
                <a:lnTo>
                  <a:pt x="10512182" y="1091371"/>
                </a:lnTo>
                <a:lnTo>
                  <a:pt x="10517097" y="1081581"/>
                </a:lnTo>
                <a:cubicBezTo>
                  <a:pt x="10520431" y="1070807"/>
                  <a:pt x="10526490" y="1064932"/>
                  <a:pt x="10536759" y="1075922"/>
                </a:cubicBezTo>
                <a:cubicBezTo>
                  <a:pt x="10540530" y="1078969"/>
                  <a:pt x="10543881" y="1080329"/>
                  <a:pt x="10546391" y="1078317"/>
                </a:cubicBezTo>
                <a:cubicBezTo>
                  <a:pt x="10552449" y="1072441"/>
                  <a:pt x="10561659" y="1073148"/>
                  <a:pt x="10568562" y="1070645"/>
                </a:cubicBezTo>
                <a:cubicBezTo>
                  <a:pt x="10590111" y="1066511"/>
                  <a:pt x="10594704" y="1060798"/>
                  <a:pt x="10594671" y="1036531"/>
                </a:cubicBezTo>
                <a:cubicBezTo>
                  <a:pt x="10593591" y="1014114"/>
                  <a:pt x="10602782" y="1002688"/>
                  <a:pt x="10622867" y="998717"/>
                </a:cubicBezTo>
                <a:cubicBezTo>
                  <a:pt x="10628726" y="998064"/>
                  <a:pt x="10636470" y="998936"/>
                  <a:pt x="10642329" y="998283"/>
                </a:cubicBezTo>
                <a:cubicBezTo>
                  <a:pt x="10688355" y="989687"/>
                  <a:pt x="10722226" y="968577"/>
                  <a:pt x="10733031" y="915364"/>
                </a:cubicBezTo>
                <a:cubicBezTo>
                  <a:pt x="10737610" y="897516"/>
                  <a:pt x="10747844" y="884242"/>
                  <a:pt x="10764997" y="880598"/>
                </a:cubicBezTo>
                <a:cubicBezTo>
                  <a:pt x="10771901" y="878094"/>
                  <a:pt x="10778803" y="875591"/>
                  <a:pt x="10786126" y="874776"/>
                </a:cubicBezTo>
                <a:cubicBezTo>
                  <a:pt x="10801397" y="869607"/>
                  <a:pt x="10815621" y="866289"/>
                  <a:pt x="10821663" y="848279"/>
                </a:cubicBezTo>
                <a:cubicBezTo>
                  <a:pt x="10827085" y="833806"/>
                  <a:pt x="10829592" y="831792"/>
                  <a:pt x="10840703" y="846158"/>
                </a:cubicBezTo>
                <a:cubicBezTo>
                  <a:pt x="10851394" y="858836"/>
                  <a:pt x="10858297" y="856333"/>
                  <a:pt x="10863096" y="845397"/>
                </a:cubicBezTo>
                <a:cubicBezTo>
                  <a:pt x="10867269" y="837998"/>
                  <a:pt x="10870181" y="825538"/>
                  <a:pt x="10882739" y="827605"/>
                </a:cubicBezTo>
                <a:cubicBezTo>
                  <a:pt x="10887556" y="828802"/>
                  <a:pt x="10884828" y="823905"/>
                  <a:pt x="10884407" y="822219"/>
                </a:cubicBezTo>
                <a:cubicBezTo>
                  <a:pt x="10876223" y="807528"/>
                  <a:pt x="10878714" y="793380"/>
                  <a:pt x="10876811" y="779723"/>
                </a:cubicBezTo>
                <a:cubicBezTo>
                  <a:pt x="10875329" y="767753"/>
                  <a:pt x="10883695" y="765088"/>
                  <a:pt x="10892905" y="765796"/>
                </a:cubicBezTo>
                <a:cubicBezTo>
                  <a:pt x="10900650" y="766666"/>
                  <a:pt x="10904219" y="774937"/>
                  <a:pt x="10904437" y="781848"/>
                </a:cubicBezTo>
                <a:cubicBezTo>
                  <a:pt x="10905499" y="792130"/>
                  <a:pt x="10908024" y="802251"/>
                  <a:pt x="10908665" y="810848"/>
                </a:cubicBezTo>
                <a:cubicBezTo>
                  <a:pt x="10914709" y="792839"/>
                  <a:pt x="10917822" y="775155"/>
                  <a:pt x="10922400" y="757308"/>
                </a:cubicBezTo>
                <a:cubicBezTo>
                  <a:pt x="10926978" y="739464"/>
                  <a:pt x="10933862" y="724826"/>
                  <a:pt x="10947868" y="714598"/>
                </a:cubicBezTo>
                <a:cubicBezTo>
                  <a:pt x="10954351" y="710407"/>
                  <a:pt x="10958122" y="713454"/>
                  <a:pt x="10960226" y="721888"/>
                </a:cubicBezTo>
                <a:cubicBezTo>
                  <a:pt x="10962752" y="732008"/>
                  <a:pt x="10960462" y="740932"/>
                  <a:pt x="10956709" y="750019"/>
                </a:cubicBezTo>
                <a:cubicBezTo>
                  <a:pt x="10953375" y="760793"/>
                  <a:pt x="10948158" y="770041"/>
                  <a:pt x="10951524" y="783536"/>
                </a:cubicBezTo>
                <a:cubicBezTo>
                  <a:pt x="10963646" y="771783"/>
                  <a:pt x="10978713" y="771838"/>
                  <a:pt x="10996306" y="782015"/>
                </a:cubicBezTo>
                <a:cubicBezTo>
                  <a:pt x="10990466" y="794800"/>
                  <a:pt x="10980854" y="804538"/>
                  <a:pt x="10973127" y="815801"/>
                </a:cubicBezTo>
                <a:cubicBezTo>
                  <a:pt x="10963312" y="830764"/>
                  <a:pt x="10961244" y="846597"/>
                  <a:pt x="10967759" y="866675"/>
                </a:cubicBezTo>
                <a:cubicBezTo>
                  <a:pt x="10969864" y="875109"/>
                  <a:pt x="10974258" y="874619"/>
                  <a:pt x="10977810" y="870756"/>
                </a:cubicBezTo>
                <a:cubicBezTo>
                  <a:pt x="10981985" y="863356"/>
                  <a:pt x="10986160" y="855957"/>
                  <a:pt x="10990334" y="848558"/>
                </a:cubicBezTo>
                <a:cubicBezTo>
                  <a:pt x="11003903" y="824508"/>
                  <a:pt x="11009761" y="823857"/>
                  <a:pt x="11031142" y="849211"/>
                </a:cubicBezTo>
                <a:cubicBezTo>
                  <a:pt x="11031142" y="849211"/>
                  <a:pt x="11032607" y="849048"/>
                  <a:pt x="11034072" y="848886"/>
                </a:cubicBezTo>
                <a:cubicBezTo>
                  <a:pt x="11041360" y="823803"/>
                  <a:pt x="11058919" y="809711"/>
                  <a:pt x="11081090" y="802040"/>
                </a:cubicBezTo>
                <a:cubicBezTo>
                  <a:pt x="11109742" y="790180"/>
                  <a:pt x="11140079" y="785066"/>
                  <a:pt x="11161172" y="754978"/>
                </a:cubicBezTo>
                <a:cubicBezTo>
                  <a:pt x="11163076" y="768634"/>
                  <a:pt x="11159322" y="777721"/>
                  <a:pt x="11157453" y="788330"/>
                </a:cubicBezTo>
                <a:cubicBezTo>
                  <a:pt x="11155804" y="805851"/>
                  <a:pt x="11158532" y="810747"/>
                  <a:pt x="11176107" y="808791"/>
                </a:cubicBezTo>
                <a:cubicBezTo>
                  <a:pt x="11198077" y="806343"/>
                  <a:pt x="11221310" y="808954"/>
                  <a:pt x="11242893" y="829088"/>
                </a:cubicBezTo>
                <a:cubicBezTo>
                  <a:pt x="11250857" y="836869"/>
                  <a:pt x="11257778" y="846500"/>
                  <a:pt x="11264276" y="854444"/>
                </a:cubicBezTo>
                <a:cubicBezTo>
                  <a:pt x="11273502" y="867285"/>
                  <a:pt x="11284394" y="874739"/>
                  <a:pt x="11296753" y="882030"/>
                </a:cubicBezTo>
                <a:cubicBezTo>
                  <a:pt x="11306802" y="886112"/>
                  <a:pt x="11310978" y="878711"/>
                  <a:pt x="11317880" y="876209"/>
                </a:cubicBezTo>
                <a:cubicBezTo>
                  <a:pt x="11330221" y="871368"/>
                  <a:pt x="11342576" y="878659"/>
                  <a:pt x="11348252" y="895364"/>
                </a:cubicBezTo>
                <a:cubicBezTo>
                  <a:pt x="11352241" y="905320"/>
                  <a:pt x="11356233" y="915278"/>
                  <a:pt x="11360223" y="925235"/>
                </a:cubicBezTo>
                <a:cubicBezTo>
                  <a:pt x="11367361" y="941776"/>
                  <a:pt x="11366336" y="955760"/>
                  <a:pt x="11353373" y="964139"/>
                </a:cubicBezTo>
                <a:cubicBezTo>
                  <a:pt x="11343964" y="968654"/>
                  <a:pt x="11343779" y="986011"/>
                  <a:pt x="11330800" y="982256"/>
                </a:cubicBezTo>
                <a:cubicBezTo>
                  <a:pt x="11319704" y="980025"/>
                  <a:pt x="11315914" y="964844"/>
                  <a:pt x="11307531" y="955376"/>
                </a:cubicBezTo>
                <a:cubicBezTo>
                  <a:pt x="11298727" y="944222"/>
                  <a:pt x="11292866" y="944876"/>
                  <a:pt x="11287648" y="954125"/>
                </a:cubicBezTo>
                <a:cubicBezTo>
                  <a:pt x="11276370" y="969250"/>
                  <a:pt x="11270951" y="983724"/>
                  <a:pt x="11279353" y="1005324"/>
                </a:cubicBezTo>
                <a:cubicBezTo>
                  <a:pt x="11282922" y="1013595"/>
                  <a:pt x="11283142" y="1020505"/>
                  <a:pt x="11285246" y="1028939"/>
                </a:cubicBezTo>
                <a:cubicBezTo>
                  <a:pt x="11285246" y="1028939"/>
                  <a:pt x="11283781" y="1029103"/>
                  <a:pt x="11284202" y="1030789"/>
                </a:cubicBezTo>
                <a:cubicBezTo>
                  <a:pt x="11285668" y="1030626"/>
                  <a:pt x="11287131" y="1030463"/>
                  <a:pt x="11287131" y="1030463"/>
                </a:cubicBezTo>
                <a:cubicBezTo>
                  <a:pt x="11316205" y="1020288"/>
                  <a:pt x="11339201" y="1003858"/>
                  <a:pt x="11360935" y="982366"/>
                </a:cubicBezTo>
                <a:cubicBezTo>
                  <a:pt x="11371168" y="969090"/>
                  <a:pt x="11385596" y="960548"/>
                  <a:pt x="11403172" y="958590"/>
                </a:cubicBezTo>
                <a:cubicBezTo>
                  <a:pt x="11418240" y="958646"/>
                  <a:pt x="11423879" y="951083"/>
                  <a:pt x="11421133" y="934052"/>
                </a:cubicBezTo>
                <a:cubicBezTo>
                  <a:pt x="11420072" y="923767"/>
                  <a:pt x="11423625" y="919904"/>
                  <a:pt x="11432629" y="925836"/>
                </a:cubicBezTo>
                <a:cubicBezTo>
                  <a:pt x="11443946" y="934977"/>
                  <a:pt x="11452311" y="932313"/>
                  <a:pt x="11458572" y="921212"/>
                </a:cubicBezTo>
                <a:cubicBezTo>
                  <a:pt x="11470256" y="895640"/>
                  <a:pt x="11496601" y="880569"/>
                  <a:pt x="11493620" y="844495"/>
                </a:cubicBezTo>
                <a:cubicBezTo>
                  <a:pt x="11495085" y="844331"/>
                  <a:pt x="11494663" y="842645"/>
                  <a:pt x="11495706" y="840794"/>
                </a:cubicBezTo>
                <a:cubicBezTo>
                  <a:pt x="11499259" y="836931"/>
                  <a:pt x="11501347" y="833232"/>
                  <a:pt x="11508048" y="835952"/>
                </a:cubicBezTo>
                <a:cubicBezTo>
                  <a:pt x="11513282" y="838837"/>
                  <a:pt x="11517054" y="841884"/>
                  <a:pt x="11518737" y="848631"/>
                </a:cubicBezTo>
                <a:cubicBezTo>
                  <a:pt x="11520844" y="857065"/>
                  <a:pt x="11517713" y="862613"/>
                  <a:pt x="11516045" y="868000"/>
                </a:cubicBezTo>
                <a:cubicBezTo>
                  <a:pt x="11510626" y="882474"/>
                  <a:pt x="11503741" y="897110"/>
                  <a:pt x="11498321" y="911583"/>
                </a:cubicBezTo>
                <a:cubicBezTo>
                  <a:pt x="11496856" y="911746"/>
                  <a:pt x="11497277" y="913432"/>
                  <a:pt x="11497699" y="915119"/>
                </a:cubicBezTo>
                <a:cubicBezTo>
                  <a:pt x="11496233" y="915282"/>
                  <a:pt x="11496654" y="916969"/>
                  <a:pt x="11495190" y="917132"/>
                </a:cubicBezTo>
                <a:cubicBezTo>
                  <a:pt x="11496654" y="916969"/>
                  <a:pt x="11498120" y="916805"/>
                  <a:pt x="11499583" y="916643"/>
                </a:cubicBezTo>
                <a:cubicBezTo>
                  <a:pt x="11499583" y="916643"/>
                  <a:pt x="11500628" y="914793"/>
                  <a:pt x="11502091" y="914630"/>
                </a:cubicBezTo>
                <a:cubicBezTo>
                  <a:pt x="11513589" y="906415"/>
                  <a:pt x="11526552" y="898036"/>
                  <a:pt x="11538050" y="889821"/>
                </a:cubicBezTo>
                <a:cubicBezTo>
                  <a:pt x="11552478" y="881278"/>
                  <a:pt x="11566903" y="872736"/>
                  <a:pt x="11574411" y="854564"/>
                </a:cubicBezTo>
                <a:cubicBezTo>
                  <a:pt x="11578368" y="840254"/>
                  <a:pt x="11586112" y="841125"/>
                  <a:pt x="11597846" y="851953"/>
                </a:cubicBezTo>
                <a:cubicBezTo>
                  <a:pt x="11608116" y="862943"/>
                  <a:pt x="11607292" y="871704"/>
                  <a:pt x="11602074" y="880954"/>
                </a:cubicBezTo>
                <a:cubicBezTo>
                  <a:pt x="11595610" y="897277"/>
                  <a:pt x="11589147" y="913600"/>
                  <a:pt x="11584147" y="929759"/>
                </a:cubicBezTo>
                <a:cubicBezTo>
                  <a:pt x="11578306" y="942545"/>
                  <a:pt x="11577279" y="956529"/>
                  <a:pt x="11581069" y="971709"/>
                </a:cubicBezTo>
                <a:cubicBezTo>
                  <a:pt x="11591945" y="967030"/>
                  <a:pt x="11591926" y="954897"/>
                  <a:pt x="11594216" y="945974"/>
                </a:cubicBezTo>
                <a:cubicBezTo>
                  <a:pt x="11597952" y="924754"/>
                  <a:pt x="11609231" y="909628"/>
                  <a:pt x="11628892" y="903970"/>
                </a:cubicBezTo>
                <a:cubicBezTo>
                  <a:pt x="11647093" y="898475"/>
                  <a:pt x="11666133" y="896354"/>
                  <a:pt x="11681604" y="885962"/>
                </a:cubicBezTo>
                <a:cubicBezTo>
                  <a:pt x="11703555" y="871382"/>
                  <a:pt x="11717578" y="873286"/>
                  <a:pt x="11736873" y="902341"/>
                </a:cubicBezTo>
                <a:cubicBezTo>
                  <a:pt x="11746942" y="918556"/>
                  <a:pt x="11758237" y="915564"/>
                  <a:pt x="11763237" y="899404"/>
                </a:cubicBezTo>
                <a:cubicBezTo>
                  <a:pt x="11768455" y="890155"/>
                  <a:pt x="11768438" y="878021"/>
                  <a:pt x="11778893" y="871656"/>
                </a:cubicBezTo>
                <a:cubicBezTo>
                  <a:pt x="11801337" y="907295"/>
                  <a:pt x="11834013" y="929659"/>
                  <a:pt x="11862519" y="959423"/>
                </a:cubicBezTo>
                <a:cubicBezTo>
                  <a:pt x="11894792" y="992233"/>
                  <a:pt x="11915770" y="1028036"/>
                  <a:pt x="11904748" y="1074339"/>
                </a:cubicBezTo>
                <a:cubicBezTo>
                  <a:pt x="11900388" y="1099095"/>
                  <a:pt x="11896029" y="1123854"/>
                  <a:pt x="11889786" y="1147085"/>
                </a:cubicBezTo>
                <a:cubicBezTo>
                  <a:pt x="11884786" y="1163245"/>
                  <a:pt x="11874551" y="1176521"/>
                  <a:pt x="11859702" y="1183376"/>
                </a:cubicBezTo>
                <a:cubicBezTo>
                  <a:pt x="11855712" y="1173418"/>
                  <a:pt x="11855493" y="1166508"/>
                  <a:pt x="11850458" y="1158401"/>
                </a:cubicBezTo>
                <a:cubicBezTo>
                  <a:pt x="11830813" y="1176194"/>
                  <a:pt x="11824972" y="1188979"/>
                  <a:pt x="11824385" y="1216783"/>
                </a:cubicBezTo>
                <a:cubicBezTo>
                  <a:pt x="11822316" y="1232616"/>
                  <a:pt x="11817939" y="1245239"/>
                  <a:pt x="11803713" y="1248557"/>
                </a:cubicBezTo>
                <a:cubicBezTo>
                  <a:pt x="11788023" y="1252040"/>
                  <a:pt x="11775481" y="1262106"/>
                  <a:pt x="11763563" y="1268635"/>
                </a:cubicBezTo>
                <a:cubicBezTo>
                  <a:pt x="11750599" y="1277013"/>
                  <a:pt x="11736374" y="1280331"/>
                  <a:pt x="11722352" y="1278427"/>
                </a:cubicBezTo>
                <a:cubicBezTo>
                  <a:pt x="11695767" y="1274454"/>
                  <a:pt x="11686778" y="1280656"/>
                  <a:pt x="11689120" y="1308133"/>
                </a:cubicBezTo>
                <a:cubicBezTo>
                  <a:pt x="11691243" y="1328701"/>
                  <a:pt x="11684980" y="1339800"/>
                  <a:pt x="11672439" y="1349865"/>
                </a:cubicBezTo>
                <a:cubicBezTo>
                  <a:pt x="11665537" y="1352368"/>
                  <a:pt x="11659477" y="1358244"/>
                  <a:pt x="11653416" y="1364121"/>
                </a:cubicBezTo>
                <a:cubicBezTo>
                  <a:pt x="11619344" y="1390454"/>
                  <a:pt x="11573941" y="1395512"/>
                  <a:pt x="11536297" y="1413576"/>
                </a:cubicBezTo>
                <a:cubicBezTo>
                  <a:pt x="11525421" y="1418254"/>
                  <a:pt x="11514126" y="1421246"/>
                  <a:pt x="11500523" y="1421028"/>
                </a:cubicBezTo>
                <a:cubicBezTo>
                  <a:pt x="11463486" y="1423421"/>
                  <a:pt x="11454294" y="1434848"/>
                  <a:pt x="11452682" y="1476633"/>
                </a:cubicBezTo>
                <a:cubicBezTo>
                  <a:pt x="11452497" y="1493992"/>
                  <a:pt x="11448542" y="1508300"/>
                  <a:pt x="11439350" y="1519727"/>
                </a:cubicBezTo>
                <a:cubicBezTo>
                  <a:pt x="11424520" y="1538716"/>
                  <a:pt x="11422889" y="1568369"/>
                  <a:pt x="11435062" y="1593018"/>
                </a:cubicBezTo>
                <a:cubicBezTo>
                  <a:pt x="11437790" y="1597915"/>
                  <a:pt x="11440097" y="1601125"/>
                  <a:pt x="11444489" y="1600636"/>
                </a:cubicBezTo>
                <a:cubicBezTo>
                  <a:pt x="11449306" y="1601833"/>
                  <a:pt x="11452857" y="1597969"/>
                  <a:pt x="11451594" y="1592910"/>
                </a:cubicBezTo>
                <a:cubicBezTo>
                  <a:pt x="11451796" y="1587685"/>
                  <a:pt x="11450954" y="1584312"/>
                  <a:pt x="11449691" y="1579252"/>
                </a:cubicBezTo>
                <a:cubicBezTo>
                  <a:pt x="11439605" y="1550904"/>
                  <a:pt x="11444201" y="1545192"/>
                  <a:pt x="11467213" y="1540893"/>
                </a:cubicBezTo>
                <a:cubicBezTo>
                  <a:pt x="11487299" y="1536922"/>
                  <a:pt x="11508865" y="1544921"/>
                  <a:pt x="11528948" y="1540950"/>
                </a:cubicBezTo>
                <a:cubicBezTo>
                  <a:pt x="11524992" y="1555259"/>
                  <a:pt x="11522502" y="1569406"/>
                  <a:pt x="11518546" y="1583716"/>
                </a:cubicBezTo>
                <a:cubicBezTo>
                  <a:pt x="11518346" y="1588940"/>
                  <a:pt x="11517101" y="1596014"/>
                  <a:pt x="11522335" y="1598898"/>
                </a:cubicBezTo>
                <a:cubicBezTo>
                  <a:pt x="11527571" y="1601781"/>
                  <a:pt x="11532167" y="1596067"/>
                  <a:pt x="11534254" y="1592368"/>
                </a:cubicBezTo>
                <a:cubicBezTo>
                  <a:pt x="11536965" y="1585131"/>
                  <a:pt x="11539674" y="1577895"/>
                  <a:pt x="11546155" y="1573706"/>
                </a:cubicBezTo>
                <a:cubicBezTo>
                  <a:pt x="11557232" y="1563804"/>
                  <a:pt x="11563933" y="1566524"/>
                  <a:pt x="11569608" y="1583228"/>
                </a:cubicBezTo>
                <a:cubicBezTo>
                  <a:pt x="11576544" y="1604994"/>
                  <a:pt x="11581780" y="1607878"/>
                  <a:pt x="11600401" y="1604068"/>
                </a:cubicBezTo>
                <a:cubicBezTo>
                  <a:pt x="11611696" y="1601077"/>
                  <a:pt x="11617354" y="1605647"/>
                  <a:pt x="11617791" y="1619467"/>
                </a:cubicBezTo>
                <a:cubicBezTo>
                  <a:pt x="11617590" y="1624691"/>
                  <a:pt x="11616966" y="1628228"/>
                  <a:pt x="11616345" y="1631764"/>
                </a:cubicBezTo>
                <a:cubicBezTo>
                  <a:pt x="11616362" y="1643898"/>
                  <a:pt x="11621397" y="1652005"/>
                  <a:pt x="11633535" y="1652387"/>
                </a:cubicBezTo>
                <a:cubicBezTo>
                  <a:pt x="11661363" y="1649287"/>
                  <a:pt x="11687963" y="1665392"/>
                  <a:pt x="11715389" y="1672739"/>
                </a:cubicBezTo>
                <a:cubicBezTo>
                  <a:pt x="11722089" y="1675459"/>
                  <a:pt x="11727746" y="1680031"/>
                  <a:pt x="11733823" y="1686288"/>
                </a:cubicBezTo>
                <a:cubicBezTo>
                  <a:pt x="11751215" y="1701687"/>
                  <a:pt x="11753959" y="1718717"/>
                  <a:pt x="11738911" y="1730795"/>
                </a:cubicBezTo>
                <a:cubicBezTo>
                  <a:pt x="11726791" y="1742547"/>
                  <a:pt x="11714249" y="1752614"/>
                  <a:pt x="11699821" y="1761155"/>
                </a:cubicBezTo>
                <a:cubicBezTo>
                  <a:pt x="11654452" y="1790480"/>
                  <a:pt x="11609925" y="1823180"/>
                  <a:pt x="11569591" y="1860613"/>
                </a:cubicBezTo>
                <a:cubicBezTo>
                  <a:pt x="11559558" y="1868666"/>
                  <a:pt x="11548060" y="1876881"/>
                  <a:pt x="11542219" y="1889668"/>
                </a:cubicBezTo>
                <a:cubicBezTo>
                  <a:pt x="11519479" y="1937275"/>
                  <a:pt x="11483738" y="1968994"/>
                  <a:pt x="11439194" y="1989561"/>
                </a:cubicBezTo>
                <a:cubicBezTo>
                  <a:pt x="11435221" y="1991737"/>
                  <a:pt x="11429784" y="1994076"/>
                  <a:pt x="11431045" y="1999137"/>
                </a:cubicBezTo>
                <a:cubicBezTo>
                  <a:pt x="11434213" y="2017854"/>
                  <a:pt x="11430679" y="2033850"/>
                  <a:pt x="11430494" y="2051207"/>
                </a:cubicBezTo>
                <a:cubicBezTo>
                  <a:pt x="11431555" y="2061491"/>
                  <a:pt x="11433239" y="2068239"/>
                  <a:pt x="11442246" y="2074169"/>
                </a:cubicBezTo>
                <a:cubicBezTo>
                  <a:pt x="11449790" y="2080264"/>
                  <a:pt x="11453963" y="2072864"/>
                  <a:pt x="11457515" y="2069001"/>
                </a:cubicBezTo>
                <a:cubicBezTo>
                  <a:pt x="11490746" y="2039293"/>
                  <a:pt x="11523556" y="2007900"/>
                  <a:pt x="11558251" y="1978030"/>
                </a:cubicBezTo>
                <a:cubicBezTo>
                  <a:pt x="11595454" y="1946147"/>
                  <a:pt x="11635808" y="1920847"/>
                  <a:pt x="11684343" y="1910239"/>
                </a:cubicBezTo>
                <a:cubicBezTo>
                  <a:pt x="11690199" y="1909587"/>
                  <a:pt x="11698146" y="1905234"/>
                  <a:pt x="11702338" y="1909968"/>
                </a:cubicBezTo>
                <a:cubicBezTo>
                  <a:pt x="11706952" y="1916389"/>
                  <a:pt x="11704662" y="1925311"/>
                  <a:pt x="11703417" y="1932385"/>
                </a:cubicBezTo>
                <a:cubicBezTo>
                  <a:pt x="11701330" y="1936085"/>
                  <a:pt x="11700709" y="1939622"/>
                  <a:pt x="11698619" y="1943321"/>
                </a:cubicBezTo>
                <a:cubicBezTo>
                  <a:pt x="11696752" y="1953931"/>
                  <a:pt x="11691534" y="1963180"/>
                  <a:pt x="11693015" y="1975151"/>
                </a:cubicBezTo>
                <a:cubicBezTo>
                  <a:pt x="11727123" y="1973084"/>
                  <a:pt x="11762089" y="1986526"/>
                  <a:pt x="11794515" y="1977712"/>
                </a:cubicBezTo>
                <a:cubicBezTo>
                  <a:pt x="11801417" y="1975209"/>
                  <a:pt x="11808538" y="1979617"/>
                  <a:pt x="11803742" y="1990553"/>
                </a:cubicBezTo>
                <a:cubicBezTo>
                  <a:pt x="11801030" y="1997790"/>
                  <a:pt x="11802092" y="2008073"/>
                  <a:pt x="11805663" y="2016344"/>
                </a:cubicBezTo>
                <a:cubicBezTo>
                  <a:pt x="11819940" y="2049426"/>
                  <a:pt x="11817467" y="2075705"/>
                  <a:pt x="11803277" y="2103292"/>
                </a:cubicBezTo>
                <a:cubicBezTo>
                  <a:pt x="11781159" y="2147363"/>
                  <a:pt x="11766161" y="2195842"/>
                  <a:pt x="11737964" y="2233657"/>
                </a:cubicBezTo>
                <a:lnTo>
                  <a:pt x="11691884" y="2305205"/>
                </a:lnTo>
                <a:lnTo>
                  <a:pt x="11712475" y="2347454"/>
                </a:lnTo>
                <a:cubicBezTo>
                  <a:pt x="11716158" y="2367751"/>
                  <a:pt x="11712937" y="2389129"/>
                  <a:pt x="11699471" y="2412238"/>
                </a:cubicBezTo>
                <a:cubicBezTo>
                  <a:pt x="11686886" y="2437135"/>
                  <a:pt x="11674302" y="2462033"/>
                  <a:pt x="11659946" y="2485138"/>
                </a:cubicBezTo>
                <a:cubicBezTo>
                  <a:pt x="11649187" y="2501129"/>
                  <a:pt x="11633103" y="2513530"/>
                  <a:pt x="11613493" y="2518781"/>
                </a:cubicBezTo>
                <a:cubicBezTo>
                  <a:pt x="11611767" y="2508075"/>
                  <a:pt x="11613582" y="2500953"/>
                  <a:pt x="11610065" y="2492022"/>
                </a:cubicBezTo>
                <a:cubicBezTo>
                  <a:pt x="11581503" y="2507927"/>
                  <a:pt x="11570761" y="2520352"/>
                  <a:pt x="11561719" y="2548833"/>
                </a:cubicBezTo>
                <a:cubicBezTo>
                  <a:pt x="11554520" y="2564843"/>
                  <a:pt x="11545556" y="2577277"/>
                  <a:pt x="11527746" y="2578972"/>
                </a:cubicBezTo>
                <a:cubicBezTo>
                  <a:pt x="11508156" y="2580659"/>
                  <a:pt x="11490310" y="2589485"/>
                  <a:pt x="11474262" y="2594753"/>
                </a:cubicBezTo>
                <a:cubicBezTo>
                  <a:pt x="11456424" y="2601796"/>
                  <a:pt x="11438614" y="2603491"/>
                  <a:pt x="11422611" y="2599846"/>
                </a:cubicBezTo>
                <a:lnTo>
                  <a:pt x="11400947" y="2599739"/>
                </a:lnTo>
                <a:lnTo>
                  <a:pt x="11386894" y="2634235"/>
                </a:lnTo>
                <a:cubicBezTo>
                  <a:pt x="11380349" y="2647966"/>
                  <a:pt x="11372676" y="2660957"/>
                  <a:pt x="11362753" y="2672465"/>
                </a:cubicBezTo>
                <a:cubicBezTo>
                  <a:pt x="11357737" y="2676490"/>
                  <a:pt x="11354808" y="2676817"/>
                  <a:pt x="11349151" y="2672246"/>
                </a:cubicBezTo>
                <a:lnTo>
                  <a:pt x="11340794" y="2667830"/>
                </a:lnTo>
                <a:lnTo>
                  <a:pt x="11315403" y="2679542"/>
                </a:lnTo>
                <a:cubicBezTo>
                  <a:pt x="11303359" y="2685277"/>
                  <a:pt x="11290876" y="2689560"/>
                  <a:pt x="11278148" y="2692980"/>
                </a:cubicBezTo>
                <a:lnTo>
                  <a:pt x="11251614" y="2698631"/>
                </a:lnTo>
                <a:lnTo>
                  <a:pt x="11249388" y="2712832"/>
                </a:lnTo>
                <a:cubicBezTo>
                  <a:pt x="11244826" y="2742813"/>
                  <a:pt x="11235838" y="2749015"/>
                  <a:pt x="11208194" y="2734758"/>
                </a:cubicBezTo>
                <a:cubicBezTo>
                  <a:pt x="11208194" y="2734758"/>
                  <a:pt x="11207150" y="2736608"/>
                  <a:pt x="11205685" y="2736771"/>
                </a:cubicBezTo>
                <a:cubicBezTo>
                  <a:pt x="11205484" y="2741996"/>
                  <a:pt x="11204861" y="2745531"/>
                  <a:pt x="11204659" y="2750755"/>
                </a:cubicBezTo>
                <a:cubicBezTo>
                  <a:pt x="11203230" y="2775186"/>
                  <a:pt x="11198636" y="2780899"/>
                  <a:pt x="11178111" y="2771050"/>
                </a:cubicBezTo>
                <a:cubicBezTo>
                  <a:pt x="11140838" y="2754399"/>
                  <a:pt x="11107994" y="2761526"/>
                  <a:pt x="11076831" y="2775399"/>
                </a:cubicBezTo>
                <a:cubicBezTo>
                  <a:pt x="11051896" y="2788579"/>
                  <a:pt x="11030965" y="2804238"/>
                  <a:pt x="11020497" y="2830433"/>
                </a:cubicBezTo>
                <a:lnTo>
                  <a:pt x="11017064" y="2845714"/>
                </a:lnTo>
                <a:lnTo>
                  <a:pt x="11042245" y="2838643"/>
                </a:lnTo>
                <a:cubicBezTo>
                  <a:pt x="11067177" y="2836984"/>
                  <a:pt x="11090266" y="2847795"/>
                  <a:pt x="11115198" y="2846135"/>
                </a:cubicBezTo>
                <a:cubicBezTo>
                  <a:pt x="11106226" y="2860353"/>
                  <a:pt x="11099034" y="2874580"/>
                  <a:pt x="11090063" y="2888798"/>
                </a:cubicBezTo>
                <a:cubicBezTo>
                  <a:pt x="11088256" y="2894138"/>
                  <a:pt x="11084662" y="2901252"/>
                  <a:pt x="11089983" y="2904843"/>
                </a:cubicBezTo>
                <a:cubicBezTo>
                  <a:pt x="11095305" y="2908435"/>
                  <a:pt x="11102454" y="2903121"/>
                  <a:pt x="11106030" y="2899574"/>
                </a:cubicBezTo>
                <a:cubicBezTo>
                  <a:pt x="11111409" y="2892469"/>
                  <a:pt x="11116784" y="2885365"/>
                  <a:pt x="11125701" y="2881843"/>
                </a:cubicBezTo>
                <a:cubicBezTo>
                  <a:pt x="11141766" y="2873009"/>
                  <a:pt x="11148870" y="2876610"/>
                  <a:pt x="11150563" y="2894446"/>
                </a:cubicBezTo>
                <a:cubicBezTo>
                  <a:pt x="11152226" y="2917631"/>
                  <a:pt x="11157550" y="2921223"/>
                  <a:pt x="11180702" y="2919553"/>
                </a:cubicBezTo>
                <a:cubicBezTo>
                  <a:pt x="11194952" y="2917842"/>
                  <a:pt x="11200267" y="2923216"/>
                  <a:pt x="11196634" y="2937461"/>
                </a:cubicBezTo>
                <a:cubicBezTo>
                  <a:pt x="11194829" y="2942800"/>
                  <a:pt x="11193030" y="2946357"/>
                  <a:pt x="11191233" y="2949913"/>
                </a:cubicBezTo>
                <a:cubicBezTo>
                  <a:pt x="11187610" y="2962375"/>
                  <a:pt x="11191126" y="2971307"/>
                  <a:pt x="11205360" y="2973160"/>
                </a:cubicBezTo>
                <a:cubicBezTo>
                  <a:pt x="11239183" y="2973327"/>
                  <a:pt x="11265789" y="2993068"/>
                  <a:pt x="11295999" y="3003915"/>
                </a:cubicBezTo>
                <a:cubicBezTo>
                  <a:pt x="11303102" y="3007515"/>
                  <a:pt x="11308416" y="3012890"/>
                  <a:pt x="11313721" y="3020048"/>
                </a:cubicBezTo>
                <a:cubicBezTo>
                  <a:pt x="11329654" y="3037954"/>
                  <a:pt x="11327786" y="3055773"/>
                  <a:pt x="11306370" y="3066365"/>
                </a:cubicBezTo>
                <a:cubicBezTo>
                  <a:pt x="11288517" y="3076973"/>
                  <a:pt x="11270671" y="3085799"/>
                  <a:pt x="11251053" y="3092832"/>
                </a:cubicBezTo>
                <a:cubicBezTo>
                  <a:pt x="11188626" y="3117483"/>
                  <a:pt x="11126179" y="3145699"/>
                  <a:pt x="11067265" y="3179280"/>
                </a:cubicBezTo>
                <a:cubicBezTo>
                  <a:pt x="11052987" y="3186342"/>
                  <a:pt x="11036932" y="3193394"/>
                  <a:pt x="11026187" y="3205820"/>
                </a:cubicBezTo>
                <a:cubicBezTo>
                  <a:pt x="10985017" y="3251970"/>
                  <a:pt x="10933251" y="3280238"/>
                  <a:pt x="10874425" y="3295993"/>
                </a:cubicBezTo>
                <a:cubicBezTo>
                  <a:pt x="10869078" y="3297749"/>
                  <a:pt x="10861946" y="3299496"/>
                  <a:pt x="10861918" y="3304845"/>
                </a:cubicBezTo>
                <a:cubicBezTo>
                  <a:pt x="10860044" y="3324446"/>
                  <a:pt x="10851063" y="3340445"/>
                  <a:pt x="10845634" y="3358248"/>
                </a:cubicBezTo>
                <a:cubicBezTo>
                  <a:pt x="10843800" y="3368936"/>
                  <a:pt x="10843766" y="3376067"/>
                  <a:pt x="10852631" y="3383241"/>
                </a:cubicBezTo>
                <a:cubicBezTo>
                  <a:pt x="10859716" y="3390409"/>
                  <a:pt x="10866871" y="3383313"/>
                  <a:pt x="10872231" y="3379773"/>
                </a:cubicBezTo>
                <a:cubicBezTo>
                  <a:pt x="10920428" y="3353269"/>
                  <a:pt x="10968633" y="3324983"/>
                  <a:pt x="11018611" y="3298488"/>
                </a:cubicBezTo>
                <a:cubicBezTo>
                  <a:pt x="11072157" y="3270227"/>
                  <a:pt x="11127447" y="3249108"/>
                  <a:pt x="11187999" y="3244059"/>
                </a:cubicBezTo>
                <a:cubicBezTo>
                  <a:pt x="11195118" y="3244094"/>
                  <a:pt x="11205818" y="3240582"/>
                  <a:pt x="11209353" y="3245947"/>
                </a:cubicBezTo>
                <a:cubicBezTo>
                  <a:pt x="11212877" y="3253096"/>
                  <a:pt x="11207493" y="3261983"/>
                  <a:pt x="11203898" y="3269096"/>
                </a:cubicBezTo>
                <a:cubicBezTo>
                  <a:pt x="11200318" y="3272645"/>
                  <a:pt x="11198522" y="3276201"/>
                  <a:pt x="11194943" y="3279748"/>
                </a:cubicBezTo>
                <a:cubicBezTo>
                  <a:pt x="11189552" y="3290419"/>
                  <a:pt x="11180606" y="3299288"/>
                  <a:pt x="11178763" y="3311759"/>
                </a:cubicBezTo>
                <a:cubicBezTo>
                  <a:pt x="11219699" y="3313743"/>
                  <a:pt x="11256994" y="3331756"/>
                  <a:pt x="11297964" y="3326610"/>
                </a:cubicBezTo>
                <a:cubicBezTo>
                  <a:pt x="11306873" y="3324872"/>
                  <a:pt x="11313968" y="3330255"/>
                  <a:pt x="11305015" y="3340908"/>
                </a:cubicBezTo>
                <a:cubicBezTo>
                  <a:pt x="11299639" y="3348013"/>
                  <a:pt x="11297804" y="3358701"/>
                  <a:pt x="11299542" y="3367622"/>
                </a:cubicBezTo>
                <a:cubicBezTo>
                  <a:pt x="11306485" y="3403313"/>
                  <a:pt x="11295672" y="3430001"/>
                  <a:pt x="11270618" y="3456620"/>
                </a:cubicBezTo>
                <a:cubicBezTo>
                  <a:pt x="11231245" y="3499212"/>
                  <a:pt x="11198962" y="3547187"/>
                  <a:pt x="11154282" y="3582624"/>
                </a:cubicBezTo>
                <a:cubicBezTo>
                  <a:pt x="11122106" y="3609206"/>
                  <a:pt x="11091719" y="3634016"/>
                  <a:pt x="11063088" y="3664181"/>
                </a:cubicBezTo>
                <a:cubicBezTo>
                  <a:pt x="11039831" y="3687242"/>
                  <a:pt x="11013051" y="3703156"/>
                  <a:pt x="10980953" y="3713693"/>
                </a:cubicBezTo>
                <a:lnTo>
                  <a:pt x="10976243" y="3715939"/>
                </a:lnTo>
                <a:lnTo>
                  <a:pt x="10968472" y="3721098"/>
                </a:lnTo>
                <a:lnTo>
                  <a:pt x="10965589" y="3721020"/>
                </a:lnTo>
                <a:lnTo>
                  <a:pt x="10949502" y="3728692"/>
                </a:lnTo>
                <a:cubicBezTo>
                  <a:pt x="10939460" y="3734437"/>
                  <a:pt x="10930081" y="3741076"/>
                  <a:pt x="10922030" y="3749059"/>
                </a:cubicBezTo>
                <a:lnTo>
                  <a:pt x="10890360" y="3768797"/>
                </a:lnTo>
                <a:lnTo>
                  <a:pt x="10943526" y="3752846"/>
                </a:lnTo>
                <a:cubicBezTo>
                  <a:pt x="10962119" y="3745150"/>
                  <a:pt x="10979969" y="3735716"/>
                  <a:pt x="10997819" y="3724792"/>
                </a:cubicBezTo>
                <a:cubicBezTo>
                  <a:pt x="11015669" y="3710888"/>
                  <a:pt x="11037485" y="3702943"/>
                  <a:pt x="11061285" y="3702943"/>
                </a:cubicBezTo>
                <a:cubicBezTo>
                  <a:pt x="11081118" y="3704930"/>
                  <a:pt x="11091035" y="3696985"/>
                  <a:pt x="11093018" y="3677123"/>
                </a:cubicBezTo>
                <a:cubicBezTo>
                  <a:pt x="11095001" y="3665206"/>
                  <a:pt x="11100951" y="3661233"/>
                  <a:pt x="11110868" y="3669178"/>
                </a:cubicBezTo>
                <a:cubicBezTo>
                  <a:pt x="11122768" y="3681095"/>
                  <a:pt x="11134668" y="3679109"/>
                  <a:pt x="11146568" y="3667192"/>
                </a:cubicBezTo>
                <a:cubicBezTo>
                  <a:pt x="11170367" y="3639385"/>
                  <a:pt x="11210034" y="3625482"/>
                  <a:pt x="11217967" y="3583772"/>
                </a:cubicBezTo>
                <a:cubicBezTo>
                  <a:pt x="11219950" y="3583772"/>
                  <a:pt x="11219950" y="3581786"/>
                  <a:pt x="11221934" y="3579799"/>
                </a:cubicBezTo>
                <a:cubicBezTo>
                  <a:pt x="11227884" y="3575827"/>
                  <a:pt x="11231850" y="3571855"/>
                  <a:pt x="11239784" y="3575827"/>
                </a:cubicBezTo>
                <a:cubicBezTo>
                  <a:pt x="11245733" y="3579799"/>
                  <a:pt x="11249700" y="3583772"/>
                  <a:pt x="11249700" y="3591717"/>
                </a:cubicBezTo>
                <a:cubicBezTo>
                  <a:pt x="11249700" y="3601648"/>
                  <a:pt x="11243750" y="3607606"/>
                  <a:pt x="11239784" y="3613565"/>
                </a:cubicBezTo>
                <a:cubicBezTo>
                  <a:pt x="11227884" y="3629454"/>
                  <a:pt x="11214000" y="3645344"/>
                  <a:pt x="11202101" y="3661233"/>
                </a:cubicBezTo>
                <a:cubicBezTo>
                  <a:pt x="11200117" y="3661233"/>
                  <a:pt x="11200117" y="3663220"/>
                  <a:pt x="11200117" y="3665206"/>
                </a:cubicBezTo>
                <a:cubicBezTo>
                  <a:pt x="11198134" y="3665206"/>
                  <a:pt x="11198134" y="3667192"/>
                  <a:pt x="11196151" y="3667192"/>
                </a:cubicBezTo>
                <a:cubicBezTo>
                  <a:pt x="11198134" y="3667192"/>
                  <a:pt x="11200117" y="3667192"/>
                  <a:pt x="11202101" y="3667192"/>
                </a:cubicBezTo>
                <a:cubicBezTo>
                  <a:pt x="11202101" y="3667192"/>
                  <a:pt x="11204084" y="3665206"/>
                  <a:pt x="11206067" y="3665206"/>
                </a:cubicBezTo>
                <a:cubicBezTo>
                  <a:pt x="11223917" y="3657261"/>
                  <a:pt x="11243750" y="3649316"/>
                  <a:pt x="11261600" y="3641371"/>
                </a:cubicBezTo>
                <a:cubicBezTo>
                  <a:pt x="11283416" y="3633427"/>
                  <a:pt x="11305233" y="3625482"/>
                  <a:pt x="11321099" y="3605620"/>
                </a:cubicBezTo>
                <a:cubicBezTo>
                  <a:pt x="11331016" y="3589730"/>
                  <a:pt x="11340933" y="3591717"/>
                  <a:pt x="11352833" y="3605620"/>
                </a:cubicBezTo>
                <a:cubicBezTo>
                  <a:pt x="11362749" y="3619523"/>
                  <a:pt x="11358782" y="3629454"/>
                  <a:pt x="11348866" y="3639385"/>
                </a:cubicBezTo>
                <a:cubicBezTo>
                  <a:pt x="11334983" y="3657261"/>
                  <a:pt x="11321099" y="3675137"/>
                  <a:pt x="11309200" y="3693012"/>
                </a:cubicBezTo>
                <a:cubicBezTo>
                  <a:pt x="11297300" y="3706916"/>
                  <a:pt x="11291350" y="3722805"/>
                  <a:pt x="11291350" y="3740681"/>
                </a:cubicBezTo>
                <a:cubicBezTo>
                  <a:pt x="11307216" y="3736709"/>
                  <a:pt x="11311183" y="3722805"/>
                  <a:pt x="11317133" y="3712874"/>
                </a:cubicBezTo>
                <a:cubicBezTo>
                  <a:pt x="11329033" y="3689040"/>
                  <a:pt x="11348866" y="3673151"/>
                  <a:pt x="11376632" y="3669178"/>
                </a:cubicBezTo>
                <a:cubicBezTo>
                  <a:pt x="11402415" y="3665206"/>
                  <a:pt x="11428199" y="3665206"/>
                  <a:pt x="11451998" y="3655275"/>
                </a:cubicBezTo>
                <a:cubicBezTo>
                  <a:pt x="11485715" y="3641371"/>
                  <a:pt x="11503565" y="3645344"/>
                  <a:pt x="11519431" y="3681095"/>
                </a:cubicBezTo>
                <a:cubicBezTo>
                  <a:pt x="11527364" y="3700957"/>
                  <a:pt x="11543231" y="3698971"/>
                  <a:pt x="11555131" y="3681095"/>
                </a:cubicBezTo>
                <a:cubicBezTo>
                  <a:pt x="11565047" y="3671164"/>
                  <a:pt x="11569014" y="3657261"/>
                  <a:pt x="11584880" y="3651302"/>
                </a:cubicBezTo>
                <a:cubicBezTo>
                  <a:pt x="11602730" y="3694999"/>
                  <a:pt x="11638430" y="3724792"/>
                  <a:pt x="11666196" y="3762529"/>
                </a:cubicBezTo>
                <a:cubicBezTo>
                  <a:pt x="11697929" y="3804239"/>
                  <a:pt x="11713796" y="3847936"/>
                  <a:pt x="11684046" y="3899577"/>
                </a:cubicBezTo>
                <a:cubicBezTo>
                  <a:pt x="11670163" y="3927383"/>
                  <a:pt x="11656280" y="3955190"/>
                  <a:pt x="11640413" y="3981011"/>
                </a:cubicBezTo>
                <a:cubicBezTo>
                  <a:pt x="11628513" y="3998886"/>
                  <a:pt x="11610664" y="4012790"/>
                  <a:pt x="11588847" y="4018748"/>
                </a:cubicBezTo>
                <a:cubicBezTo>
                  <a:pt x="11586864" y="4006831"/>
                  <a:pt x="11588847" y="3998886"/>
                  <a:pt x="11584880" y="3988955"/>
                </a:cubicBezTo>
                <a:cubicBezTo>
                  <a:pt x="11553147" y="4006831"/>
                  <a:pt x="11541248" y="4020734"/>
                  <a:pt x="11531331" y="4052514"/>
                </a:cubicBezTo>
                <a:cubicBezTo>
                  <a:pt x="11523398" y="4070389"/>
                  <a:pt x="11513481" y="4084293"/>
                  <a:pt x="11493648" y="4086279"/>
                </a:cubicBezTo>
                <a:cubicBezTo>
                  <a:pt x="11471831" y="4088265"/>
                  <a:pt x="11451998" y="4098196"/>
                  <a:pt x="11434148" y="4104155"/>
                </a:cubicBezTo>
                <a:cubicBezTo>
                  <a:pt x="11414315" y="4112099"/>
                  <a:pt x="11394482" y="4114086"/>
                  <a:pt x="11376632" y="4110113"/>
                </a:cubicBezTo>
                <a:cubicBezTo>
                  <a:pt x="11342916" y="4102168"/>
                  <a:pt x="11329033" y="4108127"/>
                  <a:pt x="11323083" y="4139906"/>
                </a:cubicBezTo>
                <a:cubicBezTo>
                  <a:pt x="11319116" y="4163740"/>
                  <a:pt x="11307216" y="4175658"/>
                  <a:pt x="11287383" y="4185589"/>
                </a:cubicBezTo>
                <a:cubicBezTo>
                  <a:pt x="11277467" y="4187575"/>
                  <a:pt x="11267550" y="4193533"/>
                  <a:pt x="11257633" y="4199492"/>
                </a:cubicBezTo>
                <a:cubicBezTo>
                  <a:pt x="11204084" y="4225312"/>
                  <a:pt x="11142601" y="4225312"/>
                  <a:pt x="11087068" y="4241202"/>
                </a:cubicBezTo>
                <a:cubicBezTo>
                  <a:pt x="11071202" y="4245174"/>
                  <a:pt x="11055335" y="4247161"/>
                  <a:pt x="11037485" y="4245174"/>
                </a:cubicBezTo>
                <a:cubicBezTo>
                  <a:pt x="10987902" y="4243188"/>
                  <a:pt x="10972036" y="4255105"/>
                  <a:pt x="10956169" y="4302774"/>
                </a:cubicBezTo>
                <a:cubicBezTo>
                  <a:pt x="10950219" y="4322636"/>
                  <a:pt x="10940303" y="4338525"/>
                  <a:pt x="10924436" y="4350443"/>
                </a:cubicBezTo>
                <a:cubicBezTo>
                  <a:pt x="10898653" y="4370305"/>
                  <a:pt x="10886753" y="4404070"/>
                  <a:pt x="10894687" y="4433863"/>
                </a:cubicBezTo>
                <a:cubicBezTo>
                  <a:pt x="10896670" y="4439821"/>
                  <a:pt x="10898653" y="4443794"/>
                  <a:pt x="10904603" y="4443794"/>
                </a:cubicBezTo>
                <a:cubicBezTo>
                  <a:pt x="10910553" y="4445780"/>
                  <a:pt x="10916503" y="4441808"/>
                  <a:pt x="10916503" y="4435849"/>
                </a:cubicBezTo>
                <a:cubicBezTo>
                  <a:pt x="10918486" y="4429890"/>
                  <a:pt x="10918486" y="4425918"/>
                  <a:pt x="10918486" y="4419959"/>
                </a:cubicBezTo>
                <a:cubicBezTo>
                  <a:pt x="10914520" y="4386194"/>
                  <a:pt x="10922453" y="4380236"/>
                  <a:pt x="10954186" y="4378249"/>
                </a:cubicBezTo>
                <a:cubicBezTo>
                  <a:pt x="10981952" y="4376263"/>
                  <a:pt x="11007736" y="4388180"/>
                  <a:pt x="11035502" y="4386194"/>
                </a:cubicBezTo>
                <a:cubicBezTo>
                  <a:pt x="11025585" y="4402084"/>
                  <a:pt x="11017652" y="4417973"/>
                  <a:pt x="11007736" y="4433863"/>
                </a:cubicBezTo>
                <a:cubicBezTo>
                  <a:pt x="11005752" y="4439821"/>
                  <a:pt x="11001786" y="4447766"/>
                  <a:pt x="11007736" y="4451739"/>
                </a:cubicBezTo>
                <a:cubicBezTo>
                  <a:pt x="11013686" y="4455711"/>
                  <a:pt x="11021619" y="4449752"/>
                  <a:pt x="11025585" y="4445780"/>
                </a:cubicBezTo>
                <a:cubicBezTo>
                  <a:pt x="11031535" y="4437835"/>
                  <a:pt x="11037485" y="4429890"/>
                  <a:pt x="11047402" y="4425918"/>
                </a:cubicBezTo>
                <a:cubicBezTo>
                  <a:pt x="11065252" y="4415987"/>
                  <a:pt x="11073185" y="4419959"/>
                  <a:pt x="11075168" y="4439821"/>
                </a:cubicBezTo>
                <a:cubicBezTo>
                  <a:pt x="11077152" y="4465642"/>
                  <a:pt x="11083102" y="4469614"/>
                  <a:pt x="11108885" y="4467628"/>
                </a:cubicBezTo>
                <a:cubicBezTo>
                  <a:pt x="11124751" y="4465642"/>
                  <a:pt x="11130701" y="4471600"/>
                  <a:pt x="11126735" y="4487490"/>
                </a:cubicBezTo>
                <a:cubicBezTo>
                  <a:pt x="11124751" y="4493449"/>
                  <a:pt x="11122768" y="4497421"/>
                  <a:pt x="11120785" y="4501393"/>
                </a:cubicBezTo>
                <a:cubicBezTo>
                  <a:pt x="11116818" y="4515297"/>
                  <a:pt x="11120785" y="4525228"/>
                  <a:pt x="11136651" y="4527214"/>
                </a:cubicBezTo>
                <a:cubicBezTo>
                  <a:pt x="11174334" y="4527214"/>
                  <a:pt x="11204084" y="4549062"/>
                  <a:pt x="11237800" y="4560979"/>
                </a:cubicBezTo>
                <a:cubicBezTo>
                  <a:pt x="11245733" y="4564952"/>
                  <a:pt x="11251683" y="4570910"/>
                  <a:pt x="11257633" y="4578855"/>
                </a:cubicBezTo>
                <a:cubicBezTo>
                  <a:pt x="11275483" y="4598717"/>
                  <a:pt x="11273500" y="4618579"/>
                  <a:pt x="11249700" y="4630496"/>
                </a:cubicBezTo>
                <a:cubicBezTo>
                  <a:pt x="11229867" y="4642413"/>
                  <a:pt x="11210034" y="4652344"/>
                  <a:pt x="11188217" y="4660289"/>
                </a:cubicBezTo>
                <a:cubicBezTo>
                  <a:pt x="11118801" y="4688096"/>
                  <a:pt x="11049385" y="4719875"/>
                  <a:pt x="10983936" y="4757612"/>
                </a:cubicBezTo>
                <a:cubicBezTo>
                  <a:pt x="10968069" y="4765557"/>
                  <a:pt x="10950219" y="4773502"/>
                  <a:pt x="10938320" y="4787405"/>
                </a:cubicBezTo>
                <a:cubicBezTo>
                  <a:pt x="10892703" y="4839046"/>
                  <a:pt x="10835187" y="4870825"/>
                  <a:pt x="10769738" y="4888701"/>
                </a:cubicBezTo>
                <a:cubicBezTo>
                  <a:pt x="10763788" y="4890687"/>
                  <a:pt x="10755854" y="4892674"/>
                  <a:pt x="10755854" y="4898632"/>
                </a:cubicBezTo>
                <a:cubicBezTo>
                  <a:pt x="10753871" y="4920480"/>
                  <a:pt x="10743955" y="4938356"/>
                  <a:pt x="10738005" y="4958218"/>
                </a:cubicBezTo>
                <a:cubicBezTo>
                  <a:pt x="10736021" y="4970135"/>
                  <a:pt x="10736021" y="4978080"/>
                  <a:pt x="10745938" y="4986025"/>
                </a:cubicBezTo>
                <a:cubicBezTo>
                  <a:pt x="10753871" y="4993969"/>
                  <a:pt x="10761804" y="4986025"/>
                  <a:pt x="10767754" y="4982052"/>
                </a:cubicBezTo>
                <a:cubicBezTo>
                  <a:pt x="10821304" y="4952259"/>
                  <a:pt x="10874853" y="4920480"/>
                  <a:pt x="10930386" y="4890687"/>
                </a:cubicBezTo>
                <a:cubicBezTo>
                  <a:pt x="10989886" y="4858908"/>
                  <a:pt x="11051369" y="4835074"/>
                  <a:pt x="11118801" y="4829115"/>
                </a:cubicBezTo>
                <a:cubicBezTo>
                  <a:pt x="11126735" y="4829115"/>
                  <a:pt x="11138634" y="4825143"/>
                  <a:pt x="11142601" y="4831101"/>
                </a:cubicBezTo>
                <a:cubicBezTo>
                  <a:pt x="11146568" y="4839046"/>
                  <a:pt x="11140618" y="4848977"/>
                  <a:pt x="11136651" y="4856922"/>
                </a:cubicBezTo>
                <a:cubicBezTo>
                  <a:pt x="11132684" y="4860894"/>
                  <a:pt x="11130701" y="4864867"/>
                  <a:pt x="11126735" y="4868839"/>
                </a:cubicBezTo>
                <a:cubicBezTo>
                  <a:pt x="11120785" y="4880756"/>
                  <a:pt x="11110868" y="4890687"/>
                  <a:pt x="11108885" y="4904591"/>
                </a:cubicBezTo>
                <a:cubicBezTo>
                  <a:pt x="11154501" y="4906577"/>
                  <a:pt x="11196151" y="4926439"/>
                  <a:pt x="11241767" y="4920480"/>
                </a:cubicBezTo>
                <a:cubicBezTo>
                  <a:pt x="11251683" y="4918494"/>
                  <a:pt x="11259617" y="4924453"/>
                  <a:pt x="11249700" y="4936370"/>
                </a:cubicBezTo>
                <a:cubicBezTo>
                  <a:pt x="11243750" y="4944315"/>
                  <a:pt x="11241767" y="4956232"/>
                  <a:pt x="11243750" y="4966163"/>
                </a:cubicBezTo>
                <a:cubicBezTo>
                  <a:pt x="11251683" y="5005887"/>
                  <a:pt x="11239784" y="5035679"/>
                  <a:pt x="11212017" y="5065472"/>
                </a:cubicBezTo>
                <a:cubicBezTo>
                  <a:pt x="11168384" y="5113141"/>
                  <a:pt x="11132684" y="5166768"/>
                  <a:pt x="11083102" y="5206492"/>
                </a:cubicBezTo>
                <a:cubicBezTo>
                  <a:pt x="11047402" y="5236285"/>
                  <a:pt x="11013686" y="5264092"/>
                  <a:pt x="10981952" y="5297857"/>
                </a:cubicBezTo>
                <a:cubicBezTo>
                  <a:pt x="10956169" y="5323678"/>
                  <a:pt x="10926420" y="5341553"/>
                  <a:pt x="10890720" y="5353470"/>
                </a:cubicBezTo>
                <a:cubicBezTo>
                  <a:pt x="10866920" y="5363401"/>
                  <a:pt x="10843120" y="5375319"/>
                  <a:pt x="10825271" y="5393194"/>
                </a:cubicBezTo>
                <a:cubicBezTo>
                  <a:pt x="10783621" y="5430932"/>
                  <a:pt x="10738005" y="5448808"/>
                  <a:pt x="10682472" y="5446822"/>
                </a:cubicBezTo>
                <a:cubicBezTo>
                  <a:pt x="10638839" y="5446822"/>
                  <a:pt x="10603139" y="5462711"/>
                  <a:pt x="10577356" y="5500449"/>
                </a:cubicBezTo>
                <a:cubicBezTo>
                  <a:pt x="10561490" y="5524283"/>
                  <a:pt x="10543640" y="5548117"/>
                  <a:pt x="10525790" y="5573938"/>
                </a:cubicBezTo>
                <a:cubicBezTo>
                  <a:pt x="10501990" y="5605717"/>
                  <a:pt x="10478190" y="5637496"/>
                  <a:pt x="10444474" y="5661330"/>
                </a:cubicBezTo>
                <a:cubicBezTo>
                  <a:pt x="10436541" y="5665303"/>
                  <a:pt x="10432574" y="5665303"/>
                  <a:pt x="10426624" y="5659344"/>
                </a:cubicBezTo>
                <a:cubicBezTo>
                  <a:pt x="10410758" y="5645441"/>
                  <a:pt x="10394891" y="5635510"/>
                  <a:pt x="10377041" y="5627565"/>
                </a:cubicBezTo>
                <a:cubicBezTo>
                  <a:pt x="10345308" y="5617634"/>
                  <a:pt x="10321508" y="5625579"/>
                  <a:pt x="10301675" y="5651399"/>
                </a:cubicBezTo>
                <a:cubicBezTo>
                  <a:pt x="10293742" y="5665303"/>
                  <a:pt x="10287792" y="5679206"/>
                  <a:pt x="10281842" y="5693110"/>
                </a:cubicBezTo>
                <a:cubicBezTo>
                  <a:pt x="10265976" y="5726875"/>
                  <a:pt x="10252092" y="5732833"/>
                  <a:pt x="10220359" y="5712971"/>
                </a:cubicBezTo>
                <a:cubicBezTo>
                  <a:pt x="10220359" y="5712971"/>
                  <a:pt x="10218376" y="5714958"/>
                  <a:pt x="10216393" y="5714958"/>
                </a:cubicBezTo>
                <a:cubicBezTo>
                  <a:pt x="10214409" y="5720916"/>
                  <a:pt x="10212426" y="5724889"/>
                  <a:pt x="10210443" y="5730847"/>
                </a:cubicBezTo>
                <a:cubicBezTo>
                  <a:pt x="10200526" y="5758654"/>
                  <a:pt x="10192593" y="5764612"/>
                  <a:pt x="10168793" y="5750709"/>
                </a:cubicBezTo>
                <a:cubicBezTo>
                  <a:pt x="10125160" y="5726875"/>
                  <a:pt x="10079544" y="5730847"/>
                  <a:pt x="10033928" y="5742764"/>
                </a:cubicBezTo>
                <a:cubicBezTo>
                  <a:pt x="9984345" y="5758654"/>
                  <a:pt x="9942695" y="5780502"/>
                  <a:pt x="9922862" y="5832143"/>
                </a:cubicBezTo>
                <a:cubicBezTo>
                  <a:pt x="9916912" y="5848033"/>
                  <a:pt x="9906995" y="5863922"/>
                  <a:pt x="9895095" y="5877826"/>
                </a:cubicBezTo>
                <a:cubicBezTo>
                  <a:pt x="9873279" y="5905632"/>
                  <a:pt x="9843529" y="5913577"/>
                  <a:pt x="9809813" y="5905632"/>
                </a:cubicBezTo>
                <a:cubicBezTo>
                  <a:pt x="9791963" y="5901660"/>
                  <a:pt x="9778080" y="5903646"/>
                  <a:pt x="9764197" y="5913577"/>
                </a:cubicBezTo>
                <a:cubicBezTo>
                  <a:pt x="9742380" y="5929467"/>
                  <a:pt x="9720564" y="5943370"/>
                  <a:pt x="9698747" y="5953301"/>
                </a:cubicBezTo>
                <a:cubicBezTo>
                  <a:pt x="9631314" y="5981108"/>
                  <a:pt x="9567848" y="6016859"/>
                  <a:pt x="9510332" y="6062542"/>
                </a:cubicBezTo>
                <a:cubicBezTo>
                  <a:pt x="9488516" y="6080417"/>
                  <a:pt x="9462733" y="6092334"/>
                  <a:pt x="9432983" y="6092334"/>
                </a:cubicBezTo>
                <a:cubicBezTo>
                  <a:pt x="9383400" y="6094321"/>
                  <a:pt x="9343734" y="6118155"/>
                  <a:pt x="9308034" y="6149934"/>
                </a:cubicBezTo>
                <a:cubicBezTo>
                  <a:pt x="9294151" y="6161851"/>
                  <a:pt x="9278284" y="6171782"/>
                  <a:pt x="9258451" y="6171782"/>
                </a:cubicBezTo>
                <a:cubicBezTo>
                  <a:pt x="9250518" y="6171782"/>
                  <a:pt x="9244568" y="6173768"/>
                  <a:pt x="9238618" y="6179727"/>
                </a:cubicBezTo>
                <a:cubicBezTo>
                  <a:pt x="9198952" y="6217465"/>
                  <a:pt x="9147386" y="6237327"/>
                  <a:pt x="9093836" y="6247258"/>
                </a:cubicBezTo>
                <a:cubicBezTo>
                  <a:pt x="9077970" y="6251230"/>
                  <a:pt x="9064086" y="6251230"/>
                  <a:pt x="9056153" y="6237327"/>
                </a:cubicBezTo>
                <a:cubicBezTo>
                  <a:pt x="9044253" y="6219451"/>
                  <a:pt x="9064086" y="6217465"/>
                  <a:pt x="9070036" y="6209520"/>
                </a:cubicBezTo>
                <a:cubicBezTo>
                  <a:pt x="9075986" y="6197603"/>
                  <a:pt x="9087886" y="6193630"/>
                  <a:pt x="9101769" y="6199589"/>
                </a:cubicBezTo>
                <a:cubicBezTo>
                  <a:pt x="9127552" y="6211506"/>
                  <a:pt x="9127552" y="6211506"/>
                  <a:pt x="9141436" y="6187672"/>
                </a:cubicBezTo>
                <a:cubicBezTo>
                  <a:pt x="9145402" y="6179727"/>
                  <a:pt x="9151352" y="6171782"/>
                  <a:pt x="9157302" y="6163837"/>
                </a:cubicBezTo>
                <a:cubicBezTo>
                  <a:pt x="9159286" y="6159865"/>
                  <a:pt x="9161268" y="6153906"/>
                  <a:pt x="9157302" y="6149934"/>
                </a:cubicBezTo>
                <a:cubicBezTo>
                  <a:pt x="9153336" y="6145962"/>
                  <a:pt x="9149368" y="6141989"/>
                  <a:pt x="9143419" y="6145962"/>
                </a:cubicBezTo>
                <a:cubicBezTo>
                  <a:pt x="9129536" y="6151920"/>
                  <a:pt x="9115652" y="6143975"/>
                  <a:pt x="9103752" y="6141989"/>
                </a:cubicBezTo>
                <a:cubicBezTo>
                  <a:pt x="9091852" y="6140003"/>
                  <a:pt x="9077970" y="6138017"/>
                  <a:pt x="9068053" y="6143975"/>
                </a:cubicBezTo>
                <a:cubicBezTo>
                  <a:pt x="9012520" y="6179727"/>
                  <a:pt x="8949054" y="6189658"/>
                  <a:pt x="8885588" y="6193630"/>
                </a:cubicBezTo>
                <a:cubicBezTo>
                  <a:pt x="8865754" y="6195617"/>
                  <a:pt x="8851872" y="6199589"/>
                  <a:pt x="8841955" y="6217465"/>
                </a:cubicBezTo>
                <a:cubicBezTo>
                  <a:pt x="8836005" y="6231368"/>
                  <a:pt x="8828072" y="6231368"/>
                  <a:pt x="8818155" y="6219451"/>
                </a:cubicBezTo>
                <a:cubicBezTo>
                  <a:pt x="8812205" y="6209520"/>
                  <a:pt x="8804272" y="6201575"/>
                  <a:pt x="8790388" y="6207534"/>
                </a:cubicBezTo>
                <a:cubicBezTo>
                  <a:pt x="8774522" y="6215478"/>
                  <a:pt x="8760639" y="6225409"/>
                  <a:pt x="8752706" y="6239313"/>
                </a:cubicBezTo>
                <a:cubicBezTo>
                  <a:pt x="8746756" y="6251230"/>
                  <a:pt x="8738822" y="6255202"/>
                  <a:pt x="8724939" y="6255202"/>
                </a:cubicBezTo>
                <a:cubicBezTo>
                  <a:pt x="8718989" y="6255202"/>
                  <a:pt x="8713040" y="6255202"/>
                  <a:pt x="8707090" y="6257189"/>
                </a:cubicBezTo>
                <a:cubicBezTo>
                  <a:pt x="8669406" y="6267119"/>
                  <a:pt x="8631724" y="6277050"/>
                  <a:pt x="8592057" y="6284995"/>
                </a:cubicBezTo>
                <a:cubicBezTo>
                  <a:pt x="8576190" y="6286981"/>
                  <a:pt x="8562308" y="6290954"/>
                  <a:pt x="8552390" y="6304857"/>
                </a:cubicBezTo>
                <a:cubicBezTo>
                  <a:pt x="8544458" y="6312802"/>
                  <a:pt x="8536524" y="6316774"/>
                  <a:pt x="8526608" y="6308830"/>
                </a:cubicBezTo>
                <a:cubicBezTo>
                  <a:pt x="8500824" y="6288968"/>
                  <a:pt x="8475042" y="6292940"/>
                  <a:pt x="8445292" y="6298899"/>
                </a:cubicBezTo>
                <a:cubicBezTo>
                  <a:pt x="8369926" y="6316774"/>
                  <a:pt x="8296543" y="6324719"/>
                  <a:pt x="8221177" y="6302871"/>
                </a:cubicBezTo>
                <a:cubicBezTo>
                  <a:pt x="8193410" y="6294926"/>
                  <a:pt x="8165644" y="6292940"/>
                  <a:pt x="8137878" y="6298899"/>
                </a:cubicBezTo>
                <a:cubicBezTo>
                  <a:pt x="8092262" y="6306843"/>
                  <a:pt x="8046645" y="6312802"/>
                  <a:pt x="8001029" y="6314788"/>
                </a:cubicBezTo>
                <a:cubicBezTo>
                  <a:pt x="7939546" y="6316774"/>
                  <a:pt x="7878064" y="6314788"/>
                  <a:pt x="7816581" y="6334650"/>
                </a:cubicBezTo>
                <a:cubicBezTo>
                  <a:pt x="7766998" y="6352526"/>
                  <a:pt x="7715432" y="6358484"/>
                  <a:pt x="7661882" y="6362457"/>
                </a:cubicBezTo>
                <a:cubicBezTo>
                  <a:pt x="7612299" y="6364443"/>
                  <a:pt x="7562716" y="6364443"/>
                  <a:pt x="7513134" y="6378346"/>
                </a:cubicBezTo>
                <a:cubicBezTo>
                  <a:pt x="7477434" y="6388277"/>
                  <a:pt x="7441734" y="6392250"/>
                  <a:pt x="7406034" y="6396222"/>
                </a:cubicBezTo>
                <a:cubicBezTo>
                  <a:pt x="7257286" y="6406153"/>
                  <a:pt x="7110520" y="6426015"/>
                  <a:pt x="6965738" y="6441905"/>
                </a:cubicBezTo>
                <a:cubicBezTo>
                  <a:pt x="6805090" y="6461766"/>
                  <a:pt x="6646425" y="6483615"/>
                  <a:pt x="6485776" y="6499504"/>
                </a:cubicBezTo>
                <a:cubicBezTo>
                  <a:pt x="6333061" y="6515394"/>
                  <a:pt x="6180345" y="6525325"/>
                  <a:pt x="6027630" y="6525325"/>
                </a:cubicBezTo>
                <a:cubicBezTo>
                  <a:pt x="5910615" y="6525325"/>
                  <a:pt x="5793599" y="6531283"/>
                  <a:pt x="5676584" y="6541214"/>
                </a:cubicBezTo>
                <a:cubicBezTo>
                  <a:pt x="5587334" y="6549159"/>
                  <a:pt x="5498086" y="6557104"/>
                  <a:pt x="5408836" y="6561076"/>
                </a:cubicBezTo>
                <a:cubicBezTo>
                  <a:pt x="5345369" y="6563062"/>
                  <a:pt x="5281903" y="6565049"/>
                  <a:pt x="5216454" y="6569021"/>
                </a:cubicBezTo>
                <a:cubicBezTo>
                  <a:pt x="5176788" y="6569021"/>
                  <a:pt x="5135138" y="6569021"/>
                  <a:pt x="5095471" y="6571007"/>
                </a:cubicBezTo>
                <a:cubicBezTo>
                  <a:pt x="5081589" y="6571007"/>
                  <a:pt x="5069689" y="6571007"/>
                  <a:pt x="5057788" y="6571007"/>
                </a:cubicBezTo>
                <a:cubicBezTo>
                  <a:pt x="5053822" y="6571007"/>
                  <a:pt x="5051839" y="6569021"/>
                  <a:pt x="5049855" y="6569021"/>
                </a:cubicBezTo>
                <a:cubicBezTo>
                  <a:pt x="4861440" y="6559090"/>
                  <a:pt x="4673025" y="6569021"/>
                  <a:pt x="4484610" y="6553131"/>
                </a:cubicBezTo>
                <a:cubicBezTo>
                  <a:pt x="4435027" y="6549159"/>
                  <a:pt x="4385444" y="6549159"/>
                  <a:pt x="4335862" y="6543200"/>
                </a:cubicBezTo>
                <a:cubicBezTo>
                  <a:pt x="4226779" y="6531283"/>
                  <a:pt x="4119680" y="6523338"/>
                  <a:pt x="4010598" y="6517380"/>
                </a:cubicBezTo>
                <a:cubicBezTo>
                  <a:pt x="3925315" y="6513408"/>
                  <a:pt x="3840033" y="6509435"/>
                  <a:pt x="3754750" y="6493546"/>
                </a:cubicBezTo>
                <a:cubicBezTo>
                  <a:pt x="3675418" y="6477656"/>
                  <a:pt x="3596085" y="6465739"/>
                  <a:pt x="3516752" y="6469711"/>
                </a:cubicBezTo>
                <a:cubicBezTo>
                  <a:pt x="3508819" y="6469711"/>
                  <a:pt x="3502869" y="6469711"/>
                  <a:pt x="3496919" y="6463753"/>
                </a:cubicBezTo>
                <a:cubicBezTo>
                  <a:pt x="3461220" y="6431974"/>
                  <a:pt x="3419570" y="6428001"/>
                  <a:pt x="3373953" y="6429987"/>
                </a:cubicBezTo>
                <a:cubicBezTo>
                  <a:pt x="3330321" y="6431974"/>
                  <a:pt x="3286688" y="6431974"/>
                  <a:pt x="3243055" y="6424029"/>
                </a:cubicBezTo>
                <a:cubicBezTo>
                  <a:pt x="3169672" y="6410125"/>
                  <a:pt x="3098273" y="6392250"/>
                  <a:pt x="3022907" y="6390263"/>
                </a:cubicBezTo>
                <a:cubicBezTo>
                  <a:pt x="2989190" y="6390263"/>
                  <a:pt x="2959441" y="6378346"/>
                  <a:pt x="2935641" y="6354512"/>
                </a:cubicBezTo>
                <a:cubicBezTo>
                  <a:pt x="2927708" y="6346567"/>
                  <a:pt x="2921758" y="6346567"/>
                  <a:pt x="2913824" y="6352526"/>
                </a:cubicBezTo>
                <a:cubicBezTo>
                  <a:pt x="2895975" y="6362457"/>
                  <a:pt x="2878125" y="6368415"/>
                  <a:pt x="2862258" y="6352526"/>
                </a:cubicBezTo>
                <a:cubicBezTo>
                  <a:pt x="2840442" y="6334650"/>
                  <a:pt x="2816642" y="6330678"/>
                  <a:pt x="2788875" y="6332664"/>
                </a:cubicBezTo>
                <a:cubicBezTo>
                  <a:pt x="2747226" y="6334650"/>
                  <a:pt x="2709543" y="6324719"/>
                  <a:pt x="2675826" y="6298899"/>
                </a:cubicBezTo>
                <a:cubicBezTo>
                  <a:pt x="2655993" y="6283009"/>
                  <a:pt x="2628227" y="6275064"/>
                  <a:pt x="2608394" y="6286981"/>
                </a:cubicBezTo>
                <a:cubicBezTo>
                  <a:pt x="2572694" y="6308830"/>
                  <a:pt x="2542944" y="6300885"/>
                  <a:pt x="2511211" y="6283009"/>
                </a:cubicBezTo>
                <a:cubicBezTo>
                  <a:pt x="2495345" y="6275064"/>
                  <a:pt x="2477495" y="6267119"/>
                  <a:pt x="2457662" y="6271092"/>
                </a:cubicBezTo>
                <a:cubicBezTo>
                  <a:pt x="2447745" y="6275064"/>
                  <a:pt x="2443779" y="6269106"/>
                  <a:pt x="2443779" y="6261161"/>
                </a:cubicBezTo>
                <a:cubicBezTo>
                  <a:pt x="2443779" y="6255202"/>
                  <a:pt x="2443779" y="6251230"/>
                  <a:pt x="2443779" y="6247258"/>
                </a:cubicBezTo>
                <a:cubicBezTo>
                  <a:pt x="2445762" y="6225409"/>
                  <a:pt x="2443779" y="6225409"/>
                  <a:pt x="2425929" y="6235340"/>
                </a:cubicBezTo>
                <a:cubicBezTo>
                  <a:pt x="2406096" y="6245271"/>
                  <a:pt x="2384279" y="6253216"/>
                  <a:pt x="2364446" y="6259175"/>
                </a:cubicBezTo>
                <a:cubicBezTo>
                  <a:pt x="2356513" y="6261161"/>
                  <a:pt x="2348579" y="6263147"/>
                  <a:pt x="2342629" y="6257189"/>
                </a:cubicBezTo>
                <a:cubicBezTo>
                  <a:pt x="2336679" y="6251230"/>
                  <a:pt x="2340646" y="6243285"/>
                  <a:pt x="2344613" y="6237327"/>
                </a:cubicBezTo>
                <a:cubicBezTo>
                  <a:pt x="2354529" y="6221437"/>
                  <a:pt x="2348579" y="6213492"/>
                  <a:pt x="2332713" y="6211506"/>
                </a:cubicBezTo>
                <a:cubicBezTo>
                  <a:pt x="2326763" y="6209520"/>
                  <a:pt x="2320813" y="6205547"/>
                  <a:pt x="2314863" y="6205547"/>
                </a:cubicBezTo>
                <a:cubicBezTo>
                  <a:pt x="2300980" y="6205547"/>
                  <a:pt x="2298996" y="6199589"/>
                  <a:pt x="2306930" y="6187672"/>
                </a:cubicBezTo>
                <a:cubicBezTo>
                  <a:pt x="2310896" y="6183699"/>
                  <a:pt x="2314863" y="6177741"/>
                  <a:pt x="2308913" y="6173768"/>
                </a:cubicBezTo>
                <a:cubicBezTo>
                  <a:pt x="2304946" y="6167810"/>
                  <a:pt x="2298996" y="6169796"/>
                  <a:pt x="2293046" y="6171782"/>
                </a:cubicBezTo>
                <a:cubicBezTo>
                  <a:pt x="2277180" y="6179727"/>
                  <a:pt x="2261313" y="6175755"/>
                  <a:pt x="2243464" y="6171782"/>
                </a:cubicBezTo>
                <a:cubicBezTo>
                  <a:pt x="2189914" y="6155893"/>
                  <a:pt x="2142315" y="6169796"/>
                  <a:pt x="2096698" y="6197603"/>
                </a:cubicBezTo>
                <a:cubicBezTo>
                  <a:pt x="2088765" y="6201575"/>
                  <a:pt x="2084798" y="6211506"/>
                  <a:pt x="2074882" y="6213492"/>
                </a:cubicBezTo>
                <a:cubicBezTo>
                  <a:pt x="2076865" y="6203561"/>
                  <a:pt x="2078848" y="6195617"/>
                  <a:pt x="2080832" y="6185686"/>
                </a:cubicBezTo>
                <a:cubicBezTo>
                  <a:pt x="2084798" y="6165824"/>
                  <a:pt x="2076865" y="6153906"/>
                  <a:pt x="2059015" y="6149934"/>
                </a:cubicBezTo>
                <a:cubicBezTo>
                  <a:pt x="1999516" y="6136031"/>
                  <a:pt x="1940016" y="6122127"/>
                  <a:pt x="1880517" y="6108224"/>
                </a:cubicBezTo>
                <a:cubicBezTo>
                  <a:pt x="1858700" y="6104252"/>
                  <a:pt x="1836884" y="6106238"/>
                  <a:pt x="1815067" y="6098293"/>
                </a:cubicBezTo>
                <a:cubicBezTo>
                  <a:pt x="1801184" y="6092334"/>
                  <a:pt x="1793251" y="6086376"/>
                  <a:pt x="1797218" y="6068500"/>
                </a:cubicBezTo>
                <a:cubicBezTo>
                  <a:pt x="1799201" y="6046652"/>
                  <a:pt x="1783334" y="6034735"/>
                  <a:pt x="1763501" y="6044666"/>
                </a:cubicBezTo>
                <a:cubicBezTo>
                  <a:pt x="1747635" y="6052611"/>
                  <a:pt x="1735735" y="6050624"/>
                  <a:pt x="1721851" y="6042680"/>
                </a:cubicBezTo>
                <a:cubicBezTo>
                  <a:pt x="1713918" y="6034735"/>
                  <a:pt x="1705985" y="6034735"/>
                  <a:pt x="1696069" y="6042680"/>
                </a:cubicBezTo>
                <a:cubicBezTo>
                  <a:pt x="1686152" y="6052611"/>
                  <a:pt x="1674252" y="6054597"/>
                  <a:pt x="1662352" y="6048638"/>
                </a:cubicBezTo>
                <a:cubicBezTo>
                  <a:pt x="1654419" y="6046652"/>
                  <a:pt x="1644502" y="6040693"/>
                  <a:pt x="1636569" y="6040693"/>
                </a:cubicBezTo>
                <a:cubicBezTo>
                  <a:pt x="1624669" y="6040693"/>
                  <a:pt x="1620703" y="6034735"/>
                  <a:pt x="1618719" y="6024804"/>
                </a:cubicBezTo>
                <a:cubicBezTo>
                  <a:pt x="1612769" y="6004942"/>
                  <a:pt x="1608802" y="6002956"/>
                  <a:pt x="1588969" y="6014873"/>
                </a:cubicBezTo>
                <a:cubicBezTo>
                  <a:pt x="1577069" y="6022818"/>
                  <a:pt x="1565170" y="6032749"/>
                  <a:pt x="1551286" y="6036721"/>
                </a:cubicBezTo>
                <a:cubicBezTo>
                  <a:pt x="1551286" y="6034735"/>
                  <a:pt x="1549303" y="6034735"/>
                  <a:pt x="1549303" y="6032749"/>
                </a:cubicBezTo>
                <a:cubicBezTo>
                  <a:pt x="1567153" y="6006928"/>
                  <a:pt x="1567153" y="6006928"/>
                  <a:pt x="1551286" y="5979121"/>
                </a:cubicBezTo>
                <a:cubicBezTo>
                  <a:pt x="1549303" y="5975149"/>
                  <a:pt x="1547320" y="5971177"/>
                  <a:pt x="1545337" y="5969190"/>
                </a:cubicBezTo>
                <a:cubicBezTo>
                  <a:pt x="1529470" y="5935425"/>
                  <a:pt x="1505670" y="5929467"/>
                  <a:pt x="1471954" y="5945356"/>
                </a:cubicBezTo>
                <a:cubicBezTo>
                  <a:pt x="1454104" y="5955287"/>
                  <a:pt x="1442204" y="5949328"/>
                  <a:pt x="1440221" y="5929467"/>
                </a:cubicBezTo>
                <a:cubicBezTo>
                  <a:pt x="1438237" y="5919536"/>
                  <a:pt x="1438237" y="5909605"/>
                  <a:pt x="1440221" y="5899674"/>
                </a:cubicBezTo>
                <a:cubicBezTo>
                  <a:pt x="1446171" y="5871867"/>
                  <a:pt x="1471954" y="5863922"/>
                  <a:pt x="1491787" y="5881798"/>
                </a:cubicBezTo>
                <a:cubicBezTo>
                  <a:pt x="1507653" y="5895701"/>
                  <a:pt x="1523520" y="5901660"/>
                  <a:pt x="1541370" y="5905632"/>
                </a:cubicBezTo>
                <a:cubicBezTo>
                  <a:pt x="1559220" y="5907618"/>
                  <a:pt x="1575086" y="5913577"/>
                  <a:pt x="1586986" y="5927480"/>
                </a:cubicBezTo>
                <a:cubicBezTo>
                  <a:pt x="1604836" y="5951315"/>
                  <a:pt x="1614752" y="5953301"/>
                  <a:pt x="1636569" y="5933439"/>
                </a:cubicBezTo>
                <a:cubicBezTo>
                  <a:pt x="1652436" y="5921522"/>
                  <a:pt x="1666319" y="5917549"/>
                  <a:pt x="1686152" y="5921522"/>
                </a:cubicBezTo>
                <a:cubicBezTo>
                  <a:pt x="1721851" y="5927480"/>
                  <a:pt x="1755568" y="5943370"/>
                  <a:pt x="1789284" y="5951315"/>
                </a:cubicBezTo>
                <a:cubicBezTo>
                  <a:pt x="1819034" y="5959259"/>
                  <a:pt x="1848784" y="5959259"/>
                  <a:pt x="1874567" y="5941384"/>
                </a:cubicBezTo>
                <a:cubicBezTo>
                  <a:pt x="1888450" y="5929467"/>
                  <a:pt x="1896383" y="5933439"/>
                  <a:pt x="1908283" y="5945356"/>
                </a:cubicBezTo>
                <a:cubicBezTo>
                  <a:pt x="1963816" y="6000970"/>
                  <a:pt x="2027282" y="6028776"/>
                  <a:pt x="2104632" y="5995011"/>
                </a:cubicBezTo>
                <a:cubicBezTo>
                  <a:pt x="2116531" y="5989052"/>
                  <a:pt x="2126448" y="5993025"/>
                  <a:pt x="2136365" y="5996997"/>
                </a:cubicBezTo>
                <a:cubicBezTo>
                  <a:pt x="2142315" y="6000970"/>
                  <a:pt x="2150248" y="6008914"/>
                  <a:pt x="2158181" y="6002956"/>
                </a:cubicBezTo>
                <a:cubicBezTo>
                  <a:pt x="2166114" y="5995011"/>
                  <a:pt x="2160164" y="5987066"/>
                  <a:pt x="2158181" y="5979121"/>
                </a:cubicBezTo>
                <a:cubicBezTo>
                  <a:pt x="2152231" y="5967204"/>
                  <a:pt x="2158181" y="5963232"/>
                  <a:pt x="2170081" y="5963232"/>
                </a:cubicBezTo>
                <a:cubicBezTo>
                  <a:pt x="2181981" y="5963232"/>
                  <a:pt x="2193881" y="5967204"/>
                  <a:pt x="2205781" y="5969190"/>
                </a:cubicBezTo>
                <a:cubicBezTo>
                  <a:pt x="2231564" y="5977135"/>
                  <a:pt x="2253380" y="5987066"/>
                  <a:pt x="2281147" y="5981108"/>
                </a:cubicBezTo>
                <a:cubicBezTo>
                  <a:pt x="2287097" y="5981108"/>
                  <a:pt x="2287097" y="5985080"/>
                  <a:pt x="2289080" y="5989052"/>
                </a:cubicBezTo>
                <a:cubicBezTo>
                  <a:pt x="2295030" y="6006928"/>
                  <a:pt x="2308913" y="6010900"/>
                  <a:pt x="2324780" y="6010900"/>
                </a:cubicBezTo>
                <a:cubicBezTo>
                  <a:pt x="2384279" y="6012887"/>
                  <a:pt x="2443779" y="6018845"/>
                  <a:pt x="2501295" y="6038707"/>
                </a:cubicBezTo>
                <a:cubicBezTo>
                  <a:pt x="2505261" y="6040693"/>
                  <a:pt x="2511211" y="6040693"/>
                  <a:pt x="2517161" y="6038707"/>
                </a:cubicBezTo>
                <a:cubicBezTo>
                  <a:pt x="2535011" y="6028776"/>
                  <a:pt x="2546911" y="6034735"/>
                  <a:pt x="2556828" y="6054597"/>
                </a:cubicBezTo>
                <a:cubicBezTo>
                  <a:pt x="2566744" y="6074459"/>
                  <a:pt x="2578644" y="6076445"/>
                  <a:pt x="2596494" y="6060555"/>
                </a:cubicBezTo>
                <a:cubicBezTo>
                  <a:pt x="2604427" y="6054597"/>
                  <a:pt x="2610377" y="6048638"/>
                  <a:pt x="2618310" y="6040693"/>
                </a:cubicBezTo>
                <a:cubicBezTo>
                  <a:pt x="2626244" y="6052611"/>
                  <a:pt x="2634177" y="6064528"/>
                  <a:pt x="2648060" y="6064528"/>
                </a:cubicBezTo>
                <a:cubicBezTo>
                  <a:pt x="2663927" y="6064528"/>
                  <a:pt x="2679793" y="6066514"/>
                  <a:pt x="2693676" y="6066514"/>
                </a:cubicBezTo>
                <a:cubicBezTo>
                  <a:pt x="2745242" y="6068500"/>
                  <a:pt x="2751192" y="6072473"/>
                  <a:pt x="2761109" y="6016859"/>
                </a:cubicBezTo>
                <a:cubicBezTo>
                  <a:pt x="2761109" y="6016859"/>
                  <a:pt x="2763092" y="6016859"/>
                  <a:pt x="2763092" y="6014873"/>
                </a:cubicBezTo>
                <a:cubicBezTo>
                  <a:pt x="2769042" y="5995011"/>
                  <a:pt x="2776976" y="5989052"/>
                  <a:pt x="2796809" y="5995011"/>
                </a:cubicBezTo>
                <a:cubicBezTo>
                  <a:pt x="2884075" y="6012887"/>
                  <a:pt x="2973324" y="6024804"/>
                  <a:pt x="3060590" y="6038707"/>
                </a:cubicBezTo>
                <a:cubicBezTo>
                  <a:pt x="3116123" y="6046652"/>
                  <a:pt x="3173639" y="6052611"/>
                  <a:pt x="3229172" y="6058569"/>
                </a:cubicBezTo>
                <a:cubicBezTo>
                  <a:pt x="3296604" y="6066514"/>
                  <a:pt x="3360070" y="6086376"/>
                  <a:pt x="3425520" y="6104252"/>
                </a:cubicBezTo>
                <a:cubicBezTo>
                  <a:pt x="3475103" y="6116169"/>
                  <a:pt x="3522702" y="6124114"/>
                  <a:pt x="3572285" y="6106238"/>
                </a:cubicBezTo>
                <a:cubicBezTo>
                  <a:pt x="3592118" y="6098293"/>
                  <a:pt x="3609968" y="6102265"/>
                  <a:pt x="3629801" y="6112196"/>
                </a:cubicBezTo>
                <a:cubicBezTo>
                  <a:pt x="3667484" y="6130072"/>
                  <a:pt x="3709134" y="6138017"/>
                  <a:pt x="3752767" y="6136031"/>
                </a:cubicBezTo>
                <a:cubicBezTo>
                  <a:pt x="3790450" y="6132058"/>
                  <a:pt x="3830116" y="6134045"/>
                  <a:pt x="3867799" y="6143975"/>
                </a:cubicBezTo>
                <a:cubicBezTo>
                  <a:pt x="3925315" y="6155893"/>
                  <a:pt x="3982832" y="6161851"/>
                  <a:pt x="4042332" y="6161851"/>
                </a:cubicBezTo>
                <a:cubicBezTo>
                  <a:pt x="4080014" y="6161851"/>
                  <a:pt x="4115714" y="6165824"/>
                  <a:pt x="4151413" y="6169796"/>
                </a:cubicBezTo>
                <a:cubicBezTo>
                  <a:pt x="4228763" y="6181713"/>
                  <a:pt x="4308095" y="6187672"/>
                  <a:pt x="4387428" y="6189658"/>
                </a:cubicBezTo>
                <a:cubicBezTo>
                  <a:pt x="4466761" y="6191644"/>
                  <a:pt x="4546093" y="6189658"/>
                  <a:pt x="4623442" y="6195617"/>
                </a:cubicBezTo>
                <a:cubicBezTo>
                  <a:pt x="4676992" y="6201575"/>
                  <a:pt x="4730542" y="6211506"/>
                  <a:pt x="4784091" y="6205547"/>
                </a:cubicBezTo>
                <a:cubicBezTo>
                  <a:pt x="4869374" y="6193630"/>
                  <a:pt x="4952673" y="6201575"/>
                  <a:pt x="5035972" y="6205547"/>
                </a:cubicBezTo>
                <a:cubicBezTo>
                  <a:pt x="5077622" y="6209520"/>
                  <a:pt x="5119271" y="6215478"/>
                  <a:pt x="5162904" y="6213492"/>
                </a:cubicBezTo>
                <a:cubicBezTo>
                  <a:pt x="5212487" y="6209520"/>
                  <a:pt x="5264053" y="6217465"/>
                  <a:pt x="5313636" y="6205547"/>
                </a:cubicBezTo>
                <a:cubicBezTo>
                  <a:pt x="5345369" y="6197603"/>
                  <a:pt x="5377103" y="6199589"/>
                  <a:pt x="5406853" y="6205547"/>
                </a:cubicBezTo>
                <a:cubicBezTo>
                  <a:pt x="5440569" y="6213492"/>
                  <a:pt x="5472302" y="6215478"/>
                  <a:pt x="5506019" y="6209520"/>
                </a:cubicBezTo>
                <a:cubicBezTo>
                  <a:pt x="5545684" y="6199589"/>
                  <a:pt x="5587334" y="6195617"/>
                  <a:pt x="5628984" y="6193630"/>
                </a:cubicBezTo>
                <a:cubicBezTo>
                  <a:pt x="5686500" y="6189658"/>
                  <a:pt x="5742033" y="6187672"/>
                  <a:pt x="5797565" y="6183699"/>
                </a:cubicBezTo>
                <a:cubicBezTo>
                  <a:pt x="5872931" y="6177741"/>
                  <a:pt x="5948297" y="6171782"/>
                  <a:pt x="6023663" y="6165824"/>
                </a:cubicBezTo>
                <a:cubicBezTo>
                  <a:pt x="6069280" y="6163837"/>
                  <a:pt x="6112913" y="6159865"/>
                  <a:pt x="6156546" y="6155893"/>
                </a:cubicBezTo>
                <a:cubicBezTo>
                  <a:pt x="6225962" y="6149934"/>
                  <a:pt x="6293394" y="6134045"/>
                  <a:pt x="6362810" y="6151920"/>
                </a:cubicBezTo>
                <a:cubicBezTo>
                  <a:pt x="6372727" y="6153906"/>
                  <a:pt x="6376694" y="6149934"/>
                  <a:pt x="6376694" y="6140003"/>
                </a:cubicBezTo>
                <a:cubicBezTo>
                  <a:pt x="6376694" y="6126100"/>
                  <a:pt x="6370744" y="6118155"/>
                  <a:pt x="6356860" y="6118155"/>
                </a:cubicBezTo>
                <a:cubicBezTo>
                  <a:pt x="6342977" y="6118155"/>
                  <a:pt x="6329094" y="6120141"/>
                  <a:pt x="6315211" y="6120141"/>
                </a:cubicBezTo>
                <a:cubicBezTo>
                  <a:pt x="6017713" y="6128086"/>
                  <a:pt x="5718233" y="6140003"/>
                  <a:pt x="5420735" y="6143975"/>
                </a:cubicBezTo>
                <a:cubicBezTo>
                  <a:pt x="5147038" y="6145962"/>
                  <a:pt x="4873340" y="6145962"/>
                  <a:pt x="4599643" y="6134045"/>
                </a:cubicBezTo>
                <a:cubicBezTo>
                  <a:pt x="4423127" y="6126100"/>
                  <a:pt x="4248596" y="6114183"/>
                  <a:pt x="4074065" y="6098293"/>
                </a:cubicBezTo>
                <a:cubicBezTo>
                  <a:pt x="3921349" y="6086376"/>
                  <a:pt x="3768634" y="6068500"/>
                  <a:pt x="3615918" y="6048638"/>
                </a:cubicBezTo>
                <a:cubicBezTo>
                  <a:pt x="3427503" y="6022818"/>
                  <a:pt x="3243055" y="5983094"/>
                  <a:pt x="3056623" y="5947342"/>
                </a:cubicBezTo>
                <a:cubicBezTo>
                  <a:pt x="2997124" y="5937411"/>
                  <a:pt x="2937624" y="5917549"/>
                  <a:pt x="2878125" y="5919536"/>
                </a:cubicBezTo>
                <a:cubicBezTo>
                  <a:pt x="2810692" y="5919536"/>
                  <a:pt x="2747226" y="5913577"/>
                  <a:pt x="2691693" y="5871867"/>
                </a:cubicBezTo>
                <a:cubicBezTo>
                  <a:pt x="2669877" y="5855977"/>
                  <a:pt x="2642110" y="5853991"/>
                  <a:pt x="2614344" y="5861936"/>
                </a:cubicBezTo>
                <a:cubicBezTo>
                  <a:pt x="2596494" y="5867895"/>
                  <a:pt x="2578644" y="5865908"/>
                  <a:pt x="2558811" y="5861936"/>
                </a:cubicBezTo>
                <a:cubicBezTo>
                  <a:pt x="2529061" y="5855977"/>
                  <a:pt x="2499311" y="5844060"/>
                  <a:pt x="2467578" y="5852005"/>
                </a:cubicBezTo>
                <a:cubicBezTo>
                  <a:pt x="2439812" y="5857964"/>
                  <a:pt x="2419979" y="5850019"/>
                  <a:pt x="2402129" y="5828171"/>
                </a:cubicBezTo>
                <a:cubicBezTo>
                  <a:pt x="2396179" y="5820226"/>
                  <a:pt x="2388246" y="5818240"/>
                  <a:pt x="2378329" y="5822212"/>
                </a:cubicBezTo>
                <a:cubicBezTo>
                  <a:pt x="2364446" y="5828171"/>
                  <a:pt x="2348579" y="5830157"/>
                  <a:pt x="2332713" y="5824198"/>
                </a:cubicBezTo>
                <a:cubicBezTo>
                  <a:pt x="2285113" y="5808309"/>
                  <a:pt x="2231564" y="5804336"/>
                  <a:pt x="2183964" y="5784474"/>
                </a:cubicBezTo>
                <a:cubicBezTo>
                  <a:pt x="2168098" y="5776530"/>
                  <a:pt x="2152231" y="5774543"/>
                  <a:pt x="2136365" y="5782488"/>
                </a:cubicBezTo>
                <a:cubicBezTo>
                  <a:pt x="2102648" y="5796392"/>
                  <a:pt x="2092732" y="5794405"/>
                  <a:pt x="2070915" y="5764612"/>
                </a:cubicBezTo>
                <a:cubicBezTo>
                  <a:pt x="2062982" y="5752695"/>
                  <a:pt x="2053065" y="5744751"/>
                  <a:pt x="2041165" y="5744751"/>
                </a:cubicBezTo>
                <a:cubicBezTo>
                  <a:pt x="1999516" y="5742764"/>
                  <a:pt x="1961833" y="5726875"/>
                  <a:pt x="1924150" y="5714958"/>
                </a:cubicBezTo>
                <a:cubicBezTo>
                  <a:pt x="1890433" y="5703040"/>
                  <a:pt x="1856717" y="5693110"/>
                  <a:pt x="1821017" y="5699068"/>
                </a:cubicBezTo>
                <a:cubicBezTo>
                  <a:pt x="1807134" y="5701054"/>
                  <a:pt x="1799201" y="5697082"/>
                  <a:pt x="1793251" y="5687151"/>
                </a:cubicBezTo>
                <a:cubicBezTo>
                  <a:pt x="1785318" y="5675234"/>
                  <a:pt x="1775401" y="5661330"/>
                  <a:pt x="1759534" y="5665303"/>
                </a:cubicBezTo>
                <a:cubicBezTo>
                  <a:pt x="1725818" y="5673248"/>
                  <a:pt x="1698052" y="5659344"/>
                  <a:pt x="1674252" y="5635510"/>
                </a:cubicBezTo>
                <a:cubicBezTo>
                  <a:pt x="1638552" y="5601745"/>
                  <a:pt x="1594919" y="5589827"/>
                  <a:pt x="1547320" y="5603731"/>
                </a:cubicBezTo>
                <a:cubicBezTo>
                  <a:pt x="1529470" y="5607703"/>
                  <a:pt x="1523520" y="5603731"/>
                  <a:pt x="1523520" y="5585855"/>
                </a:cubicBezTo>
                <a:cubicBezTo>
                  <a:pt x="1523520" y="5579896"/>
                  <a:pt x="1523520" y="5573938"/>
                  <a:pt x="1521537" y="5569965"/>
                </a:cubicBezTo>
                <a:cubicBezTo>
                  <a:pt x="1495754" y="5528255"/>
                  <a:pt x="1469970" y="5488532"/>
                  <a:pt x="1416421" y="5478601"/>
                </a:cubicBezTo>
                <a:cubicBezTo>
                  <a:pt x="1404521" y="5476614"/>
                  <a:pt x="1406504" y="5470656"/>
                  <a:pt x="1410471" y="5462711"/>
                </a:cubicBezTo>
                <a:cubicBezTo>
                  <a:pt x="1412454" y="5458739"/>
                  <a:pt x="1416421" y="5454766"/>
                  <a:pt x="1420388" y="5450794"/>
                </a:cubicBezTo>
                <a:cubicBezTo>
                  <a:pt x="1428321" y="5442849"/>
                  <a:pt x="1436254" y="5436891"/>
                  <a:pt x="1428321" y="5424973"/>
                </a:cubicBezTo>
                <a:cubicBezTo>
                  <a:pt x="1422371" y="5413056"/>
                  <a:pt x="1412454" y="5421001"/>
                  <a:pt x="1402538" y="5422987"/>
                </a:cubicBezTo>
                <a:cubicBezTo>
                  <a:pt x="1382705" y="5428946"/>
                  <a:pt x="1360888" y="5434904"/>
                  <a:pt x="1345022" y="5422987"/>
                </a:cubicBezTo>
                <a:cubicBezTo>
                  <a:pt x="1325188" y="5409084"/>
                  <a:pt x="1315272" y="5415042"/>
                  <a:pt x="1301389" y="5430932"/>
                </a:cubicBezTo>
                <a:cubicBezTo>
                  <a:pt x="1297422" y="5434904"/>
                  <a:pt x="1293455" y="5438877"/>
                  <a:pt x="1287505" y="5440863"/>
                </a:cubicBezTo>
                <a:cubicBezTo>
                  <a:pt x="1281556" y="5446822"/>
                  <a:pt x="1275606" y="5448808"/>
                  <a:pt x="1267672" y="5440863"/>
                </a:cubicBezTo>
                <a:cubicBezTo>
                  <a:pt x="1261722" y="5434904"/>
                  <a:pt x="1261722" y="5426960"/>
                  <a:pt x="1267672" y="5421001"/>
                </a:cubicBezTo>
                <a:cubicBezTo>
                  <a:pt x="1273622" y="5413056"/>
                  <a:pt x="1275606" y="5405111"/>
                  <a:pt x="1283539" y="5399153"/>
                </a:cubicBezTo>
                <a:cubicBezTo>
                  <a:pt x="1287505" y="5397167"/>
                  <a:pt x="1291472" y="5395181"/>
                  <a:pt x="1289489" y="5389222"/>
                </a:cubicBezTo>
                <a:cubicBezTo>
                  <a:pt x="1287505" y="5385250"/>
                  <a:pt x="1281556" y="5387236"/>
                  <a:pt x="1277589" y="5387236"/>
                </a:cubicBezTo>
                <a:cubicBezTo>
                  <a:pt x="1271639" y="5387236"/>
                  <a:pt x="1267672" y="5387236"/>
                  <a:pt x="1263706" y="5391208"/>
                </a:cubicBezTo>
                <a:cubicBezTo>
                  <a:pt x="1259739" y="5395181"/>
                  <a:pt x="1255772" y="5395181"/>
                  <a:pt x="1251806" y="5391208"/>
                </a:cubicBezTo>
                <a:cubicBezTo>
                  <a:pt x="1229989" y="5369360"/>
                  <a:pt x="1204206" y="5359429"/>
                  <a:pt x="1174456" y="5361415"/>
                </a:cubicBezTo>
                <a:cubicBezTo>
                  <a:pt x="1160573" y="5363401"/>
                  <a:pt x="1146690" y="5363401"/>
                  <a:pt x="1132807" y="5361415"/>
                </a:cubicBezTo>
                <a:cubicBezTo>
                  <a:pt x="1124873" y="5361415"/>
                  <a:pt x="1112974" y="5361415"/>
                  <a:pt x="1109007" y="5351484"/>
                </a:cubicBezTo>
                <a:cubicBezTo>
                  <a:pt x="1107024" y="5343539"/>
                  <a:pt x="1116940" y="5337581"/>
                  <a:pt x="1122890" y="5331622"/>
                </a:cubicBezTo>
                <a:cubicBezTo>
                  <a:pt x="1126857" y="5327650"/>
                  <a:pt x="1130824" y="5325664"/>
                  <a:pt x="1134790" y="5321691"/>
                </a:cubicBezTo>
                <a:cubicBezTo>
                  <a:pt x="1138757" y="5317719"/>
                  <a:pt x="1148673" y="5313747"/>
                  <a:pt x="1144707" y="5305802"/>
                </a:cubicBezTo>
                <a:cubicBezTo>
                  <a:pt x="1142723" y="5297857"/>
                  <a:pt x="1132807" y="5297857"/>
                  <a:pt x="1124873" y="5299843"/>
                </a:cubicBezTo>
                <a:cubicBezTo>
                  <a:pt x="1107024" y="5299843"/>
                  <a:pt x="1093140" y="5295871"/>
                  <a:pt x="1075291" y="5287926"/>
                </a:cubicBezTo>
                <a:cubicBezTo>
                  <a:pt x="1035624" y="5268064"/>
                  <a:pt x="1013808" y="5277995"/>
                  <a:pt x="997941" y="5317719"/>
                </a:cubicBezTo>
                <a:cubicBezTo>
                  <a:pt x="991991" y="5333609"/>
                  <a:pt x="982075" y="5341553"/>
                  <a:pt x="966208" y="5339567"/>
                </a:cubicBezTo>
                <a:lnTo>
                  <a:pt x="966208" y="5252362"/>
                </a:lnTo>
                <a:lnTo>
                  <a:pt x="956325" y="5260140"/>
                </a:lnTo>
                <a:cubicBezTo>
                  <a:pt x="951547" y="5261791"/>
                  <a:pt x="946279" y="5261764"/>
                  <a:pt x="940734" y="5260025"/>
                </a:cubicBezTo>
                <a:cubicBezTo>
                  <a:pt x="933618" y="5259420"/>
                  <a:pt x="924236" y="5255665"/>
                  <a:pt x="917398" y="5256771"/>
                </a:cubicBezTo>
                <a:cubicBezTo>
                  <a:pt x="907138" y="5258430"/>
                  <a:pt x="902886" y="5253846"/>
                  <a:pt x="899792" y="5245560"/>
                </a:cubicBezTo>
                <a:cubicBezTo>
                  <a:pt x="891893" y="5229266"/>
                  <a:pt x="888197" y="5228107"/>
                  <a:pt x="872758" y="5241146"/>
                </a:cubicBezTo>
                <a:cubicBezTo>
                  <a:pt x="863607" y="5249656"/>
                  <a:pt x="854732" y="5259877"/>
                  <a:pt x="843317" y="5265238"/>
                </a:cubicBezTo>
                <a:cubicBezTo>
                  <a:pt x="843039" y="5263525"/>
                  <a:pt x="841330" y="5263802"/>
                  <a:pt x="841053" y="5262089"/>
                </a:cubicBezTo>
                <a:cubicBezTo>
                  <a:pt x="852842" y="5237339"/>
                  <a:pt x="852842" y="5237339"/>
                  <a:pt x="835285" y="5215578"/>
                </a:cubicBezTo>
                <a:cubicBezTo>
                  <a:pt x="833021" y="5212430"/>
                  <a:pt x="830758" y="5209281"/>
                  <a:pt x="828770" y="5207846"/>
                </a:cubicBezTo>
                <a:cubicBezTo>
                  <a:pt x="810384" y="5180947"/>
                  <a:pt x="789033" y="5179128"/>
                  <a:pt x="762181" y="5197529"/>
                </a:cubicBezTo>
                <a:cubicBezTo>
                  <a:pt x="748176" y="5208580"/>
                  <a:pt x="737085" y="5205102"/>
                  <a:pt x="732606" y="5188254"/>
                </a:cubicBezTo>
                <a:cubicBezTo>
                  <a:pt x="729512" y="5179968"/>
                  <a:pt x="728127" y="5171406"/>
                  <a:pt x="728452" y="5162568"/>
                </a:cubicBezTo>
                <a:cubicBezTo>
                  <a:pt x="729704" y="5137764"/>
                  <a:pt x="750826" y="5127319"/>
                  <a:pt x="770417" y="5139966"/>
                </a:cubicBezTo>
                <a:cubicBezTo>
                  <a:pt x="786035" y="5149741"/>
                  <a:pt x="800545" y="5152666"/>
                  <a:pt x="816489" y="5153602"/>
                </a:cubicBezTo>
                <a:cubicBezTo>
                  <a:pt x="832155" y="5152826"/>
                  <a:pt x="846666" y="5155750"/>
                  <a:pt x="858864" y="5166078"/>
                </a:cubicBezTo>
                <a:cubicBezTo>
                  <a:pt x="877576" y="5184138"/>
                  <a:pt x="886403" y="5184467"/>
                  <a:pt x="902442" y="5164302"/>
                </a:cubicBezTo>
                <a:cubicBezTo>
                  <a:pt x="914460" y="5151814"/>
                  <a:pt x="925875" y="5146454"/>
                  <a:pt x="943529" y="5147113"/>
                </a:cubicBezTo>
                <a:cubicBezTo>
                  <a:pt x="975138" y="5147274"/>
                  <a:pt x="1006422" y="5156271"/>
                  <a:pt x="1036599" y="5158419"/>
                </a:cubicBezTo>
                <a:cubicBezTo>
                  <a:pt x="1063355" y="5161121"/>
                  <a:pt x="1089005" y="5156973"/>
                  <a:pt x="1108741" y="5137966"/>
                </a:cubicBezTo>
                <a:cubicBezTo>
                  <a:pt x="1119048" y="5125756"/>
                  <a:pt x="1126443" y="5128075"/>
                  <a:pt x="1138364" y="5136690"/>
                </a:cubicBezTo>
                <a:lnTo>
                  <a:pt x="1154690" y="5146336"/>
                </a:lnTo>
                <a:lnTo>
                  <a:pt x="1154623" y="5140948"/>
                </a:lnTo>
                <a:cubicBezTo>
                  <a:pt x="1150657" y="5134989"/>
                  <a:pt x="1154623" y="5131017"/>
                  <a:pt x="1162556" y="5129031"/>
                </a:cubicBezTo>
                <a:cubicBezTo>
                  <a:pt x="1192306" y="5129031"/>
                  <a:pt x="1202223" y="5136975"/>
                  <a:pt x="1204206" y="5166768"/>
                </a:cubicBezTo>
                <a:lnTo>
                  <a:pt x="1205165" y="5168881"/>
                </a:lnTo>
                <a:lnTo>
                  <a:pt x="1224087" y="5174444"/>
                </a:lnTo>
                <a:lnTo>
                  <a:pt x="1263991" y="5172434"/>
                </a:lnTo>
                <a:lnTo>
                  <a:pt x="1265689" y="5164782"/>
                </a:lnTo>
                <a:cubicBezTo>
                  <a:pt x="1271639" y="5158823"/>
                  <a:pt x="1279572" y="5144920"/>
                  <a:pt x="1285522" y="5156837"/>
                </a:cubicBezTo>
                <a:lnTo>
                  <a:pt x="1291081" y="5162405"/>
                </a:lnTo>
                <a:lnTo>
                  <a:pt x="1314570" y="5152123"/>
                </a:lnTo>
                <a:cubicBezTo>
                  <a:pt x="1323998" y="5145326"/>
                  <a:pt x="1333102" y="5147369"/>
                  <a:pt x="1342205" y="5149411"/>
                </a:cubicBezTo>
                <a:cubicBezTo>
                  <a:pt x="1347889" y="5152006"/>
                  <a:pt x="1355836" y="5157749"/>
                  <a:pt x="1361846" y="5151505"/>
                </a:cubicBezTo>
                <a:cubicBezTo>
                  <a:pt x="1367578" y="5143550"/>
                  <a:pt x="1361340" y="5137530"/>
                  <a:pt x="1358522" y="5130957"/>
                </a:cubicBezTo>
                <a:cubicBezTo>
                  <a:pt x="1351731" y="5121512"/>
                  <a:pt x="1356306" y="5117257"/>
                  <a:pt x="1366566" y="5115598"/>
                </a:cubicBezTo>
                <a:cubicBezTo>
                  <a:pt x="1376825" y="5113939"/>
                  <a:pt x="1387639" y="5115704"/>
                  <a:pt x="1398176" y="5115758"/>
                </a:cubicBezTo>
                <a:cubicBezTo>
                  <a:pt x="1421512" y="5119012"/>
                  <a:pt x="1441706" y="5124533"/>
                  <a:pt x="1464814" y="5115524"/>
                </a:cubicBezTo>
                <a:cubicBezTo>
                  <a:pt x="1469944" y="5114694"/>
                  <a:pt x="1470497" y="5118119"/>
                  <a:pt x="1472762" y="5121267"/>
                </a:cubicBezTo>
                <a:cubicBezTo>
                  <a:pt x="1480384" y="5135849"/>
                  <a:pt x="1492908" y="5137338"/>
                  <a:pt x="1506586" y="5135126"/>
                </a:cubicBezTo>
                <a:cubicBezTo>
                  <a:pt x="1558162" y="5128542"/>
                  <a:pt x="1610290" y="5125384"/>
                  <a:pt x="1662647" y="5134488"/>
                </a:cubicBezTo>
                <a:cubicBezTo>
                  <a:pt x="1666344" y="5135646"/>
                  <a:pt x="1671474" y="5134817"/>
                  <a:pt x="1676327" y="5132275"/>
                </a:cubicBezTo>
                <a:cubicBezTo>
                  <a:pt x="1690331" y="5121224"/>
                  <a:pt x="1701422" y="5124702"/>
                  <a:pt x="1712740" y="5140444"/>
                </a:cubicBezTo>
                <a:cubicBezTo>
                  <a:pt x="1724060" y="5156186"/>
                  <a:pt x="1734596" y="5156238"/>
                  <a:pt x="1747769" y="5140050"/>
                </a:cubicBezTo>
                <a:cubicBezTo>
                  <a:pt x="1753778" y="5133806"/>
                  <a:pt x="1758078" y="5127840"/>
                  <a:pt x="1763810" y="5119884"/>
                </a:cubicBezTo>
                <a:cubicBezTo>
                  <a:pt x="1772311" y="5129053"/>
                  <a:pt x="1780812" y="5138221"/>
                  <a:pt x="1792782" y="5136285"/>
                </a:cubicBezTo>
                <a:cubicBezTo>
                  <a:pt x="1806461" y="5134073"/>
                  <a:pt x="1820417" y="5133573"/>
                  <a:pt x="1832387" y="5131637"/>
                </a:cubicBezTo>
                <a:cubicBezTo>
                  <a:pt x="1854754" y="5128898"/>
                  <a:pt x="1867359" y="5128178"/>
                  <a:pt x="1874471" y="5121976"/>
                </a:cubicBezTo>
                <a:lnTo>
                  <a:pt x="1879103" y="5112590"/>
                </a:lnTo>
                <a:lnTo>
                  <a:pt x="1846800" y="5107182"/>
                </a:lnTo>
                <a:cubicBezTo>
                  <a:pt x="1801184" y="5101224"/>
                  <a:pt x="1759534" y="5091293"/>
                  <a:pt x="1721851" y="5061500"/>
                </a:cubicBezTo>
                <a:cubicBezTo>
                  <a:pt x="1700035" y="5043624"/>
                  <a:pt x="1684168" y="5019790"/>
                  <a:pt x="1670285" y="4993969"/>
                </a:cubicBezTo>
                <a:cubicBezTo>
                  <a:pt x="1656402" y="5017804"/>
                  <a:pt x="1646485" y="5019790"/>
                  <a:pt x="1626652" y="4999928"/>
                </a:cubicBezTo>
                <a:lnTo>
                  <a:pt x="1619376" y="4976244"/>
                </a:lnTo>
                <a:lnTo>
                  <a:pt x="1607546" y="4978222"/>
                </a:lnTo>
                <a:cubicBezTo>
                  <a:pt x="1595992" y="4982727"/>
                  <a:pt x="1585663" y="4983958"/>
                  <a:pt x="1575919" y="4982019"/>
                </a:cubicBezTo>
                <a:lnTo>
                  <a:pt x="1563702" y="4975408"/>
                </a:lnTo>
                <a:lnTo>
                  <a:pt x="1562195" y="4980314"/>
                </a:lnTo>
                <a:cubicBezTo>
                  <a:pt x="1560211" y="4986025"/>
                  <a:pt x="1557236" y="4991983"/>
                  <a:pt x="1551286" y="4997942"/>
                </a:cubicBezTo>
                <a:cubicBezTo>
                  <a:pt x="1557236" y="4974107"/>
                  <a:pt x="1545337" y="4968149"/>
                  <a:pt x="1529470" y="4964176"/>
                </a:cubicBezTo>
                <a:lnTo>
                  <a:pt x="1529418" y="4964155"/>
                </a:lnTo>
                <a:lnTo>
                  <a:pt x="1526446" y="4964981"/>
                </a:lnTo>
                <a:cubicBezTo>
                  <a:pt x="1515307" y="4972053"/>
                  <a:pt x="1501904" y="4975979"/>
                  <a:pt x="1487394" y="4973053"/>
                </a:cubicBezTo>
                <a:cubicBezTo>
                  <a:pt x="1444140" y="4965991"/>
                  <a:pt x="1397419" y="4970033"/>
                  <a:pt x="1353611" y="4959546"/>
                </a:cubicBezTo>
                <a:cubicBezTo>
                  <a:pt x="1338824" y="4954909"/>
                  <a:pt x="1324867" y="4955409"/>
                  <a:pt x="1312295" y="4964471"/>
                </a:cubicBezTo>
                <a:cubicBezTo>
                  <a:pt x="1285165" y="4981159"/>
                  <a:pt x="1276339" y="4980828"/>
                  <a:pt x="1253376" y="4958185"/>
                </a:cubicBezTo>
                <a:cubicBezTo>
                  <a:pt x="1244875" y="4949016"/>
                  <a:pt x="1235217" y="4943550"/>
                  <a:pt x="1224958" y="4945208"/>
                </a:cubicBezTo>
                <a:cubicBezTo>
                  <a:pt x="1188772" y="4949304"/>
                  <a:pt x="1154068" y="4940858"/>
                  <a:pt x="1119918" y="4935839"/>
                </a:cubicBezTo>
                <a:cubicBezTo>
                  <a:pt x="1089187" y="4930265"/>
                  <a:pt x="1058734" y="4926404"/>
                  <a:pt x="1028786" y="4936519"/>
                </a:cubicBezTo>
                <a:cubicBezTo>
                  <a:pt x="1017094" y="4940167"/>
                  <a:pt x="1009701" y="4937848"/>
                  <a:pt x="1003186" y="4930116"/>
                </a:cubicBezTo>
                <a:cubicBezTo>
                  <a:pt x="994684" y="4920948"/>
                  <a:pt x="984196" y="4910344"/>
                  <a:pt x="971071" y="4915982"/>
                </a:cubicBezTo>
                <a:cubicBezTo>
                  <a:pt x="943109" y="4927533"/>
                  <a:pt x="917232" y="4919417"/>
                  <a:pt x="893390" y="4902186"/>
                </a:cubicBezTo>
                <a:cubicBezTo>
                  <a:pt x="857903" y="4878053"/>
                  <a:pt x="818623" y="4873863"/>
                  <a:pt x="779523" y="4892486"/>
                </a:cubicBezTo>
                <a:cubicBezTo>
                  <a:pt x="764688" y="4898400"/>
                  <a:pt x="759005" y="4895805"/>
                  <a:pt x="756512" y="4880393"/>
                </a:cubicBezTo>
                <a:cubicBezTo>
                  <a:pt x="755681" y="4875257"/>
                  <a:pt x="754851" y="4870119"/>
                  <a:pt x="752586" y="4866971"/>
                </a:cubicBezTo>
                <a:cubicBezTo>
                  <a:pt x="724542" y="4834605"/>
                  <a:pt x="696774" y="4803951"/>
                  <a:pt x="649221" y="4802856"/>
                </a:cubicBezTo>
                <a:cubicBezTo>
                  <a:pt x="638685" y="4802803"/>
                  <a:pt x="639564" y="4797389"/>
                  <a:pt x="641876" y="4789987"/>
                </a:cubicBezTo>
                <a:cubicBezTo>
                  <a:pt x="643032" y="4786285"/>
                  <a:pt x="645898" y="4782307"/>
                  <a:pt x="648764" y="4778330"/>
                </a:cubicBezTo>
                <a:cubicBezTo>
                  <a:pt x="654496" y="4770374"/>
                  <a:pt x="660505" y="4764130"/>
                  <a:pt x="652003" y="4754962"/>
                </a:cubicBezTo>
                <a:cubicBezTo>
                  <a:pt x="645212" y="4745517"/>
                  <a:pt x="637770" y="4753750"/>
                  <a:pt x="629498" y="4756844"/>
                </a:cubicBezTo>
                <a:cubicBezTo>
                  <a:pt x="613230" y="4764748"/>
                  <a:pt x="595251" y="4772927"/>
                  <a:pt x="579910" y="4764864"/>
                </a:cubicBezTo>
                <a:cubicBezTo>
                  <a:pt x="560872" y="4755643"/>
                  <a:pt x="553153" y="4762163"/>
                  <a:pt x="543399" y="4777798"/>
                </a:cubicBezTo>
                <a:cubicBezTo>
                  <a:pt x="540533" y="4781776"/>
                  <a:pt x="537667" y="4785754"/>
                  <a:pt x="532815" y="4788295"/>
                </a:cubicBezTo>
                <a:cubicBezTo>
                  <a:pt x="528515" y="4794263"/>
                  <a:pt x="523663" y="4796805"/>
                  <a:pt x="515715" y="4791062"/>
                </a:cubicBezTo>
                <a:cubicBezTo>
                  <a:pt x="509754" y="4786754"/>
                  <a:pt x="508647" y="4779904"/>
                  <a:pt x="512946" y="4773937"/>
                </a:cubicBezTo>
                <a:cubicBezTo>
                  <a:pt x="516967" y="4766257"/>
                  <a:pt x="517569" y="4759132"/>
                  <a:pt x="523579" y="4752888"/>
                </a:cubicBezTo>
                <a:cubicBezTo>
                  <a:pt x="526721" y="4750623"/>
                  <a:pt x="529864" y="4748357"/>
                  <a:pt x="527324" y="4743496"/>
                </a:cubicBezTo>
                <a:cubicBezTo>
                  <a:pt x="525060" y="4740348"/>
                  <a:pt x="520207" y="4742890"/>
                  <a:pt x="516788" y="4743444"/>
                </a:cubicBezTo>
                <a:cubicBezTo>
                  <a:pt x="511658" y="4744273"/>
                  <a:pt x="508238" y="4744827"/>
                  <a:pt x="505372" y="4748805"/>
                </a:cubicBezTo>
                <a:cubicBezTo>
                  <a:pt x="502506" y="4752781"/>
                  <a:pt x="499086" y="4753335"/>
                  <a:pt x="495113" y="4750463"/>
                </a:cubicBezTo>
                <a:cubicBezTo>
                  <a:pt x="473257" y="4734669"/>
                  <a:pt x="449643" y="4729702"/>
                  <a:pt x="424271" y="4735562"/>
                </a:cubicBezTo>
                <a:cubicBezTo>
                  <a:pt x="412579" y="4739210"/>
                  <a:pt x="400609" y="4741146"/>
                  <a:pt x="388363" y="4741370"/>
                </a:cubicBezTo>
                <a:cubicBezTo>
                  <a:pt x="381523" y="4742475"/>
                  <a:pt x="371263" y="4744135"/>
                  <a:pt x="366459" y="4736126"/>
                </a:cubicBezTo>
                <a:cubicBezTo>
                  <a:pt x="363642" y="4729553"/>
                  <a:pt x="371360" y="4723033"/>
                  <a:pt x="375659" y="4717066"/>
                </a:cubicBezTo>
                <a:cubicBezTo>
                  <a:pt x="378525" y="4713088"/>
                  <a:pt x="381668" y="4710822"/>
                  <a:pt x="384534" y="4706845"/>
                </a:cubicBezTo>
                <a:cubicBezTo>
                  <a:pt x="387399" y="4702867"/>
                  <a:pt x="395396" y="4698060"/>
                  <a:pt x="390868" y="4691763"/>
                </a:cubicBezTo>
                <a:cubicBezTo>
                  <a:pt x="388050" y="4685189"/>
                  <a:pt x="379501" y="4686573"/>
                  <a:pt x="372938" y="4689392"/>
                </a:cubicBezTo>
                <a:cubicBezTo>
                  <a:pt x="357549" y="4691880"/>
                  <a:pt x="345025" y="4690392"/>
                  <a:pt x="328528" y="4686030"/>
                </a:cubicBezTo>
                <a:cubicBezTo>
                  <a:pt x="291560" y="4674437"/>
                  <a:pt x="274135" y="4686040"/>
                  <a:pt x="265995" y="4722501"/>
                </a:cubicBezTo>
                <a:cubicBezTo>
                  <a:pt x="263081" y="4737030"/>
                  <a:pt x="255640" y="4745263"/>
                  <a:pt x="241683" y="4745763"/>
                </a:cubicBezTo>
                <a:cubicBezTo>
                  <a:pt x="236421" y="4713226"/>
                  <a:pt x="231436" y="4682404"/>
                  <a:pt x="226174" y="4649868"/>
                </a:cubicBezTo>
                <a:cubicBezTo>
                  <a:pt x="249836" y="4644284"/>
                  <a:pt x="253581" y="4634892"/>
                  <a:pt x="244249" y="4620587"/>
                </a:cubicBezTo>
                <a:cubicBezTo>
                  <a:pt x="241709" y="4615726"/>
                  <a:pt x="234314" y="4613407"/>
                  <a:pt x="236904" y="4607717"/>
                </a:cubicBezTo>
                <a:cubicBezTo>
                  <a:pt x="241203" y="4601751"/>
                  <a:pt x="248319" y="4602357"/>
                  <a:pt x="253726" y="4603239"/>
                </a:cubicBezTo>
                <a:cubicBezTo>
                  <a:pt x="258856" y="4602410"/>
                  <a:pt x="262552" y="4603568"/>
                  <a:pt x="266249" y="4604728"/>
                </a:cubicBezTo>
                <a:cubicBezTo>
                  <a:pt x="277063" y="4606493"/>
                  <a:pt x="281915" y="4603952"/>
                  <a:pt x="281687" y="4591688"/>
                </a:cubicBezTo>
                <a:cubicBezTo>
                  <a:pt x="282289" y="4584562"/>
                  <a:pt x="285757" y="4573458"/>
                  <a:pt x="295138" y="4577213"/>
                </a:cubicBezTo>
                <a:cubicBezTo>
                  <a:pt x="307938" y="4580414"/>
                  <a:pt x="319907" y="4578478"/>
                  <a:pt x="332154" y="4578255"/>
                </a:cubicBezTo>
                <a:cubicBezTo>
                  <a:pt x="342690" y="4578309"/>
                  <a:pt x="355213" y="4579797"/>
                  <a:pt x="366629" y="4574436"/>
                </a:cubicBezTo>
                <a:cubicBezTo>
                  <a:pt x="376335" y="4569353"/>
                  <a:pt x="387750" y="4563993"/>
                  <a:pt x="376432" y="4548251"/>
                </a:cubicBezTo>
                <a:cubicBezTo>
                  <a:pt x="372180" y="4543667"/>
                  <a:pt x="375047" y="4539689"/>
                  <a:pt x="381610" y="4536870"/>
                </a:cubicBezTo>
                <a:cubicBezTo>
                  <a:pt x="407258" y="4532722"/>
                  <a:pt x="416916" y="4538188"/>
                  <a:pt x="422779" y="4563598"/>
                </a:cubicBezTo>
                <a:cubicBezTo>
                  <a:pt x="424164" y="4572161"/>
                  <a:pt x="426982" y="4578733"/>
                  <a:pt x="434376" y="4581053"/>
                </a:cubicBezTo>
                <a:cubicBezTo>
                  <a:pt x="447176" y="4584254"/>
                  <a:pt x="459700" y="4585742"/>
                  <a:pt x="472825" y="4580106"/>
                </a:cubicBezTo>
                <a:cubicBezTo>
                  <a:pt x="476245" y="4579553"/>
                  <a:pt x="476847" y="4572426"/>
                  <a:pt x="474583" y="4569278"/>
                </a:cubicBezTo>
                <a:cubicBezTo>
                  <a:pt x="473752" y="4564141"/>
                  <a:pt x="472644" y="4557292"/>
                  <a:pt x="475510" y="4553313"/>
                </a:cubicBezTo>
                <a:cubicBezTo>
                  <a:pt x="479809" y="4547347"/>
                  <a:pt x="484711" y="4534254"/>
                  <a:pt x="491502" y="4543699"/>
                </a:cubicBezTo>
                <a:cubicBezTo>
                  <a:pt x="508228" y="4560323"/>
                  <a:pt x="525327" y="4557557"/>
                  <a:pt x="544136" y="4554515"/>
                </a:cubicBezTo>
                <a:cubicBezTo>
                  <a:pt x="554673" y="4554568"/>
                  <a:pt x="565209" y="4554621"/>
                  <a:pt x="575144" y="4561801"/>
                </a:cubicBezTo>
                <a:cubicBezTo>
                  <a:pt x="612616" y="4587370"/>
                  <a:pt x="637989" y="4581509"/>
                  <a:pt x="655835" y="4539964"/>
                </a:cubicBezTo>
                <a:cubicBezTo>
                  <a:pt x="661013" y="4528584"/>
                  <a:pt x="669008" y="4523776"/>
                  <a:pt x="679220" y="4532668"/>
                </a:cubicBezTo>
                <a:cubicBezTo>
                  <a:pt x="703062" y="4549899"/>
                  <a:pt x="729819" y="4552600"/>
                  <a:pt x="757455" y="4549888"/>
                </a:cubicBezTo>
                <a:cubicBezTo>
                  <a:pt x="771411" y="4549388"/>
                  <a:pt x="784813" y="4545464"/>
                  <a:pt x="800480" y="4544687"/>
                </a:cubicBezTo>
                <a:cubicBezTo>
                  <a:pt x="826683" y="4543964"/>
                  <a:pt x="848911" y="4540369"/>
                  <a:pt x="854186" y="4507886"/>
                </a:cubicBezTo>
                <a:cubicBezTo>
                  <a:pt x="856125" y="4519874"/>
                  <a:pt x="855799" y="4528711"/>
                  <a:pt x="862591" y="4538156"/>
                </a:cubicBezTo>
                <a:cubicBezTo>
                  <a:pt x="869937" y="4551026"/>
                  <a:pt x="882737" y="4554228"/>
                  <a:pt x="894707" y="4552292"/>
                </a:cubicBezTo>
                <a:cubicBezTo>
                  <a:pt x="908109" y="4548368"/>
                  <a:pt x="897620" y="4537763"/>
                  <a:pt x="898222" y="4530637"/>
                </a:cubicBezTo>
                <a:cubicBezTo>
                  <a:pt x="898271" y="4520086"/>
                  <a:pt x="904003" y="4512130"/>
                  <a:pt x="915093" y="4515608"/>
                </a:cubicBezTo>
                <a:cubicBezTo>
                  <a:pt x="929880" y="4520245"/>
                  <a:pt x="941850" y="4518309"/>
                  <a:pt x="956962" y="4514108"/>
                </a:cubicBezTo>
                <a:cubicBezTo>
                  <a:pt x="974940" y="4505929"/>
                  <a:pt x="993750" y="4502887"/>
                  <a:pt x="1013064" y="4513821"/>
                </a:cubicBezTo>
                <a:cubicBezTo>
                  <a:pt x="1024709" y="4520723"/>
                  <a:pt x="1034691" y="4517352"/>
                  <a:pt x="1041856" y="4507407"/>
                </a:cubicBezTo>
                <a:cubicBezTo>
                  <a:pt x="1046155" y="4501441"/>
                  <a:pt x="1050454" y="4495474"/>
                  <a:pt x="1053320" y="4491496"/>
                </a:cubicBezTo>
                <a:cubicBezTo>
                  <a:pt x="1060761" y="4483264"/>
                  <a:pt x="1063953" y="4470447"/>
                  <a:pt x="1074766" y="4472212"/>
                </a:cubicBezTo>
                <a:cubicBezTo>
                  <a:pt x="1085579" y="4473978"/>
                  <a:pt x="1085809" y="4486241"/>
                  <a:pt x="1087194" y="4494804"/>
                </a:cubicBezTo>
                <a:cubicBezTo>
                  <a:pt x="1088579" y="4503366"/>
                  <a:pt x="1094864" y="4498834"/>
                  <a:pt x="1100270" y="4499718"/>
                </a:cubicBezTo>
                <a:cubicBezTo>
                  <a:pt x="1105400" y="4498889"/>
                  <a:pt x="1110530" y="4498058"/>
                  <a:pt x="1107712" y="4491485"/>
                </a:cubicBezTo>
                <a:cubicBezTo>
                  <a:pt x="1101246" y="4473201"/>
                  <a:pt x="1110674" y="4466405"/>
                  <a:pt x="1125787" y="4462204"/>
                </a:cubicBezTo>
                <a:cubicBezTo>
                  <a:pt x="1140899" y="4458003"/>
                  <a:pt x="1141502" y="4450876"/>
                  <a:pt x="1129303" y="4440549"/>
                </a:cubicBezTo>
                <a:cubicBezTo>
                  <a:pt x="1127040" y="4437401"/>
                  <a:pt x="1121633" y="4436518"/>
                  <a:pt x="1116226" y="4435635"/>
                </a:cubicBezTo>
                <a:cubicBezTo>
                  <a:pt x="1068445" y="4422276"/>
                  <a:pt x="1018906" y="4419745"/>
                  <a:pt x="968487" y="4422628"/>
                </a:cubicBezTo>
                <a:cubicBezTo>
                  <a:pt x="928327" y="4423851"/>
                  <a:pt x="891035" y="4421097"/>
                  <a:pt x="854392" y="4400664"/>
                </a:cubicBezTo>
                <a:cubicBezTo>
                  <a:pt x="833091" y="4388294"/>
                  <a:pt x="816088" y="4369958"/>
                  <a:pt x="800518" y="4349632"/>
                </a:cubicBezTo>
                <a:cubicBezTo>
                  <a:pt x="791872" y="4372118"/>
                  <a:pt x="783600" y="4375212"/>
                  <a:pt x="763731" y="4360854"/>
                </a:cubicBezTo>
                <a:cubicBezTo>
                  <a:pt x="757770" y="4356546"/>
                  <a:pt x="752966" y="4348537"/>
                  <a:pt x="753291" y="4339698"/>
                </a:cubicBezTo>
                <a:cubicBezTo>
                  <a:pt x="752508" y="4324010"/>
                  <a:pt x="739708" y="4320809"/>
                  <a:pt x="727461" y="4321032"/>
                </a:cubicBezTo>
                <a:cubicBezTo>
                  <a:pt x="714938" y="4319543"/>
                  <a:pt x="711193" y="4328935"/>
                  <a:pt x="707448" y="4338326"/>
                </a:cubicBezTo>
                <a:cubicBezTo>
                  <a:pt x="705413" y="4347441"/>
                  <a:pt x="707075" y="4357716"/>
                  <a:pt x="698476" y="4369649"/>
                </a:cubicBezTo>
                <a:cubicBezTo>
                  <a:pt x="700283" y="4348271"/>
                  <a:pt x="689192" y="4344793"/>
                  <a:pt x="674959" y="4343580"/>
                </a:cubicBezTo>
                <a:cubicBezTo>
                  <a:pt x="662712" y="4343804"/>
                  <a:pt x="647649" y="4337454"/>
                  <a:pt x="647697" y="4326903"/>
                </a:cubicBezTo>
                <a:cubicBezTo>
                  <a:pt x="648071" y="4307513"/>
                  <a:pt x="646735" y="4288401"/>
                  <a:pt x="656212" y="4271054"/>
                </a:cubicBezTo>
                <a:cubicBezTo>
                  <a:pt x="661667" y="4261385"/>
                  <a:pt x="668229" y="4258566"/>
                  <a:pt x="680475" y="4258343"/>
                </a:cubicBezTo>
                <a:cubicBezTo>
                  <a:pt x="689579" y="4260385"/>
                  <a:pt x="693553" y="4263257"/>
                  <a:pt x="693504" y="4273808"/>
                </a:cubicBezTo>
                <a:cubicBezTo>
                  <a:pt x="694613" y="4280658"/>
                  <a:pt x="700296" y="4283253"/>
                  <a:pt x="705426" y="4282423"/>
                </a:cubicBezTo>
                <a:cubicBezTo>
                  <a:pt x="725667" y="4277392"/>
                  <a:pt x="739299" y="4285731"/>
                  <a:pt x="753207" y="4295782"/>
                </a:cubicBezTo>
                <a:cubicBezTo>
                  <a:pt x="766838" y="4304120"/>
                  <a:pt x="781071" y="4305333"/>
                  <a:pt x="791102" y="4291411"/>
                </a:cubicBezTo>
                <a:cubicBezTo>
                  <a:pt x="798267" y="4281465"/>
                  <a:pt x="802241" y="4284337"/>
                  <a:pt x="802193" y="4294889"/>
                </a:cubicBezTo>
                <a:cubicBezTo>
                  <a:pt x="803300" y="4301738"/>
                  <a:pt x="806998" y="4302898"/>
                  <a:pt x="814391" y="4305216"/>
                </a:cubicBezTo>
                <a:cubicBezTo>
                  <a:pt x="845121" y="4310790"/>
                  <a:pt x="875900" y="4305811"/>
                  <a:pt x="903307" y="4290836"/>
                </a:cubicBezTo>
                <a:cubicBezTo>
                  <a:pt x="917588" y="4281497"/>
                  <a:pt x="932978" y="4279009"/>
                  <a:pt x="948921" y="4279944"/>
                </a:cubicBezTo>
                <a:cubicBezTo>
                  <a:pt x="963154" y="4281157"/>
                  <a:pt x="976508" y="4287784"/>
                  <a:pt x="988152" y="4294686"/>
                </a:cubicBezTo>
                <a:cubicBezTo>
                  <a:pt x="994113" y="4298993"/>
                  <a:pt x="998640" y="4305290"/>
                  <a:pt x="1006359" y="4298771"/>
                </a:cubicBezTo>
                <a:cubicBezTo>
                  <a:pt x="1014078" y="4292250"/>
                  <a:pt x="1012971" y="4285401"/>
                  <a:pt x="1009876" y="4277116"/>
                </a:cubicBezTo>
                <a:cubicBezTo>
                  <a:pt x="1007058" y="4270543"/>
                  <a:pt x="1002808" y="4265959"/>
                  <a:pt x="1003410" y="4258832"/>
                </a:cubicBezTo>
                <a:cubicBezTo>
                  <a:pt x="1000363" y="4239995"/>
                  <a:pt x="990429" y="4232816"/>
                  <a:pt x="972775" y="4232157"/>
                </a:cubicBezTo>
                <a:cubicBezTo>
                  <a:pt x="940889" y="4230285"/>
                  <a:pt x="912146" y="4226148"/>
                  <a:pt x="881415" y="4220575"/>
                </a:cubicBezTo>
                <a:cubicBezTo>
                  <a:pt x="862932" y="4214777"/>
                  <a:pt x="859837" y="4206492"/>
                  <a:pt x="869591" y="4190857"/>
                </a:cubicBezTo>
                <a:cubicBezTo>
                  <a:pt x="871301" y="4190581"/>
                  <a:pt x="871024" y="4188868"/>
                  <a:pt x="870747" y="4187155"/>
                </a:cubicBezTo>
                <a:cubicBezTo>
                  <a:pt x="871398" y="4169479"/>
                  <a:pt x="881705" y="4157269"/>
                  <a:pt x="892290" y="4146771"/>
                </a:cubicBezTo>
                <a:cubicBezTo>
                  <a:pt x="899732" y="4138539"/>
                  <a:pt x="903706" y="4141410"/>
                  <a:pt x="906523" y="4147984"/>
                </a:cubicBezTo>
                <a:cubicBezTo>
                  <a:pt x="912436" y="4162841"/>
                  <a:pt x="904994" y="4171074"/>
                  <a:pt x="891591" y="4174998"/>
                </a:cubicBezTo>
                <a:cubicBezTo>
                  <a:pt x="896395" y="4183007"/>
                  <a:pt x="902633" y="4189027"/>
                  <a:pt x="911182" y="4187646"/>
                </a:cubicBezTo>
                <a:cubicBezTo>
                  <a:pt x="916312" y="4186816"/>
                  <a:pt x="916915" y="4179689"/>
                  <a:pt x="917794" y="4174275"/>
                </a:cubicBezTo>
                <a:cubicBezTo>
                  <a:pt x="920479" y="4147483"/>
                  <a:pt x="926488" y="4141241"/>
                  <a:pt x="952414" y="4138804"/>
                </a:cubicBezTo>
                <a:cubicBezTo>
                  <a:pt x="976907" y="4138357"/>
                  <a:pt x="1002556" y="4134209"/>
                  <a:pt x="1025941" y="4126913"/>
                </a:cubicBezTo>
                <a:cubicBezTo>
                  <a:pt x="1057598" y="4116522"/>
                  <a:pt x="1065546" y="4122266"/>
                  <a:pt x="1065678" y="4155630"/>
                </a:cubicBezTo>
                <a:cubicBezTo>
                  <a:pt x="1065955" y="4157343"/>
                  <a:pt x="1066232" y="4159056"/>
                  <a:pt x="1066509" y="4160768"/>
                </a:cubicBezTo>
                <a:cubicBezTo>
                  <a:pt x="1065630" y="4166181"/>
                  <a:pt x="1061609" y="4173861"/>
                  <a:pt x="1070712" y="4175902"/>
                </a:cubicBezTo>
                <a:cubicBezTo>
                  <a:pt x="1079538" y="4176233"/>
                  <a:pt x="1088642" y="4178275"/>
                  <a:pt x="1092110" y="4167170"/>
                </a:cubicBezTo>
                <a:cubicBezTo>
                  <a:pt x="1094422" y="4159768"/>
                  <a:pt x="1097011" y="4154078"/>
                  <a:pt x="1097613" y="4146951"/>
                </a:cubicBezTo>
                <a:cubicBezTo>
                  <a:pt x="1102791" y="4135571"/>
                  <a:pt x="1109354" y="4132752"/>
                  <a:pt x="1120722" y="4137943"/>
                </a:cubicBezTo>
                <a:cubicBezTo>
                  <a:pt x="1131812" y="4141420"/>
                  <a:pt x="1131486" y="4150259"/>
                  <a:pt x="1125755" y="4158215"/>
                </a:cubicBezTo>
                <a:cubicBezTo>
                  <a:pt x="1124598" y="4161917"/>
                  <a:pt x="1123165" y="4163906"/>
                  <a:pt x="1122009" y="4167606"/>
                </a:cubicBezTo>
                <a:cubicBezTo>
                  <a:pt x="1119143" y="4171584"/>
                  <a:pt x="1119975" y="4176722"/>
                  <a:pt x="1123948" y="4179593"/>
                </a:cubicBezTo>
                <a:cubicBezTo>
                  <a:pt x="1129631" y="4182188"/>
                  <a:pt x="1130511" y="4176774"/>
                  <a:pt x="1133654" y="4174509"/>
                </a:cubicBezTo>
                <a:cubicBezTo>
                  <a:pt x="1139663" y="4168266"/>
                  <a:pt x="1143684" y="4160586"/>
                  <a:pt x="1145720" y="4151472"/>
                </a:cubicBezTo>
                <a:cubicBezTo>
                  <a:pt x="1154089" y="4127275"/>
                  <a:pt x="1163795" y="4122191"/>
                  <a:pt x="1187963" y="4130582"/>
                </a:cubicBezTo>
                <a:cubicBezTo>
                  <a:pt x="1199052" y="4134060"/>
                  <a:pt x="1210420" y="4139251"/>
                  <a:pt x="1221510" y="4142728"/>
                </a:cubicBezTo>
                <a:cubicBezTo>
                  <a:pt x="1228904" y="4145048"/>
                  <a:pt x="1237730" y="4145377"/>
                  <a:pt x="1243185" y="4135708"/>
                </a:cubicBezTo>
                <a:cubicBezTo>
                  <a:pt x="1250074" y="4124052"/>
                  <a:pt x="1253264" y="4111235"/>
                  <a:pt x="1270640" y="4110182"/>
                </a:cubicBezTo>
                <a:lnTo>
                  <a:pt x="1282876" y="4108797"/>
                </a:lnTo>
                <a:lnTo>
                  <a:pt x="1286576" y="4097017"/>
                </a:lnTo>
                <a:cubicBezTo>
                  <a:pt x="1288993" y="4091741"/>
                  <a:pt x="1291968" y="4087272"/>
                  <a:pt x="1295439" y="4084293"/>
                </a:cubicBezTo>
                <a:cubicBezTo>
                  <a:pt x="1313289" y="4070389"/>
                  <a:pt x="1331138" y="4080320"/>
                  <a:pt x="1345022" y="4088265"/>
                </a:cubicBezTo>
                <a:cubicBezTo>
                  <a:pt x="1364855" y="4100182"/>
                  <a:pt x="1386671" y="4108127"/>
                  <a:pt x="1410471" y="4108127"/>
                </a:cubicBezTo>
                <a:cubicBezTo>
                  <a:pt x="1424354" y="4108127"/>
                  <a:pt x="1440221" y="4108127"/>
                  <a:pt x="1456087" y="4108127"/>
                </a:cubicBezTo>
                <a:cubicBezTo>
                  <a:pt x="1472450" y="4108127"/>
                  <a:pt x="1488688" y="4108748"/>
                  <a:pt x="1504648" y="4110424"/>
                </a:cubicBezTo>
                <a:lnTo>
                  <a:pt x="1547867" y="4118376"/>
                </a:lnTo>
                <a:lnTo>
                  <a:pt x="1565813" y="4109890"/>
                </a:lnTo>
                <a:lnTo>
                  <a:pt x="1580766" y="4100198"/>
                </a:lnTo>
                <a:lnTo>
                  <a:pt x="1565424" y="4094947"/>
                </a:lnTo>
                <a:cubicBezTo>
                  <a:pt x="1530228" y="4076440"/>
                  <a:pt x="1493627" y="4076689"/>
                  <a:pt x="1459577" y="4097923"/>
                </a:cubicBezTo>
                <a:cubicBezTo>
                  <a:pt x="1446536" y="4104920"/>
                  <a:pt x="1441032" y="4103125"/>
                  <a:pt x="1437127" y="4089196"/>
                </a:cubicBezTo>
                <a:cubicBezTo>
                  <a:pt x="1435824" y="4084553"/>
                  <a:pt x="1434522" y="4079910"/>
                  <a:pt x="1432108" y="4077249"/>
                </a:cubicBezTo>
                <a:cubicBezTo>
                  <a:pt x="1402903" y="4050384"/>
                  <a:pt x="1374133" y="4025067"/>
                  <a:pt x="1330239" y="4029031"/>
                </a:cubicBezTo>
                <a:cubicBezTo>
                  <a:pt x="1320533" y="4030083"/>
                  <a:pt x="1320775" y="4025007"/>
                  <a:pt x="1322130" y="4017950"/>
                </a:cubicBezTo>
                <a:cubicBezTo>
                  <a:pt x="1322807" y="4014421"/>
                  <a:pt x="1325030" y="4010459"/>
                  <a:pt x="1327252" y="4006497"/>
                </a:cubicBezTo>
                <a:cubicBezTo>
                  <a:pt x="1331697" y="3998573"/>
                  <a:pt x="1336577" y="3992196"/>
                  <a:pt x="1327791" y="3984645"/>
                </a:cubicBezTo>
                <a:cubicBezTo>
                  <a:pt x="1320552" y="3976660"/>
                  <a:pt x="1314560" y="3985017"/>
                  <a:pt x="1307268" y="3988732"/>
                </a:cubicBezTo>
                <a:cubicBezTo>
                  <a:pt x="1293116" y="3997709"/>
                  <a:pt x="1277419" y="4007119"/>
                  <a:pt x="1262452" y="4001302"/>
                </a:cubicBezTo>
                <a:cubicBezTo>
                  <a:pt x="1243960" y="3994802"/>
                  <a:pt x="1237536" y="4001613"/>
                  <a:pt x="1230190" y="4017027"/>
                </a:cubicBezTo>
                <a:cubicBezTo>
                  <a:pt x="1227968" y="4020989"/>
                  <a:pt x="1225746" y="4024951"/>
                  <a:pt x="1221544" y="4027799"/>
                </a:cubicBezTo>
                <a:cubicBezTo>
                  <a:pt x="1218210" y="4033741"/>
                  <a:pt x="1214007" y="4036589"/>
                  <a:pt x="1206089" y="4032133"/>
                </a:cubicBezTo>
                <a:cubicBezTo>
                  <a:pt x="1200153" y="4028790"/>
                  <a:pt x="1198415" y="4022601"/>
                  <a:pt x="1201749" y="4016657"/>
                </a:cubicBezTo>
                <a:cubicBezTo>
                  <a:pt x="1204649" y="4009165"/>
                  <a:pt x="1204459" y="4002542"/>
                  <a:pt x="1209338" y="3996166"/>
                </a:cubicBezTo>
                <a:cubicBezTo>
                  <a:pt x="1211994" y="3993750"/>
                  <a:pt x="1214651" y="3991337"/>
                  <a:pt x="1211803" y="3987128"/>
                </a:cubicBezTo>
                <a:cubicBezTo>
                  <a:pt x="1209391" y="3984467"/>
                  <a:pt x="1205188" y="3987314"/>
                  <a:pt x="1202098" y="3988181"/>
                </a:cubicBezTo>
                <a:cubicBezTo>
                  <a:pt x="1197462" y="3989482"/>
                  <a:pt x="1194371" y="3990348"/>
                  <a:pt x="1192149" y="3994309"/>
                </a:cubicBezTo>
                <a:cubicBezTo>
                  <a:pt x="1189926" y="3998271"/>
                  <a:pt x="1186834" y="3999138"/>
                  <a:pt x="1182875" y="3996910"/>
                </a:cubicBezTo>
                <a:cubicBezTo>
                  <a:pt x="1161103" y="3984655"/>
                  <a:pt x="1138843" y="3982551"/>
                  <a:pt x="1116096" y="3990600"/>
                </a:cubicBezTo>
                <a:cubicBezTo>
                  <a:pt x="1105713" y="3995181"/>
                  <a:pt x="1094896" y="3998214"/>
                  <a:pt x="1083644" y="3999701"/>
                </a:cubicBezTo>
                <a:cubicBezTo>
                  <a:pt x="1077463" y="4001435"/>
                  <a:pt x="1068191" y="4004036"/>
                  <a:pt x="1062929" y="3997164"/>
                </a:cubicBezTo>
                <a:cubicBezTo>
                  <a:pt x="1059648" y="3991408"/>
                  <a:pt x="1066073" y="3984597"/>
                  <a:pt x="1069406" y="3978654"/>
                </a:cubicBezTo>
                <a:cubicBezTo>
                  <a:pt x="1071628" y="3974692"/>
                  <a:pt x="1074286" y="3972278"/>
                  <a:pt x="1076509" y="3968316"/>
                </a:cubicBezTo>
                <a:cubicBezTo>
                  <a:pt x="1078731" y="3964354"/>
                  <a:pt x="1085590" y="3959091"/>
                  <a:pt x="1080764" y="3953768"/>
                </a:cubicBezTo>
                <a:cubicBezTo>
                  <a:pt x="1077482" y="3948011"/>
                  <a:pt x="1069754" y="3950179"/>
                  <a:pt x="1064007" y="3953460"/>
                </a:cubicBezTo>
                <a:cubicBezTo>
                  <a:pt x="1050099" y="3957360"/>
                  <a:pt x="1038413" y="3957299"/>
                  <a:pt x="1022769" y="3955009"/>
                </a:cubicBezTo>
                <a:cubicBezTo>
                  <a:pt x="987522" y="3948202"/>
                  <a:pt x="972693" y="3960707"/>
                  <a:pt x="969011" y="3995127"/>
                </a:cubicBezTo>
                <a:cubicBezTo>
                  <a:pt x="967847" y="4008807"/>
                  <a:pt x="961855" y="4017165"/>
                  <a:pt x="949059" y="4019086"/>
                </a:cubicBezTo>
                <a:cubicBezTo>
                  <a:pt x="940813" y="3989681"/>
                  <a:pt x="932999" y="3961824"/>
                  <a:pt x="924754" y="3932419"/>
                </a:cubicBezTo>
                <a:cubicBezTo>
                  <a:pt x="945954" y="3924804"/>
                  <a:pt x="948420" y="3915766"/>
                  <a:pt x="938332" y="3903571"/>
                </a:cubicBezTo>
                <a:cubicBezTo>
                  <a:pt x="935484" y="3899362"/>
                  <a:pt x="928435" y="3898000"/>
                  <a:pt x="930223" y="3892490"/>
                </a:cubicBezTo>
                <a:cubicBezTo>
                  <a:pt x="933557" y="3886547"/>
                  <a:pt x="940173" y="3886362"/>
                  <a:pt x="945244" y="3886608"/>
                </a:cubicBezTo>
                <a:cubicBezTo>
                  <a:pt x="949879" y="3885308"/>
                  <a:pt x="953404" y="3885988"/>
                  <a:pt x="956930" y="3886670"/>
                </a:cubicBezTo>
                <a:cubicBezTo>
                  <a:pt x="967069" y="3887165"/>
                  <a:pt x="971271" y="3884317"/>
                  <a:pt x="969778" y="3873050"/>
                </a:cubicBezTo>
                <a:cubicBezTo>
                  <a:pt x="969587" y="3866426"/>
                  <a:pt x="971619" y="3855840"/>
                  <a:pt x="980648" y="3858316"/>
                </a:cubicBezTo>
                <a:lnTo>
                  <a:pt x="1012245" y="3855626"/>
                </a:lnTo>
                <a:lnTo>
                  <a:pt x="997346" y="3841601"/>
                </a:lnTo>
                <a:cubicBezTo>
                  <a:pt x="988013" y="3827295"/>
                  <a:pt x="975538" y="3815255"/>
                  <a:pt x="958487" y="3807469"/>
                </a:cubicBezTo>
                <a:cubicBezTo>
                  <a:pt x="943146" y="3799407"/>
                  <a:pt x="927804" y="3791345"/>
                  <a:pt x="916763" y="3777316"/>
                </a:cubicBezTo>
                <a:cubicBezTo>
                  <a:pt x="909273" y="3796100"/>
                  <a:pt x="922855" y="3814989"/>
                  <a:pt x="915365" y="3833772"/>
                </a:cubicBezTo>
                <a:cubicBezTo>
                  <a:pt x="896376" y="3814000"/>
                  <a:pt x="896376" y="3814000"/>
                  <a:pt x="874376" y="3829859"/>
                </a:cubicBezTo>
                <a:cubicBezTo>
                  <a:pt x="864670" y="3834943"/>
                  <a:pt x="858107" y="3837761"/>
                  <a:pt x="847016" y="3834283"/>
                </a:cubicBezTo>
                <a:cubicBezTo>
                  <a:pt x="817719" y="3826721"/>
                  <a:pt x="788975" y="3822583"/>
                  <a:pt x="760233" y="3818446"/>
                </a:cubicBezTo>
                <a:cubicBezTo>
                  <a:pt x="672015" y="3804598"/>
                  <a:pt x="583749" y="3801301"/>
                  <a:pt x="496411" y="3782040"/>
                </a:cubicBezTo>
                <a:cubicBezTo>
                  <a:pt x="489295" y="3781433"/>
                  <a:pt x="479035" y="3783092"/>
                  <a:pt x="477650" y="3774530"/>
                </a:cubicBezTo>
                <a:cubicBezTo>
                  <a:pt x="474556" y="3766245"/>
                  <a:pt x="482551" y="3761438"/>
                  <a:pt x="486850" y="3755470"/>
                </a:cubicBezTo>
                <a:cubicBezTo>
                  <a:pt x="491426" y="3751216"/>
                  <a:pt x="497712" y="3746684"/>
                  <a:pt x="493184" y="3740389"/>
                </a:cubicBezTo>
                <a:cubicBezTo>
                  <a:pt x="490090" y="3732103"/>
                  <a:pt x="482696" y="3729784"/>
                  <a:pt x="475580" y="3729178"/>
                </a:cubicBezTo>
                <a:cubicBezTo>
                  <a:pt x="470450" y="3730007"/>
                  <a:pt x="465320" y="3730837"/>
                  <a:pt x="460190" y="3731667"/>
                </a:cubicBezTo>
                <a:cubicBezTo>
                  <a:pt x="435974" y="3733826"/>
                  <a:pt x="420079" y="3722339"/>
                  <a:pt x="416202" y="3698365"/>
                </a:cubicBezTo>
                <a:cubicBezTo>
                  <a:pt x="414818" y="3689803"/>
                  <a:pt x="413433" y="3681241"/>
                  <a:pt x="415468" y="3672127"/>
                </a:cubicBezTo>
                <a:cubicBezTo>
                  <a:pt x="415516" y="3661575"/>
                  <a:pt x="407845" y="3657544"/>
                  <a:pt x="398140" y="3662628"/>
                </a:cubicBezTo>
                <a:cubicBezTo>
                  <a:pt x="380162" y="3670808"/>
                  <a:pt x="373827" y="3685889"/>
                  <a:pt x="379415" y="3709587"/>
                </a:cubicBezTo>
                <a:cubicBezTo>
                  <a:pt x="365230" y="3697823"/>
                  <a:pt x="354742" y="3687218"/>
                  <a:pt x="347396" y="3674350"/>
                </a:cubicBezTo>
                <a:cubicBezTo>
                  <a:pt x="340051" y="3661480"/>
                  <a:pt x="340196" y="3629826"/>
                  <a:pt x="350503" y="3617616"/>
                </a:cubicBezTo>
                <a:cubicBezTo>
                  <a:pt x="363955" y="3603141"/>
                  <a:pt x="380728" y="3609214"/>
                  <a:pt x="393806" y="3614128"/>
                </a:cubicBezTo>
                <a:cubicBezTo>
                  <a:pt x="412566" y="3621637"/>
                  <a:pt x="432484" y="3625445"/>
                  <a:pt x="453002" y="3622127"/>
                </a:cubicBezTo>
                <a:cubicBezTo>
                  <a:pt x="464972" y="3620190"/>
                  <a:pt x="478652" y="3617978"/>
                  <a:pt x="492330" y="3615766"/>
                </a:cubicBezTo>
                <a:cubicBezTo>
                  <a:pt x="548758" y="3606640"/>
                  <a:pt x="604860" y="3606353"/>
                  <a:pt x="655965" y="3640260"/>
                </a:cubicBezTo>
                <a:cubicBezTo>
                  <a:pt x="675557" y="3652906"/>
                  <a:pt x="684986" y="3646111"/>
                  <a:pt x="690212" y="3624178"/>
                </a:cubicBezTo>
                <a:cubicBezTo>
                  <a:pt x="691368" y="3620478"/>
                  <a:pt x="687117" y="3615893"/>
                  <a:pt x="691969" y="3613351"/>
                </a:cubicBezTo>
                <a:cubicBezTo>
                  <a:pt x="697100" y="3612522"/>
                  <a:pt x="701074" y="3615393"/>
                  <a:pt x="703338" y="3618542"/>
                </a:cubicBezTo>
                <a:cubicBezTo>
                  <a:pt x="705601" y="3621690"/>
                  <a:pt x="707865" y="3624838"/>
                  <a:pt x="709852" y="3626274"/>
                </a:cubicBezTo>
                <a:cubicBezTo>
                  <a:pt x="716366" y="3634006"/>
                  <a:pt x="724314" y="3639750"/>
                  <a:pt x="731478" y="3629805"/>
                </a:cubicBezTo>
                <a:cubicBezTo>
                  <a:pt x="740354" y="3619584"/>
                  <a:pt x="726397" y="3620084"/>
                  <a:pt x="722147" y="3615500"/>
                </a:cubicBezTo>
                <a:cubicBezTo>
                  <a:pt x="721869" y="3613787"/>
                  <a:pt x="720160" y="3614064"/>
                  <a:pt x="719882" y="3612352"/>
                </a:cubicBezTo>
                <a:cubicBezTo>
                  <a:pt x="715909" y="3609480"/>
                  <a:pt x="713369" y="3604619"/>
                  <a:pt x="716234" y="3600641"/>
                </a:cubicBezTo>
                <a:cubicBezTo>
                  <a:pt x="718823" y="3594951"/>
                  <a:pt x="722243" y="3594397"/>
                  <a:pt x="727927" y="3596992"/>
                </a:cubicBezTo>
                <a:cubicBezTo>
                  <a:pt x="750107" y="3603949"/>
                  <a:pt x="767809" y="3594057"/>
                  <a:pt x="778442" y="3573009"/>
                </a:cubicBezTo>
                <a:cubicBezTo>
                  <a:pt x="781307" y="3569030"/>
                  <a:pt x="787594" y="3564499"/>
                  <a:pt x="786763" y="3559363"/>
                </a:cubicBezTo>
                <a:cubicBezTo>
                  <a:pt x="783716" y="3540526"/>
                  <a:pt x="761861" y="3524731"/>
                  <a:pt x="745315" y="3530922"/>
                </a:cubicBezTo>
                <a:cubicBezTo>
                  <a:pt x="712225" y="3543302"/>
                  <a:pt x="678906" y="3543419"/>
                  <a:pt x="643924" y="3533261"/>
                </a:cubicBezTo>
                <a:cubicBezTo>
                  <a:pt x="631401" y="3531773"/>
                  <a:pt x="618878" y="3530283"/>
                  <a:pt x="610003" y="3540505"/>
                </a:cubicBezTo>
                <a:cubicBezTo>
                  <a:pt x="602285" y="3547024"/>
                  <a:pt x="598588" y="3545865"/>
                  <a:pt x="595216" y="3535868"/>
                </a:cubicBezTo>
                <a:cubicBezTo>
                  <a:pt x="591290" y="3522445"/>
                  <a:pt x="581356" y="3515266"/>
                  <a:pt x="567123" y="3514053"/>
                </a:cubicBezTo>
                <a:cubicBezTo>
                  <a:pt x="552613" y="3511128"/>
                  <a:pt x="536392" y="3508480"/>
                  <a:pt x="520172" y="3505831"/>
                </a:cubicBezTo>
                <a:cubicBezTo>
                  <a:pt x="505939" y="3504619"/>
                  <a:pt x="499147" y="3495175"/>
                  <a:pt x="498642" y="3481198"/>
                </a:cubicBezTo>
                <a:cubicBezTo>
                  <a:pt x="498365" y="3479486"/>
                  <a:pt x="497811" y="3476061"/>
                  <a:pt x="498968" y="3472360"/>
                </a:cubicBezTo>
                <a:cubicBezTo>
                  <a:pt x="497583" y="3463798"/>
                  <a:pt x="491345" y="3457777"/>
                  <a:pt x="482795" y="3459160"/>
                </a:cubicBezTo>
                <a:cubicBezTo>
                  <a:pt x="475678" y="3458554"/>
                  <a:pt x="477063" y="3467117"/>
                  <a:pt x="478171" y="3473965"/>
                </a:cubicBezTo>
                <a:cubicBezTo>
                  <a:pt x="477569" y="3481092"/>
                  <a:pt x="478677" y="3487942"/>
                  <a:pt x="468694" y="3491314"/>
                </a:cubicBezTo>
                <a:cubicBezTo>
                  <a:pt x="453305" y="3493802"/>
                  <a:pt x="436856" y="3478890"/>
                  <a:pt x="437783" y="3462925"/>
                </a:cubicBezTo>
                <a:cubicBezTo>
                  <a:pt x="436952" y="3457789"/>
                  <a:pt x="439819" y="3453811"/>
                  <a:pt x="435568" y="3449227"/>
                </a:cubicBezTo>
                <a:cubicBezTo>
                  <a:pt x="430438" y="3450057"/>
                  <a:pt x="431269" y="3455193"/>
                  <a:pt x="428126" y="3457458"/>
                </a:cubicBezTo>
                <a:cubicBezTo>
                  <a:pt x="421238" y="3469115"/>
                  <a:pt x="414399" y="3470222"/>
                  <a:pt x="405621" y="3459341"/>
                </a:cubicBezTo>
                <a:cubicBezTo>
                  <a:pt x="394024" y="3441887"/>
                  <a:pt x="378130" y="3430400"/>
                  <a:pt x="362511" y="3420626"/>
                </a:cubicBezTo>
                <a:cubicBezTo>
                  <a:pt x="344630" y="3407704"/>
                  <a:pt x="328180" y="3392792"/>
                  <a:pt x="322593" y="3369094"/>
                </a:cubicBezTo>
                <a:cubicBezTo>
                  <a:pt x="319499" y="3360809"/>
                  <a:pt x="314417" y="3351087"/>
                  <a:pt x="305314" y="3349046"/>
                </a:cubicBezTo>
                <a:cubicBezTo>
                  <a:pt x="268346" y="3337452"/>
                  <a:pt x="251439" y="3298013"/>
                  <a:pt x="215628" y="3282718"/>
                </a:cubicBezTo>
                <a:cubicBezTo>
                  <a:pt x="205971" y="3277252"/>
                  <a:pt x="206296" y="3268414"/>
                  <a:pt x="208331" y="3259298"/>
                </a:cubicBezTo>
                <a:cubicBezTo>
                  <a:pt x="212076" y="3249906"/>
                  <a:pt x="221457" y="3253661"/>
                  <a:pt x="227417" y="3257969"/>
                </a:cubicBezTo>
                <a:cubicBezTo>
                  <a:pt x="239062" y="3264872"/>
                  <a:pt x="249044" y="3261501"/>
                  <a:pt x="258196" y="3252991"/>
                </a:cubicBezTo>
                <a:cubicBezTo>
                  <a:pt x="268780" y="3242493"/>
                  <a:pt x="281906" y="3236856"/>
                  <a:pt x="297295" y="3234368"/>
                </a:cubicBezTo>
                <a:cubicBezTo>
                  <a:pt x="323221" y="3231931"/>
                  <a:pt x="339947" y="3248556"/>
                  <a:pt x="336984" y="3273636"/>
                </a:cubicBezTo>
                <a:cubicBezTo>
                  <a:pt x="336105" y="3279050"/>
                  <a:pt x="335503" y="3286175"/>
                  <a:pt x="336333" y="3291312"/>
                </a:cubicBezTo>
                <a:cubicBezTo>
                  <a:pt x="336611" y="3293025"/>
                  <a:pt x="335178" y="3295014"/>
                  <a:pt x="335178" y="3295014"/>
                </a:cubicBezTo>
                <a:cubicBezTo>
                  <a:pt x="336888" y="3294737"/>
                  <a:pt x="336888" y="3294737"/>
                  <a:pt x="338321" y="3292748"/>
                </a:cubicBezTo>
                <a:cubicBezTo>
                  <a:pt x="345160" y="3291643"/>
                  <a:pt x="350290" y="3290813"/>
                  <a:pt x="357407" y="3291419"/>
                </a:cubicBezTo>
                <a:cubicBezTo>
                  <a:pt x="391281" y="3294727"/>
                  <a:pt x="400709" y="3287931"/>
                  <a:pt x="405707" y="3253736"/>
                </a:cubicBezTo>
                <a:cubicBezTo>
                  <a:pt x="406634" y="3237770"/>
                  <a:pt x="416340" y="3232687"/>
                  <a:pt x="432283" y="3233622"/>
                </a:cubicBezTo>
                <a:cubicBezTo>
                  <a:pt x="444529" y="3233399"/>
                  <a:pt x="452476" y="3239143"/>
                  <a:pt x="461256" y="3250024"/>
                </a:cubicBezTo>
                <a:cubicBezTo>
                  <a:pt x="485603" y="3281230"/>
                  <a:pt x="518272" y="3298789"/>
                  <a:pt x="558985" y="3300992"/>
                </a:cubicBezTo>
                <a:cubicBezTo>
                  <a:pt x="593135" y="3306012"/>
                  <a:pt x="593135" y="3306012"/>
                  <a:pt x="580757" y="3272869"/>
                </a:cubicBezTo>
                <a:cubicBezTo>
                  <a:pt x="574291" y="3254587"/>
                  <a:pt x="576326" y="3245471"/>
                  <a:pt x="590606" y="3236133"/>
                </a:cubicBezTo>
                <a:cubicBezTo>
                  <a:pt x="599891" y="3260989"/>
                  <a:pt x="605852" y="3265296"/>
                  <a:pt x="631777" y="3262861"/>
                </a:cubicBezTo>
                <a:cubicBezTo>
                  <a:pt x="648877" y="3260096"/>
                  <a:pt x="666855" y="3251917"/>
                  <a:pt x="681594" y="3267105"/>
                </a:cubicBezTo>
                <a:cubicBezTo>
                  <a:pt x="681871" y="3268817"/>
                  <a:pt x="683581" y="3268541"/>
                  <a:pt x="685291" y="3268264"/>
                </a:cubicBezTo>
                <a:cubicBezTo>
                  <a:pt x="704702" y="3258096"/>
                  <a:pt x="712469" y="3241025"/>
                  <a:pt x="710578" y="3218487"/>
                </a:cubicBezTo>
                <a:cubicBezTo>
                  <a:pt x="708640" y="3206500"/>
                  <a:pt x="706702" y="3194514"/>
                  <a:pt x="719550" y="3187164"/>
                </a:cubicBezTo>
                <a:cubicBezTo>
                  <a:pt x="720983" y="3185175"/>
                  <a:pt x="725559" y="3180921"/>
                  <a:pt x="726390" y="3186058"/>
                </a:cubicBezTo>
                <a:cubicBezTo>
                  <a:pt x="730315" y="3199480"/>
                  <a:pt x="742561" y="3199257"/>
                  <a:pt x="753652" y="3202735"/>
                </a:cubicBezTo>
                <a:cubicBezTo>
                  <a:pt x="766452" y="3205936"/>
                  <a:pt x="774677" y="3213392"/>
                  <a:pt x="775182" y="3227368"/>
                </a:cubicBezTo>
                <a:cubicBezTo>
                  <a:pt x="775965" y="3243056"/>
                  <a:pt x="784743" y="3253937"/>
                  <a:pt x="799530" y="3258574"/>
                </a:cubicBezTo>
                <a:cubicBezTo>
                  <a:pt x="812884" y="3265200"/>
                  <a:pt x="824023" y="3258128"/>
                  <a:pt x="834608" y="3247629"/>
                </a:cubicBezTo>
                <a:cubicBezTo>
                  <a:pt x="843206" y="3235696"/>
                  <a:pt x="847733" y="3241993"/>
                  <a:pt x="849395" y="3252267"/>
                </a:cubicBezTo>
                <a:cubicBezTo>
                  <a:pt x="851887" y="3267679"/>
                  <a:pt x="861268" y="3271433"/>
                  <a:pt x="874394" y="3265796"/>
                </a:cubicBezTo>
                <a:cubicBezTo>
                  <a:pt x="877814" y="3265243"/>
                  <a:pt x="881233" y="3264689"/>
                  <a:pt x="884376" y="3262425"/>
                </a:cubicBezTo>
                <a:cubicBezTo>
                  <a:pt x="899211" y="3256510"/>
                  <a:pt x="911458" y="3256288"/>
                  <a:pt x="921067" y="3272306"/>
                </a:cubicBezTo>
                <a:cubicBezTo>
                  <a:pt x="932109" y="3286335"/>
                  <a:pt x="948884" y="3292408"/>
                  <a:pt x="964549" y="3291631"/>
                </a:cubicBezTo>
                <a:cubicBezTo>
                  <a:pt x="977073" y="3293120"/>
                  <a:pt x="990752" y="3290908"/>
                  <a:pt x="984286" y="3272625"/>
                </a:cubicBezTo>
                <a:cubicBezTo>
                  <a:pt x="983455" y="3267487"/>
                  <a:pt x="984057" y="3260361"/>
                  <a:pt x="984936" y="3254948"/>
                </a:cubicBezTo>
                <a:cubicBezTo>
                  <a:pt x="982998" y="3242961"/>
                  <a:pt x="986189" y="3230144"/>
                  <a:pt x="977688" y="3220976"/>
                </a:cubicBezTo>
                <a:cubicBezTo>
                  <a:pt x="955555" y="3203469"/>
                  <a:pt x="953388" y="3179218"/>
                  <a:pt x="949234" y="3153532"/>
                </a:cubicBezTo>
                <a:cubicBezTo>
                  <a:pt x="962311" y="3158446"/>
                  <a:pt x="975389" y="3163360"/>
                  <a:pt x="989068" y="3161148"/>
                </a:cubicBezTo>
                <a:cubicBezTo>
                  <a:pt x="1005890" y="3156670"/>
                  <a:pt x="1022110" y="3159318"/>
                  <a:pt x="1037452" y="3167380"/>
                </a:cubicBezTo>
                <a:cubicBezTo>
                  <a:pt x="1050805" y="3174007"/>
                  <a:pt x="1065593" y="3178644"/>
                  <a:pt x="1080379" y="3183282"/>
                </a:cubicBezTo>
                <a:cubicBezTo>
                  <a:pt x="1123308" y="3199183"/>
                  <a:pt x="1169103" y="3211106"/>
                  <a:pt x="1209996" y="3236121"/>
                </a:cubicBezTo>
                <a:cubicBezTo>
                  <a:pt x="1219653" y="3241588"/>
                  <a:pt x="1224230" y="3237334"/>
                  <a:pt x="1226264" y="3228218"/>
                </a:cubicBezTo>
                <a:cubicBezTo>
                  <a:pt x="1227420" y="3224517"/>
                  <a:pt x="1228022" y="3217391"/>
                  <a:pt x="1235140" y="3217998"/>
                </a:cubicBezTo>
                <a:cubicBezTo>
                  <a:pt x="1240546" y="3218880"/>
                  <a:pt x="1241653" y="3225730"/>
                  <a:pt x="1242208" y="3229155"/>
                </a:cubicBezTo>
                <a:cubicBezTo>
                  <a:pt x="1245302" y="3237440"/>
                  <a:pt x="1248119" y="3244013"/>
                  <a:pt x="1255236" y="3244620"/>
                </a:cubicBezTo>
                <a:cubicBezTo>
                  <a:pt x="1264063" y="3244949"/>
                  <a:pt x="1272010" y="3250692"/>
                  <a:pt x="1280837" y="3251022"/>
                </a:cubicBezTo>
                <a:cubicBezTo>
                  <a:pt x="1293360" y="3252511"/>
                  <a:pt x="1296178" y="3259085"/>
                  <a:pt x="1292710" y="3270188"/>
                </a:cubicBezTo>
                <a:cubicBezTo>
                  <a:pt x="1283233" y="3287536"/>
                  <a:pt x="1297466" y="3288748"/>
                  <a:pt x="1308834" y="3293938"/>
                </a:cubicBezTo>
                <a:cubicBezTo>
                  <a:pt x="1323897" y="3300289"/>
                  <a:pt x="1321682" y="3286589"/>
                  <a:pt x="1323994" y="3279186"/>
                </a:cubicBezTo>
                <a:cubicBezTo>
                  <a:pt x="1325151" y="3275485"/>
                  <a:pt x="1324596" y="3272060"/>
                  <a:pt x="1329726" y="3271231"/>
                </a:cubicBezTo>
                <a:cubicBezTo>
                  <a:pt x="1334531" y="3279240"/>
                  <a:pt x="1341045" y="3286972"/>
                  <a:pt x="1344417" y="3296970"/>
                </a:cubicBezTo>
                <a:cubicBezTo>
                  <a:pt x="1348944" y="3303266"/>
                  <a:pt x="1354905" y="3307574"/>
                  <a:pt x="1361745" y="3306468"/>
                </a:cubicBezTo>
                <a:cubicBezTo>
                  <a:pt x="1370294" y="3305085"/>
                  <a:pt x="1368910" y="3296523"/>
                  <a:pt x="1369789" y="3291109"/>
                </a:cubicBezTo>
                <a:cubicBezTo>
                  <a:pt x="1377929" y="3254649"/>
                  <a:pt x="1397064" y="3242768"/>
                  <a:pt x="1433477" y="3250937"/>
                </a:cubicBezTo>
                <a:cubicBezTo>
                  <a:pt x="1440871" y="3253256"/>
                  <a:pt x="1447988" y="3253862"/>
                  <a:pt x="1453948" y="3258169"/>
                </a:cubicBezTo>
                <a:cubicBezTo>
                  <a:pt x="1485509" y="3268880"/>
                  <a:pt x="1511989" y="3269869"/>
                  <a:pt x="1531220" y="3236886"/>
                </a:cubicBezTo>
                <a:cubicBezTo>
                  <a:pt x="1531220" y="3236886"/>
                  <a:pt x="1532930" y="3236611"/>
                  <a:pt x="1532654" y="3234897"/>
                </a:cubicBezTo>
                <a:cubicBezTo>
                  <a:pt x="1540649" y="3230090"/>
                  <a:pt x="1547212" y="3227271"/>
                  <a:pt x="1556592" y="3231026"/>
                </a:cubicBezTo>
                <a:cubicBezTo>
                  <a:pt x="1560289" y="3232185"/>
                  <a:pt x="1564262" y="3235058"/>
                  <a:pt x="1563383" y="3240470"/>
                </a:cubicBezTo>
                <a:cubicBezTo>
                  <a:pt x="1563059" y="3249310"/>
                  <a:pt x="1554785" y="3252405"/>
                  <a:pt x="1548222" y="3255224"/>
                </a:cubicBezTo>
                <a:cubicBezTo>
                  <a:pt x="1543094" y="3256053"/>
                  <a:pt x="1536530" y="3258871"/>
                  <a:pt x="1537362" y="3264009"/>
                </a:cubicBezTo>
                <a:cubicBezTo>
                  <a:pt x="1536759" y="3271135"/>
                  <a:pt x="1545032" y="3268040"/>
                  <a:pt x="1549005" y="3270911"/>
                </a:cubicBezTo>
                <a:cubicBezTo>
                  <a:pt x="1558109" y="3272953"/>
                  <a:pt x="1566936" y="3273283"/>
                  <a:pt x="1576039" y="3275326"/>
                </a:cubicBezTo>
                <a:cubicBezTo>
                  <a:pt x="1588562" y="3276814"/>
                  <a:pt x="1599652" y="3280292"/>
                  <a:pt x="1608154" y="3289461"/>
                </a:cubicBezTo>
                <a:cubicBezTo>
                  <a:pt x="1614392" y="3295480"/>
                  <a:pt x="1619522" y="3294651"/>
                  <a:pt x="1627517" y="3289843"/>
                </a:cubicBezTo>
                <a:cubicBezTo>
                  <a:pt x="1650072" y="3277410"/>
                  <a:pt x="1666292" y="3280059"/>
                  <a:pt x="1685004" y="3298118"/>
                </a:cubicBezTo>
                <a:cubicBezTo>
                  <a:pt x="1695215" y="3307010"/>
                  <a:pt x="1702284" y="3318167"/>
                  <a:pt x="1711062" y="3329048"/>
                </a:cubicBezTo>
                <a:cubicBezTo>
                  <a:pt x="1721826" y="3341364"/>
                  <a:pt x="1735181" y="3347990"/>
                  <a:pt x="1751401" y="3350639"/>
                </a:cubicBezTo>
                <a:cubicBezTo>
                  <a:pt x="1769332" y="3353011"/>
                  <a:pt x="1777327" y="3348204"/>
                  <a:pt x="1782831" y="3327984"/>
                </a:cubicBezTo>
                <a:cubicBezTo>
                  <a:pt x="1788057" y="3306052"/>
                  <a:pt x="1799749" y="3302405"/>
                  <a:pt x="1820497" y="3311349"/>
                </a:cubicBezTo>
                <a:cubicBezTo>
                  <a:pt x="1827891" y="3313668"/>
                  <a:pt x="1831864" y="3316540"/>
                  <a:pt x="1840137" y="3313445"/>
                </a:cubicBezTo>
                <a:cubicBezTo>
                  <a:pt x="1859549" y="3303277"/>
                  <a:pt x="1859549" y="3303277"/>
                  <a:pt x="1863148" y="3325538"/>
                </a:cubicBezTo>
                <a:lnTo>
                  <a:pt x="1863449" y="3327395"/>
                </a:lnTo>
                <a:lnTo>
                  <a:pt x="1889818" y="3335946"/>
                </a:lnTo>
                <a:lnTo>
                  <a:pt x="1899585" y="3336631"/>
                </a:lnTo>
                <a:lnTo>
                  <a:pt x="1901584" y="3335356"/>
                </a:lnTo>
                <a:cubicBezTo>
                  <a:pt x="1906333" y="3332172"/>
                  <a:pt x="1911117" y="3329202"/>
                  <a:pt x="1916108" y="3327516"/>
                </a:cubicBezTo>
                <a:cubicBezTo>
                  <a:pt x="1937229" y="3317071"/>
                  <a:pt x="1960370" y="3316404"/>
                  <a:pt x="1980344" y="3323277"/>
                </a:cubicBezTo>
                <a:lnTo>
                  <a:pt x="1981064" y="3323697"/>
                </a:lnTo>
                <a:lnTo>
                  <a:pt x="1992896" y="3319009"/>
                </a:lnTo>
                <a:cubicBezTo>
                  <a:pt x="2000189" y="3315294"/>
                  <a:pt x="2006804" y="3315108"/>
                  <a:pt x="2014288" y="3318017"/>
                </a:cubicBezTo>
                <a:cubicBezTo>
                  <a:pt x="2032102" y="3328045"/>
                  <a:pt x="2049535" y="3324825"/>
                  <a:pt x="2067212" y="3316530"/>
                </a:cubicBezTo>
                <a:cubicBezTo>
                  <a:pt x="2091747" y="3302970"/>
                  <a:pt x="2112756" y="3288731"/>
                  <a:pt x="2132465" y="3269850"/>
                </a:cubicBezTo>
                <a:cubicBezTo>
                  <a:pt x="2137005" y="3265237"/>
                  <a:pt x="2141546" y="3260625"/>
                  <a:pt x="2146550" y="3256926"/>
                </a:cubicBezTo>
                <a:lnTo>
                  <a:pt x="2156801" y="3252403"/>
                </a:lnTo>
                <a:lnTo>
                  <a:pt x="2142613" y="3241683"/>
                </a:lnTo>
                <a:cubicBezTo>
                  <a:pt x="2132956" y="3236216"/>
                  <a:pt x="2125840" y="3235609"/>
                  <a:pt x="2116410" y="3242406"/>
                </a:cubicBezTo>
                <a:cubicBezTo>
                  <a:pt x="2108692" y="3248927"/>
                  <a:pt x="2102960" y="3256882"/>
                  <a:pt x="2092147" y="3255117"/>
                </a:cubicBezTo>
                <a:cubicBezTo>
                  <a:pt x="2081610" y="3255063"/>
                  <a:pt x="2078238" y="3245065"/>
                  <a:pt x="2072001" y="3239046"/>
                </a:cubicBezTo>
                <a:cubicBezTo>
                  <a:pt x="2059935" y="3262082"/>
                  <a:pt x="2059935" y="3262082"/>
                  <a:pt x="2036923" y="3249990"/>
                </a:cubicBezTo>
                <a:cubicBezTo>
                  <a:pt x="2027543" y="3246235"/>
                  <a:pt x="2017885" y="3240769"/>
                  <a:pt x="2007023" y="3249553"/>
                </a:cubicBezTo>
                <a:cubicBezTo>
                  <a:pt x="1983036" y="3263976"/>
                  <a:pt x="1977630" y="3263094"/>
                  <a:pt x="1960073" y="3241332"/>
                </a:cubicBezTo>
                <a:cubicBezTo>
                  <a:pt x="1951572" y="3232164"/>
                  <a:pt x="1943071" y="3222996"/>
                  <a:pt x="1932859" y="3214104"/>
                </a:cubicBezTo>
                <a:cubicBezTo>
                  <a:pt x="1909896" y="3191459"/>
                  <a:pt x="1901347" y="3192842"/>
                  <a:pt x="1884705" y="3220135"/>
                </a:cubicBezTo>
                <a:cubicBezTo>
                  <a:pt x="1880405" y="3226102"/>
                  <a:pt x="1878093" y="3233504"/>
                  <a:pt x="1872361" y="3241460"/>
                </a:cubicBezTo>
                <a:cubicBezTo>
                  <a:pt x="1866726" y="3228314"/>
                  <a:pt x="1861644" y="3218592"/>
                  <a:pt x="1856009" y="3205446"/>
                </a:cubicBezTo>
                <a:cubicBezTo>
                  <a:pt x="1853144" y="3209424"/>
                  <a:pt x="1853420" y="3211136"/>
                  <a:pt x="1851987" y="3213125"/>
                </a:cubicBezTo>
                <a:cubicBezTo>
                  <a:pt x="1841583" y="3246437"/>
                  <a:pt x="1824483" y="3249203"/>
                  <a:pt x="1801244" y="3224847"/>
                </a:cubicBezTo>
                <a:cubicBezTo>
                  <a:pt x="1796993" y="3220262"/>
                  <a:pt x="1792741" y="3215678"/>
                  <a:pt x="1788215" y="3209382"/>
                </a:cubicBezTo>
                <a:cubicBezTo>
                  <a:pt x="1785951" y="3206234"/>
                  <a:pt x="1783687" y="3203085"/>
                  <a:pt x="1786276" y="3197395"/>
                </a:cubicBezTo>
                <a:cubicBezTo>
                  <a:pt x="1798017" y="3183196"/>
                  <a:pt x="1786372" y="3176293"/>
                  <a:pt x="1776439" y="3169114"/>
                </a:cubicBezTo>
                <a:cubicBezTo>
                  <a:pt x="1747466" y="3152713"/>
                  <a:pt x="1715302" y="3149128"/>
                  <a:pt x="1683139" y="3145544"/>
                </a:cubicBezTo>
                <a:cubicBezTo>
                  <a:pt x="1631613" y="3141577"/>
                  <a:pt x="1578930" y="3141311"/>
                  <a:pt x="1530920" y="3115689"/>
                </a:cubicBezTo>
                <a:cubicBezTo>
                  <a:pt x="1515580" y="3107626"/>
                  <a:pt x="1499637" y="3106691"/>
                  <a:pt x="1482814" y="3111168"/>
                </a:cubicBezTo>
                <a:cubicBezTo>
                  <a:pt x="1469411" y="3115093"/>
                  <a:pt x="1456611" y="3111892"/>
                  <a:pt x="1446676" y="3104712"/>
                </a:cubicBezTo>
                <a:lnTo>
                  <a:pt x="1444437" y="3103774"/>
                </a:lnTo>
                <a:lnTo>
                  <a:pt x="1435779" y="3109678"/>
                </a:lnTo>
                <a:cubicBezTo>
                  <a:pt x="1427375" y="3115373"/>
                  <a:pt x="1421628" y="3118654"/>
                  <a:pt x="1411054" y="3116611"/>
                </a:cubicBezTo>
                <a:cubicBezTo>
                  <a:pt x="1383288" y="3112713"/>
                  <a:pt x="1356393" y="3111910"/>
                  <a:pt x="1329498" y="3111106"/>
                </a:cubicBezTo>
                <a:cubicBezTo>
                  <a:pt x="1246830" y="3107582"/>
                  <a:pt x="1165222" y="3113777"/>
                  <a:pt x="1082798" y="3105177"/>
                </a:cubicBezTo>
                <a:cubicBezTo>
                  <a:pt x="1076183" y="3105363"/>
                  <a:pt x="1066911" y="3107964"/>
                  <a:pt x="1064741" y="3100225"/>
                </a:cubicBezTo>
                <a:cubicBezTo>
                  <a:pt x="1061025" y="3092920"/>
                  <a:pt x="1067884" y="3087659"/>
                  <a:pt x="1071218" y="3081716"/>
                </a:cubicBezTo>
                <a:cubicBezTo>
                  <a:pt x="1074986" y="3077320"/>
                  <a:pt x="1080299" y="3072492"/>
                  <a:pt x="1075473" y="3067168"/>
                </a:cubicBezTo>
                <a:cubicBezTo>
                  <a:pt x="1071757" y="3059863"/>
                  <a:pt x="1064708" y="3058502"/>
                  <a:pt x="1058091" y="3058687"/>
                </a:cubicBezTo>
                <a:cubicBezTo>
                  <a:pt x="1053456" y="3059988"/>
                  <a:pt x="1048819" y="3061289"/>
                  <a:pt x="1044184" y="3062589"/>
                </a:cubicBezTo>
                <a:cubicBezTo>
                  <a:pt x="1022114" y="3067109"/>
                  <a:pt x="1006278" y="3058195"/>
                  <a:pt x="1000202" y="3036529"/>
                </a:cubicBezTo>
                <a:cubicBezTo>
                  <a:pt x="998033" y="3028791"/>
                  <a:pt x="995863" y="3021052"/>
                  <a:pt x="996783" y="3012449"/>
                </a:cubicBezTo>
                <a:cubicBezTo>
                  <a:pt x="995723" y="3002730"/>
                  <a:pt x="988240" y="2999820"/>
                  <a:pt x="979836" y="3005516"/>
                </a:cubicBezTo>
                <a:cubicBezTo>
                  <a:pt x="964139" y="3014927"/>
                  <a:pt x="959885" y="3029474"/>
                  <a:pt x="967507" y="3050707"/>
                </a:cubicBezTo>
                <a:cubicBezTo>
                  <a:pt x="953217" y="3041360"/>
                  <a:pt x="942452" y="3032694"/>
                  <a:pt x="934344" y="3021614"/>
                </a:cubicBezTo>
                <a:cubicBezTo>
                  <a:pt x="930290" y="3016074"/>
                  <a:pt x="927469" y="3006014"/>
                  <a:pt x="926687" y="2995800"/>
                </a:cubicBezTo>
                <a:lnTo>
                  <a:pt x="928192" y="2987020"/>
                </a:lnTo>
                <a:lnTo>
                  <a:pt x="886787" y="2984397"/>
                </a:lnTo>
                <a:cubicBezTo>
                  <a:pt x="876527" y="2986057"/>
                  <a:pt x="868857" y="2982026"/>
                  <a:pt x="863776" y="2972305"/>
                </a:cubicBezTo>
                <a:cubicBezTo>
                  <a:pt x="844835" y="2941981"/>
                  <a:pt x="843125" y="2942258"/>
                  <a:pt x="807494" y="2949778"/>
                </a:cubicBezTo>
                <a:cubicBezTo>
                  <a:pt x="804074" y="2950330"/>
                  <a:pt x="800654" y="2950883"/>
                  <a:pt x="795524" y="2951713"/>
                </a:cubicBezTo>
                <a:cubicBezTo>
                  <a:pt x="798992" y="2940609"/>
                  <a:pt x="802459" y="2929505"/>
                  <a:pt x="806205" y="2920114"/>
                </a:cubicBezTo>
                <a:cubicBezTo>
                  <a:pt x="810275" y="2901883"/>
                  <a:pt x="822847" y="2892822"/>
                  <a:pt x="840223" y="2891768"/>
                </a:cubicBezTo>
                <a:cubicBezTo>
                  <a:pt x="850483" y="2890110"/>
                  <a:pt x="859586" y="2892151"/>
                  <a:pt x="869569" y="2888779"/>
                </a:cubicBezTo>
                <a:cubicBezTo>
                  <a:pt x="886114" y="2882589"/>
                  <a:pt x="891798" y="2885186"/>
                  <a:pt x="897987" y="2901755"/>
                </a:cubicBezTo>
                <a:cubicBezTo>
                  <a:pt x="899095" y="2908605"/>
                  <a:pt x="900203" y="2915455"/>
                  <a:pt x="901310" y="2922305"/>
                </a:cubicBezTo>
                <a:cubicBezTo>
                  <a:pt x="901262" y="2932855"/>
                  <a:pt x="906668" y="2933739"/>
                  <a:pt x="915218" y="2932356"/>
                </a:cubicBezTo>
                <a:cubicBezTo>
                  <a:pt x="934304" y="2931026"/>
                  <a:pt x="946599" y="2920252"/>
                  <a:pt x="956629" y="2906329"/>
                </a:cubicBezTo>
                <a:cubicBezTo>
                  <a:pt x="959773" y="2904063"/>
                  <a:pt x="960653" y="2898650"/>
                  <a:pt x="966059" y="2899532"/>
                </a:cubicBezTo>
                <a:cubicBezTo>
                  <a:pt x="969756" y="2900692"/>
                  <a:pt x="970586" y="2905829"/>
                  <a:pt x="972851" y="2908977"/>
                </a:cubicBezTo>
                <a:cubicBezTo>
                  <a:pt x="973404" y="2912402"/>
                  <a:pt x="973681" y="2914115"/>
                  <a:pt x="974235" y="2917539"/>
                </a:cubicBezTo>
                <a:cubicBezTo>
                  <a:pt x="976173" y="2929526"/>
                  <a:pt x="981857" y="2932121"/>
                  <a:pt x="991562" y="2927038"/>
                </a:cubicBezTo>
                <a:cubicBezTo>
                  <a:pt x="1000992" y="2920241"/>
                  <a:pt x="1006952" y="2924548"/>
                  <a:pt x="1013467" y="2932281"/>
                </a:cubicBezTo>
                <a:cubicBezTo>
                  <a:pt x="1019704" y="2938301"/>
                  <a:pt x="1019102" y="2945427"/>
                  <a:pt x="1014803" y="2951394"/>
                </a:cubicBezTo>
                <a:cubicBezTo>
                  <a:pt x="1010781" y="2959074"/>
                  <a:pt x="1001678" y="2957031"/>
                  <a:pt x="994007" y="2953000"/>
                </a:cubicBezTo>
                <a:cubicBezTo>
                  <a:pt x="988600" y="2952118"/>
                  <a:pt x="984627" y="2949246"/>
                  <a:pt x="980605" y="2956924"/>
                </a:cubicBezTo>
                <a:lnTo>
                  <a:pt x="982337" y="2963165"/>
                </a:lnTo>
                <a:lnTo>
                  <a:pt x="998260" y="2965710"/>
                </a:lnTo>
                <a:lnTo>
                  <a:pt x="1015245" y="2963746"/>
                </a:lnTo>
                <a:lnTo>
                  <a:pt x="1025616" y="2953160"/>
                </a:lnTo>
                <a:cubicBezTo>
                  <a:pt x="1028856" y="2929792"/>
                  <a:pt x="1044799" y="2930728"/>
                  <a:pt x="1060742" y="2931664"/>
                </a:cubicBezTo>
                <a:cubicBezTo>
                  <a:pt x="1077402" y="2931606"/>
                  <a:pt x="1094049" y="2934185"/>
                  <a:pt x="1110553" y="2937226"/>
                </a:cubicBezTo>
                <a:lnTo>
                  <a:pt x="1131551" y="2940804"/>
                </a:lnTo>
                <a:lnTo>
                  <a:pt x="1138411" y="2940175"/>
                </a:lnTo>
                <a:cubicBezTo>
                  <a:pt x="1164016" y="2940088"/>
                  <a:pt x="1189570" y="2945024"/>
                  <a:pt x="1214869" y="2957960"/>
                </a:cubicBezTo>
                <a:cubicBezTo>
                  <a:pt x="1234228" y="2967554"/>
                  <a:pt x="1242199" y="2960312"/>
                  <a:pt x="1244717" y="2939573"/>
                </a:cubicBezTo>
                <a:cubicBezTo>
                  <a:pt x="1245394" y="2936045"/>
                  <a:pt x="1241001" y="2932268"/>
                  <a:pt x="1245203" y="2929420"/>
                </a:cubicBezTo>
                <a:cubicBezTo>
                  <a:pt x="1249839" y="2928120"/>
                  <a:pt x="1253798" y="2930348"/>
                  <a:pt x="1256211" y="2933010"/>
                </a:cubicBezTo>
                <a:cubicBezTo>
                  <a:pt x="1258625" y="2935672"/>
                  <a:pt x="1261039" y="2938334"/>
                  <a:pt x="1263018" y="2939448"/>
                </a:cubicBezTo>
                <a:cubicBezTo>
                  <a:pt x="1269824" y="2945886"/>
                  <a:pt x="1277741" y="2950342"/>
                  <a:pt x="1283299" y="2940437"/>
                </a:cubicBezTo>
                <a:cubicBezTo>
                  <a:pt x="1290399" y="2930099"/>
                  <a:pt x="1277604" y="2932018"/>
                  <a:pt x="1273212" y="2928244"/>
                </a:cubicBezTo>
                <a:cubicBezTo>
                  <a:pt x="1272776" y="2926695"/>
                  <a:pt x="1271231" y="2927128"/>
                  <a:pt x="1270796" y="2925581"/>
                </a:cubicBezTo>
                <a:cubicBezTo>
                  <a:pt x="1266838" y="2923352"/>
                  <a:pt x="1263991" y="2919143"/>
                  <a:pt x="1266213" y="2915181"/>
                </a:cubicBezTo>
                <a:lnTo>
                  <a:pt x="1272029" y="2912615"/>
                </a:lnTo>
                <a:lnTo>
                  <a:pt x="1254241" y="2902127"/>
                </a:lnTo>
                <a:cubicBezTo>
                  <a:pt x="1264940" y="2897761"/>
                  <a:pt x="1270289" y="2895579"/>
                  <a:pt x="1277337" y="2895756"/>
                </a:cubicBezTo>
                <a:lnTo>
                  <a:pt x="1306330" y="2902548"/>
                </a:lnTo>
                <a:lnTo>
                  <a:pt x="1320596" y="2883236"/>
                </a:lnTo>
                <a:cubicBezTo>
                  <a:pt x="1322819" y="2879273"/>
                  <a:pt x="1328132" y="2874445"/>
                  <a:pt x="1326830" y="2869802"/>
                </a:cubicBezTo>
                <a:lnTo>
                  <a:pt x="1311210" y="2851217"/>
                </a:lnTo>
                <a:lnTo>
                  <a:pt x="1303817" y="2852492"/>
                </a:lnTo>
                <a:lnTo>
                  <a:pt x="1283438" y="2848659"/>
                </a:lnTo>
                <a:lnTo>
                  <a:pt x="1240681" y="2862038"/>
                </a:lnTo>
                <a:cubicBezTo>
                  <a:pt x="1225211" y="2864081"/>
                  <a:pt x="1209228" y="2863555"/>
                  <a:pt x="1192593" y="2860711"/>
                </a:cubicBezTo>
                <a:cubicBezTo>
                  <a:pt x="1180908" y="2860647"/>
                  <a:pt x="1169221" y="2860586"/>
                  <a:pt x="1162121" y="2870925"/>
                </a:cubicBezTo>
                <a:cubicBezTo>
                  <a:pt x="1155697" y="2877736"/>
                  <a:pt x="1152172" y="2877054"/>
                  <a:pt x="1148022" y="2868202"/>
                </a:cubicBezTo>
                <a:lnTo>
                  <a:pt x="1142976" y="2865128"/>
                </a:lnTo>
                <a:lnTo>
                  <a:pt x="1129682" y="2871821"/>
                </a:lnTo>
                <a:cubicBezTo>
                  <a:pt x="1121626" y="2875727"/>
                  <a:pt x="1117496" y="2885697"/>
                  <a:pt x="1107465" y="2887574"/>
                </a:cubicBezTo>
                <a:cubicBezTo>
                  <a:pt x="1109593" y="2877579"/>
                  <a:pt x="1111696" y="2869587"/>
                  <a:pt x="1113825" y="2859591"/>
                </a:cubicBezTo>
                <a:lnTo>
                  <a:pt x="1112916" y="2850635"/>
                </a:lnTo>
                <a:lnTo>
                  <a:pt x="1075789" y="2848396"/>
                </a:lnTo>
                <a:cubicBezTo>
                  <a:pt x="1062559" y="2848768"/>
                  <a:pt x="1055319" y="2840783"/>
                  <a:pt x="1053392" y="2827970"/>
                </a:cubicBezTo>
                <a:cubicBezTo>
                  <a:pt x="1052957" y="2826421"/>
                  <a:pt x="1052090" y="2823326"/>
                  <a:pt x="1052767" y="2819797"/>
                </a:cubicBezTo>
                <a:lnTo>
                  <a:pt x="1047630" y="2812203"/>
                </a:lnTo>
                <a:lnTo>
                  <a:pt x="1036410" y="2809430"/>
                </a:lnTo>
                <a:lnTo>
                  <a:pt x="1032012" y="2814142"/>
                </a:lnTo>
                <a:cubicBezTo>
                  <a:pt x="1031944" y="2816873"/>
                  <a:pt x="1032921" y="2820356"/>
                  <a:pt x="1033790" y="2823450"/>
                </a:cubicBezTo>
                <a:cubicBezTo>
                  <a:pt x="1033980" y="2830075"/>
                  <a:pt x="1035715" y="2836265"/>
                  <a:pt x="1026877" y="2840414"/>
                </a:cubicBezTo>
                <a:cubicBezTo>
                  <a:pt x="1012970" y="2844313"/>
                  <a:pt x="996266" y="2832305"/>
                  <a:pt x="995451" y="2817510"/>
                </a:cubicBezTo>
                <a:cubicBezTo>
                  <a:pt x="994149" y="2812867"/>
                  <a:pt x="996371" y="2808905"/>
                  <a:pt x="991978" y="2805130"/>
                </a:cubicBezTo>
                <a:cubicBezTo>
                  <a:pt x="987343" y="2806430"/>
                  <a:pt x="988645" y="2811072"/>
                  <a:pt x="985988" y="2813487"/>
                </a:cubicBezTo>
                <a:cubicBezTo>
                  <a:pt x="980866" y="2824939"/>
                  <a:pt x="974683" y="2826674"/>
                  <a:pt x="965463" y="2817574"/>
                </a:cubicBezTo>
                <a:cubicBezTo>
                  <a:pt x="952962" y="2802717"/>
                  <a:pt x="937127" y="2793804"/>
                  <a:pt x="921726" y="2786438"/>
                </a:cubicBezTo>
                <a:lnTo>
                  <a:pt x="910528" y="2778594"/>
                </a:lnTo>
                <a:lnTo>
                  <a:pt x="879719" y="2774925"/>
                </a:lnTo>
                <a:cubicBezTo>
                  <a:pt x="868724" y="2773782"/>
                  <a:pt x="857737" y="2772139"/>
                  <a:pt x="846780" y="2767990"/>
                </a:cubicBezTo>
                <a:cubicBezTo>
                  <a:pt x="832848" y="2761799"/>
                  <a:pt x="824919" y="2755685"/>
                  <a:pt x="829153" y="2737698"/>
                </a:cubicBezTo>
                <a:cubicBezTo>
                  <a:pt x="831434" y="2715678"/>
                  <a:pt x="815577" y="2703448"/>
                  <a:pt x="795437" y="2713214"/>
                </a:cubicBezTo>
                <a:cubicBezTo>
                  <a:pt x="779324" y="2721028"/>
                  <a:pt x="767342" y="2718869"/>
                  <a:pt x="753436" y="2710674"/>
                </a:cubicBezTo>
                <a:cubicBezTo>
                  <a:pt x="745534" y="2702555"/>
                  <a:pt x="737529" y="2702452"/>
                  <a:pt x="727420" y="2710342"/>
                </a:cubicBezTo>
                <a:cubicBezTo>
                  <a:pt x="717286" y="2720236"/>
                  <a:pt x="705253" y="2722087"/>
                  <a:pt x="693323" y="2715922"/>
                </a:cubicBezTo>
                <a:cubicBezTo>
                  <a:pt x="685342" y="2713815"/>
                  <a:pt x="675413" y="2707675"/>
                  <a:pt x="667408" y="2707574"/>
                </a:cubicBezTo>
                <a:cubicBezTo>
                  <a:pt x="655401" y="2707420"/>
                  <a:pt x="651473" y="2701357"/>
                  <a:pt x="649601" y="2691310"/>
                </a:cubicBezTo>
                <a:cubicBezTo>
                  <a:pt x="643852" y="2671191"/>
                  <a:pt x="639876" y="2669136"/>
                  <a:pt x="619709" y="2680906"/>
                </a:cubicBezTo>
                <a:cubicBezTo>
                  <a:pt x="607600" y="2688770"/>
                  <a:pt x="595465" y="2698638"/>
                  <a:pt x="581405" y="2702468"/>
                </a:cubicBezTo>
                <a:cubicBezTo>
                  <a:pt x="581431" y="2700464"/>
                  <a:pt x="579429" y="2700438"/>
                  <a:pt x="579454" y="2698434"/>
                </a:cubicBezTo>
                <a:cubicBezTo>
                  <a:pt x="597798" y="2672610"/>
                  <a:pt x="597798" y="2672610"/>
                  <a:pt x="582146" y="2644347"/>
                </a:cubicBezTo>
                <a:cubicBezTo>
                  <a:pt x="580195" y="2640313"/>
                  <a:pt x="578246" y="2636279"/>
                  <a:pt x="576270" y="2634250"/>
                </a:cubicBezTo>
                <a:cubicBezTo>
                  <a:pt x="560694" y="2599975"/>
                  <a:pt x="536755" y="2593655"/>
                  <a:pt x="502529" y="2609256"/>
                </a:cubicBezTo>
                <a:cubicBezTo>
                  <a:pt x="484391" y="2619046"/>
                  <a:pt x="472460" y="2612880"/>
                  <a:pt x="470713" y="2592813"/>
                </a:cubicBezTo>
                <a:cubicBezTo>
                  <a:pt x="468840" y="2582768"/>
                  <a:pt x="468968" y="2572747"/>
                  <a:pt x="471097" y="2562751"/>
                </a:cubicBezTo>
                <a:cubicBezTo>
                  <a:pt x="477459" y="2534769"/>
                  <a:pt x="503577" y="2527084"/>
                  <a:pt x="523360" y="2545377"/>
                </a:cubicBezTo>
                <a:cubicBezTo>
                  <a:pt x="539191" y="2559610"/>
                  <a:pt x="555124" y="2565827"/>
                  <a:pt x="573084" y="2570065"/>
                </a:cubicBezTo>
                <a:cubicBezTo>
                  <a:pt x="591071" y="2572299"/>
                  <a:pt x="607004" y="2578516"/>
                  <a:pt x="618832" y="2592699"/>
                </a:cubicBezTo>
                <a:cubicBezTo>
                  <a:pt x="636538" y="2616977"/>
                  <a:pt x="646519" y="2619109"/>
                  <a:pt x="668788" y="2599349"/>
                </a:cubicBezTo>
                <a:cubicBezTo>
                  <a:pt x="684950" y="2587527"/>
                  <a:pt x="699011" y="2583698"/>
                  <a:pt x="718972" y="2587960"/>
                </a:cubicBezTo>
                <a:cubicBezTo>
                  <a:pt x="754918" y="2594433"/>
                  <a:pt x="788736" y="2610901"/>
                  <a:pt x="822654" y="2619350"/>
                </a:cubicBezTo>
                <a:cubicBezTo>
                  <a:pt x="852572" y="2627750"/>
                  <a:pt x="882590" y="2628132"/>
                  <a:pt x="908836" y="2610426"/>
                </a:cubicBezTo>
                <a:cubicBezTo>
                  <a:pt x="922999" y="2598580"/>
                  <a:pt x="930952" y="2602691"/>
                  <a:pt x="942807" y="2614869"/>
                </a:cubicBezTo>
                <a:lnTo>
                  <a:pt x="947262" y="2618674"/>
                </a:lnTo>
                <a:lnTo>
                  <a:pt x="949378" y="2612376"/>
                </a:lnTo>
                <a:cubicBezTo>
                  <a:pt x="953224" y="2609001"/>
                  <a:pt x="959019" y="2607377"/>
                  <a:pt x="966407" y="2606973"/>
                </a:cubicBezTo>
                <a:cubicBezTo>
                  <a:pt x="977659" y="2605487"/>
                  <a:pt x="985576" y="2609944"/>
                  <a:pt x="994797" y="2619044"/>
                </a:cubicBezTo>
                <a:cubicBezTo>
                  <a:pt x="1020475" y="2645227"/>
                  <a:pt x="1052390" y="2657979"/>
                  <a:pt x="1090103" y="2655748"/>
                </a:cubicBezTo>
                <a:cubicBezTo>
                  <a:pt x="1122069" y="2656799"/>
                  <a:pt x="1122069" y="2656799"/>
                  <a:pt x="1107206" y="2627580"/>
                </a:cubicBezTo>
                <a:cubicBezTo>
                  <a:pt x="1099341" y="2611423"/>
                  <a:pt x="1100261" y="2602819"/>
                  <a:pt x="1112433" y="2592727"/>
                </a:cubicBezTo>
                <a:cubicBezTo>
                  <a:pt x="1123581" y="2614642"/>
                  <a:pt x="1129518" y="2617984"/>
                  <a:pt x="1153133" y="2613031"/>
                </a:cubicBezTo>
                <a:cubicBezTo>
                  <a:pt x="1168587" y="2608697"/>
                  <a:pt x="1184283" y="2599285"/>
                  <a:pt x="1199441" y="2611727"/>
                </a:cubicBezTo>
                <a:cubicBezTo>
                  <a:pt x="1199875" y="2613275"/>
                  <a:pt x="1201421" y="2612842"/>
                  <a:pt x="1202965" y="2612408"/>
                </a:cubicBezTo>
                <a:cubicBezTo>
                  <a:pt x="1219773" y="2601017"/>
                  <a:pt x="1225140" y="2584488"/>
                  <a:pt x="1221042" y="2563936"/>
                </a:cubicBezTo>
                <a:cubicBezTo>
                  <a:pt x="1218004" y="2553103"/>
                  <a:pt x="1214965" y="2542270"/>
                  <a:pt x="1226027" y="2534159"/>
                </a:cubicBezTo>
                <a:cubicBezTo>
                  <a:pt x="1227139" y="2532179"/>
                  <a:pt x="1230906" y="2527784"/>
                  <a:pt x="1232208" y="2532426"/>
                </a:cubicBezTo>
                <a:cubicBezTo>
                  <a:pt x="1237226" y="2544372"/>
                  <a:pt x="1248477" y="2542887"/>
                  <a:pt x="1259052" y="2544930"/>
                </a:cubicBezTo>
                <a:cubicBezTo>
                  <a:pt x="1271171" y="2546537"/>
                  <a:pt x="1279522" y="2552542"/>
                  <a:pt x="1281450" y="2565356"/>
                </a:cubicBezTo>
                <a:cubicBezTo>
                  <a:pt x="1283810" y="2579718"/>
                  <a:pt x="1293031" y="2588817"/>
                  <a:pt x="1307130" y="2591540"/>
                </a:cubicBezTo>
                <a:cubicBezTo>
                  <a:pt x="1320117" y="2596245"/>
                  <a:pt x="1329632" y="2588568"/>
                  <a:pt x="1338279" y="2577797"/>
                </a:cubicBezTo>
                <a:cubicBezTo>
                  <a:pt x="1344948" y="2565911"/>
                  <a:pt x="1349775" y="2571234"/>
                  <a:pt x="1352380" y="2580519"/>
                </a:cubicBezTo>
                <a:cubicBezTo>
                  <a:pt x="1356285" y="2594447"/>
                  <a:pt x="1365315" y="2596923"/>
                  <a:pt x="1376809" y="2590361"/>
                </a:cubicBezTo>
                <a:cubicBezTo>
                  <a:pt x="1379900" y="2589494"/>
                  <a:pt x="1382990" y="2588627"/>
                  <a:pt x="1385647" y="2586212"/>
                </a:cubicBezTo>
                <a:cubicBezTo>
                  <a:pt x="1398687" y="2579217"/>
                  <a:pt x="1409939" y="2577730"/>
                  <a:pt x="1420460" y="2591473"/>
                </a:cubicBezTo>
                <a:cubicBezTo>
                  <a:pt x="1432094" y="2603235"/>
                  <a:pt x="1448172" y="2607072"/>
                  <a:pt x="1462515" y="2604719"/>
                </a:cubicBezTo>
                <a:cubicBezTo>
                  <a:pt x="1474200" y="2604779"/>
                  <a:pt x="1486562" y="2601311"/>
                  <a:pt x="1478697" y="2585155"/>
                </a:cubicBezTo>
                <a:cubicBezTo>
                  <a:pt x="1477395" y="2580513"/>
                  <a:pt x="1477205" y="2573890"/>
                  <a:pt x="1477448" y="2568813"/>
                </a:cubicBezTo>
                <a:cubicBezTo>
                  <a:pt x="1474409" y="2557979"/>
                  <a:pt x="1476007" y="2545847"/>
                  <a:pt x="1467222" y="2538294"/>
                </a:cubicBezTo>
                <a:cubicBezTo>
                  <a:pt x="1456117" y="2531393"/>
                  <a:pt x="1449434" y="2522418"/>
                  <a:pt x="1444711" y="2512264"/>
                </a:cubicBezTo>
                <a:lnTo>
                  <a:pt x="1441405" y="2502076"/>
                </a:lnTo>
                <a:lnTo>
                  <a:pt x="1432219" y="2495327"/>
                </a:lnTo>
                <a:cubicBezTo>
                  <a:pt x="1428228" y="2494274"/>
                  <a:pt x="1423719" y="2494717"/>
                  <a:pt x="1418689" y="2496657"/>
                </a:cubicBezTo>
                <a:cubicBezTo>
                  <a:pt x="1404606" y="2502492"/>
                  <a:pt x="1388569" y="2504291"/>
                  <a:pt x="1372636" y="2498075"/>
                </a:cubicBezTo>
                <a:cubicBezTo>
                  <a:pt x="1324810" y="2481429"/>
                  <a:pt x="1270827" y="2476731"/>
                  <a:pt x="1223052" y="2456078"/>
                </a:cubicBezTo>
                <a:cubicBezTo>
                  <a:pt x="1207144" y="2447857"/>
                  <a:pt x="1191160" y="2445648"/>
                  <a:pt x="1175048" y="2453461"/>
                </a:cubicBezTo>
                <a:cubicBezTo>
                  <a:pt x="1140847" y="2467057"/>
                  <a:pt x="1130866" y="2464926"/>
                  <a:pt x="1109237" y="2434582"/>
                </a:cubicBezTo>
                <a:cubicBezTo>
                  <a:pt x="1101383" y="2422454"/>
                  <a:pt x="1091479" y="2414311"/>
                  <a:pt x="1079472" y="2414157"/>
                </a:cubicBezTo>
                <a:cubicBezTo>
                  <a:pt x="1037471" y="2411617"/>
                  <a:pt x="999651" y="2395100"/>
                  <a:pt x="961781" y="2382589"/>
                </a:cubicBezTo>
                <a:cubicBezTo>
                  <a:pt x="927912" y="2370130"/>
                  <a:pt x="894019" y="2359676"/>
                  <a:pt x="857919" y="2365230"/>
                </a:cubicBezTo>
                <a:cubicBezTo>
                  <a:pt x="843885" y="2367055"/>
                  <a:pt x="835931" y="2362944"/>
                  <a:pt x="830055" y="2352848"/>
                </a:cubicBezTo>
                <a:cubicBezTo>
                  <a:pt x="822204" y="2340720"/>
                  <a:pt x="812376" y="2326564"/>
                  <a:pt x="796315" y="2330368"/>
                </a:cubicBezTo>
                <a:cubicBezTo>
                  <a:pt x="762191" y="2337951"/>
                  <a:pt x="734353" y="2323565"/>
                  <a:pt x="710645" y="2299208"/>
                </a:cubicBezTo>
                <a:cubicBezTo>
                  <a:pt x="675055" y="2264678"/>
                  <a:pt x="631182" y="2252092"/>
                  <a:pt x="582973" y="2265508"/>
                </a:cubicBezTo>
                <a:cubicBezTo>
                  <a:pt x="564910" y="2269288"/>
                  <a:pt x="558957" y="2265202"/>
                  <a:pt x="559186" y="2247165"/>
                </a:cubicBezTo>
                <a:cubicBezTo>
                  <a:pt x="559265" y="2241152"/>
                  <a:pt x="559340" y="2235140"/>
                  <a:pt x="557390" y="2231106"/>
                </a:cubicBezTo>
                <a:cubicBezTo>
                  <a:pt x="531910" y="2188687"/>
                  <a:pt x="506405" y="2148272"/>
                  <a:pt x="452499" y="2137563"/>
                </a:cubicBezTo>
                <a:cubicBezTo>
                  <a:pt x="440517" y="2135405"/>
                  <a:pt x="442594" y="2129418"/>
                  <a:pt x="446700" y="2121452"/>
                </a:cubicBezTo>
                <a:cubicBezTo>
                  <a:pt x="448752" y="2117469"/>
                  <a:pt x="452806" y="2113512"/>
                  <a:pt x="456859" y="2109555"/>
                </a:cubicBezTo>
                <a:cubicBezTo>
                  <a:pt x="464967" y="2101640"/>
                  <a:pt x="473047" y="2095730"/>
                  <a:pt x="465196" y="2083602"/>
                </a:cubicBezTo>
                <a:cubicBezTo>
                  <a:pt x="459346" y="2071501"/>
                  <a:pt x="449237" y="2079389"/>
                  <a:pt x="439206" y="2081267"/>
                </a:cubicBezTo>
                <a:cubicBezTo>
                  <a:pt x="419116" y="2087024"/>
                  <a:pt x="397025" y="2092756"/>
                  <a:pt x="381169" y="2080528"/>
                </a:cubicBezTo>
                <a:cubicBezTo>
                  <a:pt x="361334" y="2066243"/>
                  <a:pt x="351252" y="2072127"/>
                  <a:pt x="337039" y="2087982"/>
                </a:cubicBezTo>
                <a:cubicBezTo>
                  <a:pt x="332985" y="2091940"/>
                  <a:pt x="328932" y="2095897"/>
                  <a:pt x="322903" y="2097825"/>
                </a:cubicBezTo>
                <a:cubicBezTo>
                  <a:pt x="316823" y="2103762"/>
                  <a:pt x="310792" y="2105689"/>
                  <a:pt x="302889" y="2097570"/>
                </a:cubicBezTo>
                <a:cubicBezTo>
                  <a:pt x="296963" y="2091480"/>
                  <a:pt x="297064" y="2083464"/>
                  <a:pt x="303145" y="2077529"/>
                </a:cubicBezTo>
                <a:cubicBezTo>
                  <a:pt x="309252" y="2069588"/>
                  <a:pt x="311355" y="2061597"/>
                  <a:pt x="319436" y="2055686"/>
                </a:cubicBezTo>
                <a:cubicBezTo>
                  <a:pt x="323464" y="2053733"/>
                  <a:pt x="327493" y="2051779"/>
                  <a:pt x="325567" y="2045742"/>
                </a:cubicBezTo>
                <a:cubicBezTo>
                  <a:pt x="323617" y="2041708"/>
                  <a:pt x="317588" y="2043635"/>
                  <a:pt x="313586" y="2043586"/>
                </a:cubicBezTo>
                <a:cubicBezTo>
                  <a:pt x="307583" y="2043508"/>
                  <a:pt x="303580" y="2043458"/>
                  <a:pt x="299525" y="2047415"/>
                </a:cubicBezTo>
                <a:cubicBezTo>
                  <a:pt x="295473" y="2051371"/>
                  <a:pt x="291471" y="2051320"/>
                  <a:pt x="287518" y="2047261"/>
                </a:cubicBezTo>
                <a:cubicBezTo>
                  <a:pt x="265786" y="2024934"/>
                  <a:pt x="239897" y="2014583"/>
                  <a:pt x="209853" y="2016204"/>
                </a:cubicBezTo>
                <a:cubicBezTo>
                  <a:pt x="195818" y="2018029"/>
                  <a:pt x="181809" y="2017850"/>
                  <a:pt x="167826" y="2015668"/>
                </a:cubicBezTo>
                <a:cubicBezTo>
                  <a:pt x="159822" y="2015566"/>
                  <a:pt x="147813" y="2015413"/>
                  <a:pt x="143939" y="2005341"/>
                </a:cubicBezTo>
                <a:cubicBezTo>
                  <a:pt x="142040" y="1997299"/>
                  <a:pt x="152122" y="1991414"/>
                  <a:pt x="158204" y="1985478"/>
                </a:cubicBezTo>
                <a:cubicBezTo>
                  <a:pt x="162257" y="1981521"/>
                  <a:pt x="166285" y="1979568"/>
                  <a:pt x="170339" y="1975610"/>
                </a:cubicBezTo>
                <a:cubicBezTo>
                  <a:pt x="174392" y="1971652"/>
                  <a:pt x="184450" y="1967771"/>
                  <a:pt x="180549" y="1959704"/>
                </a:cubicBezTo>
                <a:cubicBezTo>
                  <a:pt x="178650" y="1951662"/>
                  <a:pt x="168644" y="1951536"/>
                  <a:pt x="160614" y="1953437"/>
                </a:cubicBezTo>
                <a:cubicBezTo>
                  <a:pt x="142601" y="1953207"/>
                  <a:pt x="128644" y="1949020"/>
                  <a:pt x="110735" y="1940774"/>
                </a:cubicBezTo>
                <a:cubicBezTo>
                  <a:pt x="70966" y="1920223"/>
                  <a:pt x="48824" y="1929961"/>
                  <a:pt x="32303" y="1969842"/>
                </a:cubicBezTo>
                <a:cubicBezTo>
                  <a:pt x="26094" y="1985798"/>
                  <a:pt x="15986" y="1993687"/>
                  <a:pt x="0" y="1991479"/>
                </a:cubicBezTo>
                <a:cubicBezTo>
                  <a:pt x="487" y="1953399"/>
                  <a:pt x="946" y="1917325"/>
                  <a:pt x="1432" y="1879246"/>
                </a:cubicBezTo>
                <a:cubicBezTo>
                  <a:pt x="29475" y="1877599"/>
                  <a:pt x="35607" y="1867654"/>
                  <a:pt x="27832" y="1849515"/>
                </a:cubicBezTo>
                <a:cubicBezTo>
                  <a:pt x="25907" y="1843477"/>
                  <a:pt x="17953" y="1839367"/>
                  <a:pt x="22032" y="1833405"/>
                </a:cubicBezTo>
                <a:cubicBezTo>
                  <a:pt x="28112" y="1827468"/>
                  <a:pt x="36092" y="1829575"/>
                  <a:pt x="42069" y="1831657"/>
                </a:cubicBezTo>
                <a:cubicBezTo>
                  <a:pt x="48073" y="1831733"/>
                  <a:pt x="52050" y="1833788"/>
                  <a:pt x="56028" y="1835844"/>
                </a:cubicBezTo>
                <a:cubicBezTo>
                  <a:pt x="67984" y="1840005"/>
                  <a:pt x="74015" y="1838078"/>
                  <a:pt x="76194" y="1824073"/>
                </a:cubicBezTo>
                <a:cubicBezTo>
                  <a:pt x="78297" y="1816082"/>
                  <a:pt x="84455" y="1804134"/>
                  <a:pt x="94384" y="1810274"/>
                </a:cubicBezTo>
                <a:cubicBezTo>
                  <a:pt x="108316" y="1816464"/>
                  <a:pt x="122325" y="1816643"/>
                  <a:pt x="136309" y="1818825"/>
                </a:cubicBezTo>
                <a:cubicBezTo>
                  <a:pt x="148291" y="1820984"/>
                  <a:pt x="162248" y="1825171"/>
                  <a:pt x="176309" y="1821341"/>
                </a:cubicBezTo>
                <a:cubicBezTo>
                  <a:pt x="188366" y="1817485"/>
                  <a:pt x="202427" y="1813655"/>
                  <a:pt x="192676" y="1793487"/>
                </a:cubicBezTo>
                <a:cubicBezTo>
                  <a:pt x="188751" y="1787423"/>
                  <a:pt x="192804" y="1783467"/>
                  <a:pt x="200834" y="1781563"/>
                </a:cubicBezTo>
                <a:cubicBezTo>
                  <a:pt x="230854" y="1781946"/>
                  <a:pt x="240757" y="1790091"/>
                  <a:pt x="242376" y="1820179"/>
                </a:cubicBezTo>
                <a:cubicBezTo>
                  <a:pt x="242249" y="1830200"/>
                  <a:pt x="244146" y="1838242"/>
                  <a:pt x="252101" y="1842353"/>
                </a:cubicBezTo>
                <a:cubicBezTo>
                  <a:pt x="266032" y="1848543"/>
                  <a:pt x="279990" y="1852729"/>
                  <a:pt x="296052" y="1848925"/>
                </a:cubicBezTo>
                <a:cubicBezTo>
                  <a:pt x="300054" y="1848976"/>
                  <a:pt x="302157" y="1840985"/>
                  <a:pt x="300208" y="1836950"/>
                </a:cubicBezTo>
                <a:cubicBezTo>
                  <a:pt x="300284" y="1830939"/>
                  <a:pt x="300387" y="1822922"/>
                  <a:pt x="304440" y="1818965"/>
                </a:cubicBezTo>
                <a:cubicBezTo>
                  <a:pt x="310520" y="1813029"/>
                  <a:pt x="318704" y="1799102"/>
                  <a:pt x="324554" y="1811203"/>
                </a:cubicBezTo>
                <a:cubicBezTo>
                  <a:pt x="340284" y="1833454"/>
                  <a:pt x="360296" y="1833708"/>
                  <a:pt x="382311" y="1833989"/>
                </a:cubicBezTo>
                <a:cubicBezTo>
                  <a:pt x="394292" y="1836147"/>
                  <a:pt x="406274" y="1838304"/>
                  <a:pt x="416153" y="1848453"/>
                </a:cubicBezTo>
                <a:cubicBezTo>
                  <a:pt x="453717" y="1885013"/>
                  <a:pt x="483762" y="1883391"/>
                  <a:pt x="512342" y="1839657"/>
                </a:cubicBezTo>
                <a:cubicBezTo>
                  <a:pt x="520500" y="1827733"/>
                  <a:pt x="530557" y="1823853"/>
                  <a:pt x="540410" y="1836006"/>
                </a:cubicBezTo>
                <a:cubicBezTo>
                  <a:pt x="564119" y="1860360"/>
                  <a:pt x="594035" y="1868761"/>
                  <a:pt x="626030" y="1871173"/>
                </a:cubicBezTo>
                <a:cubicBezTo>
                  <a:pt x="642015" y="1873381"/>
                  <a:pt x="658050" y="1871581"/>
                  <a:pt x="676036" y="1873815"/>
                </a:cubicBezTo>
                <a:cubicBezTo>
                  <a:pt x="706004" y="1878206"/>
                  <a:pt x="732020" y="1878538"/>
                  <a:pt x="744489" y="1842616"/>
                </a:cubicBezTo>
                <a:cubicBezTo>
                  <a:pt x="744309" y="1856645"/>
                  <a:pt x="742180" y="1866641"/>
                  <a:pt x="748030" y="1878741"/>
                </a:cubicBezTo>
                <a:cubicBezTo>
                  <a:pt x="753829" y="1894852"/>
                  <a:pt x="767761" y="1901043"/>
                  <a:pt x="781772" y="1901222"/>
                </a:cubicBezTo>
                <a:cubicBezTo>
                  <a:pt x="797806" y="1899421"/>
                  <a:pt x="787978" y="1885265"/>
                  <a:pt x="790082" y="1877272"/>
                </a:cubicBezTo>
                <a:cubicBezTo>
                  <a:pt x="792237" y="1865273"/>
                  <a:pt x="800343" y="1857359"/>
                  <a:pt x="812275" y="1863525"/>
                </a:cubicBezTo>
                <a:cubicBezTo>
                  <a:pt x="828183" y="1871746"/>
                  <a:pt x="842191" y="1871925"/>
                  <a:pt x="860228" y="1870150"/>
                </a:cubicBezTo>
                <a:cubicBezTo>
                  <a:pt x="882320" y="1864417"/>
                  <a:pt x="904333" y="1864699"/>
                  <a:pt x="924141" y="1880987"/>
                </a:cubicBezTo>
                <a:cubicBezTo>
                  <a:pt x="936021" y="1891161"/>
                  <a:pt x="948054" y="1889311"/>
                  <a:pt x="958189" y="1879417"/>
                </a:cubicBezTo>
                <a:cubicBezTo>
                  <a:pt x="964269" y="1873481"/>
                  <a:pt x="970349" y="1867544"/>
                  <a:pt x="974402" y="1863587"/>
                </a:cubicBezTo>
                <a:cubicBezTo>
                  <a:pt x="984511" y="1855698"/>
                  <a:pt x="990694" y="1841746"/>
                  <a:pt x="1002650" y="1845907"/>
                </a:cubicBezTo>
                <a:cubicBezTo>
                  <a:pt x="1014607" y="1850069"/>
                  <a:pt x="1012427" y="1864072"/>
                  <a:pt x="1012299" y="1874093"/>
                </a:cubicBezTo>
                <a:cubicBezTo>
                  <a:pt x="1012171" y="1884113"/>
                  <a:pt x="1020227" y="1880207"/>
                  <a:pt x="1026206" y="1882288"/>
                </a:cubicBezTo>
                <a:cubicBezTo>
                  <a:pt x="1032210" y="1882365"/>
                  <a:pt x="1038214" y="1882442"/>
                  <a:pt x="1036315" y="1874400"/>
                </a:cubicBezTo>
                <a:cubicBezTo>
                  <a:pt x="1032592" y="1852303"/>
                  <a:pt x="1044678" y="1846444"/>
                  <a:pt x="1062714" y="1844667"/>
                </a:cubicBezTo>
                <a:cubicBezTo>
                  <a:pt x="1080751" y="1842893"/>
                  <a:pt x="1082854" y="1834902"/>
                  <a:pt x="1071027" y="1820721"/>
                </a:cubicBezTo>
                <a:cubicBezTo>
                  <a:pt x="1069075" y="1816686"/>
                  <a:pt x="1063097" y="1814605"/>
                  <a:pt x="1057118" y="1812524"/>
                </a:cubicBezTo>
                <a:cubicBezTo>
                  <a:pt x="1005392" y="1787812"/>
                  <a:pt x="949512" y="1775073"/>
                  <a:pt x="891551" y="1768319"/>
                </a:cubicBezTo>
                <a:cubicBezTo>
                  <a:pt x="845598" y="1761720"/>
                  <a:pt x="803700" y="1751164"/>
                  <a:pt x="766060" y="1720617"/>
                </a:cubicBezTo>
                <a:cubicBezTo>
                  <a:pt x="744274" y="1702299"/>
                  <a:pt x="728571" y="1678044"/>
                  <a:pt x="714895" y="1651813"/>
                </a:cubicBezTo>
                <a:cubicBezTo>
                  <a:pt x="700579" y="1675684"/>
                  <a:pt x="690547" y="1677560"/>
                  <a:pt x="670790" y="1657264"/>
                </a:cubicBezTo>
                <a:cubicBezTo>
                  <a:pt x="664864" y="1651174"/>
                  <a:pt x="660988" y="1641103"/>
                  <a:pt x="663117" y="1631107"/>
                </a:cubicBezTo>
                <a:cubicBezTo>
                  <a:pt x="665348" y="1613095"/>
                  <a:pt x="651417" y="1606903"/>
                  <a:pt x="637433" y="1604721"/>
                </a:cubicBezTo>
                <a:cubicBezTo>
                  <a:pt x="623475" y="1600535"/>
                  <a:pt x="617344" y="1610479"/>
                  <a:pt x="611212" y="1620424"/>
                </a:cubicBezTo>
                <a:cubicBezTo>
                  <a:pt x="607082" y="1630393"/>
                  <a:pt x="606929" y="1642418"/>
                  <a:pt x="594768" y="1654289"/>
                </a:cubicBezTo>
                <a:cubicBezTo>
                  <a:pt x="601078" y="1630316"/>
                  <a:pt x="589148" y="1624150"/>
                  <a:pt x="573187" y="1619939"/>
                </a:cubicBezTo>
                <a:cubicBezTo>
                  <a:pt x="559205" y="1617756"/>
                  <a:pt x="543323" y="1607530"/>
                  <a:pt x="545478" y="1595531"/>
                </a:cubicBezTo>
                <a:cubicBezTo>
                  <a:pt x="549761" y="1573536"/>
                  <a:pt x="552044" y="1551516"/>
                  <a:pt x="566281" y="1533657"/>
                </a:cubicBezTo>
                <a:cubicBezTo>
                  <a:pt x="574415" y="1523738"/>
                  <a:pt x="582445" y="1521836"/>
                  <a:pt x="596429" y="1524018"/>
                </a:cubicBezTo>
                <a:cubicBezTo>
                  <a:pt x="606385" y="1528154"/>
                  <a:pt x="610336" y="1532214"/>
                  <a:pt x="608181" y="1544214"/>
                </a:cubicBezTo>
                <a:cubicBezTo>
                  <a:pt x="608079" y="1552230"/>
                  <a:pt x="614031" y="1556316"/>
                  <a:pt x="620035" y="1556392"/>
                </a:cubicBezTo>
                <a:cubicBezTo>
                  <a:pt x="644076" y="1554694"/>
                  <a:pt x="657931" y="1566897"/>
                  <a:pt x="671762" y="1581106"/>
                </a:cubicBezTo>
                <a:cubicBezTo>
                  <a:pt x="685616" y="1593308"/>
                  <a:pt x="701575" y="1597521"/>
                  <a:pt x="715764" y="1583671"/>
                </a:cubicBezTo>
                <a:cubicBezTo>
                  <a:pt x="725898" y="1573778"/>
                  <a:pt x="729848" y="1577837"/>
                  <a:pt x="727695" y="1589836"/>
                </a:cubicBezTo>
                <a:cubicBezTo>
                  <a:pt x="727593" y="1597853"/>
                  <a:pt x="731570" y="1599907"/>
                  <a:pt x="739522" y="1604018"/>
                </a:cubicBezTo>
                <a:cubicBezTo>
                  <a:pt x="773391" y="1616476"/>
                  <a:pt x="809414" y="1616936"/>
                  <a:pt x="843588" y="1605346"/>
                </a:cubicBezTo>
                <a:cubicBezTo>
                  <a:pt x="861703" y="1597558"/>
                  <a:pt x="879714" y="1597788"/>
                  <a:pt x="897674" y="1602025"/>
                </a:cubicBezTo>
                <a:cubicBezTo>
                  <a:pt x="913633" y="1606237"/>
                  <a:pt x="927514" y="1616437"/>
                  <a:pt x="939395" y="1626611"/>
                </a:cubicBezTo>
                <a:cubicBezTo>
                  <a:pt x="945321" y="1632701"/>
                  <a:pt x="949221" y="1640768"/>
                  <a:pt x="959304" y="1634883"/>
                </a:cubicBezTo>
                <a:cubicBezTo>
                  <a:pt x="969388" y="1628999"/>
                  <a:pt x="969490" y="1620982"/>
                  <a:pt x="967615" y="1610935"/>
                </a:cubicBezTo>
                <a:cubicBezTo>
                  <a:pt x="965717" y="1602893"/>
                  <a:pt x="961790" y="1596830"/>
                  <a:pt x="963894" y="1588838"/>
                </a:cubicBezTo>
                <a:cubicBezTo>
                  <a:pt x="964176" y="1566793"/>
                  <a:pt x="954297" y="1556644"/>
                  <a:pt x="934336" y="1552381"/>
                </a:cubicBezTo>
                <a:cubicBezTo>
                  <a:pt x="898415" y="1543905"/>
                  <a:pt x="866523" y="1533475"/>
                  <a:pt x="832654" y="1521017"/>
                </a:cubicBezTo>
                <a:cubicBezTo>
                  <a:pt x="812769" y="1510741"/>
                  <a:pt x="810896" y="1500695"/>
                  <a:pt x="825109" y="1484841"/>
                </a:cubicBezTo>
                <a:cubicBezTo>
                  <a:pt x="827111" y="1484866"/>
                  <a:pt x="827136" y="1482861"/>
                  <a:pt x="827163" y="1480857"/>
                </a:cubicBezTo>
                <a:cubicBezTo>
                  <a:pt x="831420" y="1460867"/>
                  <a:pt x="845581" y="1449019"/>
                  <a:pt x="859718" y="1439177"/>
                </a:cubicBezTo>
                <a:cubicBezTo>
                  <a:pt x="869827" y="1431289"/>
                  <a:pt x="873779" y="1435348"/>
                  <a:pt x="875678" y="1443390"/>
                </a:cubicBezTo>
                <a:cubicBezTo>
                  <a:pt x="879450" y="1461479"/>
                  <a:pt x="869341" y="1469368"/>
                  <a:pt x="853306" y="1471167"/>
                </a:cubicBezTo>
                <a:cubicBezTo>
                  <a:pt x="857180" y="1481239"/>
                  <a:pt x="863082" y="1489333"/>
                  <a:pt x="873088" y="1489461"/>
                </a:cubicBezTo>
                <a:cubicBezTo>
                  <a:pt x="879092" y="1489538"/>
                  <a:pt x="881196" y="1481546"/>
                  <a:pt x="883273" y="1475560"/>
                </a:cubicBezTo>
                <a:cubicBezTo>
                  <a:pt x="891662" y="1445598"/>
                  <a:pt x="899743" y="1439688"/>
                  <a:pt x="929737" y="1442074"/>
                </a:cubicBezTo>
                <a:cubicBezTo>
                  <a:pt x="957703" y="1446441"/>
                  <a:pt x="987723" y="1446823"/>
                  <a:pt x="1015791" y="1443173"/>
                </a:cubicBezTo>
                <a:cubicBezTo>
                  <a:pt x="1053892" y="1437645"/>
                  <a:pt x="1061794" y="1445763"/>
                  <a:pt x="1055305" y="1483766"/>
                </a:cubicBezTo>
                <a:cubicBezTo>
                  <a:pt x="1055279" y="1485770"/>
                  <a:pt x="1055255" y="1487775"/>
                  <a:pt x="1055229" y="1489778"/>
                </a:cubicBezTo>
                <a:cubicBezTo>
                  <a:pt x="1053151" y="1495766"/>
                  <a:pt x="1047046" y="1503706"/>
                  <a:pt x="1057000" y="1507841"/>
                </a:cubicBezTo>
                <a:cubicBezTo>
                  <a:pt x="1066981" y="1509973"/>
                  <a:pt x="1076936" y="1514109"/>
                  <a:pt x="1083094" y="1502161"/>
                </a:cubicBezTo>
                <a:cubicBezTo>
                  <a:pt x="1087197" y="1494196"/>
                  <a:pt x="1091278" y="1488234"/>
                  <a:pt x="1093381" y="1480242"/>
                </a:cubicBezTo>
                <a:cubicBezTo>
                  <a:pt x="1101539" y="1468319"/>
                  <a:pt x="1109569" y="1466417"/>
                  <a:pt x="1121475" y="1474587"/>
                </a:cubicBezTo>
                <a:cubicBezTo>
                  <a:pt x="1133406" y="1480752"/>
                  <a:pt x="1131277" y="1490748"/>
                  <a:pt x="1123170" y="1498662"/>
                </a:cubicBezTo>
                <a:cubicBezTo>
                  <a:pt x="1121117" y="1502645"/>
                  <a:pt x="1119091" y="1504623"/>
                  <a:pt x="1117037" y="1508606"/>
                </a:cubicBezTo>
                <a:cubicBezTo>
                  <a:pt x="1112985" y="1512563"/>
                  <a:pt x="1112907" y="1518577"/>
                  <a:pt x="1116859" y="1522635"/>
                </a:cubicBezTo>
                <a:cubicBezTo>
                  <a:pt x="1122811" y="1526720"/>
                  <a:pt x="1124889" y="1520733"/>
                  <a:pt x="1128917" y="1518780"/>
                </a:cubicBezTo>
                <a:cubicBezTo>
                  <a:pt x="1137000" y="1512870"/>
                  <a:pt x="1143105" y="1504930"/>
                  <a:pt x="1147236" y="1494961"/>
                </a:cubicBezTo>
                <a:cubicBezTo>
                  <a:pt x="1161577" y="1469085"/>
                  <a:pt x="1173636" y="1465229"/>
                  <a:pt x="1199472" y="1479590"/>
                </a:cubicBezTo>
                <a:cubicBezTo>
                  <a:pt x="1211404" y="1485756"/>
                  <a:pt x="1223309" y="1493926"/>
                  <a:pt x="1235240" y="1500091"/>
                </a:cubicBezTo>
                <a:cubicBezTo>
                  <a:pt x="1243194" y="1504203"/>
                  <a:pt x="1253176" y="1506333"/>
                  <a:pt x="1261309" y="1496414"/>
                </a:cubicBezTo>
                <a:cubicBezTo>
                  <a:pt x="1271467" y="1484517"/>
                  <a:pt x="1277651" y="1470564"/>
                  <a:pt x="1297637" y="1472824"/>
                </a:cubicBezTo>
                <a:cubicBezTo>
                  <a:pt x="1309618" y="1474981"/>
                  <a:pt x="1317676" y="1471075"/>
                  <a:pt x="1327580" y="1479220"/>
                </a:cubicBezTo>
                <a:cubicBezTo>
                  <a:pt x="1377074" y="1521945"/>
                  <a:pt x="1432981" y="1532679"/>
                  <a:pt x="1495174" y="1521446"/>
                </a:cubicBezTo>
                <a:cubicBezTo>
                  <a:pt x="1505206" y="1519570"/>
                  <a:pt x="1513185" y="1521675"/>
                  <a:pt x="1521114" y="1527790"/>
                </a:cubicBezTo>
                <a:cubicBezTo>
                  <a:pt x="1538896" y="1546057"/>
                  <a:pt x="1560884" y="1548342"/>
                  <a:pt x="1584949" y="1544640"/>
                </a:cubicBezTo>
                <a:cubicBezTo>
                  <a:pt x="1619074" y="1537056"/>
                  <a:pt x="1649220" y="1527418"/>
                  <a:pt x="1679445" y="1511769"/>
                </a:cubicBezTo>
                <a:cubicBezTo>
                  <a:pt x="1693555" y="1503930"/>
                  <a:pt x="1707665" y="1496092"/>
                  <a:pt x="1723651" y="1498300"/>
                </a:cubicBezTo>
                <a:cubicBezTo>
                  <a:pt x="1775529" y="1510989"/>
                  <a:pt x="1831565" y="1511702"/>
                  <a:pt x="1879263" y="1538369"/>
                </a:cubicBezTo>
                <a:cubicBezTo>
                  <a:pt x="1889193" y="1544509"/>
                  <a:pt x="1897223" y="1542607"/>
                  <a:pt x="1907332" y="1534719"/>
                </a:cubicBezTo>
                <a:cubicBezTo>
                  <a:pt x="1911385" y="1530761"/>
                  <a:pt x="1915439" y="1526803"/>
                  <a:pt x="1919467" y="1524850"/>
                </a:cubicBezTo>
                <a:cubicBezTo>
                  <a:pt x="1929499" y="1522974"/>
                  <a:pt x="1927548" y="1518940"/>
                  <a:pt x="1925624" y="1512902"/>
                </a:cubicBezTo>
                <a:cubicBezTo>
                  <a:pt x="1921775" y="1500825"/>
                  <a:pt x="1913847" y="1494711"/>
                  <a:pt x="1901838" y="1494559"/>
                </a:cubicBezTo>
                <a:cubicBezTo>
                  <a:pt x="1887829" y="1494380"/>
                  <a:pt x="1881980" y="1482278"/>
                  <a:pt x="1884135" y="1470279"/>
                </a:cubicBezTo>
                <a:cubicBezTo>
                  <a:pt x="1886263" y="1460283"/>
                  <a:pt x="1898220" y="1464445"/>
                  <a:pt x="1906200" y="1466550"/>
                </a:cubicBezTo>
                <a:cubicBezTo>
                  <a:pt x="1928162" y="1470840"/>
                  <a:pt x="1933937" y="1488954"/>
                  <a:pt x="1939735" y="1505065"/>
                </a:cubicBezTo>
                <a:cubicBezTo>
                  <a:pt x="1967038" y="1561536"/>
                  <a:pt x="2014838" y="1580187"/>
                  <a:pt x="2071231" y="1552844"/>
                </a:cubicBezTo>
                <a:cubicBezTo>
                  <a:pt x="2085317" y="1547010"/>
                  <a:pt x="2099375" y="1543180"/>
                  <a:pt x="2113360" y="1545363"/>
                </a:cubicBezTo>
                <a:cubicBezTo>
                  <a:pt x="2123367" y="1545491"/>
                  <a:pt x="2127344" y="1547546"/>
                  <a:pt x="2127215" y="1557566"/>
                </a:cubicBezTo>
                <a:cubicBezTo>
                  <a:pt x="2128987" y="1575630"/>
                  <a:pt x="2134914" y="1581718"/>
                  <a:pt x="2153000" y="1575936"/>
                </a:cubicBezTo>
                <a:cubicBezTo>
                  <a:pt x="2187151" y="1566349"/>
                  <a:pt x="2219173" y="1566757"/>
                  <a:pt x="2253192" y="1567190"/>
                </a:cubicBezTo>
                <a:cubicBezTo>
                  <a:pt x="2307202" y="1569884"/>
                  <a:pt x="2357386" y="1558497"/>
                  <a:pt x="2399923" y="1518948"/>
                </a:cubicBezTo>
                <a:cubicBezTo>
                  <a:pt x="2399923" y="1518948"/>
                  <a:pt x="2401900" y="1520979"/>
                  <a:pt x="2401874" y="1522982"/>
                </a:cubicBezTo>
                <a:cubicBezTo>
                  <a:pt x="2399796" y="1528969"/>
                  <a:pt x="2395717" y="1534931"/>
                  <a:pt x="2393613" y="1542923"/>
                </a:cubicBezTo>
                <a:cubicBezTo>
                  <a:pt x="2389379" y="1560908"/>
                  <a:pt x="2393281" y="1568976"/>
                  <a:pt x="2411241" y="1573214"/>
                </a:cubicBezTo>
                <a:cubicBezTo>
                  <a:pt x="2433204" y="1577503"/>
                  <a:pt x="2439259" y="1573572"/>
                  <a:pt x="2441542" y="1551552"/>
                </a:cubicBezTo>
                <a:cubicBezTo>
                  <a:pt x="2441618" y="1545539"/>
                  <a:pt x="2437768" y="1533463"/>
                  <a:pt x="2449776" y="1533616"/>
                </a:cubicBezTo>
                <a:cubicBezTo>
                  <a:pt x="2467813" y="1531842"/>
                  <a:pt x="2479617" y="1548027"/>
                  <a:pt x="2471407" y="1563959"/>
                </a:cubicBezTo>
                <a:cubicBezTo>
                  <a:pt x="2465276" y="1573903"/>
                  <a:pt x="2467200" y="1579941"/>
                  <a:pt x="2479156" y="1584102"/>
                </a:cubicBezTo>
                <a:cubicBezTo>
                  <a:pt x="2505045" y="1594455"/>
                  <a:pt x="2530907" y="1606813"/>
                  <a:pt x="2554718" y="1623151"/>
                </a:cubicBezTo>
                <a:cubicBezTo>
                  <a:pt x="2574578" y="1635431"/>
                  <a:pt x="2596567" y="1637716"/>
                  <a:pt x="2618759" y="1623969"/>
                </a:cubicBezTo>
                <a:cubicBezTo>
                  <a:pt x="2624840" y="1618032"/>
                  <a:pt x="2632871" y="1616131"/>
                  <a:pt x="2642875" y="1616257"/>
                </a:cubicBezTo>
                <a:cubicBezTo>
                  <a:pt x="2658861" y="1618466"/>
                  <a:pt x="2674846" y="1620675"/>
                  <a:pt x="2690830" y="1622883"/>
                </a:cubicBezTo>
                <a:cubicBezTo>
                  <a:pt x="2702837" y="1623036"/>
                  <a:pt x="2712768" y="1629176"/>
                  <a:pt x="2716591" y="1643256"/>
                </a:cubicBezTo>
                <a:cubicBezTo>
                  <a:pt x="2718414" y="1657310"/>
                  <a:pt x="2726393" y="1659415"/>
                  <a:pt x="2738451" y="1655561"/>
                </a:cubicBezTo>
                <a:cubicBezTo>
                  <a:pt x="2748484" y="1653684"/>
                  <a:pt x="2760516" y="1651834"/>
                  <a:pt x="2770547" y="1649957"/>
                </a:cubicBezTo>
                <a:cubicBezTo>
                  <a:pt x="2794639" y="1644251"/>
                  <a:pt x="2808828" y="1630401"/>
                  <a:pt x="2813136" y="1606400"/>
                </a:cubicBezTo>
                <a:cubicBezTo>
                  <a:pt x="2815240" y="1598409"/>
                  <a:pt x="2815343" y="1590393"/>
                  <a:pt x="2817445" y="1582402"/>
                </a:cubicBezTo>
                <a:cubicBezTo>
                  <a:pt x="2822683" y="1642604"/>
                  <a:pt x="2866584" y="1653186"/>
                  <a:pt x="2912510" y="1661789"/>
                </a:cubicBezTo>
                <a:cubicBezTo>
                  <a:pt x="2926468" y="1665976"/>
                  <a:pt x="2936551" y="1660091"/>
                  <a:pt x="2946659" y="1652202"/>
                </a:cubicBezTo>
                <a:cubicBezTo>
                  <a:pt x="2956768" y="1644313"/>
                  <a:pt x="2960898" y="1634344"/>
                  <a:pt x="2957049" y="1622267"/>
                </a:cubicBezTo>
                <a:cubicBezTo>
                  <a:pt x="2953174" y="1612195"/>
                  <a:pt x="2943092" y="1618080"/>
                  <a:pt x="2935087" y="1617978"/>
                </a:cubicBezTo>
                <a:cubicBezTo>
                  <a:pt x="2929081" y="1617902"/>
                  <a:pt x="2919050" y="1619778"/>
                  <a:pt x="2917177" y="1609731"/>
                </a:cubicBezTo>
                <a:cubicBezTo>
                  <a:pt x="2915277" y="1601690"/>
                  <a:pt x="2919408" y="1591720"/>
                  <a:pt x="2927464" y="1587814"/>
                </a:cubicBezTo>
                <a:cubicBezTo>
                  <a:pt x="2935546" y="1581902"/>
                  <a:pt x="2945553" y="1582030"/>
                  <a:pt x="2953558" y="1582133"/>
                </a:cubicBezTo>
                <a:cubicBezTo>
                  <a:pt x="2963564" y="1582261"/>
                  <a:pt x="2973570" y="1582389"/>
                  <a:pt x="2979676" y="1574448"/>
                </a:cubicBezTo>
                <a:cubicBezTo>
                  <a:pt x="2969849" y="1560292"/>
                  <a:pt x="2953915" y="1554074"/>
                  <a:pt x="2939906" y="1553896"/>
                </a:cubicBezTo>
                <a:cubicBezTo>
                  <a:pt x="2897931" y="1549352"/>
                  <a:pt x="2860086" y="1534838"/>
                  <a:pt x="2822241" y="1520324"/>
                </a:cubicBezTo>
                <a:cubicBezTo>
                  <a:pt x="2796352" y="1509972"/>
                  <a:pt x="2770335" y="1509640"/>
                  <a:pt x="2744115" y="1525342"/>
                </a:cubicBezTo>
                <a:cubicBezTo>
                  <a:pt x="2736034" y="1531251"/>
                  <a:pt x="2728055" y="1529146"/>
                  <a:pt x="2720151" y="1521027"/>
                </a:cubicBezTo>
                <a:cubicBezTo>
                  <a:pt x="2706347" y="1504815"/>
                  <a:pt x="2688463" y="1494564"/>
                  <a:pt x="2670578" y="1484313"/>
                </a:cubicBezTo>
                <a:cubicBezTo>
                  <a:pt x="2660624" y="1480177"/>
                  <a:pt x="2650618" y="1480051"/>
                  <a:pt x="2640534" y="1485936"/>
                </a:cubicBezTo>
                <a:cubicBezTo>
                  <a:pt x="2620369" y="1497705"/>
                  <a:pt x="2598303" y="1501433"/>
                  <a:pt x="2576365" y="1495140"/>
                </a:cubicBezTo>
                <a:cubicBezTo>
                  <a:pt x="2556430" y="1488873"/>
                  <a:pt x="2536495" y="1482604"/>
                  <a:pt x="2518560" y="1476363"/>
                </a:cubicBezTo>
                <a:cubicBezTo>
                  <a:pt x="2504628" y="1470171"/>
                  <a:pt x="2496597" y="1472073"/>
                  <a:pt x="2494391" y="1488082"/>
                </a:cubicBezTo>
                <a:cubicBezTo>
                  <a:pt x="2492263" y="1498075"/>
                  <a:pt x="2488183" y="1504038"/>
                  <a:pt x="2478177" y="1503911"/>
                </a:cubicBezTo>
                <a:cubicBezTo>
                  <a:pt x="2456137" y="1505634"/>
                  <a:pt x="2450262" y="1495537"/>
                  <a:pt x="2456521" y="1475571"/>
                </a:cubicBezTo>
                <a:cubicBezTo>
                  <a:pt x="2464883" y="1447616"/>
                  <a:pt x="2458957" y="1441527"/>
                  <a:pt x="2430940" y="1441169"/>
                </a:cubicBezTo>
                <a:cubicBezTo>
                  <a:pt x="2412928" y="1440940"/>
                  <a:pt x="2394891" y="1442715"/>
                  <a:pt x="2378855" y="1444514"/>
                </a:cubicBezTo>
                <a:cubicBezTo>
                  <a:pt x="2352838" y="1444183"/>
                  <a:pt x="2328773" y="1447884"/>
                  <a:pt x="2304885" y="1437558"/>
                </a:cubicBezTo>
                <a:cubicBezTo>
                  <a:pt x="2290927" y="1433370"/>
                  <a:pt x="2280997" y="1427230"/>
                  <a:pt x="2285255" y="1407241"/>
                </a:cubicBezTo>
                <a:cubicBezTo>
                  <a:pt x="2289438" y="1393262"/>
                  <a:pt x="2281586" y="1381135"/>
                  <a:pt x="2265576" y="1380930"/>
                </a:cubicBezTo>
                <a:cubicBezTo>
                  <a:pt x="2215569" y="1378289"/>
                  <a:pt x="2171771" y="1359689"/>
                  <a:pt x="2128000" y="1339086"/>
                </a:cubicBezTo>
                <a:cubicBezTo>
                  <a:pt x="2094157" y="1324624"/>
                  <a:pt x="2074168" y="1322364"/>
                  <a:pt x="2051721" y="1356155"/>
                </a:cubicBezTo>
                <a:cubicBezTo>
                  <a:pt x="2049720" y="1356130"/>
                  <a:pt x="2047719" y="1356104"/>
                  <a:pt x="2047719" y="1356104"/>
                </a:cubicBezTo>
                <a:cubicBezTo>
                  <a:pt x="2039790" y="1349990"/>
                  <a:pt x="2050027" y="1332080"/>
                  <a:pt x="2038019" y="1331926"/>
                </a:cubicBezTo>
                <a:cubicBezTo>
                  <a:pt x="2028012" y="1331798"/>
                  <a:pt x="2019854" y="1343722"/>
                  <a:pt x="2013723" y="1353666"/>
                </a:cubicBezTo>
                <a:cubicBezTo>
                  <a:pt x="2011696" y="1355645"/>
                  <a:pt x="2009643" y="1359627"/>
                  <a:pt x="2007616" y="1361606"/>
                </a:cubicBezTo>
                <a:cubicBezTo>
                  <a:pt x="1999432" y="1375533"/>
                  <a:pt x="1993250" y="1389485"/>
                  <a:pt x="1989069" y="1403465"/>
                </a:cubicBezTo>
                <a:cubicBezTo>
                  <a:pt x="1984938" y="1413433"/>
                  <a:pt x="1976908" y="1415336"/>
                  <a:pt x="1966953" y="1411200"/>
                </a:cubicBezTo>
                <a:cubicBezTo>
                  <a:pt x="1961000" y="1407115"/>
                  <a:pt x="1953072" y="1401000"/>
                  <a:pt x="1957177" y="1393035"/>
                </a:cubicBezTo>
                <a:cubicBezTo>
                  <a:pt x="1975519" y="1367210"/>
                  <a:pt x="1965821" y="1343033"/>
                  <a:pt x="1958121" y="1318881"/>
                </a:cubicBezTo>
                <a:cubicBezTo>
                  <a:pt x="1954298" y="1304800"/>
                  <a:pt x="1950372" y="1298737"/>
                  <a:pt x="1938211" y="1310609"/>
                </a:cubicBezTo>
                <a:cubicBezTo>
                  <a:pt x="1917995" y="1326387"/>
                  <a:pt x="1893954" y="1328085"/>
                  <a:pt x="1871889" y="1331813"/>
                </a:cubicBezTo>
                <a:cubicBezTo>
                  <a:pt x="1863858" y="1333715"/>
                  <a:pt x="1857854" y="1333638"/>
                  <a:pt x="1855930" y="1327600"/>
                </a:cubicBezTo>
                <a:cubicBezTo>
                  <a:pt x="1844229" y="1303397"/>
                  <a:pt x="1822266" y="1299108"/>
                  <a:pt x="1800302" y="1294821"/>
                </a:cubicBezTo>
                <a:cubicBezTo>
                  <a:pt x="1780368" y="1288552"/>
                  <a:pt x="1760406" y="1284288"/>
                  <a:pt x="1750629" y="1266123"/>
                </a:cubicBezTo>
                <a:cubicBezTo>
                  <a:pt x="1746755" y="1256051"/>
                  <a:pt x="1742751" y="1256000"/>
                  <a:pt x="1732719" y="1257877"/>
                </a:cubicBezTo>
                <a:cubicBezTo>
                  <a:pt x="1696570" y="1267439"/>
                  <a:pt x="1662549" y="1267004"/>
                  <a:pt x="1632811" y="1244576"/>
                </a:cubicBezTo>
                <a:cubicBezTo>
                  <a:pt x="1620906" y="1236407"/>
                  <a:pt x="1612899" y="1236305"/>
                  <a:pt x="1600816" y="1242164"/>
                </a:cubicBezTo>
                <a:cubicBezTo>
                  <a:pt x="1574646" y="1253858"/>
                  <a:pt x="1548630" y="1253525"/>
                  <a:pt x="1522843" y="1235156"/>
                </a:cubicBezTo>
                <a:cubicBezTo>
                  <a:pt x="1516917" y="1229067"/>
                  <a:pt x="1510938" y="1226986"/>
                  <a:pt x="1502881" y="1230892"/>
                </a:cubicBezTo>
                <a:cubicBezTo>
                  <a:pt x="1468707" y="1242484"/>
                  <a:pt x="1410926" y="1221702"/>
                  <a:pt x="1393297" y="1191409"/>
                </a:cubicBezTo>
                <a:cubicBezTo>
                  <a:pt x="1377083" y="1207240"/>
                  <a:pt x="1357045" y="1208989"/>
                  <a:pt x="1339111" y="1202746"/>
                </a:cubicBezTo>
                <a:cubicBezTo>
                  <a:pt x="1313222" y="1192394"/>
                  <a:pt x="1285229" y="1190033"/>
                  <a:pt x="1257238" y="1187671"/>
                </a:cubicBezTo>
                <a:cubicBezTo>
                  <a:pt x="1219264" y="1183178"/>
                  <a:pt x="1197404" y="1170873"/>
                  <a:pt x="1187935" y="1128657"/>
                </a:cubicBezTo>
                <a:cubicBezTo>
                  <a:pt x="1187985" y="1124649"/>
                  <a:pt x="1186009" y="1122619"/>
                  <a:pt x="1186061" y="1118611"/>
                </a:cubicBezTo>
                <a:cubicBezTo>
                  <a:pt x="1182238" y="1104530"/>
                  <a:pt x="1174259" y="1102424"/>
                  <a:pt x="1164123" y="1112317"/>
                </a:cubicBezTo>
                <a:cubicBezTo>
                  <a:pt x="1156017" y="1120233"/>
                  <a:pt x="1147909" y="1128146"/>
                  <a:pt x="1137800" y="1136036"/>
                </a:cubicBezTo>
                <a:cubicBezTo>
                  <a:pt x="1101394" y="1165639"/>
                  <a:pt x="1061497" y="1155107"/>
                  <a:pt x="1040020" y="1112740"/>
                </a:cubicBezTo>
                <a:cubicBezTo>
                  <a:pt x="1032245" y="1094600"/>
                  <a:pt x="1020441" y="1078415"/>
                  <a:pt x="1002583" y="1066159"/>
                </a:cubicBezTo>
                <a:cubicBezTo>
                  <a:pt x="986726" y="1053930"/>
                  <a:pt x="970870" y="1041701"/>
                  <a:pt x="961094" y="1023537"/>
                </a:cubicBezTo>
                <a:cubicBezTo>
                  <a:pt x="948831" y="1043425"/>
                  <a:pt x="960530" y="1067628"/>
                  <a:pt x="948269" y="1087516"/>
                </a:cubicBezTo>
                <a:cubicBezTo>
                  <a:pt x="930590" y="1061233"/>
                  <a:pt x="930590" y="1061233"/>
                  <a:pt x="902393" y="1074904"/>
                </a:cubicBezTo>
                <a:cubicBezTo>
                  <a:pt x="890334" y="1078760"/>
                  <a:pt x="882304" y="1080661"/>
                  <a:pt x="870373" y="1074497"/>
                </a:cubicBezTo>
                <a:cubicBezTo>
                  <a:pt x="838531" y="1060059"/>
                  <a:pt x="806640" y="1049629"/>
                  <a:pt x="774747" y="1039200"/>
                </a:cubicBezTo>
                <a:cubicBezTo>
                  <a:pt x="677093" y="1005884"/>
                  <a:pt x="577286" y="984566"/>
                  <a:pt x="481711" y="945264"/>
                </a:cubicBezTo>
                <a:cubicBezTo>
                  <a:pt x="473731" y="943156"/>
                  <a:pt x="461723" y="943003"/>
                  <a:pt x="461851" y="932982"/>
                </a:cubicBezTo>
                <a:cubicBezTo>
                  <a:pt x="459977" y="922937"/>
                  <a:pt x="470035" y="919056"/>
                  <a:pt x="476116" y="913119"/>
                </a:cubicBezTo>
                <a:cubicBezTo>
                  <a:pt x="482170" y="909188"/>
                  <a:pt x="490227" y="905282"/>
                  <a:pt x="486326" y="897214"/>
                </a:cubicBezTo>
                <a:cubicBezTo>
                  <a:pt x="484453" y="887168"/>
                  <a:pt x="476498" y="883057"/>
                  <a:pt x="468520" y="880950"/>
                </a:cubicBezTo>
                <a:cubicBezTo>
                  <a:pt x="462515" y="880875"/>
                  <a:pt x="456512" y="880798"/>
                  <a:pt x="450508" y="880721"/>
                </a:cubicBezTo>
                <a:cubicBezTo>
                  <a:pt x="422516" y="878360"/>
                  <a:pt x="406710" y="862123"/>
                  <a:pt x="407068" y="834064"/>
                </a:cubicBezTo>
                <a:cubicBezTo>
                  <a:pt x="407195" y="824043"/>
                  <a:pt x="407324" y="814023"/>
                  <a:pt x="411454" y="804052"/>
                </a:cubicBezTo>
                <a:cubicBezTo>
                  <a:pt x="413609" y="792053"/>
                  <a:pt x="405680" y="785939"/>
                  <a:pt x="393621" y="789793"/>
                </a:cubicBezTo>
                <a:cubicBezTo>
                  <a:pt x="371531" y="795526"/>
                  <a:pt x="361320" y="811432"/>
                  <a:pt x="362964" y="839516"/>
                </a:cubicBezTo>
                <a:cubicBezTo>
                  <a:pt x="349159" y="823305"/>
                  <a:pt x="339332" y="809147"/>
                  <a:pt x="333533" y="793037"/>
                </a:cubicBezTo>
                <a:cubicBezTo>
                  <a:pt x="327733" y="776927"/>
                  <a:pt x="334197" y="740928"/>
                  <a:pt x="348359" y="729082"/>
                </a:cubicBezTo>
                <a:cubicBezTo>
                  <a:pt x="366549" y="715284"/>
                  <a:pt x="384433" y="725533"/>
                  <a:pt x="398340" y="733728"/>
                </a:cubicBezTo>
                <a:cubicBezTo>
                  <a:pt x="418198" y="746009"/>
                  <a:pt x="440111" y="754305"/>
                  <a:pt x="464126" y="754613"/>
                </a:cubicBezTo>
                <a:cubicBezTo>
                  <a:pt x="478134" y="754791"/>
                  <a:pt x="494144" y="754995"/>
                  <a:pt x="510154" y="755199"/>
                </a:cubicBezTo>
                <a:cubicBezTo>
                  <a:pt x="576196" y="756040"/>
                  <a:pt x="640109" y="766879"/>
                  <a:pt x="691529" y="815642"/>
                </a:cubicBezTo>
                <a:cubicBezTo>
                  <a:pt x="711311" y="833934"/>
                  <a:pt x="723396" y="828075"/>
                  <a:pt x="733708" y="804153"/>
                </a:cubicBezTo>
                <a:cubicBezTo>
                  <a:pt x="735761" y="800170"/>
                  <a:pt x="731835" y="794107"/>
                  <a:pt x="737864" y="792178"/>
                </a:cubicBezTo>
                <a:cubicBezTo>
                  <a:pt x="743868" y="792255"/>
                  <a:pt x="747818" y="796314"/>
                  <a:pt x="749769" y="800348"/>
                </a:cubicBezTo>
                <a:cubicBezTo>
                  <a:pt x="751719" y="804382"/>
                  <a:pt x="753669" y="808415"/>
                  <a:pt x="755646" y="810445"/>
                </a:cubicBezTo>
                <a:cubicBezTo>
                  <a:pt x="761521" y="820542"/>
                  <a:pt x="769424" y="828661"/>
                  <a:pt x="779559" y="818769"/>
                </a:cubicBezTo>
                <a:cubicBezTo>
                  <a:pt x="791694" y="808900"/>
                  <a:pt x="775709" y="806692"/>
                  <a:pt x="771783" y="800629"/>
                </a:cubicBezTo>
                <a:cubicBezTo>
                  <a:pt x="771809" y="798624"/>
                  <a:pt x="769807" y="798599"/>
                  <a:pt x="769834" y="796595"/>
                </a:cubicBezTo>
                <a:cubicBezTo>
                  <a:pt x="765882" y="792535"/>
                  <a:pt x="763957" y="786497"/>
                  <a:pt x="768011" y="782540"/>
                </a:cubicBezTo>
                <a:cubicBezTo>
                  <a:pt x="772089" y="776580"/>
                  <a:pt x="776093" y="776630"/>
                  <a:pt x="782046" y="780714"/>
                </a:cubicBezTo>
                <a:cubicBezTo>
                  <a:pt x="805907" y="793046"/>
                  <a:pt x="828022" y="785310"/>
                  <a:pt x="844313" y="763468"/>
                </a:cubicBezTo>
                <a:cubicBezTo>
                  <a:pt x="848368" y="759511"/>
                  <a:pt x="856424" y="755604"/>
                  <a:pt x="856500" y="749592"/>
                </a:cubicBezTo>
                <a:cubicBezTo>
                  <a:pt x="856781" y="727546"/>
                  <a:pt x="835049" y="705220"/>
                  <a:pt x="814985" y="708974"/>
                </a:cubicBezTo>
                <a:cubicBezTo>
                  <a:pt x="774858" y="716479"/>
                  <a:pt x="736911" y="709982"/>
                  <a:pt x="699117" y="691460"/>
                </a:cubicBezTo>
                <a:cubicBezTo>
                  <a:pt x="685159" y="687272"/>
                  <a:pt x="671201" y="683086"/>
                  <a:pt x="659065" y="692954"/>
                </a:cubicBezTo>
                <a:cubicBezTo>
                  <a:pt x="648983" y="698838"/>
                  <a:pt x="645006" y="696784"/>
                  <a:pt x="643158" y="684734"/>
                </a:cubicBezTo>
                <a:cubicBezTo>
                  <a:pt x="641361" y="668675"/>
                  <a:pt x="631482" y="658526"/>
                  <a:pt x="615523" y="654313"/>
                </a:cubicBezTo>
                <a:cubicBezTo>
                  <a:pt x="599589" y="648096"/>
                  <a:pt x="581655" y="641856"/>
                  <a:pt x="563721" y="635613"/>
                </a:cubicBezTo>
                <a:cubicBezTo>
                  <a:pt x="547762" y="631400"/>
                  <a:pt x="541911" y="619299"/>
                  <a:pt x="544116" y="603291"/>
                </a:cubicBezTo>
                <a:cubicBezTo>
                  <a:pt x="544142" y="601286"/>
                  <a:pt x="544194" y="597278"/>
                  <a:pt x="546246" y="593296"/>
                </a:cubicBezTo>
                <a:cubicBezTo>
                  <a:pt x="546373" y="583274"/>
                  <a:pt x="540471" y="575182"/>
                  <a:pt x="530465" y="575054"/>
                </a:cubicBezTo>
                <a:cubicBezTo>
                  <a:pt x="522486" y="572947"/>
                  <a:pt x="522359" y="582968"/>
                  <a:pt x="522257" y="590984"/>
                </a:cubicBezTo>
                <a:cubicBezTo>
                  <a:pt x="520152" y="598976"/>
                  <a:pt x="520051" y="606992"/>
                  <a:pt x="508017" y="608843"/>
                </a:cubicBezTo>
                <a:cubicBezTo>
                  <a:pt x="490007" y="608615"/>
                  <a:pt x="474252" y="588369"/>
                  <a:pt x="478484" y="570382"/>
                </a:cubicBezTo>
                <a:cubicBezTo>
                  <a:pt x="478559" y="564370"/>
                  <a:pt x="482615" y="560413"/>
                  <a:pt x="478688" y="554349"/>
                </a:cubicBezTo>
                <a:cubicBezTo>
                  <a:pt x="472685" y="554272"/>
                  <a:pt x="472608" y="560285"/>
                  <a:pt x="468580" y="562238"/>
                </a:cubicBezTo>
                <a:cubicBezTo>
                  <a:pt x="458420" y="574135"/>
                  <a:pt x="450415" y="574033"/>
                  <a:pt x="442590" y="559902"/>
                </a:cubicBezTo>
                <a:cubicBezTo>
                  <a:pt x="432863" y="537728"/>
                  <a:pt x="417059" y="521491"/>
                  <a:pt x="401227" y="507259"/>
                </a:cubicBezTo>
                <a:cubicBezTo>
                  <a:pt x="383446" y="488991"/>
                  <a:pt x="367690" y="468745"/>
                  <a:pt x="366048" y="440661"/>
                </a:cubicBezTo>
                <a:cubicBezTo>
                  <a:pt x="364174" y="430614"/>
                  <a:pt x="360323" y="418538"/>
                  <a:pt x="350369" y="414402"/>
                </a:cubicBezTo>
                <a:cubicBezTo>
                  <a:pt x="310600" y="393850"/>
                  <a:pt x="299206" y="345598"/>
                  <a:pt x="261489" y="321062"/>
                </a:cubicBezTo>
                <a:cubicBezTo>
                  <a:pt x="251584" y="312919"/>
                  <a:pt x="253714" y="302924"/>
                  <a:pt x="257843" y="292954"/>
                </a:cubicBezTo>
                <a:cubicBezTo>
                  <a:pt x="263975" y="283009"/>
                  <a:pt x="273905" y="289149"/>
                  <a:pt x="279831" y="295238"/>
                </a:cubicBezTo>
                <a:cubicBezTo>
                  <a:pt x="291711" y="305413"/>
                  <a:pt x="303744" y="303561"/>
                  <a:pt x="315854" y="295698"/>
                </a:cubicBezTo>
                <a:cubicBezTo>
                  <a:pt x="329991" y="285856"/>
                  <a:pt x="346052" y="282051"/>
                  <a:pt x="364063" y="282281"/>
                </a:cubicBezTo>
                <a:cubicBezTo>
                  <a:pt x="394056" y="284667"/>
                  <a:pt x="409786" y="306918"/>
                  <a:pt x="401423" y="334874"/>
                </a:cubicBezTo>
                <a:cubicBezTo>
                  <a:pt x="399346" y="340861"/>
                  <a:pt x="397242" y="348852"/>
                  <a:pt x="397165" y="354864"/>
                </a:cubicBezTo>
                <a:cubicBezTo>
                  <a:pt x="397139" y="356868"/>
                  <a:pt x="395111" y="358847"/>
                  <a:pt x="395111" y="358847"/>
                </a:cubicBezTo>
                <a:cubicBezTo>
                  <a:pt x="397113" y="358873"/>
                  <a:pt x="397113" y="358873"/>
                  <a:pt x="399141" y="356894"/>
                </a:cubicBezTo>
                <a:cubicBezTo>
                  <a:pt x="407146" y="356996"/>
                  <a:pt x="413150" y="357073"/>
                  <a:pt x="421129" y="359180"/>
                </a:cubicBezTo>
                <a:cubicBezTo>
                  <a:pt x="459025" y="369684"/>
                  <a:pt x="471109" y="363826"/>
                  <a:pt x="483602" y="325899"/>
                </a:cubicBezTo>
                <a:cubicBezTo>
                  <a:pt x="487834" y="307913"/>
                  <a:pt x="499894" y="304058"/>
                  <a:pt x="517854" y="308296"/>
                </a:cubicBezTo>
                <a:cubicBezTo>
                  <a:pt x="531837" y="310478"/>
                  <a:pt x="539740" y="318597"/>
                  <a:pt x="547566" y="332729"/>
                </a:cubicBezTo>
                <a:cubicBezTo>
                  <a:pt x="569069" y="373093"/>
                  <a:pt x="602759" y="399581"/>
                  <a:pt x="648659" y="410188"/>
                </a:cubicBezTo>
                <a:cubicBezTo>
                  <a:pt x="686530" y="422698"/>
                  <a:pt x="686530" y="422698"/>
                  <a:pt x="679036" y="382512"/>
                </a:cubicBezTo>
                <a:cubicBezTo>
                  <a:pt x="675315" y="360415"/>
                  <a:pt x="679445" y="350446"/>
                  <a:pt x="697558" y="342659"/>
                </a:cubicBezTo>
                <a:cubicBezTo>
                  <a:pt x="703178" y="372798"/>
                  <a:pt x="709107" y="378886"/>
                  <a:pt x="739100" y="381274"/>
                </a:cubicBezTo>
                <a:cubicBezTo>
                  <a:pt x="759112" y="381529"/>
                  <a:pt x="781203" y="375797"/>
                  <a:pt x="794956" y="396018"/>
                </a:cubicBezTo>
                <a:cubicBezTo>
                  <a:pt x="794931" y="398021"/>
                  <a:pt x="796931" y="398046"/>
                  <a:pt x="798933" y="398072"/>
                </a:cubicBezTo>
                <a:cubicBezTo>
                  <a:pt x="823051" y="390361"/>
                  <a:pt x="835289" y="372478"/>
                  <a:pt x="837621" y="346448"/>
                </a:cubicBezTo>
                <a:cubicBezTo>
                  <a:pt x="837800" y="332419"/>
                  <a:pt x="837979" y="318389"/>
                  <a:pt x="854066" y="312582"/>
                </a:cubicBezTo>
                <a:cubicBezTo>
                  <a:pt x="856092" y="310604"/>
                  <a:pt x="862147" y="306672"/>
                  <a:pt x="862072" y="312684"/>
                </a:cubicBezTo>
                <a:cubicBezTo>
                  <a:pt x="863867" y="328744"/>
                  <a:pt x="877851" y="330926"/>
                  <a:pt x="889782" y="337091"/>
                </a:cubicBezTo>
                <a:cubicBezTo>
                  <a:pt x="903714" y="343282"/>
                  <a:pt x="911591" y="353406"/>
                  <a:pt x="909386" y="369413"/>
                </a:cubicBezTo>
                <a:cubicBezTo>
                  <a:pt x="907155" y="387425"/>
                  <a:pt x="914980" y="401556"/>
                  <a:pt x="930889" y="409777"/>
                </a:cubicBezTo>
                <a:cubicBezTo>
                  <a:pt x="944769" y="419976"/>
                  <a:pt x="958855" y="414142"/>
                  <a:pt x="972991" y="404300"/>
                </a:cubicBezTo>
                <a:cubicBezTo>
                  <a:pt x="985153" y="392428"/>
                  <a:pt x="989053" y="400495"/>
                  <a:pt x="988899" y="412520"/>
                </a:cubicBezTo>
                <a:cubicBezTo>
                  <a:pt x="988670" y="430558"/>
                  <a:pt x="998599" y="436699"/>
                  <a:pt x="1014660" y="432895"/>
                </a:cubicBezTo>
                <a:cubicBezTo>
                  <a:pt x="1018663" y="432946"/>
                  <a:pt x="1022666" y="432997"/>
                  <a:pt x="1026694" y="431043"/>
                </a:cubicBezTo>
                <a:cubicBezTo>
                  <a:pt x="1044755" y="427264"/>
                  <a:pt x="1058740" y="429447"/>
                  <a:pt x="1066489" y="449591"/>
                </a:cubicBezTo>
                <a:cubicBezTo>
                  <a:pt x="1076265" y="467756"/>
                  <a:pt x="1094149" y="478007"/>
                  <a:pt x="1112135" y="480241"/>
                </a:cubicBezTo>
                <a:cubicBezTo>
                  <a:pt x="1126092" y="484426"/>
                  <a:pt x="1142102" y="484632"/>
                  <a:pt x="1138381" y="462535"/>
                </a:cubicBezTo>
                <a:cubicBezTo>
                  <a:pt x="1138458" y="456522"/>
                  <a:pt x="1140560" y="448531"/>
                  <a:pt x="1142639" y="442544"/>
                </a:cubicBezTo>
                <a:cubicBezTo>
                  <a:pt x="1142818" y="428514"/>
                  <a:pt x="1149000" y="414562"/>
                  <a:pt x="1141150" y="402435"/>
                </a:cubicBezTo>
                <a:cubicBezTo>
                  <a:pt x="1119442" y="378104"/>
                  <a:pt x="1121801" y="350072"/>
                  <a:pt x="1122185" y="320009"/>
                </a:cubicBezTo>
                <a:cubicBezTo>
                  <a:pt x="1136090" y="328204"/>
                  <a:pt x="1149996" y="336400"/>
                  <a:pt x="1166007" y="336604"/>
                </a:cubicBezTo>
                <a:cubicBezTo>
                  <a:pt x="1186045" y="334855"/>
                  <a:pt x="1203980" y="341097"/>
                  <a:pt x="1219837" y="353327"/>
                </a:cubicBezTo>
                <a:cubicBezTo>
                  <a:pt x="1233719" y="363526"/>
                  <a:pt x="1249626" y="371746"/>
                  <a:pt x="1265534" y="379968"/>
                </a:cubicBezTo>
                <a:cubicBezTo>
                  <a:pt x="1311230" y="406608"/>
                  <a:pt x="1360981" y="429292"/>
                  <a:pt x="1402547" y="465902"/>
                </a:cubicBezTo>
                <a:cubicBezTo>
                  <a:pt x="1412452" y="474046"/>
                  <a:pt x="1418507" y="470115"/>
                  <a:pt x="1422637" y="460145"/>
                </a:cubicBezTo>
                <a:cubicBezTo>
                  <a:pt x="1424690" y="456162"/>
                  <a:pt x="1426793" y="448170"/>
                  <a:pt x="1434772" y="450278"/>
                </a:cubicBezTo>
                <a:cubicBezTo>
                  <a:pt x="1440750" y="452358"/>
                  <a:pt x="1440649" y="460375"/>
                  <a:pt x="1440596" y="464384"/>
                </a:cubicBezTo>
                <a:cubicBezTo>
                  <a:pt x="1442470" y="474429"/>
                  <a:pt x="1444369" y="482472"/>
                  <a:pt x="1452350" y="484578"/>
                </a:cubicBezTo>
                <a:cubicBezTo>
                  <a:pt x="1462329" y="486710"/>
                  <a:pt x="1470233" y="494828"/>
                  <a:pt x="1480214" y="496959"/>
                </a:cubicBezTo>
                <a:cubicBezTo>
                  <a:pt x="1494171" y="501147"/>
                  <a:pt x="1496070" y="509189"/>
                  <a:pt x="1489914" y="521137"/>
                </a:cubicBezTo>
                <a:cubicBezTo>
                  <a:pt x="1475674" y="538997"/>
                  <a:pt x="1491633" y="543209"/>
                  <a:pt x="1503540" y="551379"/>
                </a:cubicBezTo>
                <a:cubicBezTo>
                  <a:pt x="1519421" y="561604"/>
                  <a:pt x="1519626" y="545570"/>
                  <a:pt x="1523729" y="537604"/>
                </a:cubicBezTo>
                <a:cubicBezTo>
                  <a:pt x="1525783" y="533622"/>
                  <a:pt x="1525834" y="529613"/>
                  <a:pt x="1531838" y="529690"/>
                </a:cubicBezTo>
                <a:cubicBezTo>
                  <a:pt x="1535713" y="539762"/>
                  <a:pt x="1541588" y="549859"/>
                  <a:pt x="1543437" y="561911"/>
                </a:cubicBezTo>
                <a:cubicBezTo>
                  <a:pt x="1547337" y="569977"/>
                  <a:pt x="1553263" y="576067"/>
                  <a:pt x="1561269" y="576169"/>
                </a:cubicBezTo>
                <a:cubicBezTo>
                  <a:pt x="1571275" y="576296"/>
                  <a:pt x="1571403" y="566275"/>
                  <a:pt x="1573480" y="560288"/>
                </a:cubicBezTo>
                <a:cubicBezTo>
                  <a:pt x="1590002" y="520409"/>
                  <a:pt x="1614144" y="510694"/>
                  <a:pt x="1653965" y="527237"/>
                </a:cubicBezTo>
                <a:cubicBezTo>
                  <a:pt x="1661919" y="531348"/>
                  <a:pt x="1669898" y="533455"/>
                  <a:pt x="1675826" y="539543"/>
                </a:cubicBezTo>
                <a:cubicBezTo>
                  <a:pt x="1709617" y="558015"/>
                  <a:pt x="1739560" y="564410"/>
                  <a:pt x="1768011" y="530697"/>
                </a:cubicBezTo>
                <a:cubicBezTo>
                  <a:pt x="1768011" y="530697"/>
                  <a:pt x="1770014" y="530722"/>
                  <a:pt x="1770038" y="528719"/>
                </a:cubicBezTo>
                <a:cubicBezTo>
                  <a:pt x="1780096" y="524838"/>
                  <a:pt x="1788126" y="522935"/>
                  <a:pt x="1798057" y="529074"/>
                </a:cubicBezTo>
                <a:cubicBezTo>
                  <a:pt x="1802033" y="531130"/>
                  <a:pt x="1805984" y="535189"/>
                  <a:pt x="1803906" y="541177"/>
                </a:cubicBezTo>
                <a:cubicBezTo>
                  <a:pt x="1801779" y="551172"/>
                  <a:pt x="1791746" y="553048"/>
                  <a:pt x="1783716" y="554952"/>
                </a:cubicBezTo>
                <a:cubicBezTo>
                  <a:pt x="1777712" y="554874"/>
                  <a:pt x="1769681" y="556777"/>
                  <a:pt x="1769604" y="562789"/>
                </a:cubicBezTo>
                <a:cubicBezTo>
                  <a:pt x="1767501" y="570780"/>
                  <a:pt x="1777534" y="568903"/>
                  <a:pt x="1781485" y="572963"/>
                </a:cubicBezTo>
                <a:cubicBezTo>
                  <a:pt x="1791439" y="577098"/>
                  <a:pt x="1801421" y="579231"/>
                  <a:pt x="1811375" y="583365"/>
                </a:cubicBezTo>
                <a:cubicBezTo>
                  <a:pt x="1825333" y="587553"/>
                  <a:pt x="1837265" y="593719"/>
                  <a:pt x="1845115" y="605845"/>
                </a:cubicBezTo>
                <a:cubicBezTo>
                  <a:pt x="1851018" y="613938"/>
                  <a:pt x="1857021" y="614016"/>
                  <a:pt x="1867078" y="610135"/>
                </a:cubicBezTo>
                <a:cubicBezTo>
                  <a:pt x="1895224" y="600471"/>
                  <a:pt x="1913159" y="606713"/>
                  <a:pt x="1930863" y="630992"/>
                </a:cubicBezTo>
                <a:cubicBezTo>
                  <a:pt x="1940717" y="643145"/>
                  <a:pt x="1946541" y="657251"/>
                  <a:pt x="1954367" y="671382"/>
                </a:cubicBezTo>
                <a:cubicBezTo>
                  <a:pt x="1964169" y="687543"/>
                  <a:pt x="1978050" y="697743"/>
                  <a:pt x="1995985" y="703985"/>
                </a:cubicBezTo>
                <a:cubicBezTo>
                  <a:pt x="2015921" y="710253"/>
                  <a:pt x="2025980" y="706371"/>
                  <a:pt x="2036266" y="684454"/>
                </a:cubicBezTo>
                <a:cubicBezTo>
                  <a:pt x="2046579" y="660532"/>
                  <a:pt x="2060613" y="658705"/>
                  <a:pt x="2082447" y="673015"/>
                </a:cubicBezTo>
                <a:cubicBezTo>
                  <a:pt x="2090402" y="677126"/>
                  <a:pt x="2094353" y="681186"/>
                  <a:pt x="2104385" y="679308"/>
                </a:cubicBezTo>
                <a:cubicBezTo>
                  <a:pt x="2128503" y="671598"/>
                  <a:pt x="2128503" y="671598"/>
                  <a:pt x="2128170" y="697652"/>
                </a:cubicBezTo>
                <a:cubicBezTo>
                  <a:pt x="2126119" y="701634"/>
                  <a:pt x="2126094" y="703639"/>
                  <a:pt x="2128043" y="707673"/>
                </a:cubicBezTo>
                <a:cubicBezTo>
                  <a:pt x="2127838" y="723705"/>
                  <a:pt x="2135768" y="729821"/>
                  <a:pt x="2151854" y="724012"/>
                </a:cubicBezTo>
                <a:cubicBezTo>
                  <a:pt x="2163912" y="720156"/>
                  <a:pt x="2176022" y="712293"/>
                  <a:pt x="2188055" y="710443"/>
                </a:cubicBezTo>
                <a:cubicBezTo>
                  <a:pt x="2240293" y="695073"/>
                  <a:pt x="2293943" y="725824"/>
                  <a:pt x="2305337" y="774077"/>
                </a:cubicBezTo>
                <a:cubicBezTo>
                  <a:pt x="2309109" y="792165"/>
                  <a:pt x="2300900" y="808096"/>
                  <a:pt x="2300670" y="826133"/>
                </a:cubicBezTo>
                <a:cubicBezTo>
                  <a:pt x="2298337" y="852161"/>
                  <a:pt x="2308191" y="864315"/>
                  <a:pt x="2332103" y="872638"/>
                </a:cubicBezTo>
                <a:cubicBezTo>
                  <a:pt x="2344060" y="876799"/>
                  <a:pt x="2356042" y="878956"/>
                  <a:pt x="2367998" y="883119"/>
                </a:cubicBezTo>
                <a:cubicBezTo>
                  <a:pt x="2391911" y="891440"/>
                  <a:pt x="2405971" y="887611"/>
                  <a:pt x="2416284" y="863689"/>
                </a:cubicBezTo>
                <a:cubicBezTo>
                  <a:pt x="2424468" y="849762"/>
                  <a:pt x="2430445" y="851842"/>
                  <a:pt x="2440325" y="861991"/>
                </a:cubicBezTo>
                <a:cubicBezTo>
                  <a:pt x="2462083" y="882313"/>
                  <a:pt x="2478145" y="878510"/>
                  <a:pt x="2490509" y="850604"/>
                </a:cubicBezTo>
                <a:cubicBezTo>
                  <a:pt x="2492613" y="842613"/>
                  <a:pt x="2492716" y="834595"/>
                  <a:pt x="2484761" y="830485"/>
                </a:cubicBezTo>
                <a:cubicBezTo>
                  <a:pt x="2474805" y="826349"/>
                  <a:pt x="2472703" y="834339"/>
                  <a:pt x="2470599" y="842332"/>
                </a:cubicBezTo>
                <a:cubicBezTo>
                  <a:pt x="2470522" y="848344"/>
                  <a:pt x="2466443" y="854306"/>
                  <a:pt x="2458464" y="852200"/>
                </a:cubicBezTo>
                <a:cubicBezTo>
                  <a:pt x="2450459" y="852098"/>
                  <a:pt x="2444532" y="846009"/>
                  <a:pt x="2446636" y="838017"/>
                </a:cubicBezTo>
                <a:cubicBezTo>
                  <a:pt x="2448918" y="815998"/>
                  <a:pt x="2447197" y="793926"/>
                  <a:pt x="2449504" y="769902"/>
                </a:cubicBezTo>
                <a:cubicBezTo>
                  <a:pt x="2455433" y="775991"/>
                  <a:pt x="2457408" y="778021"/>
                  <a:pt x="2459357" y="782055"/>
                </a:cubicBezTo>
                <a:cubicBezTo>
                  <a:pt x="2471213" y="794233"/>
                  <a:pt x="2487223" y="794436"/>
                  <a:pt x="2501180" y="798623"/>
                </a:cubicBezTo>
                <a:cubicBezTo>
                  <a:pt x="2509160" y="800730"/>
                  <a:pt x="2511314" y="788730"/>
                  <a:pt x="2517369" y="784798"/>
                </a:cubicBezTo>
                <a:cubicBezTo>
                  <a:pt x="2527451" y="778913"/>
                  <a:pt x="2537509" y="775032"/>
                  <a:pt x="2551466" y="779220"/>
                </a:cubicBezTo>
                <a:cubicBezTo>
                  <a:pt x="2563448" y="781376"/>
                  <a:pt x="2577458" y="781554"/>
                  <a:pt x="2591416" y="785743"/>
                </a:cubicBezTo>
                <a:cubicBezTo>
                  <a:pt x="2585591" y="771636"/>
                  <a:pt x="2567681" y="763389"/>
                  <a:pt x="2579843" y="751518"/>
                </a:cubicBezTo>
                <a:cubicBezTo>
                  <a:pt x="2587976" y="741600"/>
                  <a:pt x="2598211" y="723689"/>
                  <a:pt x="2615994" y="741956"/>
                </a:cubicBezTo>
                <a:cubicBezTo>
                  <a:pt x="2615994" y="741956"/>
                  <a:pt x="2620021" y="740003"/>
                  <a:pt x="2620046" y="738000"/>
                </a:cubicBezTo>
                <a:cubicBezTo>
                  <a:pt x="2622175" y="728004"/>
                  <a:pt x="2626306" y="718034"/>
                  <a:pt x="2612322" y="715851"/>
                </a:cubicBezTo>
                <a:cubicBezTo>
                  <a:pt x="2596338" y="713642"/>
                  <a:pt x="2582431" y="705448"/>
                  <a:pt x="2570526" y="697277"/>
                </a:cubicBezTo>
                <a:cubicBezTo>
                  <a:pt x="2554618" y="689057"/>
                  <a:pt x="2540583" y="690884"/>
                  <a:pt x="2532400" y="704811"/>
                </a:cubicBezTo>
                <a:cubicBezTo>
                  <a:pt x="2522215" y="718711"/>
                  <a:pt x="2516262" y="714627"/>
                  <a:pt x="2508359" y="706508"/>
                </a:cubicBezTo>
                <a:cubicBezTo>
                  <a:pt x="2492553" y="690270"/>
                  <a:pt x="2480776" y="672080"/>
                  <a:pt x="2462943" y="657821"/>
                </a:cubicBezTo>
                <a:cubicBezTo>
                  <a:pt x="2453040" y="649677"/>
                  <a:pt x="2445059" y="647571"/>
                  <a:pt x="2432975" y="653430"/>
                </a:cubicBezTo>
                <a:cubicBezTo>
                  <a:pt x="2422892" y="659315"/>
                  <a:pt x="2414786" y="667229"/>
                  <a:pt x="2402829" y="663069"/>
                </a:cubicBezTo>
                <a:cubicBezTo>
                  <a:pt x="2390847" y="660911"/>
                  <a:pt x="2389000" y="648861"/>
                  <a:pt x="2383098" y="640767"/>
                </a:cubicBezTo>
                <a:cubicBezTo>
                  <a:pt x="2364779" y="664588"/>
                  <a:pt x="2364779" y="664588"/>
                  <a:pt x="2340994" y="646244"/>
                </a:cubicBezTo>
                <a:cubicBezTo>
                  <a:pt x="2331064" y="640104"/>
                  <a:pt x="2321160" y="631959"/>
                  <a:pt x="2307051" y="639797"/>
                </a:cubicBezTo>
                <a:cubicBezTo>
                  <a:pt x="2276877" y="651439"/>
                  <a:pt x="2270899" y="649360"/>
                  <a:pt x="2255247" y="621096"/>
                </a:cubicBezTo>
                <a:cubicBezTo>
                  <a:pt x="2247395" y="608969"/>
                  <a:pt x="2239544" y="596841"/>
                  <a:pt x="2229691" y="584691"/>
                </a:cubicBezTo>
                <a:cubicBezTo>
                  <a:pt x="2208059" y="554348"/>
                  <a:pt x="2198054" y="554219"/>
                  <a:pt x="2173680" y="581972"/>
                </a:cubicBezTo>
                <a:cubicBezTo>
                  <a:pt x="2167600" y="587908"/>
                  <a:pt x="2163495" y="595873"/>
                  <a:pt x="2155388" y="603787"/>
                </a:cubicBezTo>
                <a:cubicBezTo>
                  <a:pt x="2151590" y="587703"/>
                  <a:pt x="2147741" y="575628"/>
                  <a:pt x="2143943" y="559543"/>
                </a:cubicBezTo>
                <a:cubicBezTo>
                  <a:pt x="2139889" y="563502"/>
                  <a:pt x="2139864" y="565505"/>
                  <a:pt x="2137836" y="567484"/>
                </a:cubicBezTo>
                <a:cubicBezTo>
                  <a:pt x="2119364" y="603329"/>
                  <a:pt x="2099353" y="603074"/>
                  <a:pt x="2077747" y="570726"/>
                </a:cubicBezTo>
                <a:cubicBezTo>
                  <a:pt x="2073822" y="564663"/>
                  <a:pt x="2069897" y="558598"/>
                  <a:pt x="2065996" y="550531"/>
                </a:cubicBezTo>
                <a:cubicBezTo>
                  <a:pt x="2064045" y="546497"/>
                  <a:pt x="2062095" y="542463"/>
                  <a:pt x="2066175" y="536503"/>
                </a:cubicBezTo>
                <a:cubicBezTo>
                  <a:pt x="2082364" y="522677"/>
                  <a:pt x="2070482" y="512503"/>
                  <a:pt x="2060605" y="502355"/>
                </a:cubicBezTo>
                <a:cubicBezTo>
                  <a:pt x="2030893" y="477922"/>
                  <a:pt x="1994997" y="467442"/>
                  <a:pt x="1959103" y="456962"/>
                </a:cubicBezTo>
                <a:cubicBezTo>
                  <a:pt x="1901244" y="442194"/>
                  <a:pt x="1841335" y="431407"/>
                  <a:pt x="1791788" y="392690"/>
                </a:cubicBezTo>
                <a:cubicBezTo>
                  <a:pt x="1775931" y="380461"/>
                  <a:pt x="1757972" y="376223"/>
                  <a:pt x="1737934" y="377971"/>
                </a:cubicBezTo>
                <a:cubicBezTo>
                  <a:pt x="1721898" y="379772"/>
                  <a:pt x="1707966" y="373581"/>
                  <a:pt x="1698088" y="363432"/>
                </a:cubicBezTo>
                <a:cubicBezTo>
                  <a:pt x="1678278" y="347144"/>
                  <a:pt x="1656394" y="336842"/>
                  <a:pt x="1630453" y="330499"/>
                </a:cubicBezTo>
                <a:cubicBezTo>
                  <a:pt x="1606514" y="324179"/>
                  <a:pt x="1580498" y="323848"/>
                  <a:pt x="1558689" y="307534"/>
                </a:cubicBezTo>
                <a:cubicBezTo>
                  <a:pt x="1538830" y="295255"/>
                  <a:pt x="1518893" y="288987"/>
                  <a:pt x="1496624" y="308747"/>
                </a:cubicBezTo>
                <a:cubicBezTo>
                  <a:pt x="1495058" y="274651"/>
                  <a:pt x="1473069" y="272366"/>
                  <a:pt x="1449080" y="270056"/>
                </a:cubicBezTo>
                <a:cubicBezTo>
                  <a:pt x="1431067" y="269826"/>
                  <a:pt x="1413082" y="267592"/>
                  <a:pt x="1399252" y="253384"/>
                </a:cubicBezTo>
                <a:cubicBezTo>
                  <a:pt x="1379521" y="231084"/>
                  <a:pt x="1355633" y="220757"/>
                  <a:pt x="1329745" y="210404"/>
                </a:cubicBezTo>
                <a:cubicBezTo>
                  <a:pt x="1283920" y="193783"/>
                  <a:pt x="1236043" y="181147"/>
                  <a:pt x="1194349" y="154557"/>
                </a:cubicBezTo>
                <a:cubicBezTo>
                  <a:pt x="1160582" y="134081"/>
                  <a:pt x="1124739" y="119592"/>
                  <a:pt x="1084764" y="115073"/>
                </a:cubicBezTo>
                <a:cubicBezTo>
                  <a:pt x="1072757" y="114921"/>
                  <a:pt x="1064829" y="108807"/>
                  <a:pt x="1060981" y="96731"/>
                </a:cubicBezTo>
                <a:cubicBezTo>
                  <a:pt x="1045456" y="58447"/>
                  <a:pt x="1043453" y="58421"/>
                  <a:pt x="1001400" y="59890"/>
                </a:cubicBezTo>
                <a:cubicBezTo>
                  <a:pt x="997398" y="59839"/>
                  <a:pt x="993397" y="59788"/>
                  <a:pt x="987393" y="59711"/>
                </a:cubicBezTo>
                <a:cubicBezTo>
                  <a:pt x="993549" y="47763"/>
                  <a:pt x="999707" y="35814"/>
                  <a:pt x="1005839" y="25870"/>
                </a:cubicBezTo>
                <a:cubicBezTo>
                  <a:pt x="1009969" y="15901"/>
                  <a:pt x="1016062" y="8962"/>
                  <a:pt x="1023621" y="4799"/>
                </a:cubicBezTo>
                <a:cubicBezTo>
                  <a:pt x="1031179" y="637"/>
                  <a:pt x="1040205" y="-751"/>
                  <a:pt x="1050199" y="37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</p:pic>
      <p:sp>
        <p:nvSpPr>
          <p:cNvPr id="358" name="Google Shape;358;p49"/>
          <p:cNvSpPr txBox="1"/>
          <p:nvPr/>
        </p:nvSpPr>
        <p:spPr>
          <a:xfrm>
            <a:off x="180109" y="1502714"/>
            <a:ext cx="9265731" cy="1642918"/>
          </a:xfrm>
          <a:prstGeom prst="rect">
            <a:avLst/>
          </a:prstGeom>
          <a:solidFill>
            <a:srgbClr val="2F5496">
              <a:alpha val="69803"/>
            </a:srgbClr>
          </a:solidFill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  <p:txBody>
          <a:bodyPr anchorCtr="0" anchor="ctr" bIns="72000" lIns="216000" spcFirstLastPara="1" rIns="216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Tahoma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SPM dalam Perspektif Prioritas Kesehatan dalam RPJMN 2020-2024</a:t>
            </a:r>
            <a:endParaRPr b="1" i="0" sz="2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49"/>
          <p:cNvSpPr txBox="1"/>
          <p:nvPr/>
        </p:nvSpPr>
        <p:spPr>
          <a:xfrm>
            <a:off x="463095" y="4043737"/>
            <a:ext cx="9144000" cy="8717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77500" lnSpcReduction="20000"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1" i="0" lang="en-US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Pungkas Bahjuri Ali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Direktur Kesehatan &amp; Gizi Masyarakat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b="1" i="0" lang="en-US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Kementerian PPN/Bappenas</a:t>
            </a:r>
            <a:endParaRPr b="1" i="0" sz="2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0" name="Google Shape;360;p49"/>
          <p:cNvSpPr txBox="1"/>
          <p:nvPr/>
        </p:nvSpPr>
        <p:spPr>
          <a:xfrm>
            <a:off x="489197" y="5321421"/>
            <a:ext cx="9144000" cy="4529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Jakarta, 30 September 2021</a:t>
            </a:r>
            <a:endParaRPr b="0" i="0" sz="20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58"/>
          <p:cNvSpPr txBox="1"/>
          <p:nvPr/>
        </p:nvSpPr>
        <p:spPr>
          <a:xfrm>
            <a:off x="0" y="-419326"/>
            <a:ext cx="4512501" cy="3598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600"/>
              <a:buFont typeface="Open Sans"/>
              <a:buNone/>
            </a:pPr>
            <a:r>
              <a:t/>
            </a:r>
            <a:endParaRPr b="0" i="0" sz="286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IRAI\Downloads\logo_Bappenas-B-Center-.png" id="568" name="Google Shape;568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11852" y="44624"/>
            <a:ext cx="1518709" cy="1335526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58"/>
          <p:cNvSpPr/>
          <p:nvPr/>
        </p:nvSpPr>
        <p:spPr>
          <a:xfrm>
            <a:off x="0" y="0"/>
            <a:ext cx="335360" cy="6858000"/>
          </a:xfrm>
          <a:prstGeom prst="rect">
            <a:avLst/>
          </a:prstGeom>
          <a:solidFill>
            <a:srgbClr val="2F5597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70" name="Google Shape;570;p58"/>
          <p:cNvSpPr txBox="1"/>
          <p:nvPr/>
        </p:nvSpPr>
        <p:spPr>
          <a:xfrm>
            <a:off x="335360" y="255199"/>
            <a:ext cx="1083856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Disparitas Kondisi Kesehatan Antar-Daerah</a:t>
            </a:r>
            <a:endParaRPr b="1" sz="3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71" name="Google Shape;571;p5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9099" y="1330262"/>
            <a:ext cx="5052497" cy="2098738"/>
          </a:xfrm>
          <a:prstGeom prst="rect">
            <a:avLst/>
          </a:prstGeom>
          <a:noFill/>
          <a:ln>
            <a:noFill/>
          </a:ln>
        </p:spPr>
      </p:pic>
      <p:sp>
        <p:nvSpPr>
          <p:cNvPr id="572" name="Google Shape;572;p58"/>
          <p:cNvSpPr txBox="1"/>
          <p:nvPr/>
        </p:nvSpPr>
        <p:spPr>
          <a:xfrm>
            <a:off x="404659" y="1032659"/>
            <a:ext cx="6012873" cy="302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Cakupan Imunisasi Dasar Lengkap sangat rendah di </a:t>
            </a:r>
            <a:r>
              <a:rPr b="1" lang="en-US" sz="1200">
                <a:solidFill>
                  <a:srgbClr val="FF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Aceh dan Papua</a:t>
            </a:r>
            <a:endParaRPr b="1" sz="1200">
              <a:solidFill>
                <a:srgbClr val="FF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573" name="Google Shape;573;p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96000" y="1612047"/>
            <a:ext cx="5935651" cy="1726827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Google Shape;574;p58"/>
          <p:cNvSpPr txBox="1"/>
          <p:nvPr/>
        </p:nvSpPr>
        <p:spPr>
          <a:xfrm>
            <a:off x="6117688" y="993778"/>
            <a:ext cx="6012873" cy="3379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Penanganan pasien TB di Jawa sangat tinggi</a:t>
            </a:r>
            <a:endParaRPr b="1" sz="1400">
              <a:solidFill>
                <a:srgbClr val="FF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575" name="Google Shape;575;p5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7183" y="3882594"/>
            <a:ext cx="4976914" cy="2078643"/>
          </a:xfrm>
          <a:prstGeom prst="rect">
            <a:avLst/>
          </a:prstGeom>
          <a:noFill/>
          <a:ln>
            <a:noFill/>
          </a:ln>
        </p:spPr>
      </p:pic>
      <p:sp>
        <p:nvSpPr>
          <p:cNvPr id="576" name="Google Shape;576;p58"/>
          <p:cNvSpPr txBox="1"/>
          <p:nvPr/>
        </p:nvSpPr>
        <p:spPr>
          <a:xfrm>
            <a:off x="404659" y="3453687"/>
            <a:ext cx="5410360" cy="28507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NTT, Maluku dan Papua </a:t>
            </a:r>
            <a:r>
              <a:rPr b="1" lang="en-US" sz="120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menjadi daerah prevalensi stunting tinggi</a:t>
            </a:r>
            <a:endParaRPr b="1" sz="1200">
              <a:solidFill>
                <a:srgbClr val="FF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577" name="Google Shape;577;p5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77729" y="6078414"/>
            <a:ext cx="4085215" cy="234354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5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299190" y="4282412"/>
            <a:ext cx="5649868" cy="2229083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58"/>
          <p:cNvSpPr txBox="1"/>
          <p:nvPr/>
        </p:nvSpPr>
        <p:spPr>
          <a:xfrm>
            <a:off x="6228034" y="3596226"/>
            <a:ext cx="6012873" cy="3379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FF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Kawasan Timur Indonesia (KTI): </a:t>
            </a:r>
            <a:r>
              <a:rPr b="1" lang="en-U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penanganan malaria</a:t>
            </a:r>
            <a:endParaRPr b="1" sz="1400">
              <a:solidFill>
                <a:srgbClr val="FF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59"/>
          <p:cNvSpPr txBox="1"/>
          <p:nvPr/>
        </p:nvSpPr>
        <p:spPr>
          <a:xfrm>
            <a:off x="0" y="-419326"/>
            <a:ext cx="4512501" cy="3598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600"/>
              <a:buFont typeface="Open Sans"/>
              <a:buNone/>
            </a:pPr>
            <a:r>
              <a:t/>
            </a:r>
            <a:endParaRPr b="0" i="0" sz="286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IRAI\Downloads\logo_Bappenas-B-Center-.png" id="585" name="Google Shape;585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11852" y="44624"/>
            <a:ext cx="1518709" cy="1335526"/>
          </a:xfrm>
          <a:prstGeom prst="rect">
            <a:avLst/>
          </a:prstGeom>
          <a:noFill/>
          <a:ln>
            <a:noFill/>
          </a:ln>
        </p:spPr>
      </p:pic>
      <p:sp>
        <p:nvSpPr>
          <p:cNvPr id="586" name="Google Shape;586;p59"/>
          <p:cNvSpPr/>
          <p:nvPr/>
        </p:nvSpPr>
        <p:spPr>
          <a:xfrm>
            <a:off x="0" y="0"/>
            <a:ext cx="335360" cy="6858000"/>
          </a:xfrm>
          <a:prstGeom prst="rect">
            <a:avLst/>
          </a:prstGeom>
          <a:solidFill>
            <a:srgbClr val="2F5597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87" name="Google Shape;587;p59"/>
          <p:cNvSpPr txBox="1"/>
          <p:nvPr/>
        </p:nvSpPr>
        <p:spPr>
          <a:xfrm>
            <a:off x="335360" y="255199"/>
            <a:ext cx="1083856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Disparitas untuk Kapasitas Pelayanan Kesehatan</a:t>
            </a:r>
            <a:endParaRPr b="1" sz="2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88" name="Google Shape;588;p5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3541" y="2709606"/>
            <a:ext cx="5622459" cy="4022968"/>
          </a:xfrm>
          <a:prstGeom prst="rect">
            <a:avLst/>
          </a:prstGeom>
          <a:noFill/>
          <a:ln>
            <a:noFill/>
          </a:ln>
        </p:spPr>
      </p:pic>
      <p:sp>
        <p:nvSpPr>
          <p:cNvPr id="589" name="Google Shape;589;p59"/>
          <p:cNvSpPr txBox="1"/>
          <p:nvPr/>
        </p:nvSpPr>
        <p:spPr>
          <a:xfrm>
            <a:off x="720191" y="1137955"/>
            <a:ext cx="5251731" cy="14191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1600"/>
              <a:buFont typeface="Arial"/>
              <a:buChar char="•"/>
            </a:pPr>
            <a:r>
              <a:rPr b="1" lang="en-US" sz="1600">
                <a:solidFill>
                  <a:srgbClr val="1E4E7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7.43% Puskesmas di Indonesia tidak memiliki dokter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1600"/>
              <a:buFont typeface="Arial"/>
              <a:buChar char="•"/>
            </a:pPr>
            <a:r>
              <a:rPr b="1" lang="en-US" sz="1600">
                <a:solidFill>
                  <a:srgbClr val="1E4E7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Hampir 50% Puskesmas di Maluku dan Papua tanpa dokter</a:t>
            </a:r>
            <a:endParaRPr/>
          </a:p>
        </p:txBody>
      </p:sp>
      <p:pic>
        <p:nvPicPr>
          <p:cNvPr id="590" name="Google Shape;590;p5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80509" y="2645551"/>
            <a:ext cx="3217351" cy="3678374"/>
          </a:xfrm>
          <a:prstGeom prst="rect">
            <a:avLst/>
          </a:prstGeom>
          <a:noFill/>
          <a:ln>
            <a:noFill/>
          </a:ln>
        </p:spPr>
      </p:pic>
      <p:sp>
        <p:nvSpPr>
          <p:cNvPr id="591" name="Google Shape;591;p59"/>
          <p:cNvSpPr txBox="1"/>
          <p:nvPr/>
        </p:nvSpPr>
        <p:spPr>
          <a:xfrm>
            <a:off x="6283055" y="1226385"/>
            <a:ext cx="5585853" cy="141916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E4E79"/>
              </a:buClr>
              <a:buSzPts val="1600"/>
              <a:buFont typeface="Arial"/>
              <a:buChar char="•"/>
            </a:pPr>
            <a:r>
              <a:rPr b="1" lang="en-US" sz="1600">
                <a:solidFill>
                  <a:srgbClr val="1E4E7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44.70% RS di Indonesia tidak memiliki minimal 7 jenis dokter spesialis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E4E79"/>
              </a:buClr>
              <a:buSzPts val="1600"/>
              <a:buFont typeface="Arial"/>
              <a:buChar char="•"/>
            </a:pPr>
            <a:r>
              <a:rPr b="1" lang="en-US" sz="1600">
                <a:solidFill>
                  <a:srgbClr val="1E4E79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Maluku dan Papua masih tertinggal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5" name="Shape 5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60"/>
          <p:cNvSpPr txBox="1"/>
          <p:nvPr/>
        </p:nvSpPr>
        <p:spPr>
          <a:xfrm>
            <a:off x="0" y="-419326"/>
            <a:ext cx="4512501" cy="3598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600"/>
              <a:buFont typeface="Open Sans"/>
              <a:buNone/>
            </a:pPr>
            <a:r>
              <a:t/>
            </a:r>
            <a:endParaRPr b="0" i="0" sz="286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IRAI\Downloads\logo_Bappenas-B-Center-.png" id="597" name="Google Shape;597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11852" y="44624"/>
            <a:ext cx="1518709" cy="1335526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60"/>
          <p:cNvSpPr/>
          <p:nvPr/>
        </p:nvSpPr>
        <p:spPr>
          <a:xfrm>
            <a:off x="0" y="0"/>
            <a:ext cx="335360" cy="6858000"/>
          </a:xfrm>
          <a:prstGeom prst="rect">
            <a:avLst/>
          </a:prstGeom>
          <a:solidFill>
            <a:srgbClr val="2F5597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99" name="Google Shape;599;p60"/>
          <p:cNvSpPr txBox="1"/>
          <p:nvPr/>
        </p:nvSpPr>
        <p:spPr>
          <a:xfrm>
            <a:off x="335360" y="409561"/>
            <a:ext cx="1083856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Intervensi Pusat dalam Upaya Pencapaian SPM</a:t>
            </a:r>
            <a:endParaRPr b="1" sz="2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00" name="Google Shape;600;p60"/>
          <p:cNvSpPr/>
          <p:nvPr/>
        </p:nvSpPr>
        <p:spPr>
          <a:xfrm>
            <a:off x="0" y="1715295"/>
            <a:ext cx="6353970" cy="908049"/>
          </a:xfrm>
          <a:prstGeom prst="rect">
            <a:avLst/>
          </a:prstGeom>
          <a:solidFill>
            <a:srgbClr val="F7931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Pendampingan Daerah sebagai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Prioritas Nasional</a:t>
            </a:r>
            <a:endParaRPr/>
          </a:p>
        </p:txBody>
      </p:sp>
      <p:sp>
        <p:nvSpPr>
          <p:cNvPr id="601" name="Google Shape;601;p60"/>
          <p:cNvSpPr/>
          <p:nvPr/>
        </p:nvSpPr>
        <p:spPr>
          <a:xfrm>
            <a:off x="6096000" y="2622550"/>
            <a:ext cx="6095999" cy="904456"/>
          </a:xfrm>
          <a:prstGeom prst="rect">
            <a:avLst/>
          </a:prstGeom>
          <a:solidFill>
            <a:srgbClr val="4CC1E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b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Pelatihan dan Bimbingan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b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Teknis SDM Operasional</a:t>
            </a:r>
            <a:endParaRPr/>
          </a:p>
        </p:txBody>
      </p:sp>
      <p:sp>
        <p:nvSpPr>
          <p:cNvPr id="602" name="Google Shape;602;p60"/>
          <p:cNvSpPr/>
          <p:nvPr/>
        </p:nvSpPr>
        <p:spPr>
          <a:xfrm>
            <a:off x="6095999" y="1197745"/>
            <a:ext cx="6095999" cy="804093"/>
          </a:xfrm>
          <a:prstGeom prst="rect">
            <a:avLst/>
          </a:prstGeom>
          <a:solidFill>
            <a:srgbClr val="06395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Calibri"/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Perumusan DAK Kesehatan berdasarkan kapasitas daerah</a:t>
            </a:r>
            <a:endParaRPr/>
          </a:p>
        </p:txBody>
      </p:sp>
      <p:sp>
        <p:nvSpPr>
          <p:cNvPr id="603" name="Google Shape;603;p60"/>
          <p:cNvSpPr/>
          <p:nvPr/>
        </p:nvSpPr>
        <p:spPr>
          <a:xfrm>
            <a:off x="-1" y="3243263"/>
            <a:ext cx="6096000" cy="902339"/>
          </a:xfrm>
          <a:prstGeom prst="rect">
            <a:avLst/>
          </a:prstGeom>
          <a:solidFill>
            <a:srgbClr val="FFCC4C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Penguatan surveillans dan 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pencatatan</a:t>
            </a:r>
            <a:endParaRPr/>
          </a:p>
        </p:txBody>
      </p:sp>
      <p:sp>
        <p:nvSpPr>
          <p:cNvPr id="604" name="Google Shape;604;p60"/>
          <p:cNvSpPr/>
          <p:nvPr/>
        </p:nvSpPr>
        <p:spPr>
          <a:xfrm>
            <a:off x="6095999" y="3863974"/>
            <a:ext cx="6095999" cy="897345"/>
          </a:xfrm>
          <a:prstGeom prst="rect">
            <a:avLst/>
          </a:prstGeom>
          <a:solidFill>
            <a:srgbClr val="C13018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Pengembangan system yang 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</a:pPr>
            <a:r>
              <a:rPr b="0" i="0" lang="en-US" sz="2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terintegrasi untuk sinkronisasi</a:t>
            </a:r>
            <a:endParaRPr b="0" i="0" sz="2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5" name="Google Shape;605;p60"/>
          <p:cNvSpPr/>
          <p:nvPr/>
        </p:nvSpPr>
        <p:spPr>
          <a:xfrm>
            <a:off x="0" y="4486275"/>
            <a:ext cx="6353971" cy="620713"/>
          </a:xfrm>
          <a:prstGeom prst="rect">
            <a:avLst/>
          </a:prstGeom>
          <a:solidFill>
            <a:srgbClr val="A2B96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Monitoring berkala</a:t>
            </a:r>
            <a:endParaRPr b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6" name="Google Shape;606;p60"/>
          <p:cNvGrpSpPr/>
          <p:nvPr/>
        </p:nvGrpSpPr>
        <p:grpSpPr>
          <a:xfrm>
            <a:off x="4537075" y="1379538"/>
            <a:ext cx="3094038" cy="4573588"/>
            <a:chOff x="4537075" y="1379538"/>
            <a:chExt cx="3094038" cy="4573588"/>
          </a:xfrm>
        </p:grpSpPr>
        <p:sp>
          <p:nvSpPr>
            <p:cNvPr id="607" name="Google Shape;607;p60"/>
            <p:cNvSpPr/>
            <p:nvPr/>
          </p:nvSpPr>
          <p:spPr>
            <a:xfrm>
              <a:off x="5486400" y="5162550"/>
              <a:ext cx="1177925" cy="255588"/>
            </a:xfrm>
            <a:custGeom>
              <a:rect b="b" l="l" r="r" t="t"/>
              <a:pathLst>
                <a:path extrusionOk="0" h="313" w="1437">
                  <a:moveTo>
                    <a:pt x="41" y="313"/>
                  </a:moveTo>
                  <a:cubicBezTo>
                    <a:pt x="18" y="313"/>
                    <a:pt x="0" y="295"/>
                    <a:pt x="0" y="272"/>
                  </a:cubicBezTo>
                  <a:lnTo>
                    <a:pt x="0" y="41"/>
                  </a:lnTo>
                  <a:cubicBezTo>
                    <a:pt x="0" y="18"/>
                    <a:pt x="18" y="0"/>
                    <a:pt x="41" y="0"/>
                  </a:cubicBezTo>
                  <a:lnTo>
                    <a:pt x="1396" y="0"/>
                  </a:lnTo>
                  <a:cubicBezTo>
                    <a:pt x="1419" y="0"/>
                    <a:pt x="1437" y="18"/>
                    <a:pt x="1437" y="41"/>
                  </a:cubicBezTo>
                  <a:lnTo>
                    <a:pt x="1437" y="272"/>
                  </a:lnTo>
                  <a:cubicBezTo>
                    <a:pt x="1437" y="295"/>
                    <a:pt x="1419" y="313"/>
                    <a:pt x="1396" y="313"/>
                  </a:cubicBezTo>
                  <a:lnTo>
                    <a:pt x="41" y="313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8" name="Google Shape;608;p60"/>
            <p:cNvSpPr/>
            <p:nvPr/>
          </p:nvSpPr>
          <p:spPr>
            <a:xfrm>
              <a:off x="5486400" y="5162550"/>
              <a:ext cx="374650" cy="255588"/>
            </a:xfrm>
            <a:custGeom>
              <a:rect b="b" l="l" r="r" t="t"/>
              <a:pathLst>
                <a:path extrusionOk="0" h="313" w="457">
                  <a:moveTo>
                    <a:pt x="416" y="272"/>
                  </a:moveTo>
                  <a:lnTo>
                    <a:pt x="416" y="41"/>
                  </a:lnTo>
                  <a:cubicBezTo>
                    <a:pt x="416" y="18"/>
                    <a:pt x="434" y="0"/>
                    <a:pt x="457" y="0"/>
                  </a:cubicBezTo>
                  <a:lnTo>
                    <a:pt x="41" y="0"/>
                  </a:lnTo>
                  <a:cubicBezTo>
                    <a:pt x="18" y="0"/>
                    <a:pt x="0" y="18"/>
                    <a:pt x="0" y="41"/>
                  </a:cubicBezTo>
                  <a:lnTo>
                    <a:pt x="0" y="272"/>
                  </a:lnTo>
                  <a:cubicBezTo>
                    <a:pt x="0" y="295"/>
                    <a:pt x="18" y="313"/>
                    <a:pt x="41" y="313"/>
                  </a:cubicBezTo>
                  <a:lnTo>
                    <a:pt x="457" y="313"/>
                  </a:lnTo>
                  <a:cubicBezTo>
                    <a:pt x="434" y="313"/>
                    <a:pt x="416" y="295"/>
                    <a:pt x="416" y="2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9" name="Google Shape;609;p60"/>
            <p:cNvSpPr/>
            <p:nvPr/>
          </p:nvSpPr>
          <p:spPr>
            <a:xfrm>
              <a:off x="5486400" y="5441950"/>
              <a:ext cx="1177925" cy="257175"/>
            </a:xfrm>
            <a:custGeom>
              <a:rect b="b" l="l" r="r" t="t"/>
              <a:pathLst>
                <a:path extrusionOk="0" h="313" w="1437">
                  <a:moveTo>
                    <a:pt x="41" y="313"/>
                  </a:moveTo>
                  <a:cubicBezTo>
                    <a:pt x="18" y="313"/>
                    <a:pt x="0" y="295"/>
                    <a:pt x="0" y="272"/>
                  </a:cubicBezTo>
                  <a:lnTo>
                    <a:pt x="0" y="41"/>
                  </a:lnTo>
                  <a:cubicBezTo>
                    <a:pt x="0" y="18"/>
                    <a:pt x="18" y="0"/>
                    <a:pt x="41" y="0"/>
                  </a:cubicBezTo>
                  <a:lnTo>
                    <a:pt x="1396" y="0"/>
                  </a:lnTo>
                  <a:cubicBezTo>
                    <a:pt x="1419" y="0"/>
                    <a:pt x="1437" y="18"/>
                    <a:pt x="1437" y="41"/>
                  </a:cubicBezTo>
                  <a:lnTo>
                    <a:pt x="1437" y="272"/>
                  </a:lnTo>
                  <a:cubicBezTo>
                    <a:pt x="1437" y="295"/>
                    <a:pt x="1419" y="313"/>
                    <a:pt x="1396" y="313"/>
                  </a:cubicBezTo>
                  <a:lnTo>
                    <a:pt x="41" y="313"/>
                  </a:lnTo>
                  <a:close/>
                </a:path>
              </a:pathLst>
            </a:custGeom>
            <a:solidFill>
              <a:srgbClr val="9E9E9E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0" name="Google Shape;610;p60"/>
            <p:cNvSpPr/>
            <p:nvPr/>
          </p:nvSpPr>
          <p:spPr>
            <a:xfrm>
              <a:off x="5486400" y="5441950"/>
              <a:ext cx="374650" cy="257175"/>
            </a:xfrm>
            <a:custGeom>
              <a:rect b="b" l="l" r="r" t="t"/>
              <a:pathLst>
                <a:path extrusionOk="0" h="313" w="457">
                  <a:moveTo>
                    <a:pt x="416" y="272"/>
                  </a:moveTo>
                  <a:lnTo>
                    <a:pt x="416" y="41"/>
                  </a:lnTo>
                  <a:cubicBezTo>
                    <a:pt x="416" y="18"/>
                    <a:pt x="434" y="0"/>
                    <a:pt x="457" y="0"/>
                  </a:cubicBezTo>
                  <a:lnTo>
                    <a:pt x="41" y="0"/>
                  </a:lnTo>
                  <a:cubicBezTo>
                    <a:pt x="18" y="0"/>
                    <a:pt x="0" y="18"/>
                    <a:pt x="0" y="41"/>
                  </a:cubicBezTo>
                  <a:lnTo>
                    <a:pt x="0" y="272"/>
                  </a:lnTo>
                  <a:cubicBezTo>
                    <a:pt x="0" y="295"/>
                    <a:pt x="18" y="313"/>
                    <a:pt x="41" y="313"/>
                  </a:cubicBezTo>
                  <a:lnTo>
                    <a:pt x="457" y="313"/>
                  </a:lnTo>
                  <a:cubicBezTo>
                    <a:pt x="434" y="313"/>
                    <a:pt x="416" y="295"/>
                    <a:pt x="416" y="27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1" name="Google Shape;611;p60"/>
            <p:cNvSpPr/>
            <p:nvPr/>
          </p:nvSpPr>
          <p:spPr>
            <a:xfrm>
              <a:off x="5657850" y="5722938"/>
              <a:ext cx="835025" cy="230188"/>
            </a:xfrm>
            <a:custGeom>
              <a:rect b="b" l="l" r="r" t="t"/>
              <a:pathLst>
                <a:path extrusionOk="0" h="281" w="1017">
                  <a:moveTo>
                    <a:pt x="509" y="281"/>
                  </a:moveTo>
                  <a:cubicBezTo>
                    <a:pt x="243" y="281"/>
                    <a:pt x="24" y="157"/>
                    <a:pt x="0" y="0"/>
                  </a:cubicBezTo>
                  <a:lnTo>
                    <a:pt x="1017" y="0"/>
                  </a:lnTo>
                  <a:cubicBezTo>
                    <a:pt x="993" y="157"/>
                    <a:pt x="774" y="281"/>
                    <a:pt x="509" y="281"/>
                  </a:cubicBez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2" name="Google Shape;612;p60"/>
            <p:cNvSpPr/>
            <p:nvPr/>
          </p:nvSpPr>
          <p:spPr>
            <a:xfrm>
              <a:off x="5657850" y="5722938"/>
              <a:ext cx="587375" cy="230188"/>
            </a:xfrm>
            <a:custGeom>
              <a:rect b="b" l="l" r="r" t="t"/>
              <a:pathLst>
                <a:path extrusionOk="0" h="281" w="716">
                  <a:moveTo>
                    <a:pt x="416" y="0"/>
                  </a:moveTo>
                  <a:lnTo>
                    <a:pt x="0" y="0"/>
                  </a:lnTo>
                  <a:cubicBezTo>
                    <a:pt x="24" y="157"/>
                    <a:pt x="243" y="281"/>
                    <a:pt x="509" y="281"/>
                  </a:cubicBezTo>
                  <a:cubicBezTo>
                    <a:pt x="582" y="281"/>
                    <a:pt x="653" y="272"/>
                    <a:pt x="716" y="254"/>
                  </a:cubicBezTo>
                  <a:cubicBezTo>
                    <a:pt x="552" y="210"/>
                    <a:pt x="433" y="113"/>
                    <a:pt x="41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3" name="Google Shape;613;p60"/>
            <p:cNvSpPr/>
            <p:nvPr/>
          </p:nvSpPr>
          <p:spPr>
            <a:xfrm>
              <a:off x="4537075" y="2001838"/>
              <a:ext cx="2911475" cy="620713"/>
            </a:xfrm>
            <a:custGeom>
              <a:rect b="b" l="l" r="r" t="t"/>
              <a:pathLst>
                <a:path extrusionOk="0" h="757" w="3551">
                  <a:moveTo>
                    <a:pt x="0" y="757"/>
                  </a:moveTo>
                  <a:lnTo>
                    <a:pt x="3551" y="757"/>
                  </a:lnTo>
                  <a:cubicBezTo>
                    <a:pt x="3506" y="478"/>
                    <a:pt x="3398" y="221"/>
                    <a:pt x="3241" y="0"/>
                  </a:cubicBezTo>
                  <a:lnTo>
                    <a:pt x="310" y="0"/>
                  </a:lnTo>
                  <a:cubicBezTo>
                    <a:pt x="153" y="221"/>
                    <a:pt x="45" y="478"/>
                    <a:pt x="0" y="757"/>
                  </a:cubicBezTo>
                  <a:close/>
                </a:path>
              </a:pathLst>
            </a:custGeom>
            <a:solidFill>
              <a:srgbClr val="F7931F"/>
            </a:solidFill>
            <a:ln>
              <a:noFill/>
            </a:ln>
            <a:effectLst>
              <a:outerShdw blurRad="50800" rotWithShape="0" algn="r" dir="108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4" name="Google Shape;614;p60"/>
            <p:cNvSpPr/>
            <p:nvPr/>
          </p:nvSpPr>
          <p:spPr>
            <a:xfrm>
              <a:off x="4683125" y="2622550"/>
              <a:ext cx="2947988" cy="620713"/>
            </a:xfrm>
            <a:custGeom>
              <a:rect b="b" l="l" r="r" t="t"/>
              <a:pathLst>
                <a:path extrusionOk="0" h="758" w="3595">
                  <a:moveTo>
                    <a:pt x="0" y="283"/>
                  </a:moveTo>
                  <a:cubicBezTo>
                    <a:pt x="0" y="445"/>
                    <a:pt x="22" y="605"/>
                    <a:pt x="63" y="758"/>
                  </a:cubicBezTo>
                  <a:lnTo>
                    <a:pt x="3532" y="758"/>
                  </a:lnTo>
                  <a:cubicBezTo>
                    <a:pt x="3573" y="605"/>
                    <a:pt x="3595" y="445"/>
                    <a:pt x="3595" y="283"/>
                  </a:cubicBezTo>
                  <a:cubicBezTo>
                    <a:pt x="3595" y="187"/>
                    <a:pt x="3587" y="92"/>
                    <a:pt x="3573" y="0"/>
                  </a:cubicBezTo>
                  <a:lnTo>
                    <a:pt x="22" y="0"/>
                  </a:lnTo>
                  <a:cubicBezTo>
                    <a:pt x="8" y="92"/>
                    <a:pt x="0" y="187"/>
                    <a:pt x="0" y="283"/>
                  </a:cubicBezTo>
                  <a:close/>
                </a:path>
              </a:pathLst>
            </a:custGeom>
            <a:solidFill>
              <a:srgbClr val="4CC1EF"/>
            </a:solidFill>
            <a:ln>
              <a:noFill/>
            </a:ln>
            <a:effectLst>
              <a:outerShdw blurRad="50800" rotWithShape="0" algn="l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5" name="Google Shape;615;p60"/>
            <p:cNvSpPr/>
            <p:nvPr/>
          </p:nvSpPr>
          <p:spPr>
            <a:xfrm>
              <a:off x="4954588" y="1379538"/>
              <a:ext cx="2405063" cy="622300"/>
            </a:xfrm>
            <a:custGeom>
              <a:rect b="b" l="l" r="r" t="t"/>
              <a:pathLst>
                <a:path extrusionOk="0" h="758" w="2931">
                  <a:moveTo>
                    <a:pt x="0" y="758"/>
                  </a:moveTo>
                  <a:lnTo>
                    <a:pt x="2931" y="758"/>
                  </a:lnTo>
                  <a:cubicBezTo>
                    <a:pt x="2605" y="300"/>
                    <a:pt x="2069" y="0"/>
                    <a:pt x="1465" y="0"/>
                  </a:cubicBezTo>
                  <a:cubicBezTo>
                    <a:pt x="862" y="0"/>
                    <a:pt x="326" y="300"/>
                    <a:pt x="0" y="758"/>
                  </a:cubicBezTo>
                  <a:close/>
                </a:path>
              </a:pathLst>
            </a:custGeom>
            <a:solidFill>
              <a:srgbClr val="063951"/>
            </a:solidFill>
            <a:ln>
              <a:noFill/>
            </a:ln>
            <a:effectLst>
              <a:outerShdw blurRad="50800" rotWithShape="0" algn="l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6" name="Google Shape;616;p60"/>
            <p:cNvSpPr/>
            <p:nvPr/>
          </p:nvSpPr>
          <p:spPr>
            <a:xfrm>
              <a:off x="4570413" y="3243263"/>
              <a:ext cx="2844800" cy="620713"/>
            </a:xfrm>
            <a:custGeom>
              <a:rect b="b" l="l" r="r" t="t"/>
              <a:pathLst>
                <a:path extrusionOk="0" h="757" w="3469">
                  <a:moveTo>
                    <a:pt x="426" y="757"/>
                  </a:moveTo>
                  <a:lnTo>
                    <a:pt x="3043" y="757"/>
                  </a:lnTo>
                  <a:cubicBezTo>
                    <a:pt x="3247" y="540"/>
                    <a:pt x="3392" y="281"/>
                    <a:pt x="3469" y="0"/>
                  </a:cubicBezTo>
                  <a:lnTo>
                    <a:pt x="0" y="0"/>
                  </a:lnTo>
                  <a:cubicBezTo>
                    <a:pt x="77" y="281"/>
                    <a:pt x="222" y="540"/>
                    <a:pt x="426" y="757"/>
                  </a:cubicBezTo>
                  <a:close/>
                </a:path>
              </a:pathLst>
            </a:custGeom>
            <a:solidFill>
              <a:srgbClr val="FFCC4C"/>
            </a:solidFill>
            <a:ln>
              <a:noFill/>
            </a:ln>
            <a:effectLst>
              <a:outerShdw blurRad="50800" rotWithShape="0" algn="r" dir="108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7" name="Google Shape;617;p60"/>
            <p:cNvSpPr/>
            <p:nvPr/>
          </p:nvSpPr>
          <p:spPr>
            <a:xfrm>
              <a:off x="5083175" y="3863975"/>
              <a:ext cx="2147888" cy="622300"/>
            </a:xfrm>
            <a:custGeom>
              <a:rect b="b" l="l" r="r" t="t"/>
              <a:pathLst>
                <a:path extrusionOk="0" h="757" w="2617">
                  <a:moveTo>
                    <a:pt x="0" y="0"/>
                  </a:moveTo>
                  <a:cubicBezTo>
                    <a:pt x="5" y="5"/>
                    <a:pt x="10" y="10"/>
                    <a:pt x="15" y="16"/>
                  </a:cubicBezTo>
                  <a:lnTo>
                    <a:pt x="24" y="26"/>
                  </a:lnTo>
                  <a:cubicBezTo>
                    <a:pt x="37" y="39"/>
                    <a:pt x="50" y="52"/>
                    <a:pt x="62" y="64"/>
                  </a:cubicBezTo>
                  <a:lnTo>
                    <a:pt x="82" y="87"/>
                  </a:lnTo>
                  <a:cubicBezTo>
                    <a:pt x="308" y="332"/>
                    <a:pt x="430" y="570"/>
                    <a:pt x="497" y="757"/>
                  </a:cubicBezTo>
                  <a:lnTo>
                    <a:pt x="2120" y="757"/>
                  </a:lnTo>
                  <a:cubicBezTo>
                    <a:pt x="2187" y="570"/>
                    <a:pt x="2309" y="332"/>
                    <a:pt x="2535" y="87"/>
                  </a:cubicBezTo>
                  <a:lnTo>
                    <a:pt x="2535" y="86"/>
                  </a:lnTo>
                  <a:lnTo>
                    <a:pt x="2546" y="74"/>
                  </a:lnTo>
                  <a:cubicBezTo>
                    <a:pt x="2562" y="57"/>
                    <a:pt x="2578" y="41"/>
                    <a:pt x="2594" y="24"/>
                  </a:cubicBezTo>
                  <a:lnTo>
                    <a:pt x="2602" y="16"/>
                  </a:lnTo>
                  <a:cubicBezTo>
                    <a:pt x="2607" y="10"/>
                    <a:pt x="2612" y="5"/>
                    <a:pt x="261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13018"/>
            </a:solidFill>
            <a:ln>
              <a:noFill/>
            </a:ln>
            <a:effectLst>
              <a:outerShdw blurRad="50800" rotWithShape="0" algn="l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18" name="Google Shape;618;p60"/>
            <p:cNvSpPr/>
            <p:nvPr/>
          </p:nvSpPr>
          <p:spPr>
            <a:xfrm>
              <a:off x="5410200" y="4486275"/>
              <a:ext cx="1330325" cy="620713"/>
            </a:xfrm>
            <a:custGeom>
              <a:rect b="b" l="l" r="r" t="t"/>
              <a:pathLst>
                <a:path extrusionOk="0" h="758" w="1623">
                  <a:moveTo>
                    <a:pt x="1544" y="657"/>
                  </a:moveTo>
                  <a:lnTo>
                    <a:pt x="1544" y="371"/>
                  </a:lnTo>
                  <a:cubicBezTo>
                    <a:pt x="1546" y="325"/>
                    <a:pt x="1556" y="188"/>
                    <a:pt x="1623" y="0"/>
                  </a:cubicBezTo>
                  <a:lnTo>
                    <a:pt x="0" y="0"/>
                  </a:lnTo>
                  <a:cubicBezTo>
                    <a:pt x="67" y="188"/>
                    <a:pt x="77" y="326"/>
                    <a:pt x="79" y="371"/>
                  </a:cubicBezTo>
                  <a:lnTo>
                    <a:pt x="79" y="380"/>
                  </a:lnTo>
                  <a:lnTo>
                    <a:pt x="79" y="657"/>
                  </a:lnTo>
                  <a:cubicBezTo>
                    <a:pt x="79" y="712"/>
                    <a:pt x="124" y="758"/>
                    <a:pt x="180" y="758"/>
                  </a:cubicBezTo>
                  <a:lnTo>
                    <a:pt x="1443" y="758"/>
                  </a:lnTo>
                  <a:cubicBezTo>
                    <a:pt x="1499" y="758"/>
                    <a:pt x="1544" y="712"/>
                    <a:pt x="1544" y="657"/>
                  </a:cubicBezTo>
                  <a:close/>
                </a:path>
              </a:pathLst>
            </a:custGeom>
            <a:solidFill>
              <a:srgbClr val="A2B969"/>
            </a:solidFill>
            <a:ln>
              <a:noFill/>
            </a:ln>
            <a:effectLst>
              <a:outerShdw blurRad="50800" rotWithShape="0" algn="r" dir="10800000" dist="38100">
                <a:srgbClr val="000000">
                  <a:alpha val="40000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19" name="Google Shape;619;p60"/>
          <p:cNvSpPr/>
          <p:nvPr/>
        </p:nvSpPr>
        <p:spPr>
          <a:xfrm>
            <a:off x="103515" y="4942745"/>
            <a:ext cx="499205" cy="499205"/>
          </a:xfrm>
          <a:prstGeom prst="rect">
            <a:avLst/>
          </a:prstGeom>
          <a:solidFill>
            <a:srgbClr val="A2B969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622E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53622E"/>
                </a:solidFill>
                <a:latin typeface="Calibri"/>
                <a:ea typeface="Calibri"/>
                <a:cs typeface="Calibri"/>
                <a:sym typeface="Calibri"/>
              </a:rPr>
              <a:t>6</a:t>
            </a:r>
            <a:endParaRPr/>
          </a:p>
        </p:txBody>
      </p:sp>
      <p:sp>
        <p:nvSpPr>
          <p:cNvPr id="620" name="Google Shape;620;p60"/>
          <p:cNvSpPr/>
          <p:nvPr/>
        </p:nvSpPr>
        <p:spPr>
          <a:xfrm>
            <a:off x="11613337" y="2005292"/>
            <a:ext cx="499205" cy="499205"/>
          </a:xfrm>
          <a:prstGeom prst="rect">
            <a:avLst/>
          </a:prstGeom>
          <a:solidFill>
            <a:srgbClr val="063951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endParaRPr/>
          </a:p>
        </p:txBody>
      </p:sp>
      <p:sp>
        <p:nvSpPr>
          <p:cNvPr id="621" name="Google Shape;621;p60"/>
          <p:cNvSpPr/>
          <p:nvPr/>
        </p:nvSpPr>
        <p:spPr>
          <a:xfrm>
            <a:off x="11692795" y="4723155"/>
            <a:ext cx="499205" cy="499205"/>
          </a:xfrm>
          <a:prstGeom prst="rect">
            <a:avLst/>
          </a:prstGeom>
          <a:solidFill>
            <a:srgbClr val="C13018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5</a:t>
            </a:r>
            <a:endParaRPr/>
          </a:p>
        </p:txBody>
      </p:sp>
      <p:sp>
        <p:nvSpPr>
          <p:cNvPr id="622" name="Google Shape;622;p60"/>
          <p:cNvSpPr/>
          <p:nvPr/>
        </p:nvSpPr>
        <p:spPr>
          <a:xfrm>
            <a:off x="11682166" y="3426695"/>
            <a:ext cx="499205" cy="499205"/>
          </a:xfrm>
          <a:prstGeom prst="rect">
            <a:avLst/>
          </a:prstGeom>
          <a:solidFill>
            <a:srgbClr val="4CC1EF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C2E42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1C2E42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endParaRPr/>
          </a:p>
        </p:txBody>
      </p:sp>
      <p:sp>
        <p:nvSpPr>
          <p:cNvPr id="623" name="Google Shape;623;p60"/>
          <p:cNvSpPr/>
          <p:nvPr/>
        </p:nvSpPr>
        <p:spPr>
          <a:xfrm>
            <a:off x="1988609" y="3895999"/>
            <a:ext cx="499205" cy="499205"/>
          </a:xfrm>
          <a:prstGeom prst="rect">
            <a:avLst/>
          </a:prstGeom>
          <a:solidFill>
            <a:srgbClr val="FFCC4C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7600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A57600"/>
                </a:solidFill>
                <a:latin typeface="Calibri"/>
                <a:ea typeface="Calibri"/>
                <a:cs typeface="Calibri"/>
                <a:sym typeface="Calibri"/>
              </a:rPr>
              <a:t>4</a:t>
            </a:r>
            <a:endParaRPr/>
          </a:p>
        </p:txBody>
      </p:sp>
      <p:sp>
        <p:nvSpPr>
          <p:cNvPr id="624" name="Google Shape;624;p60"/>
          <p:cNvSpPr/>
          <p:nvPr/>
        </p:nvSpPr>
        <p:spPr>
          <a:xfrm>
            <a:off x="236690" y="2531743"/>
            <a:ext cx="499205" cy="499205"/>
          </a:xfrm>
          <a:prstGeom prst="rect">
            <a:avLst/>
          </a:prstGeom>
          <a:solidFill>
            <a:srgbClr val="F7931F"/>
          </a:solidFill>
          <a:ln>
            <a:noFill/>
          </a:ln>
          <a:effectLst>
            <a:outerShdw blurRad="50800" rotWithShape="0" algn="tl" dir="2700000" dist="381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64A04"/>
              </a:buClr>
              <a:buSzPts val="2800"/>
              <a:buFont typeface="Calibri"/>
              <a:buNone/>
            </a:pPr>
            <a:r>
              <a:rPr b="1" i="0" lang="en-US" sz="2800" u="none" cap="none" strike="noStrike">
                <a:solidFill>
                  <a:srgbClr val="864A04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p61"/>
          <p:cNvSpPr txBox="1"/>
          <p:nvPr/>
        </p:nvSpPr>
        <p:spPr>
          <a:xfrm>
            <a:off x="0" y="-419326"/>
            <a:ext cx="4512501" cy="3598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600"/>
              <a:buFont typeface="Open Sans"/>
              <a:buNone/>
            </a:pPr>
            <a:r>
              <a:t/>
            </a:r>
            <a:endParaRPr b="0" i="0" sz="286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IRAI\Downloads\logo_Bappenas-B-Center-.png" id="630" name="Google Shape;630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11852" y="44624"/>
            <a:ext cx="1518709" cy="1335526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61"/>
          <p:cNvSpPr/>
          <p:nvPr/>
        </p:nvSpPr>
        <p:spPr>
          <a:xfrm>
            <a:off x="0" y="0"/>
            <a:ext cx="335360" cy="6858000"/>
          </a:xfrm>
          <a:prstGeom prst="rect">
            <a:avLst/>
          </a:prstGeom>
          <a:solidFill>
            <a:srgbClr val="2F5597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32" name="Google Shape;632;p61"/>
          <p:cNvSpPr txBox="1"/>
          <p:nvPr/>
        </p:nvSpPr>
        <p:spPr>
          <a:xfrm>
            <a:off x="335360" y="285003"/>
            <a:ext cx="10838569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Tantangan Utama dalam SPM Kesehatan </a:t>
            </a:r>
            <a:endParaRPr b="1" sz="3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633" name="Google Shape;633;p61"/>
          <p:cNvSpPr/>
          <p:nvPr/>
        </p:nvSpPr>
        <p:spPr>
          <a:xfrm>
            <a:off x="4538898" y="2012264"/>
            <a:ext cx="3114206" cy="3114206"/>
          </a:xfrm>
          <a:prstGeom prst="donut">
            <a:avLst>
              <a:gd fmla="val 3785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4" name="Google Shape;634;p61"/>
          <p:cNvSpPr/>
          <p:nvPr/>
        </p:nvSpPr>
        <p:spPr>
          <a:xfrm>
            <a:off x="5210434" y="2683800"/>
            <a:ext cx="1771134" cy="177113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5" name="Google Shape;635;p61"/>
          <p:cNvSpPr/>
          <p:nvPr/>
        </p:nvSpPr>
        <p:spPr>
          <a:xfrm>
            <a:off x="4187788" y="1661154"/>
            <a:ext cx="3816424" cy="3816424"/>
          </a:xfrm>
          <a:prstGeom prst="donut">
            <a:avLst>
              <a:gd fmla="val 3785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36" name="Google Shape;636;p61"/>
          <p:cNvGrpSpPr/>
          <p:nvPr/>
        </p:nvGrpSpPr>
        <p:grpSpPr>
          <a:xfrm>
            <a:off x="4450759" y="1177313"/>
            <a:ext cx="1582677" cy="1762228"/>
            <a:chOff x="4450759" y="1509813"/>
            <a:chExt cx="1582677" cy="1762228"/>
          </a:xfrm>
        </p:grpSpPr>
        <p:grpSp>
          <p:nvGrpSpPr>
            <p:cNvPr id="637" name="Google Shape;637;p61"/>
            <p:cNvGrpSpPr/>
            <p:nvPr/>
          </p:nvGrpSpPr>
          <p:grpSpPr>
            <a:xfrm rot="-1800000">
              <a:off x="4752573" y="1656131"/>
              <a:ext cx="979049" cy="1469591"/>
              <a:chOff x="5093002" y="2426934"/>
              <a:chExt cx="2232248" cy="3350691"/>
            </a:xfrm>
          </p:grpSpPr>
          <p:grpSp>
            <p:nvGrpSpPr>
              <p:cNvPr id="638" name="Google Shape;638;p61"/>
              <p:cNvGrpSpPr/>
              <p:nvPr/>
            </p:nvGrpSpPr>
            <p:grpSpPr>
              <a:xfrm>
                <a:off x="5625823" y="4659182"/>
                <a:ext cx="1166607" cy="1118443"/>
                <a:chOff x="4964627" y="3703863"/>
                <a:chExt cx="393594" cy="377344"/>
              </a:xfrm>
            </p:grpSpPr>
            <p:sp>
              <p:nvSpPr>
                <p:cNvPr id="639" name="Google Shape;639;p61"/>
                <p:cNvSpPr/>
                <p:nvPr/>
              </p:nvSpPr>
              <p:spPr>
                <a:xfrm flipH="1">
                  <a:off x="4977747" y="3794659"/>
                  <a:ext cx="367354" cy="65606"/>
                </a:xfrm>
                <a:custGeom>
                  <a:rect b="b" l="l" r="r" t="t"/>
                  <a:pathLst>
                    <a:path extrusionOk="0" h="164304" w="920008">
                      <a:moveTo>
                        <a:pt x="852708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5"/>
                      </a:lnTo>
                      <a:cubicBezTo>
                        <a:pt x="0" y="134173"/>
                        <a:pt x="30131" y="164304"/>
                        <a:pt x="67299" y="164304"/>
                      </a:cubicBezTo>
                      <a:lnTo>
                        <a:pt x="852708" y="164304"/>
                      </a:lnTo>
                      <a:cubicBezTo>
                        <a:pt x="889877" y="164304"/>
                        <a:pt x="920008" y="134173"/>
                        <a:pt x="920008" y="97005"/>
                      </a:cubicBezTo>
                      <a:lnTo>
                        <a:pt x="920008" y="67299"/>
                      </a:lnTo>
                      <a:cubicBezTo>
                        <a:pt x="920008" y="30131"/>
                        <a:pt x="889877" y="0"/>
                        <a:pt x="852708" y="0"/>
                      </a:cubicBezTo>
                      <a:close/>
                    </a:path>
                  </a:pathLst>
                </a:custGeom>
                <a:solidFill>
                  <a:srgbClr val="5EBEE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0" name="Google Shape;640;p61"/>
                <p:cNvSpPr/>
                <p:nvPr/>
              </p:nvSpPr>
              <p:spPr>
                <a:xfrm flipH="1">
                  <a:off x="5017106" y="3976249"/>
                  <a:ext cx="288634" cy="104958"/>
                </a:xfrm>
                <a:custGeom>
                  <a:rect b="b" l="l" r="r" t="t"/>
                  <a:pathLst>
                    <a:path extrusionOk="0" h="262858" w="722862">
                      <a:moveTo>
                        <a:pt x="722862" y="0"/>
                      </a:moveTo>
                      <a:lnTo>
                        <a:pt x="0" y="0"/>
                      </a:lnTo>
                      <a:lnTo>
                        <a:pt x="0" y="131429"/>
                      </a:lnTo>
                      <a:cubicBezTo>
                        <a:pt x="0" y="204015"/>
                        <a:pt x="161818" y="262858"/>
                        <a:pt x="361431" y="262858"/>
                      </a:cubicBezTo>
                      <a:cubicBezTo>
                        <a:pt x="561044" y="262858"/>
                        <a:pt x="722862" y="204015"/>
                        <a:pt x="722862" y="131429"/>
                      </a:cubicBezTo>
                      <a:close/>
                    </a:path>
                  </a:pathLst>
                </a:custGeom>
                <a:solidFill>
                  <a:srgbClr val="5EBEE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1" name="Google Shape;641;p61"/>
                <p:cNvSpPr/>
                <p:nvPr/>
              </p:nvSpPr>
              <p:spPr>
                <a:xfrm flipH="1">
                  <a:off x="4990867" y="3885454"/>
                  <a:ext cx="341114" cy="65606"/>
                </a:xfrm>
                <a:custGeom>
                  <a:rect b="b" l="l" r="r" t="t"/>
                  <a:pathLst>
                    <a:path extrusionOk="0" h="164306" w="854293">
                      <a:moveTo>
                        <a:pt x="786994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7"/>
                      </a:lnTo>
                      <a:cubicBezTo>
                        <a:pt x="0" y="134174"/>
                        <a:pt x="30131" y="164306"/>
                        <a:pt x="67299" y="164306"/>
                      </a:cubicBezTo>
                      <a:lnTo>
                        <a:pt x="786994" y="164306"/>
                      </a:lnTo>
                      <a:cubicBezTo>
                        <a:pt x="824162" y="164306"/>
                        <a:pt x="854293" y="134174"/>
                        <a:pt x="854293" y="97007"/>
                      </a:cubicBezTo>
                      <a:lnTo>
                        <a:pt x="854293" y="67299"/>
                      </a:lnTo>
                      <a:cubicBezTo>
                        <a:pt x="854293" y="30131"/>
                        <a:pt x="824162" y="0"/>
                        <a:pt x="786994" y="0"/>
                      </a:cubicBezTo>
                      <a:close/>
                    </a:path>
                  </a:pathLst>
                </a:custGeom>
                <a:solidFill>
                  <a:srgbClr val="5EBEE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2" name="Google Shape;642;p61"/>
                <p:cNvSpPr/>
                <p:nvPr/>
              </p:nvSpPr>
              <p:spPr>
                <a:xfrm flipH="1">
                  <a:off x="4964627" y="3703863"/>
                  <a:ext cx="393594" cy="65606"/>
                </a:xfrm>
                <a:custGeom>
                  <a:rect b="b" l="l" r="r" t="t"/>
                  <a:pathLst>
                    <a:path extrusionOk="0" h="164305" w="985723">
                      <a:moveTo>
                        <a:pt x="918424" y="0"/>
                      </a:moveTo>
                      <a:lnTo>
                        <a:pt x="67300" y="0"/>
                      </a:lnTo>
                      <a:cubicBezTo>
                        <a:pt x="30131" y="0"/>
                        <a:pt x="0" y="30130"/>
                        <a:pt x="0" y="67298"/>
                      </a:cubicBezTo>
                      <a:lnTo>
                        <a:pt x="0" y="97006"/>
                      </a:lnTo>
                      <a:cubicBezTo>
                        <a:pt x="0" y="134173"/>
                        <a:pt x="30131" y="164305"/>
                        <a:pt x="67300" y="164305"/>
                      </a:cubicBezTo>
                      <a:lnTo>
                        <a:pt x="918424" y="164305"/>
                      </a:lnTo>
                      <a:cubicBezTo>
                        <a:pt x="955592" y="164305"/>
                        <a:pt x="985723" y="134173"/>
                        <a:pt x="985723" y="97006"/>
                      </a:cubicBezTo>
                      <a:lnTo>
                        <a:pt x="985723" y="67298"/>
                      </a:lnTo>
                      <a:cubicBezTo>
                        <a:pt x="985723" y="30130"/>
                        <a:pt x="955592" y="0"/>
                        <a:pt x="918424" y="0"/>
                      </a:cubicBezTo>
                      <a:close/>
                    </a:path>
                  </a:pathLst>
                </a:custGeom>
                <a:solidFill>
                  <a:srgbClr val="5EBEE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43" name="Google Shape;643;p61"/>
              <p:cNvSpPr/>
              <p:nvPr/>
            </p:nvSpPr>
            <p:spPr>
              <a:xfrm>
                <a:off x="5093002" y="2426934"/>
                <a:ext cx="2232248" cy="2232248"/>
              </a:xfrm>
              <a:prstGeom prst="blockArc">
                <a:avLst>
                  <a:gd fmla="val 7222187" name="adj1"/>
                  <a:gd fmla="val 3660514" name="adj2"/>
                  <a:gd fmla="val 8104" name="adj3"/>
                </a:avLst>
              </a:prstGeom>
              <a:solidFill>
                <a:srgbClr val="5EBEE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8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44" name="Google Shape;644;p61"/>
            <p:cNvSpPr/>
            <p:nvPr/>
          </p:nvSpPr>
          <p:spPr>
            <a:xfrm>
              <a:off x="4783317" y="1842370"/>
              <a:ext cx="672289" cy="6722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45" name="Google Shape;645;p61"/>
          <p:cNvGrpSpPr/>
          <p:nvPr/>
        </p:nvGrpSpPr>
        <p:grpSpPr>
          <a:xfrm>
            <a:off x="3671313" y="3079843"/>
            <a:ext cx="1469591" cy="979049"/>
            <a:chOff x="3671313" y="3412343"/>
            <a:chExt cx="1469591" cy="979049"/>
          </a:xfrm>
        </p:grpSpPr>
        <p:grpSp>
          <p:nvGrpSpPr>
            <p:cNvPr id="646" name="Google Shape;646;p61"/>
            <p:cNvGrpSpPr/>
            <p:nvPr/>
          </p:nvGrpSpPr>
          <p:grpSpPr>
            <a:xfrm rot="-5400000">
              <a:off x="3916584" y="3167072"/>
              <a:ext cx="979049" cy="1469591"/>
              <a:chOff x="5093002" y="2426934"/>
              <a:chExt cx="2232248" cy="3350691"/>
            </a:xfrm>
          </p:grpSpPr>
          <p:grpSp>
            <p:nvGrpSpPr>
              <p:cNvPr id="647" name="Google Shape;647;p61"/>
              <p:cNvGrpSpPr/>
              <p:nvPr/>
            </p:nvGrpSpPr>
            <p:grpSpPr>
              <a:xfrm>
                <a:off x="5625823" y="4659182"/>
                <a:ext cx="1166607" cy="1118443"/>
                <a:chOff x="4964627" y="3703863"/>
                <a:chExt cx="393594" cy="377344"/>
              </a:xfrm>
            </p:grpSpPr>
            <p:sp>
              <p:nvSpPr>
                <p:cNvPr id="648" name="Google Shape;648;p61"/>
                <p:cNvSpPr/>
                <p:nvPr/>
              </p:nvSpPr>
              <p:spPr>
                <a:xfrm flipH="1">
                  <a:off x="4977747" y="3794659"/>
                  <a:ext cx="367354" cy="65606"/>
                </a:xfrm>
                <a:custGeom>
                  <a:rect b="b" l="l" r="r" t="t"/>
                  <a:pathLst>
                    <a:path extrusionOk="0" h="164304" w="920008">
                      <a:moveTo>
                        <a:pt x="852708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5"/>
                      </a:lnTo>
                      <a:cubicBezTo>
                        <a:pt x="0" y="134173"/>
                        <a:pt x="30131" y="164304"/>
                        <a:pt x="67299" y="164304"/>
                      </a:cubicBezTo>
                      <a:lnTo>
                        <a:pt x="852708" y="164304"/>
                      </a:lnTo>
                      <a:cubicBezTo>
                        <a:pt x="889877" y="164304"/>
                        <a:pt x="920008" y="134173"/>
                        <a:pt x="920008" y="97005"/>
                      </a:cubicBezTo>
                      <a:lnTo>
                        <a:pt x="920008" y="67299"/>
                      </a:lnTo>
                      <a:cubicBezTo>
                        <a:pt x="920008" y="30131"/>
                        <a:pt x="889877" y="0"/>
                        <a:pt x="852708" y="0"/>
                      </a:cubicBezTo>
                      <a:close/>
                    </a:path>
                  </a:pathLst>
                </a:custGeom>
                <a:solidFill>
                  <a:srgbClr val="4CD6B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49" name="Google Shape;649;p61"/>
                <p:cNvSpPr/>
                <p:nvPr/>
              </p:nvSpPr>
              <p:spPr>
                <a:xfrm flipH="1">
                  <a:off x="5017106" y="3976249"/>
                  <a:ext cx="288634" cy="104958"/>
                </a:xfrm>
                <a:custGeom>
                  <a:rect b="b" l="l" r="r" t="t"/>
                  <a:pathLst>
                    <a:path extrusionOk="0" h="262858" w="722862">
                      <a:moveTo>
                        <a:pt x="722862" y="0"/>
                      </a:moveTo>
                      <a:lnTo>
                        <a:pt x="0" y="0"/>
                      </a:lnTo>
                      <a:lnTo>
                        <a:pt x="0" y="131429"/>
                      </a:lnTo>
                      <a:cubicBezTo>
                        <a:pt x="0" y="204015"/>
                        <a:pt x="161818" y="262858"/>
                        <a:pt x="361431" y="262858"/>
                      </a:cubicBezTo>
                      <a:cubicBezTo>
                        <a:pt x="561044" y="262858"/>
                        <a:pt x="722862" y="204015"/>
                        <a:pt x="722862" y="131429"/>
                      </a:cubicBezTo>
                      <a:close/>
                    </a:path>
                  </a:pathLst>
                </a:custGeom>
                <a:solidFill>
                  <a:srgbClr val="4CD6B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0" name="Google Shape;650;p61"/>
                <p:cNvSpPr/>
                <p:nvPr/>
              </p:nvSpPr>
              <p:spPr>
                <a:xfrm flipH="1">
                  <a:off x="4990867" y="3885454"/>
                  <a:ext cx="341114" cy="65606"/>
                </a:xfrm>
                <a:custGeom>
                  <a:rect b="b" l="l" r="r" t="t"/>
                  <a:pathLst>
                    <a:path extrusionOk="0" h="164306" w="854293">
                      <a:moveTo>
                        <a:pt x="786994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7"/>
                      </a:lnTo>
                      <a:cubicBezTo>
                        <a:pt x="0" y="134174"/>
                        <a:pt x="30131" y="164306"/>
                        <a:pt x="67299" y="164306"/>
                      </a:cubicBezTo>
                      <a:lnTo>
                        <a:pt x="786994" y="164306"/>
                      </a:lnTo>
                      <a:cubicBezTo>
                        <a:pt x="824162" y="164306"/>
                        <a:pt x="854293" y="134174"/>
                        <a:pt x="854293" y="97007"/>
                      </a:cubicBezTo>
                      <a:lnTo>
                        <a:pt x="854293" y="67299"/>
                      </a:lnTo>
                      <a:cubicBezTo>
                        <a:pt x="854293" y="30131"/>
                        <a:pt x="824162" y="0"/>
                        <a:pt x="786994" y="0"/>
                      </a:cubicBezTo>
                      <a:close/>
                    </a:path>
                  </a:pathLst>
                </a:custGeom>
                <a:solidFill>
                  <a:srgbClr val="4CD6B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1" name="Google Shape;651;p61"/>
                <p:cNvSpPr/>
                <p:nvPr/>
              </p:nvSpPr>
              <p:spPr>
                <a:xfrm flipH="1">
                  <a:off x="4964627" y="3703863"/>
                  <a:ext cx="393594" cy="65606"/>
                </a:xfrm>
                <a:custGeom>
                  <a:rect b="b" l="l" r="r" t="t"/>
                  <a:pathLst>
                    <a:path extrusionOk="0" h="164305" w="985723">
                      <a:moveTo>
                        <a:pt x="918424" y="0"/>
                      </a:moveTo>
                      <a:lnTo>
                        <a:pt x="67300" y="0"/>
                      </a:lnTo>
                      <a:cubicBezTo>
                        <a:pt x="30131" y="0"/>
                        <a:pt x="0" y="30130"/>
                        <a:pt x="0" y="67298"/>
                      </a:cubicBezTo>
                      <a:lnTo>
                        <a:pt x="0" y="97006"/>
                      </a:lnTo>
                      <a:cubicBezTo>
                        <a:pt x="0" y="134173"/>
                        <a:pt x="30131" y="164305"/>
                        <a:pt x="67300" y="164305"/>
                      </a:cubicBezTo>
                      <a:lnTo>
                        <a:pt x="918424" y="164305"/>
                      </a:lnTo>
                      <a:cubicBezTo>
                        <a:pt x="955592" y="164305"/>
                        <a:pt x="985723" y="134173"/>
                        <a:pt x="985723" y="97006"/>
                      </a:cubicBezTo>
                      <a:lnTo>
                        <a:pt x="985723" y="67298"/>
                      </a:lnTo>
                      <a:cubicBezTo>
                        <a:pt x="985723" y="30130"/>
                        <a:pt x="955592" y="0"/>
                        <a:pt x="918424" y="0"/>
                      </a:cubicBezTo>
                      <a:close/>
                    </a:path>
                  </a:pathLst>
                </a:custGeom>
                <a:solidFill>
                  <a:srgbClr val="4CD6B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52" name="Google Shape;652;p61"/>
              <p:cNvSpPr/>
              <p:nvPr/>
            </p:nvSpPr>
            <p:spPr>
              <a:xfrm>
                <a:off x="5093002" y="2426934"/>
                <a:ext cx="2232248" cy="2232248"/>
              </a:xfrm>
              <a:prstGeom prst="blockArc">
                <a:avLst>
                  <a:gd fmla="val 7222187" name="adj1"/>
                  <a:gd fmla="val 3660514" name="adj2"/>
                  <a:gd fmla="val 8104" name="adj3"/>
                </a:avLst>
              </a:prstGeom>
              <a:solidFill>
                <a:srgbClr val="4CD6B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8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53" name="Google Shape;653;p61"/>
            <p:cNvSpPr/>
            <p:nvPr/>
          </p:nvSpPr>
          <p:spPr>
            <a:xfrm>
              <a:off x="3807045" y="3565723"/>
              <a:ext cx="672289" cy="6722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54" name="Google Shape;654;p61"/>
          <p:cNvGrpSpPr/>
          <p:nvPr/>
        </p:nvGrpSpPr>
        <p:grpSpPr>
          <a:xfrm>
            <a:off x="4450759" y="4165429"/>
            <a:ext cx="1582677" cy="1762228"/>
            <a:chOff x="4450759" y="4497929"/>
            <a:chExt cx="1582677" cy="1762228"/>
          </a:xfrm>
        </p:grpSpPr>
        <p:grpSp>
          <p:nvGrpSpPr>
            <p:cNvPr id="655" name="Google Shape;655;p61"/>
            <p:cNvGrpSpPr/>
            <p:nvPr/>
          </p:nvGrpSpPr>
          <p:grpSpPr>
            <a:xfrm rot="-9000000">
              <a:off x="4752573" y="4644247"/>
              <a:ext cx="979049" cy="1469591"/>
              <a:chOff x="5093002" y="2426934"/>
              <a:chExt cx="2232248" cy="3350691"/>
            </a:xfrm>
          </p:grpSpPr>
          <p:grpSp>
            <p:nvGrpSpPr>
              <p:cNvPr id="656" name="Google Shape;656;p61"/>
              <p:cNvGrpSpPr/>
              <p:nvPr/>
            </p:nvGrpSpPr>
            <p:grpSpPr>
              <a:xfrm>
                <a:off x="5625823" y="4659182"/>
                <a:ext cx="1166607" cy="1118443"/>
                <a:chOff x="4964627" y="3703863"/>
                <a:chExt cx="393594" cy="377344"/>
              </a:xfrm>
            </p:grpSpPr>
            <p:sp>
              <p:nvSpPr>
                <p:cNvPr id="657" name="Google Shape;657;p61"/>
                <p:cNvSpPr/>
                <p:nvPr/>
              </p:nvSpPr>
              <p:spPr>
                <a:xfrm flipH="1">
                  <a:off x="4977747" y="3794659"/>
                  <a:ext cx="367354" cy="65606"/>
                </a:xfrm>
                <a:custGeom>
                  <a:rect b="b" l="l" r="r" t="t"/>
                  <a:pathLst>
                    <a:path extrusionOk="0" h="164304" w="920008">
                      <a:moveTo>
                        <a:pt x="852708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5"/>
                      </a:lnTo>
                      <a:cubicBezTo>
                        <a:pt x="0" y="134173"/>
                        <a:pt x="30131" y="164304"/>
                        <a:pt x="67299" y="164304"/>
                      </a:cubicBezTo>
                      <a:lnTo>
                        <a:pt x="852708" y="164304"/>
                      </a:lnTo>
                      <a:cubicBezTo>
                        <a:pt x="889877" y="164304"/>
                        <a:pt x="920008" y="134173"/>
                        <a:pt x="920008" y="97005"/>
                      </a:cubicBezTo>
                      <a:lnTo>
                        <a:pt x="920008" y="67299"/>
                      </a:lnTo>
                      <a:cubicBezTo>
                        <a:pt x="920008" y="30131"/>
                        <a:pt x="889877" y="0"/>
                        <a:pt x="852708" y="0"/>
                      </a:cubicBezTo>
                      <a:close/>
                    </a:path>
                  </a:pathLst>
                </a:custGeom>
                <a:solidFill>
                  <a:srgbClr val="98DC5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8" name="Google Shape;658;p61"/>
                <p:cNvSpPr/>
                <p:nvPr/>
              </p:nvSpPr>
              <p:spPr>
                <a:xfrm flipH="1">
                  <a:off x="5017106" y="3976249"/>
                  <a:ext cx="288634" cy="104958"/>
                </a:xfrm>
                <a:custGeom>
                  <a:rect b="b" l="l" r="r" t="t"/>
                  <a:pathLst>
                    <a:path extrusionOk="0" h="262858" w="722862">
                      <a:moveTo>
                        <a:pt x="722862" y="0"/>
                      </a:moveTo>
                      <a:lnTo>
                        <a:pt x="0" y="0"/>
                      </a:lnTo>
                      <a:lnTo>
                        <a:pt x="0" y="131429"/>
                      </a:lnTo>
                      <a:cubicBezTo>
                        <a:pt x="0" y="204015"/>
                        <a:pt x="161818" y="262858"/>
                        <a:pt x="361431" y="262858"/>
                      </a:cubicBezTo>
                      <a:cubicBezTo>
                        <a:pt x="561044" y="262858"/>
                        <a:pt x="722862" y="204015"/>
                        <a:pt x="722862" y="131429"/>
                      </a:cubicBezTo>
                      <a:close/>
                    </a:path>
                  </a:pathLst>
                </a:custGeom>
                <a:solidFill>
                  <a:srgbClr val="98DC5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59" name="Google Shape;659;p61"/>
                <p:cNvSpPr/>
                <p:nvPr/>
              </p:nvSpPr>
              <p:spPr>
                <a:xfrm flipH="1">
                  <a:off x="4990867" y="3885454"/>
                  <a:ext cx="341114" cy="65606"/>
                </a:xfrm>
                <a:custGeom>
                  <a:rect b="b" l="l" r="r" t="t"/>
                  <a:pathLst>
                    <a:path extrusionOk="0" h="164306" w="854293">
                      <a:moveTo>
                        <a:pt x="786994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7"/>
                      </a:lnTo>
                      <a:cubicBezTo>
                        <a:pt x="0" y="134174"/>
                        <a:pt x="30131" y="164306"/>
                        <a:pt x="67299" y="164306"/>
                      </a:cubicBezTo>
                      <a:lnTo>
                        <a:pt x="786994" y="164306"/>
                      </a:lnTo>
                      <a:cubicBezTo>
                        <a:pt x="824162" y="164306"/>
                        <a:pt x="854293" y="134174"/>
                        <a:pt x="854293" y="97007"/>
                      </a:cubicBezTo>
                      <a:lnTo>
                        <a:pt x="854293" y="67299"/>
                      </a:lnTo>
                      <a:cubicBezTo>
                        <a:pt x="854293" y="30131"/>
                        <a:pt x="824162" y="0"/>
                        <a:pt x="786994" y="0"/>
                      </a:cubicBezTo>
                      <a:close/>
                    </a:path>
                  </a:pathLst>
                </a:custGeom>
                <a:solidFill>
                  <a:srgbClr val="98DC5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0" name="Google Shape;660;p61"/>
                <p:cNvSpPr/>
                <p:nvPr/>
              </p:nvSpPr>
              <p:spPr>
                <a:xfrm flipH="1">
                  <a:off x="4964627" y="3703863"/>
                  <a:ext cx="393594" cy="65606"/>
                </a:xfrm>
                <a:custGeom>
                  <a:rect b="b" l="l" r="r" t="t"/>
                  <a:pathLst>
                    <a:path extrusionOk="0" h="164305" w="985723">
                      <a:moveTo>
                        <a:pt x="918424" y="0"/>
                      </a:moveTo>
                      <a:lnTo>
                        <a:pt x="67300" y="0"/>
                      </a:lnTo>
                      <a:cubicBezTo>
                        <a:pt x="30131" y="0"/>
                        <a:pt x="0" y="30130"/>
                        <a:pt x="0" y="67298"/>
                      </a:cubicBezTo>
                      <a:lnTo>
                        <a:pt x="0" y="97006"/>
                      </a:lnTo>
                      <a:cubicBezTo>
                        <a:pt x="0" y="134173"/>
                        <a:pt x="30131" y="164305"/>
                        <a:pt x="67300" y="164305"/>
                      </a:cubicBezTo>
                      <a:lnTo>
                        <a:pt x="918424" y="164305"/>
                      </a:lnTo>
                      <a:cubicBezTo>
                        <a:pt x="955592" y="164305"/>
                        <a:pt x="985723" y="134173"/>
                        <a:pt x="985723" y="97006"/>
                      </a:cubicBezTo>
                      <a:lnTo>
                        <a:pt x="985723" y="67298"/>
                      </a:lnTo>
                      <a:cubicBezTo>
                        <a:pt x="985723" y="30130"/>
                        <a:pt x="955592" y="0"/>
                        <a:pt x="918424" y="0"/>
                      </a:cubicBezTo>
                      <a:close/>
                    </a:path>
                  </a:pathLst>
                </a:custGeom>
                <a:solidFill>
                  <a:srgbClr val="98DC5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61" name="Google Shape;661;p61"/>
              <p:cNvSpPr/>
              <p:nvPr/>
            </p:nvSpPr>
            <p:spPr>
              <a:xfrm>
                <a:off x="5093002" y="2426934"/>
                <a:ext cx="2232248" cy="2232248"/>
              </a:xfrm>
              <a:prstGeom prst="blockArc">
                <a:avLst>
                  <a:gd fmla="val 7222187" name="adj1"/>
                  <a:gd fmla="val 3660514" name="adj2"/>
                  <a:gd fmla="val 8104" name="adj3"/>
                </a:avLst>
              </a:prstGeom>
              <a:solidFill>
                <a:srgbClr val="98DC5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8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62" name="Google Shape;662;p61"/>
            <p:cNvSpPr/>
            <p:nvPr/>
          </p:nvSpPr>
          <p:spPr>
            <a:xfrm>
              <a:off x="4782464" y="5203112"/>
              <a:ext cx="672289" cy="6722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63" name="Google Shape;663;p61"/>
          <p:cNvGrpSpPr/>
          <p:nvPr/>
        </p:nvGrpSpPr>
        <p:grpSpPr>
          <a:xfrm>
            <a:off x="7082764" y="3079843"/>
            <a:ext cx="1469591" cy="979049"/>
            <a:chOff x="7082764" y="3412343"/>
            <a:chExt cx="1469591" cy="979049"/>
          </a:xfrm>
        </p:grpSpPr>
        <p:grpSp>
          <p:nvGrpSpPr>
            <p:cNvPr id="664" name="Google Shape;664;p61"/>
            <p:cNvGrpSpPr/>
            <p:nvPr/>
          </p:nvGrpSpPr>
          <p:grpSpPr>
            <a:xfrm flipH="1" rot="5400000">
              <a:off x="7328035" y="3167072"/>
              <a:ext cx="979049" cy="1469591"/>
              <a:chOff x="5093002" y="2426934"/>
              <a:chExt cx="2232248" cy="3350691"/>
            </a:xfrm>
          </p:grpSpPr>
          <p:grpSp>
            <p:nvGrpSpPr>
              <p:cNvPr id="665" name="Google Shape;665;p61"/>
              <p:cNvGrpSpPr/>
              <p:nvPr/>
            </p:nvGrpSpPr>
            <p:grpSpPr>
              <a:xfrm>
                <a:off x="5625823" y="4659182"/>
                <a:ext cx="1166607" cy="1118443"/>
                <a:chOff x="4964627" y="3703863"/>
                <a:chExt cx="393594" cy="377344"/>
              </a:xfrm>
            </p:grpSpPr>
            <p:sp>
              <p:nvSpPr>
                <p:cNvPr id="666" name="Google Shape;666;p61"/>
                <p:cNvSpPr/>
                <p:nvPr/>
              </p:nvSpPr>
              <p:spPr>
                <a:xfrm flipH="1">
                  <a:off x="4977747" y="3794659"/>
                  <a:ext cx="367354" cy="65606"/>
                </a:xfrm>
                <a:custGeom>
                  <a:rect b="b" l="l" r="r" t="t"/>
                  <a:pathLst>
                    <a:path extrusionOk="0" h="164304" w="920008">
                      <a:moveTo>
                        <a:pt x="852708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5"/>
                      </a:lnTo>
                      <a:cubicBezTo>
                        <a:pt x="0" y="134173"/>
                        <a:pt x="30131" y="164304"/>
                        <a:pt x="67299" y="164304"/>
                      </a:cubicBezTo>
                      <a:lnTo>
                        <a:pt x="852708" y="164304"/>
                      </a:lnTo>
                      <a:cubicBezTo>
                        <a:pt x="889877" y="164304"/>
                        <a:pt x="920008" y="134173"/>
                        <a:pt x="920008" y="97005"/>
                      </a:cubicBezTo>
                      <a:lnTo>
                        <a:pt x="920008" y="67299"/>
                      </a:lnTo>
                      <a:cubicBezTo>
                        <a:pt x="920008" y="30131"/>
                        <a:pt x="889877" y="0"/>
                        <a:pt x="852708" y="0"/>
                      </a:cubicBezTo>
                      <a:close/>
                    </a:path>
                  </a:pathLst>
                </a:custGeom>
                <a:solidFill>
                  <a:srgbClr val="4CD6B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7" name="Google Shape;667;p61"/>
                <p:cNvSpPr/>
                <p:nvPr/>
              </p:nvSpPr>
              <p:spPr>
                <a:xfrm flipH="1">
                  <a:off x="5017106" y="3976249"/>
                  <a:ext cx="288634" cy="104958"/>
                </a:xfrm>
                <a:custGeom>
                  <a:rect b="b" l="l" r="r" t="t"/>
                  <a:pathLst>
                    <a:path extrusionOk="0" h="262858" w="722862">
                      <a:moveTo>
                        <a:pt x="722862" y="0"/>
                      </a:moveTo>
                      <a:lnTo>
                        <a:pt x="0" y="0"/>
                      </a:lnTo>
                      <a:lnTo>
                        <a:pt x="0" y="131429"/>
                      </a:lnTo>
                      <a:cubicBezTo>
                        <a:pt x="0" y="204015"/>
                        <a:pt x="161818" y="262858"/>
                        <a:pt x="361431" y="262858"/>
                      </a:cubicBezTo>
                      <a:cubicBezTo>
                        <a:pt x="561044" y="262858"/>
                        <a:pt x="722862" y="204015"/>
                        <a:pt x="722862" y="131429"/>
                      </a:cubicBezTo>
                      <a:close/>
                    </a:path>
                  </a:pathLst>
                </a:custGeom>
                <a:solidFill>
                  <a:srgbClr val="4CD6B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8" name="Google Shape;668;p61"/>
                <p:cNvSpPr/>
                <p:nvPr/>
              </p:nvSpPr>
              <p:spPr>
                <a:xfrm flipH="1">
                  <a:off x="4990867" y="3885454"/>
                  <a:ext cx="341114" cy="65606"/>
                </a:xfrm>
                <a:custGeom>
                  <a:rect b="b" l="l" r="r" t="t"/>
                  <a:pathLst>
                    <a:path extrusionOk="0" h="164306" w="854293">
                      <a:moveTo>
                        <a:pt x="786994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7"/>
                      </a:lnTo>
                      <a:cubicBezTo>
                        <a:pt x="0" y="134174"/>
                        <a:pt x="30131" y="164306"/>
                        <a:pt x="67299" y="164306"/>
                      </a:cubicBezTo>
                      <a:lnTo>
                        <a:pt x="786994" y="164306"/>
                      </a:lnTo>
                      <a:cubicBezTo>
                        <a:pt x="824162" y="164306"/>
                        <a:pt x="854293" y="134174"/>
                        <a:pt x="854293" y="97007"/>
                      </a:cubicBezTo>
                      <a:lnTo>
                        <a:pt x="854293" y="67299"/>
                      </a:lnTo>
                      <a:cubicBezTo>
                        <a:pt x="854293" y="30131"/>
                        <a:pt x="824162" y="0"/>
                        <a:pt x="786994" y="0"/>
                      </a:cubicBezTo>
                      <a:close/>
                    </a:path>
                  </a:pathLst>
                </a:custGeom>
                <a:solidFill>
                  <a:srgbClr val="4CD6B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69" name="Google Shape;669;p61"/>
                <p:cNvSpPr/>
                <p:nvPr/>
              </p:nvSpPr>
              <p:spPr>
                <a:xfrm flipH="1">
                  <a:off x="4964627" y="3703863"/>
                  <a:ext cx="393594" cy="65606"/>
                </a:xfrm>
                <a:custGeom>
                  <a:rect b="b" l="l" r="r" t="t"/>
                  <a:pathLst>
                    <a:path extrusionOk="0" h="164305" w="985723">
                      <a:moveTo>
                        <a:pt x="918424" y="0"/>
                      </a:moveTo>
                      <a:lnTo>
                        <a:pt x="67300" y="0"/>
                      </a:lnTo>
                      <a:cubicBezTo>
                        <a:pt x="30131" y="0"/>
                        <a:pt x="0" y="30130"/>
                        <a:pt x="0" y="67298"/>
                      </a:cubicBezTo>
                      <a:lnTo>
                        <a:pt x="0" y="97006"/>
                      </a:lnTo>
                      <a:cubicBezTo>
                        <a:pt x="0" y="134173"/>
                        <a:pt x="30131" y="164305"/>
                        <a:pt x="67300" y="164305"/>
                      </a:cubicBezTo>
                      <a:lnTo>
                        <a:pt x="918424" y="164305"/>
                      </a:lnTo>
                      <a:cubicBezTo>
                        <a:pt x="955592" y="164305"/>
                        <a:pt x="985723" y="134173"/>
                        <a:pt x="985723" y="97006"/>
                      </a:cubicBezTo>
                      <a:lnTo>
                        <a:pt x="985723" y="67298"/>
                      </a:lnTo>
                      <a:cubicBezTo>
                        <a:pt x="985723" y="30130"/>
                        <a:pt x="955592" y="0"/>
                        <a:pt x="918424" y="0"/>
                      </a:cubicBezTo>
                      <a:close/>
                    </a:path>
                  </a:pathLst>
                </a:custGeom>
                <a:solidFill>
                  <a:srgbClr val="4CD6B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70" name="Google Shape;670;p61"/>
              <p:cNvSpPr/>
              <p:nvPr/>
            </p:nvSpPr>
            <p:spPr>
              <a:xfrm>
                <a:off x="5093002" y="2426934"/>
                <a:ext cx="2232248" cy="2232248"/>
              </a:xfrm>
              <a:prstGeom prst="blockArc">
                <a:avLst>
                  <a:gd fmla="val 7222187" name="adj1"/>
                  <a:gd fmla="val 3660514" name="adj2"/>
                  <a:gd fmla="val 8104" name="adj3"/>
                </a:avLst>
              </a:prstGeom>
              <a:solidFill>
                <a:srgbClr val="4CD6B0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8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71" name="Google Shape;671;p61"/>
            <p:cNvSpPr/>
            <p:nvPr/>
          </p:nvSpPr>
          <p:spPr>
            <a:xfrm>
              <a:off x="7714086" y="3565723"/>
              <a:ext cx="672289" cy="6722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72" name="Google Shape;672;p61"/>
          <p:cNvSpPr txBox="1"/>
          <p:nvPr/>
        </p:nvSpPr>
        <p:spPr>
          <a:xfrm>
            <a:off x="7750822" y="1387082"/>
            <a:ext cx="4368789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Validasi capaian disandingkan dengan dampaknya terhadap indicator prioritas nasional</a:t>
            </a:r>
            <a:endParaRPr b="1" sz="1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3" name="Google Shape;673;p61"/>
          <p:cNvSpPr txBox="1"/>
          <p:nvPr/>
        </p:nvSpPr>
        <p:spPr>
          <a:xfrm>
            <a:off x="8644856" y="3103335"/>
            <a:ext cx="347475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Meningkatkan Kapasitas Sistem Kesehatan daerah</a:t>
            </a:r>
            <a:endParaRPr b="1" sz="1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4" name="Google Shape;674;p61"/>
          <p:cNvSpPr txBox="1"/>
          <p:nvPr/>
        </p:nvSpPr>
        <p:spPr>
          <a:xfrm>
            <a:off x="1442264" y="1069499"/>
            <a:ext cx="3205645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Belum ada pemetaan kapasitas daerah untuk mencapai 100% SPM (agar tidak </a:t>
            </a:r>
            <a:r>
              <a:rPr b="1" i="1" lang="en-US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one fit for all</a:t>
            </a:r>
            <a:r>
              <a:rPr b="1" lang="en-US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)  </a:t>
            </a:r>
            <a:endParaRPr b="1" sz="1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5" name="Google Shape;675;p61"/>
          <p:cNvSpPr txBox="1"/>
          <p:nvPr/>
        </p:nvSpPr>
        <p:spPr>
          <a:xfrm>
            <a:off x="-384062" y="2902864"/>
            <a:ext cx="410582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SPM Kesehatan perlu disertai mekanisme insentif dan disinsentif berbasis kinerja</a:t>
            </a:r>
            <a:endParaRPr b="1" sz="1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6" name="Google Shape;676;p61"/>
          <p:cNvSpPr txBox="1"/>
          <p:nvPr/>
        </p:nvSpPr>
        <p:spPr>
          <a:xfrm>
            <a:off x="7772907" y="4745091"/>
            <a:ext cx="4235105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Mekanisme monitoring belum terintegrasi dengan pengendalian belanja prioritas nasional di daerah</a:t>
            </a:r>
            <a:endParaRPr b="1" sz="1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77" name="Google Shape;677;p61"/>
          <p:cNvGrpSpPr/>
          <p:nvPr/>
        </p:nvGrpSpPr>
        <p:grpSpPr>
          <a:xfrm>
            <a:off x="6190230" y="1183302"/>
            <a:ext cx="1582677" cy="1762228"/>
            <a:chOff x="6190230" y="1515802"/>
            <a:chExt cx="1582677" cy="1762228"/>
          </a:xfrm>
        </p:grpSpPr>
        <p:grpSp>
          <p:nvGrpSpPr>
            <p:cNvPr id="678" name="Google Shape;678;p61"/>
            <p:cNvGrpSpPr/>
            <p:nvPr/>
          </p:nvGrpSpPr>
          <p:grpSpPr>
            <a:xfrm flipH="1" rot="1800000">
              <a:off x="6492044" y="1662120"/>
              <a:ext cx="979049" cy="1469591"/>
              <a:chOff x="5093002" y="2426934"/>
              <a:chExt cx="2232248" cy="3350691"/>
            </a:xfrm>
          </p:grpSpPr>
          <p:grpSp>
            <p:nvGrpSpPr>
              <p:cNvPr id="679" name="Google Shape;679;p61"/>
              <p:cNvGrpSpPr/>
              <p:nvPr/>
            </p:nvGrpSpPr>
            <p:grpSpPr>
              <a:xfrm>
                <a:off x="5625823" y="4659182"/>
                <a:ext cx="1166607" cy="1118443"/>
                <a:chOff x="4964627" y="3703863"/>
                <a:chExt cx="393594" cy="377344"/>
              </a:xfrm>
            </p:grpSpPr>
            <p:sp>
              <p:nvSpPr>
                <p:cNvPr id="680" name="Google Shape;680;p61"/>
                <p:cNvSpPr/>
                <p:nvPr/>
              </p:nvSpPr>
              <p:spPr>
                <a:xfrm flipH="1">
                  <a:off x="4977747" y="3794659"/>
                  <a:ext cx="367354" cy="65606"/>
                </a:xfrm>
                <a:custGeom>
                  <a:rect b="b" l="l" r="r" t="t"/>
                  <a:pathLst>
                    <a:path extrusionOk="0" h="164304" w="920008">
                      <a:moveTo>
                        <a:pt x="852708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5"/>
                      </a:lnTo>
                      <a:cubicBezTo>
                        <a:pt x="0" y="134173"/>
                        <a:pt x="30131" y="164304"/>
                        <a:pt x="67299" y="164304"/>
                      </a:cubicBezTo>
                      <a:lnTo>
                        <a:pt x="852708" y="164304"/>
                      </a:lnTo>
                      <a:cubicBezTo>
                        <a:pt x="889877" y="164304"/>
                        <a:pt x="920008" y="134173"/>
                        <a:pt x="920008" y="97005"/>
                      </a:cubicBezTo>
                      <a:lnTo>
                        <a:pt x="920008" y="67299"/>
                      </a:lnTo>
                      <a:cubicBezTo>
                        <a:pt x="920008" y="30131"/>
                        <a:pt x="889877" y="0"/>
                        <a:pt x="852708" y="0"/>
                      </a:cubicBezTo>
                      <a:close/>
                    </a:path>
                  </a:pathLst>
                </a:custGeom>
                <a:solidFill>
                  <a:srgbClr val="98DC5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1" name="Google Shape;681;p61"/>
                <p:cNvSpPr/>
                <p:nvPr/>
              </p:nvSpPr>
              <p:spPr>
                <a:xfrm flipH="1">
                  <a:off x="5017106" y="3976249"/>
                  <a:ext cx="288634" cy="104958"/>
                </a:xfrm>
                <a:custGeom>
                  <a:rect b="b" l="l" r="r" t="t"/>
                  <a:pathLst>
                    <a:path extrusionOk="0" h="262858" w="722862">
                      <a:moveTo>
                        <a:pt x="722862" y="0"/>
                      </a:moveTo>
                      <a:lnTo>
                        <a:pt x="0" y="0"/>
                      </a:lnTo>
                      <a:lnTo>
                        <a:pt x="0" y="131429"/>
                      </a:lnTo>
                      <a:cubicBezTo>
                        <a:pt x="0" y="204015"/>
                        <a:pt x="161818" y="262858"/>
                        <a:pt x="361431" y="262858"/>
                      </a:cubicBezTo>
                      <a:cubicBezTo>
                        <a:pt x="561044" y="262858"/>
                        <a:pt x="722862" y="204015"/>
                        <a:pt x="722862" y="131429"/>
                      </a:cubicBezTo>
                      <a:close/>
                    </a:path>
                  </a:pathLst>
                </a:custGeom>
                <a:solidFill>
                  <a:srgbClr val="98DC5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2" name="Google Shape;682;p61"/>
                <p:cNvSpPr/>
                <p:nvPr/>
              </p:nvSpPr>
              <p:spPr>
                <a:xfrm flipH="1">
                  <a:off x="4990867" y="3885454"/>
                  <a:ext cx="341114" cy="65606"/>
                </a:xfrm>
                <a:custGeom>
                  <a:rect b="b" l="l" r="r" t="t"/>
                  <a:pathLst>
                    <a:path extrusionOk="0" h="164306" w="854293">
                      <a:moveTo>
                        <a:pt x="786994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7"/>
                      </a:lnTo>
                      <a:cubicBezTo>
                        <a:pt x="0" y="134174"/>
                        <a:pt x="30131" y="164306"/>
                        <a:pt x="67299" y="164306"/>
                      </a:cubicBezTo>
                      <a:lnTo>
                        <a:pt x="786994" y="164306"/>
                      </a:lnTo>
                      <a:cubicBezTo>
                        <a:pt x="824162" y="164306"/>
                        <a:pt x="854293" y="134174"/>
                        <a:pt x="854293" y="97007"/>
                      </a:cubicBezTo>
                      <a:lnTo>
                        <a:pt x="854293" y="67299"/>
                      </a:lnTo>
                      <a:cubicBezTo>
                        <a:pt x="854293" y="30131"/>
                        <a:pt x="824162" y="0"/>
                        <a:pt x="786994" y="0"/>
                      </a:cubicBezTo>
                      <a:close/>
                    </a:path>
                  </a:pathLst>
                </a:custGeom>
                <a:solidFill>
                  <a:srgbClr val="98DC5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83" name="Google Shape;683;p61"/>
                <p:cNvSpPr/>
                <p:nvPr/>
              </p:nvSpPr>
              <p:spPr>
                <a:xfrm flipH="1">
                  <a:off x="4964627" y="3703863"/>
                  <a:ext cx="393594" cy="65606"/>
                </a:xfrm>
                <a:custGeom>
                  <a:rect b="b" l="l" r="r" t="t"/>
                  <a:pathLst>
                    <a:path extrusionOk="0" h="164305" w="985723">
                      <a:moveTo>
                        <a:pt x="918424" y="0"/>
                      </a:moveTo>
                      <a:lnTo>
                        <a:pt x="67300" y="0"/>
                      </a:lnTo>
                      <a:cubicBezTo>
                        <a:pt x="30131" y="0"/>
                        <a:pt x="0" y="30130"/>
                        <a:pt x="0" y="67298"/>
                      </a:cubicBezTo>
                      <a:lnTo>
                        <a:pt x="0" y="97006"/>
                      </a:lnTo>
                      <a:cubicBezTo>
                        <a:pt x="0" y="134173"/>
                        <a:pt x="30131" y="164305"/>
                        <a:pt x="67300" y="164305"/>
                      </a:cubicBezTo>
                      <a:lnTo>
                        <a:pt x="918424" y="164305"/>
                      </a:lnTo>
                      <a:cubicBezTo>
                        <a:pt x="955592" y="164305"/>
                        <a:pt x="985723" y="134173"/>
                        <a:pt x="985723" y="97006"/>
                      </a:cubicBezTo>
                      <a:lnTo>
                        <a:pt x="985723" y="67298"/>
                      </a:lnTo>
                      <a:cubicBezTo>
                        <a:pt x="985723" y="30130"/>
                        <a:pt x="955592" y="0"/>
                        <a:pt x="918424" y="0"/>
                      </a:cubicBezTo>
                      <a:close/>
                    </a:path>
                  </a:pathLst>
                </a:custGeom>
                <a:solidFill>
                  <a:srgbClr val="98DC5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84" name="Google Shape;684;p61"/>
              <p:cNvSpPr/>
              <p:nvPr/>
            </p:nvSpPr>
            <p:spPr>
              <a:xfrm>
                <a:off x="5093002" y="2426934"/>
                <a:ext cx="2232248" cy="2232248"/>
              </a:xfrm>
              <a:prstGeom prst="blockArc">
                <a:avLst>
                  <a:gd fmla="val 7222187" name="adj1"/>
                  <a:gd fmla="val 3660514" name="adj2"/>
                  <a:gd fmla="val 8104" name="adj3"/>
                </a:avLst>
              </a:prstGeom>
              <a:solidFill>
                <a:srgbClr val="98DC56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8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85" name="Google Shape;685;p61"/>
            <p:cNvSpPr/>
            <p:nvPr/>
          </p:nvSpPr>
          <p:spPr>
            <a:xfrm rot="-7200000">
              <a:off x="6731526" y="1870429"/>
              <a:ext cx="672289" cy="6722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86" name="Google Shape;686;p61"/>
          <p:cNvGrpSpPr/>
          <p:nvPr/>
        </p:nvGrpSpPr>
        <p:grpSpPr>
          <a:xfrm>
            <a:off x="6200205" y="4176484"/>
            <a:ext cx="1562726" cy="1758873"/>
            <a:chOff x="6200205" y="4508984"/>
            <a:chExt cx="1562726" cy="1758873"/>
          </a:xfrm>
        </p:grpSpPr>
        <p:grpSp>
          <p:nvGrpSpPr>
            <p:cNvPr id="687" name="Google Shape;687;p61"/>
            <p:cNvGrpSpPr/>
            <p:nvPr/>
          </p:nvGrpSpPr>
          <p:grpSpPr>
            <a:xfrm flipH="1" rot="9085437">
              <a:off x="6492043" y="4653625"/>
              <a:ext cx="979049" cy="1469591"/>
              <a:chOff x="5093002" y="2426934"/>
              <a:chExt cx="2232248" cy="3350691"/>
            </a:xfrm>
          </p:grpSpPr>
          <p:grpSp>
            <p:nvGrpSpPr>
              <p:cNvPr id="688" name="Google Shape;688;p61"/>
              <p:cNvGrpSpPr/>
              <p:nvPr/>
            </p:nvGrpSpPr>
            <p:grpSpPr>
              <a:xfrm>
                <a:off x="5625823" y="4659182"/>
                <a:ext cx="1166607" cy="1118443"/>
                <a:chOff x="4964627" y="3703863"/>
                <a:chExt cx="393594" cy="377344"/>
              </a:xfrm>
            </p:grpSpPr>
            <p:sp>
              <p:nvSpPr>
                <p:cNvPr id="689" name="Google Shape;689;p61"/>
                <p:cNvSpPr/>
                <p:nvPr/>
              </p:nvSpPr>
              <p:spPr>
                <a:xfrm flipH="1">
                  <a:off x="4977747" y="3794659"/>
                  <a:ext cx="367354" cy="65606"/>
                </a:xfrm>
                <a:custGeom>
                  <a:rect b="b" l="l" r="r" t="t"/>
                  <a:pathLst>
                    <a:path extrusionOk="0" h="164304" w="920008">
                      <a:moveTo>
                        <a:pt x="852708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5"/>
                      </a:lnTo>
                      <a:cubicBezTo>
                        <a:pt x="0" y="134173"/>
                        <a:pt x="30131" y="164304"/>
                        <a:pt x="67299" y="164304"/>
                      </a:cubicBezTo>
                      <a:lnTo>
                        <a:pt x="852708" y="164304"/>
                      </a:lnTo>
                      <a:cubicBezTo>
                        <a:pt x="889877" y="164304"/>
                        <a:pt x="920008" y="134173"/>
                        <a:pt x="920008" y="97005"/>
                      </a:cubicBezTo>
                      <a:lnTo>
                        <a:pt x="920008" y="67299"/>
                      </a:lnTo>
                      <a:cubicBezTo>
                        <a:pt x="920008" y="30131"/>
                        <a:pt x="889877" y="0"/>
                        <a:pt x="852708" y="0"/>
                      </a:cubicBezTo>
                      <a:close/>
                    </a:path>
                  </a:pathLst>
                </a:custGeom>
                <a:solidFill>
                  <a:srgbClr val="5EBEE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0" name="Google Shape;690;p61"/>
                <p:cNvSpPr/>
                <p:nvPr/>
              </p:nvSpPr>
              <p:spPr>
                <a:xfrm flipH="1">
                  <a:off x="5017106" y="3976249"/>
                  <a:ext cx="288634" cy="104958"/>
                </a:xfrm>
                <a:custGeom>
                  <a:rect b="b" l="l" r="r" t="t"/>
                  <a:pathLst>
                    <a:path extrusionOk="0" h="262858" w="722862">
                      <a:moveTo>
                        <a:pt x="722862" y="0"/>
                      </a:moveTo>
                      <a:lnTo>
                        <a:pt x="0" y="0"/>
                      </a:lnTo>
                      <a:lnTo>
                        <a:pt x="0" y="131429"/>
                      </a:lnTo>
                      <a:cubicBezTo>
                        <a:pt x="0" y="204015"/>
                        <a:pt x="161818" y="262858"/>
                        <a:pt x="361431" y="262858"/>
                      </a:cubicBezTo>
                      <a:cubicBezTo>
                        <a:pt x="561044" y="262858"/>
                        <a:pt x="722862" y="204015"/>
                        <a:pt x="722862" y="131429"/>
                      </a:cubicBezTo>
                      <a:close/>
                    </a:path>
                  </a:pathLst>
                </a:custGeom>
                <a:solidFill>
                  <a:srgbClr val="5EBEE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1" name="Google Shape;691;p61"/>
                <p:cNvSpPr/>
                <p:nvPr/>
              </p:nvSpPr>
              <p:spPr>
                <a:xfrm flipH="1">
                  <a:off x="4990867" y="3885454"/>
                  <a:ext cx="341114" cy="65606"/>
                </a:xfrm>
                <a:custGeom>
                  <a:rect b="b" l="l" r="r" t="t"/>
                  <a:pathLst>
                    <a:path extrusionOk="0" h="164306" w="854293">
                      <a:moveTo>
                        <a:pt x="786994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7"/>
                      </a:lnTo>
                      <a:cubicBezTo>
                        <a:pt x="0" y="134174"/>
                        <a:pt x="30131" y="164306"/>
                        <a:pt x="67299" y="164306"/>
                      </a:cubicBezTo>
                      <a:lnTo>
                        <a:pt x="786994" y="164306"/>
                      </a:lnTo>
                      <a:cubicBezTo>
                        <a:pt x="824162" y="164306"/>
                        <a:pt x="854293" y="134174"/>
                        <a:pt x="854293" y="97007"/>
                      </a:cubicBezTo>
                      <a:lnTo>
                        <a:pt x="854293" y="67299"/>
                      </a:lnTo>
                      <a:cubicBezTo>
                        <a:pt x="854293" y="30131"/>
                        <a:pt x="824162" y="0"/>
                        <a:pt x="786994" y="0"/>
                      </a:cubicBezTo>
                      <a:close/>
                    </a:path>
                  </a:pathLst>
                </a:custGeom>
                <a:solidFill>
                  <a:srgbClr val="5EBEE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692" name="Google Shape;692;p61"/>
                <p:cNvSpPr/>
                <p:nvPr/>
              </p:nvSpPr>
              <p:spPr>
                <a:xfrm flipH="1">
                  <a:off x="4964627" y="3703863"/>
                  <a:ext cx="393594" cy="65606"/>
                </a:xfrm>
                <a:custGeom>
                  <a:rect b="b" l="l" r="r" t="t"/>
                  <a:pathLst>
                    <a:path extrusionOk="0" h="164305" w="985723">
                      <a:moveTo>
                        <a:pt x="918424" y="0"/>
                      </a:moveTo>
                      <a:lnTo>
                        <a:pt x="67300" y="0"/>
                      </a:lnTo>
                      <a:cubicBezTo>
                        <a:pt x="30131" y="0"/>
                        <a:pt x="0" y="30130"/>
                        <a:pt x="0" y="67298"/>
                      </a:cubicBezTo>
                      <a:lnTo>
                        <a:pt x="0" y="97006"/>
                      </a:lnTo>
                      <a:cubicBezTo>
                        <a:pt x="0" y="134173"/>
                        <a:pt x="30131" y="164305"/>
                        <a:pt x="67300" y="164305"/>
                      </a:cubicBezTo>
                      <a:lnTo>
                        <a:pt x="918424" y="164305"/>
                      </a:lnTo>
                      <a:cubicBezTo>
                        <a:pt x="955592" y="164305"/>
                        <a:pt x="985723" y="134173"/>
                        <a:pt x="985723" y="97006"/>
                      </a:cubicBezTo>
                      <a:lnTo>
                        <a:pt x="985723" y="67298"/>
                      </a:lnTo>
                      <a:cubicBezTo>
                        <a:pt x="985723" y="30130"/>
                        <a:pt x="955592" y="0"/>
                        <a:pt x="918424" y="0"/>
                      </a:cubicBezTo>
                      <a:close/>
                    </a:path>
                  </a:pathLst>
                </a:custGeom>
                <a:solidFill>
                  <a:srgbClr val="5EBEE4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sz="1800">
                    <a:solidFill>
                      <a:srgbClr val="C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693" name="Google Shape;693;p61"/>
              <p:cNvSpPr/>
              <p:nvPr/>
            </p:nvSpPr>
            <p:spPr>
              <a:xfrm>
                <a:off x="5093002" y="2426934"/>
                <a:ext cx="2232248" cy="2232248"/>
              </a:xfrm>
              <a:prstGeom prst="blockArc">
                <a:avLst>
                  <a:gd fmla="val 7222187" name="adj1"/>
                  <a:gd fmla="val 3660514" name="adj2"/>
                  <a:gd fmla="val 8104" name="adj3"/>
                </a:avLst>
              </a:prstGeom>
              <a:solidFill>
                <a:srgbClr val="5EBEE4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800">
                  <a:solidFill>
                    <a:srgbClr val="C0000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694" name="Google Shape;694;p61"/>
            <p:cNvSpPr/>
            <p:nvPr/>
          </p:nvSpPr>
          <p:spPr>
            <a:xfrm rot="-7200000">
              <a:off x="6744274" y="5239792"/>
              <a:ext cx="672289" cy="67228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95" name="Google Shape;695;p61"/>
          <p:cNvSpPr txBox="1"/>
          <p:nvPr/>
        </p:nvSpPr>
        <p:spPr>
          <a:xfrm>
            <a:off x="538858" y="4840128"/>
            <a:ext cx="391190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Sinkronisasi Perencanaan Pembangunan Pusat dan Daerah</a:t>
            </a:r>
            <a:endParaRPr b="1" sz="1800">
              <a:solidFill>
                <a:srgbClr val="C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9" name="Shape 6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0" name="Google Shape;700;p62"/>
          <p:cNvPicPr preferRelativeResize="0"/>
          <p:nvPr/>
        </p:nvPicPr>
        <p:blipFill rotWithShape="1">
          <a:blip r:embed="rId3">
            <a:alphaModFix/>
          </a:blip>
          <a:srcRect b="5341" l="0" r="0" t="5341"/>
          <a:stretch/>
        </p:blipFill>
        <p:spPr>
          <a:xfrm>
            <a:off x="4128793" y="3159682"/>
            <a:ext cx="3934414" cy="3297850"/>
          </a:xfrm>
          <a:custGeom>
            <a:rect b="b" l="l" r="r" t="t"/>
            <a:pathLst>
              <a:path extrusionOk="0" h="6571007" w="11907711">
                <a:moveTo>
                  <a:pt x="1113581" y="3815773"/>
                </a:moveTo>
                <a:cubicBezTo>
                  <a:pt x="1110237" y="3815436"/>
                  <a:pt x="1106666" y="3817771"/>
                  <a:pt x="1103083" y="3822743"/>
                </a:cubicBezTo>
                <a:lnTo>
                  <a:pt x="1096155" y="3831591"/>
                </a:lnTo>
                <a:lnTo>
                  <a:pt x="1096740" y="3832434"/>
                </a:lnTo>
                <a:cubicBezTo>
                  <a:pt x="1098911" y="3840172"/>
                  <a:pt x="1102193" y="3845929"/>
                  <a:pt x="1109242" y="3847290"/>
                </a:cubicBezTo>
                <a:cubicBezTo>
                  <a:pt x="1115301" y="3848095"/>
                  <a:pt x="1121252" y="3848513"/>
                  <a:pt x="1127126" y="3847909"/>
                </a:cubicBezTo>
                <a:lnTo>
                  <a:pt x="1133157" y="3846001"/>
                </a:lnTo>
                <a:lnTo>
                  <a:pt x="1125818" y="3833124"/>
                </a:lnTo>
                <a:cubicBezTo>
                  <a:pt x="1125264" y="3829698"/>
                  <a:pt x="1123278" y="3828262"/>
                  <a:pt x="1122723" y="3824838"/>
                </a:cubicBezTo>
                <a:cubicBezTo>
                  <a:pt x="1120044" y="3819122"/>
                  <a:pt x="1116926" y="3816111"/>
                  <a:pt x="1113581" y="3815773"/>
                </a:cubicBezTo>
                <a:close/>
                <a:moveTo>
                  <a:pt x="11009991" y="2874730"/>
                </a:moveTo>
                <a:lnTo>
                  <a:pt x="11004266" y="2896461"/>
                </a:lnTo>
                <a:lnTo>
                  <a:pt x="11004798" y="2896400"/>
                </a:lnTo>
                <a:cubicBezTo>
                  <a:pt x="11006807" y="2895073"/>
                  <a:pt x="11008154" y="2892850"/>
                  <a:pt x="11008167" y="2890176"/>
                </a:cubicBezTo>
                <a:cubicBezTo>
                  <a:pt x="11009974" y="2884836"/>
                  <a:pt x="11009991" y="2881271"/>
                  <a:pt x="11010017" y="2875923"/>
                </a:cubicBezTo>
                <a:close/>
                <a:moveTo>
                  <a:pt x="1050199" y="377"/>
                </a:moveTo>
                <a:cubicBezTo>
                  <a:pt x="1062207" y="531"/>
                  <a:pt x="1072161" y="4667"/>
                  <a:pt x="1084195" y="2815"/>
                </a:cubicBezTo>
                <a:cubicBezTo>
                  <a:pt x="1104258" y="-938"/>
                  <a:pt x="1110210" y="3146"/>
                  <a:pt x="1113958" y="23240"/>
                </a:cubicBezTo>
                <a:cubicBezTo>
                  <a:pt x="1113855" y="31258"/>
                  <a:pt x="1113754" y="39273"/>
                  <a:pt x="1113651" y="47290"/>
                </a:cubicBezTo>
                <a:cubicBezTo>
                  <a:pt x="1111497" y="59289"/>
                  <a:pt x="1117475" y="61370"/>
                  <a:pt x="1127481" y="61497"/>
                </a:cubicBezTo>
                <a:cubicBezTo>
                  <a:pt x="1149469" y="63782"/>
                  <a:pt x="1165606" y="53965"/>
                  <a:pt x="1179794" y="40114"/>
                </a:cubicBezTo>
                <a:cubicBezTo>
                  <a:pt x="1183823" y="38161"/>
                  <a:pt x="1185901" y="32175"/>
                  <a:pt x="1191879" y="34256"/>
                </a:cubicBezTo>
                <a:cubicBezTo>
                  <a:pt x="1195856" y="36311"/>
                  <a:pt x="1195780" y="42323"/>
                  <a:pt x="1197731" y="46357"/>
                </a:cubicBezTo>
                <a:cubicBezTo>
                  <a:pt x="1197678" y="50366"/>
                  <a:pt x="1197652" y="52370"/>
                  <a:pt x="1197603" y="56378"/>
                </a:cubicBezTo>
                <a:cubicBezTo>
                  <a:pt x="1197423" y="70407"/>
                  <a:pt x="1203376" y="74492"/>
                  <a:pt x="1215434" y="70636"/>
                </a:cubicBezTo>
                <a:cubicBezTo>
                  <a:pt x="1227518" y="64777"/>
                  <a:pt x="1233446" y="70867"/>
                  <a:pt x="1239322" y="80964"/>
                </a:cubicBezTo>
                <a:cubicBezTo>
                  <a:pt x="1245223" y="89058"/>
                  <a:pt x="1243120" y="97048"/>
                  <a:pt x="1237039" y="102985"/>
                </a:cubicBezTo>
                <a:cubicBezTo>
                  <a:pt x="1230934" y="110925"/>
                  <a:pt x="1220979" y="106788"/>
                  <a:pt x="1213050" y="100673"/>
                </a:cubicBezTo>
                <a:cubicBezTo>
                  <a:pt x="1207071" y="98593"/>
                  <a:pt x="1203120" y="94534"/>
                  <a:pt x="1197014" y="102474"/>
                </a:cubicBezTo>
                <a:cubicBezTo>
                  <a:pt x="1190908" y="110414"/>
                  <a:pt x="1194860" y="114473"/>
                  <a:pt x="1198786" y="120537"/>
                </a:cubicBezTo>
                <a:cubicBezTo>
                  <a:pt x="1208665" y="130685"/>
                  <a:pt x="1244789" y="123128"/>
                  <a:pt x="1248996" y="107145"/>
                </a:cubicBezTo>
                <a:cubicBezTo>
                  <a:pt x="1257333" y="81192"/>
                  <a:pt x="1275294" y="85431"/>
                  <a:pt x="1293254" y="89669"/>
                </a:cubicBezTo>
                <a:cubicBezTo>
                  <a:pt x="1331201" y="96167"/>
                  <a:pt x="1366994" y="114663"/>
                  <a:pt x="1402890" y="125143"/>
                </a:cubicBezTo>
                <a:cubicBezTo>
                  <a:pt x="1412844" y="129280"/>
                  <a:pt x="1412742" y="137295"/>
                  <a:pt x="1408637" y="145262"/>
                </a:cubicBezTo>
                <a:cubicBezTo>
                  <a:pt x="1404507" y="155231"/>
                  <a:pt x="1400377" y="165201"/>
                  <a:pt x="1398223" y="177201"/>
                </a:cubicBezTo>
                <a:cubicBezTo>
                  <a:pt x="1398069" y="189226"/>
                  <a:pt x="1406022" y="193335"/>
                  <a:pt x="1413977" y="197446"/>
                </a:cubicBezTo>
                <a:cubicBezTo>
                  <a:pt x="1419929" y="201531"/>
                  <a:pt x="1422057" y="191536"/>
                  <a:pt x="1426087" y="189582"/>
                </a:cubicBezTo>
                <a:cubicBezTo>
                  <a:pt x="1436271" y="175681"/>
                  <a:pt x="1448458" y="161805"/>
                  <a:pt x="1458643" y="147903"/>
                </a:cubicBezTo>
                <a:cubicBezTo>
                  <a:pt x="1460594" y="151937"/>
                  <a:pt x="1460567" y="153942"/>
                  <a:pt x="1460542" y="155946"/>
                </a:cubicBezTo>
                <a:cubicBezTo>
                  <a:pt x="1462236" y="180021"/>
                  <a:pt x="1462236" y="180021"/>
                  <a:pt x="1484404" y="168276"/>
                </a:cubicBezTo>
                <a:cubicBezTo>
                  <a:pt x="1492486" y="162366"/>
                  <a:pt x="1494436" y="166400"/>
                  <a:pt x="1496360" y="172437"/>
                </a:cubicBezTo>
                <a:cubicBezTo>
                  <a:pt x="1502160" y="188548"/>
                  <a:pt x="1514092" y="194713"/>
                  <a:pt x="1528150" y="190884"/>
                </a:cubicBezTo>
                <a:cubicBezTo>
                  <a:pt x="1550293" y="181144"/>
                  <a:pt x="1572281" y="183429"/>
                  <a:pt x="1594294" y="183709"/>
                </a:cubicBezTo>
                <a:cubicBezTo>
                  <a:pt x="1606301" y="183863"/>
                  <a:pt x="1612332" y="181935"/>
                  <a:pt x="1604479" y="169808"/>
                </a:cubicBezTo>
                <a:cubicBezTo>
                  <a:pt x="1598629" y="157706"/>
                  <a:pt x="1600732" y="149715"/>
                  <a:pt x="1614843" y="141877"/>
                </a:cubicBezTo>
                <a:cubicBezTo>
                  <a:pt x="1596909" y="135635"/>
                  <a:pt x="1578949" y="131397"/>
                  <a:pt x="1563042" y="123176"/>
                </a:cubicBezTo>
                <a:cubicBezTo>
                  <a:pt x="1547108" y="116960"/>
                  <a:pt x="1531199" y="108739"/>
                  <a:pt x="1519370" y="94557"/>
                </a:cubicBezTo>
                <a:cubicBezTo>
                  <a:pt x="1545464" y="88876"/>
                  <a:pt x="1545464" y="88876"/>
                  <a:pt x="1583258" y="107398"/>
                </a:cubicBezTo>
                <a:cubicBezTo>
                  <a:pt x="1607119" y="119730"/>
                  <a:pt x="1619154" y="117877"/>
                  <a:pt x="1633392" y="100019"/>
                </a:cubicBezTo>
                <a:cubicBezTo>
                  <a:pt x="1647657" y="80156"/>
                  <a:pt x="1647657" y="80156"/>
                  <a:pt x="1659382" y="102355"/>
                </a:cubicBezTo>
                <a:cubicBezTo>
                  <a:pt x="1659358" y="104359"/>
                  <a:pt x="1661333" y="106389"/>
                  <a:pt x="1661307" y="108393"/>
                </a:cubicBezTo>
                <a:cubicBezTo>
                  <a:pt x="1688659" y="160859"/>
                  <a:pt x="1716653" y="163219"/>
                  <a:pt x="1755238" y="119613"/>
                </a:cubicBezTo>
                <a:cubicBezTo>
                  <a:pt x="1769476" y="101755"/>
                  <a:pt x="1789643" y="89984"/>
                  <a:pt x="1811709" y="86256"/>
                </a:cubicBezTo>
                <a:cubicBezTo>
                  <a:pt x="1835748" y="84559"/>
                  <a:pt x="1855659" y="92830"/>
                  <a:pt x="1877571" y="101128"/>
                </a:cubicBezTo>
                <a:cubicBezTo>
                  <a:pt x="1903435" y="113485"/>
                  <a:pt x="1931298" y="125866"/>
                  <a:pt x="1959266" y="130232"/>
                </a:cubicBezTo>
                <a:cubicBezTo>
                  <a:pt x="1981254" y="132517"/>
                  <a:pt x="2003191" y="138811"/>
                  <a:pt x="2021074" y="149060"/>
                </a:cubicBezTo>
                <a:cubicBezTo>
                  <a:pt x="2034980" y="157256"/>
                  <a:pt x="2052891" y="165502"/>
                  <a:pt x="2068977" y="159694"/>
                </a:cubicBezTo>
                <a:cubicBezTo>
                  <a:pt x="2089091" y="151932"/>
                  <a:pt x="2098970" y="162081"/>
                  <a:pt x="2108798" y="176238"/>
                </a:cubicBezTo>
                <a:cubicBezTo>
                  <a:pt x="2126476" y="202521"/>
                  <a:pt x="2136100" y="232711"/>
                  <a:pt x="2135666" y="266782"/>
                </a:cubicBezTo>
                <a:cubicBezTo>
                  <a:pt x="2135562" y="274799"/>
                  <a:pt x="2135461" y="282815"/>
                  <a:pt x="2147418" y="286976"/>
                </a:cubicBezTo>
                <a:cubicBezTo>
                  <a:pt x="2159349" y="293143"/>
                  <a:pt x="2163479" y="283173"/>
                  <a:pt x="2169560" y="277236"/>
                </a:cubicBezTo>
                <a:cubicBezTo>
                  <a:pt x="2173637" y="271275"/>
                  <a:pt x="2177718" y="265314"/>
                  <a:pt x="2181770" y="261357"/>
                </a:cubicBezTo>
                <a:cubicBezTo>
                  <a:pt x="2198012" y="243523"/>
                  <a:pt x="2220076" y="239795"/>
                  <a:pt x="2242115" y="238071"/>
                </a:cubicBezTo>
                <a:cubicBezTo>
                  <a:pt x="2260127" y="238302"/>
                  <a:pt x="2259923" y="254335"/>
                  <a:pt x="2267800" y="264458"/>
                </a:cubicBezTo>
                <a:cubicBezTo>
                  <a:pt x="2278037" y="246547"/>
                  <a:pt x="2294149" y="238734"/>
                  <a:pt x="2312108" y="242973"/>
                </a:cubicBezTo>
                <a:cubicBezTo>
                  <a:pt x="2334046" y="249267"/>
                  <a:pt x="2356085" y="247543"/>
                  <a:pt x="2378125" y="245819"/>
                </a:cubicBezTo>
                <a:cubicBezTo>
                  <a:pt x="2424180" y="244401"/>
                  <a:pt x="2468079" y="254984"/>
                  <a:pt x="2501641" y="291493"/>
                </a:cubicBezTo>
                <a:cubicBezTo>
                  <a:pt x="2507567" y="297582"/>
                  <a:pt x="2513496" y="303671"/>
                  <a:pt x="2521550" y="299764"/>
                </a:cubicBezTo>
                <a:cubicBezTo>
                  <a:pt x="2537690" y="289947"/>
                  <a:pt x="2553674" y="292156"/>
                  <a:pt x="2569658" y="294364"/>
                </a:cubicBezTo>
                <a:cubicBezTo>
                  <a:pt x="2575662" y="294441"/>
                  <a:pt x="2579690" y="292488"/>
                  <a:pt x="2583770" y="286526"/>
                </a:cubicBezTo>
                <a:cubicBezTo>
                  <a:pt x="2587900" y="276557"/>
                  <a:pt x="2595880" y="278663"/>
                  <a:pt x="2603833" y="282774"/>
                </a:cubicBezTo>
                <a:cubicBezTo>
                  <a:pt x="2613788" y="286909"/>
                  <a:pt x="2627822" y="285083"/>
                  <a:pt x="2629619" y="301142"/>
                </a:cubicBezTo>
                <a:cubicBezTo>
                  <a:pt x="2629415" y="317176"/>
                  <a:pt x="2639346" y="323316"/>
                  <a:pt x="2651301" y="327478"/>
                </a:cubicBezTo>
                <a:cubicBezTo>
                  <a:pt x="2661256" y="331613"/>
                  <a:pt x="2673263" y="331767"/>
                  <a:pt x="2677163" y="339834"/>
                </a:cubicBezTo>
                <a:cubicBezTo>
                  <a:pt x="2684939" y="357973"/>
                  <a:pt x="2698999" y="354144"/>
                  <a:pt x="2715010" y="354348"/>
                </a:cubicBezTo>
                <a:cubicBezTo>
                  <a:pt x="2721038" y="352420"/>
                  <a:pt x="2727017" y="354501"/>
                  <a:pt x="2733020" y="354577"/>
                </a:cubicBezTo>
                <a:cubicBezTo>
                  <a:pt x="2761012" y="356939"/>
                  <a:pt x="2788954" y="363308"/>
                  <a:pt x="2816998" y="361662"/>
                </a:cubicBezTo>
                <a:cubicBezTo>
                  <a:pt x="2829030" y="359811"/>
                  <a:pt x="2845040" y="360014"/>
                  <a:pt x="2849144" y="352049"/>
                </a:cubicBezTo>
                <a:cubicBezTo>
                  <a:pt x="2853301" y="340076"/>
                  <a:pt x="2837367" y="333858"/>
                  <a:pt x="2827437" y="327719"/>
                </a:cubicBezTo>
                <a:cubicBezTo>
                  <a:pt x="2825461" y="325689"/>
                  <a:pt x="2823486" y="323659"/>
                  <a:pt x="2821486" y="323634"/>
                </a:cubicBezTo>
                <a:cubicBezTo>
                  <a:pt x="2791746" y="301204"/>
                  <a:pt x="2788024" y="279109"/>
                  <a:pt x="2812424" y="249352"/>
                </a:cubicBezTo>
                <a:cubicBezTo>
                  <a:pt x="2820276" y="261479"/>
                  <a:pt x="2826049" y="279592"/>
                  <a:pt x="2841958" y="287813"/>
                </a:cubicBezTo>
                <a:cubicBezTo>
                  <a:pt x="2859866" y="296061"/>
                  <a:pt x="2874030" y="284214"/>
                  <a:pt x="2890115" y="278405"/>
                </a:cubicBezTo>
                <a:cubicBezTo>
                  <a:pt x="2896171" y="274473"/>
                  <a:pt x="2902148" y="276554"/>
                  <a:pt x="2900019" y="286550"/>
                </a:cubicBezTo>
                <a:cubicBezTo>
                  <a:pt x="2897966" y="290532"/>
                  <a:pt x="2897917" y="294540"/>
                  <a:pt x="2895863" y="298523"/>
                </a:cubicBezTo>
                <a:cubicBezTo>
                  <a:pt x="2893784" y="304510"/>
                  <a:pt x="2891707" y="310497"/>
                  <a:pt x="2895633" y="316561"/>
                </a:cubicBezTo>
                <a:cubicBezTo>
                  <a:pt x="2897584" y="320594"/>
                  <a:pt x="2903664" y="314659"/>
                  <a:pt x="2907666" y="314710"/>
                </a:cubicBezTo>
                <a:cubicBezTo>
                  <a:pt x="2921752" y="308876"/>
                  <a:pt x="2925678" y="314939"/>
                  <a:pt x="2923524" y="326938"/>
                </a:cubicBezTo>
                <a:cubicBezTo>
                  <a:pt x="2923473" y="330948"/>
                  <a:pt x="2919418" y="334905"/>
                  <a:pt x="2925371" y="338989"/>
                </a:cubicBezTo>
                <a:cubicBezTo>
                  <a:pt x="2959955" y="295332"/>
                  <a:pt x="2976017" y="291526"/>
                  <a:pt x="3029743" y="316267"/>
                </a:cubicBezTo>
                <a:cubicBezTo>
                  <a:pt x="3031745" y="316292"/>
                  <a:pt x="3031745" y="316292"/>
                  <a:pt x="3033720" y="318322"/>
                </a:cubicBezTo>
                <a:cubicBezTo>
                  <a:pt x="3075491" y="338899"/>
                  <a:pt x="3119366" y="351485"/>
                  <a:pt x="3165471" y="346059"/>
                </a:cubicBezTo>
                <a:cubicBezTo>
                  <a:pt x="3181507" y="344259"/>
                  <a:pt x="3191437" y="350399"/>
                  <a:pt x="3197288" y="362501"/>
                </a:cubicBezTo>
                <a:cubicBezTo>
                  <a:pt x="3205114" y="376632"/>
                  <a:pt x="3219021" y="384827"/>
                  <a:pt x="3233004" y="387009"/>
                </a:cubicBezTo>
                <a:cubicBezTo>
                  <a:pt x="3256942" y="393329"/>
                  <a:pt x="3282907" y="397668"/>
                  <a:pt x="3308924" y="398000"/>
                </a:cubicBezTo>
                <a:cubicBezTo>
                  <a:pt x="3330938" y="398280"/>
                  <a:pt x="3335042" y="390315"/>
                  <a:pt x="3327293" y="370171"/>
                </a:cubicBezTo>
                <a:cubicBezTo>
                  <a:pt x="3325368" y="364134"/>
                  <a:pt x="3319415" y="360048"/>
                  <a:pt x="3325496" y="354112"/>
                </a:cubicBezTo>
                <a:cubicBezTo>
                  <a:pt x="3335604" y="346224"/>
                  <a:pt x="3333757" y="334173"/>
                  <a:pt x="3333910" y="322148"/>
                </a:cubicBezTo>
                <a:cubicBezTo>
                  <a:pt x="3333987" y="316135"/>
                  <a:pt x="3332088" y="308094"/>
                  <a:pt x="3340118" y="306191"/>
                </a:cubicBezTo>
                <a:cubicBezTo>
                  <a:pt x="3348149" y="304290"/>
                  <a:pt x="3352049" y="312357"/>
                  <a:pt x="3353974" y="318395"/>
                </a:cubicBezTo>
                <a:cubicBezTo>
                  <a:pt x="3359773" y="334505"/>
                  <a:pt x="3365598" y="348610"/>
                  <a:pt x="3371422" y="362717"/>
                </a:cubicBezTo>
                <a:cubicBezTo>
                  <a:pt x="3387024" y="394987"/>
                  <a:pt x="3410835" y="411326"/>
                  <a:pt x="3446885" y="409781"/>
                </a:cubicBezTo>
                <a:cubicBezTo>
                  <a:pt x="3464895" y="410011"/>
                  <a:pt x="3482932" y="408237"/>
                  <a:pt x="3500943" y="408466"/>
                </a:cubicBezTo>
                <a:cubicBezTo>
                  <a:pt x="3522983" y="406742"/>
                  <a:pt x="3534862" y="416917"/>
                  <a:pt x="3540611" y="437035"/>
                </a:cubicBezTo>
                <a:cubicBezTo>
                  <a:pt x="3542560" y="441069"/>
                  <a:pt x="3540482" y="447057"/>
                  <a:pt x="3546461" y="449136"/>
                </a:cubicBezTo>
                <a:cubicBezTo>
                  <a:pt x="3554645" y="435208"/>
                  <a:pt x="3564856" y="419304"/>
                  <a:pt x="3573064" y="403373"/>
                </a:cubicBezTo>
                <a:cubicBezTo>
                  <a:pt x="3585303" y="385488"/>
                  <a:pt x="3585303" y="385488"/>
                  <a:pt x="3595079" y="403653"/>
                </a:cubicBezTo>
                <a:cubicBezTo>
                  <a:pt x="3602878" y="419788"/>
                  <a:pt x="3612835" y="423924"/>
                  <a:pt x="3628998" y="412105"/>
                </a:cubicBezTo>
                <a:cubicBezTo>
                  <a:pt x="3643133" y="402261"/>
                  <a:pt x="3659171" y="400462"/>
                  <a:pt x="3677130" y="404699"/>
                </a:cubicBezTo>
                <a:cubicBezTo>
                  <a:pt x="3703097" y="409039"/>
                  <a:pt x="3726958" y="421370"/>
                  <a:pt x="3750819" y="433701"/>
                </a:cubicBezTo>
                <a:cubicBezTo>
                  <a:pt x="3774682" y="446032"/>
                  <a:pt x="3784712" y="444156"/>
                  <a:pt x="3802956" y="426348"/>
                </a:cubicBezTo>
                <a:cubicBezTo>
                  <a:pt x="3823248" y="404557"/>
                  <a:pt x="3845237" y="406843"/>
                  <a:pt x="3858914" y="433075"/>
                </a:cubicBezTo>
                <a:cubicBezTo>
                  <a:pt x="3872641" y="455300"/>
                  <a:pt x="3872641" y="455300"/>
                  <a:pt x="3890908" y="435488"/>
                </a:cubicBezTo>
                <a:cubicBezTo>
                  <a:pt x="3892908" y="435514"/>
                  <a:pt x="3892936" y="433509"/>
                  <a:pt x="3894936" y="433535"/>
                </a:cubicBezTo>
                <a:cubicBezTo>
                  <a:pt x="3903069" y="423614"/>
                  <a:pt x="3911047" y="425722"/>
                  <a:pt x="3916899" y="437823"/>
                </a:cubicBezTo>
                <a:cubicBezTo>
                  <a:pt x="3918824" y="443860"/>
                  <a:pt x="3920748" y="449899"/>
                  <a:pt x="3922672" y="455937"/>
                </a:cubicBezTo>
                <a:cubicBezTo>
                  <a:pt x="3930423" y="476080"/>
                  <a:pt x="3944302" y="486281"/>
                  <a:pt x="3964392" y="480523"/>
                </a:cubicBezTo>
                <a:cubicBezTo>
                  <a:pt x="3998543" y="470935"/>
                  <a:pt x="4032588" y="469367"/>
                  <a:pt x="4064839" y="451737"/>
                </a:cubicBezTo>
                <a:cubicBezTo>
                  <a:pt x="4074922" y="445851"/>
                  <a:pt x="4086955" y="444000"/>
                  <a:pt x="4088753" y="460059"/>
                </a:cubicBezTo>
                <a:cubicBezTo>
                  <a:pt x="4092600" y="472135"/>
                  <a:pt x="4100606" y="472237"/>
                  <a:pt x="4108663" y="468331"/>
                </a:cubicBezTo>
                <a:cubicBezTo>
                  <a:pt x="4124750" y="462522"/>
                  <a:pt x="4142759" y="462752"/>
                  <a:pt x="4158770" y="462956"/>
                </a:cubicBezTo>
                <a:cubicBezTo>
                  <a:pt x="4184786" y="463288"/>
                  <a:pt x="4194897" y="455398"/>
                  <a:pt x="4201205" y="431426"/>
                </a:cubicBezTo>
                <a:cubicBezTo>
                  <a:pt x="4203386" y="417422"/>
                  <a:pt x="4209390" y="417499"/>
                  <a:pt x="4221395" y="417652"/>
                </a:cubicBezTo>
                <a:cubicBezTo>
                  <a:pt x="4235406" y="417831"/>
                  <a:pt x="4249263" y="430033"/>
                  <a:pt x="4263422" y="418187"/>
                </a:cubicBezTo>
                <a:cubicBezTo>
                  <a:pt x="4275559" y="408319"/>
                  <a:pt x="4269785" y="390205"/>
                  <a:pt x="4275992" y="374249"/>
                </a:cubicBezTo>
                <a:cubicBezTo>
                  <a:pt x="4285820" y="388405"/>
                  <a:pt x="4289670" y="400482"/>
                  <a:pt x="4287490" y="414485"/>
                </a:cubicBezTo>
                <a:cubicBezTo>
                  <a:pt x="4283130" y="442493"/>
                  <a:pt x="4255061" y="446142"/>
                  <a:pt x="4236871" y="459944"/>
                </a:cubicBezTo>
                <a:cubicBezTo>
                  <a:pt x="4268558" y="486405"/>
                  <a:pt x="4288596" y="484657"/>
                  <a:pt x="4311044" y="450867"/>
                </a:cubicBezTo>
                <a:cubicBezTo>
                  <a:pt x="4315125" y="444905"/>
                  <a:pt x="4321205" y="438969"/>
                  <a:pt x="4325308" y="431004"/>
                </a:cubicBezTo>
                <a:cubicBezTo>
                  <a:pt x="4335520" y="415098"/>
                  <a:pt x="4345704" y="401195"/>
                  <a:pt x="4365768" y="397443"/>
                </a:cubicBezTo>
                <a:cubicBezTo>
                  <a:pt x="4373799" y="395541"/>
                  <a:pt x="4373879" y="389527"/>
                  <a:pt x="4375980" y="381537"/>
                </a:cubicBezTo>
                <a:cubicBezTo>
                  <a:pt x="4380135" y="369564"/>
                  <a:pt x="4378339" y="353504"/>
                  <a:pt x="4390498" y="341632"/>
                </a:cubicBezTo>
                <a:cubicBezTo>
                  <a:pt x="4392424" y="347671"/>
                  <a:pt x="4394374" y="351704"/>
                  <a:pt x="4396298" y="357742"/>
                </a:cubicBezTo>
                <a:cubicBezTo>
                  <a:pt x="4408050" y="377937"/>
                  <a:pt x="4420007" y="382099"/>
                  <a:pt x="4440174" y="370327"/>
                </a:cubicBezTo>
                <a:cubicBezTo>
                  <a:pt x="4458338" y="358533"/>
                  <a:pt x="4478377" y="356784"/>
                  <a:pt x="4498336" y="361048"/>
                </a:cubicBezTo>
                <a:cubicBezTo>
                  <a:pt x="4512294" y="365235"/>
                  <a:pt x="4526278" y="367418"/>
                  <a:pt x="4542237" y="371629"/>
                </a:cubicBezTo>
                <a:cubicBezTo>
                  <a:pt x="4586138" y="382211"/>
                  <a:pt x="4630012" y="394798"/>
                  <a:pt x="4669757" y="417355"/>
                </a:cubicBezTo>
                <a:cubicBezTo>
                  <a:pt x="4685664" y="425575"/>
                  <a:pt x="4687539" y="435621"/>
                  <a:pt x="4679354" y="449548"/>
                </a:cubicBezTo>
                <a:cubicBezTo>
                  <a:pt x="4671196" y="461472"/>
                  <a:pt x="4661086" y="469361"/>
                  <a:pt x="4648976" y="477225"/>
                </a:cubicBezTo>
                <a:cubicBezTo>
                  <a:pt x="4636842" y="487092"/>
                  <a:pt x="4620754" y="492900"/>
                  <a:pt x="4608568" y="506776"/>
                </a:cubicBezTo>
                <a:cubicBezTo>
                  <a:pt x="4676637" y="505639"/>
                  <a:pt x="4740676" y="506457"/>
                  <a:pt x="4791373" y="454986"/>
                </a:cubicBezTo>
                <a:cubicBezTo>
                  <a:pt x="4797428" y="451053"/>
                  <a:pt x="4805484" y="447147"/>
                  <a:pt x="4813439" y="451258"/>
                </a:cubicBezTo>
                <a:cubicBezTo>
                  <a:pt x="4821366" y="457373"/>
                  <a:pt x="4827295" y="463462"/>
                  <a:pt x="4827141" y="475487"/>
                </a:cubicBezTo>
                <a:cubicBezTo>
                  <a:pt x="4827063" y="481500"/>
                  <a:pt x="4822985" y="487461"/>
                  <a:pt x="4818906" y="493422"/>
                </a:cubicBezTo>
                <a:cubicBezTo>
                  <a:pt x="4808695" y="509327"/>
                  <a:pt x="4792531" y="521149"/>
                  <a:pt x="4784295" y="539084"/>
                </a:cubicBezTo>
                <a:cubicBezTo>
                  <a:pt x="4776061" y="557019"/>
                  <a:pt x="4781708" y="585154"/>
                  <a:pt x="4795640" y="591345"/>
                </a:cubicBezTo>
                <a:cubicBezTo>
                  <a:pt x="4811548" y="599565"/>
                  <a:pt x="4823708" y="587694"/>
                  <a:pt x="4835844" y="577826"/>
                </a:cubicBezTo>
                <a:cubicBezTo>
                  <a:pt x="4843925" y="571916"/>
                  <a:pt x="4844027" y="563898"/>
                  <a:pt x="4846130" y="555907"/>
                </a:cubicBezTo>
                <a:cubicBezTo>
                  <a:pt x="4852696" y="511894"/>
                  <a:pt x="4868885" y="498068"/>
                  <a:pt x="4912863" y="502638"/>
                </a:cubicBezTo>
                <a:cubicBezTo>
                  <a:pt x="4932851" y="504897"/>
                  <a:pt x="4950886" y="503122"/>
                  <a:pt x="4968974" y="497340"/>
                </a:cubicBezTo>
                <a:cubicBezTo>
                  <a:pt x="5019236" y="479940"/>
                  <a:pt x="5067214" y="484560"/>
                  <a:pt x="5106704" y="527158"/>
                </a:cubicBezTo>
                <a:cubicBezTo>
                  <a:pt x="5126460" y="547455"/>
                  <a:pt x="5126460" y="547455"/>
                  <a:pt x="5142803" y="521606"/>
                </a:cubicBezTo>
                <a:cubicBezTo>
                  <a:pt x="5155066" y="501717"/>
                  <a:pt x="5191217" y="492156"/>
                  <a:pt x="5201044" y="506312"/>
                </a:cubicBezTo>
                <a:cubicBezTo>
                  <a:pt x="5216722" y="532570"/>
                  <a:pt x="5238709" y="534855"/>
                  <a:pt x="5264726" y="535187"/>
                </a:cubicBezTo>
                <a:cubicBezTo>
                  <a:pt x="5278760" y="533361"/>
                  <a:pt x="5294821" y="529556"/>
                  <a:pt x="5308702" y="539756"/>
                </a:cubicBezTo>
                <a:cubicBezTo>
                  <a:pt x="5324560" y="551986"/>
                  <a:pt x="5332641" y="546076"/>
                  <a:pt x="5340850" y="530144"/>
                </a:cubicBezTo>
                <a:cubicBezTo>
                  <a:pt x="5344956" y="522178"/>
                  <a:pt x="5349061" y="514213"/>
                  <a:pt x="5358989" y="520354"/>
                </a:cubicBezTo>
                <a:cubicBezTo>
                  <a:pt x="5366918" y="526468"/>
                  <a:pt x="5372846" y="532556"/>
                  <a:pt x="5366689" y="544505"/>
                </a:cubicBezTo>
                <a:cubicBezTo>
                  <a:pt x="5362583" y="552470"/>
                  <a:pt x="5356480" y="560411"/>
                  <a:pt x="5352347" y="570381"/>
                </a:cubicBezTo>
                <a:cubicBezTo>
                  <a:pt x="5337929" y="602268"/>
                  <a:pt x="5357636" y="626574"/>
                  <a:pt x="5391682" y="625003"/>
                </a:cubicBezTo>
                <a:cubicBezTo>
                  <a:pt x="5399689" y="625105"/>
                  <a:pt x="5407744" y="621199"/>
                  <a:pt x="5415774" y="619298"/>
                </a:cubicBezTo>
                <a:cubicBezTo>
                  <a:pt x="5423806" y="617395"/>
                  <a:pt x="5431836" y="615493"/>
                  <a:pt x="5437763" y="621581"/>
                </a:cubicBezTo>
                <a:cubicBezTo>
                  <a:pt x="5469425" y="650047"/>
                  <a:pt x="5505577" y="640487"/>
                  <a:pt x="5539672" y="634907"/>
                </a:cubicBezTo>
                <a:cubicBezTo>
                  <a:pt x="5543702" y="632955"/>
                  <a:pt x="5547705" y="633006"/>
                  <a:pt x="5545780" y="626968"/>
                </a:cubicBezTo>
                <a:cubicBezTo>
                  <a:pt x="5543855" y="620929"/>
                  <a:pt x="5543958" y="612914"/>
                  <a:pt x="5538031" y="606823"/>
                </a:cubicBezTo>
                <a:cubicBezTo>
                  <a:pt x="5534079" y="602763"/>
                  <a:pt x="5532001" y="608751"/>
                  <a:pt x="5529975" y="610729"/>
                </a:cubicBezTo>
                <a:cubicBezTo>
                  <a:pt x="5511785" y="624530"/>
                  <a:pt x="5495749" y="626330"/>
                  <a:pt x="5479891" y="614100"/>
                </a:cubicBezTo>
                <a:cubicBezTo>
                  <a:pt x="5462034" y="601846"/>
                  <a:pt x="5454309" y="579697"/>
                  <a:pt x="5460545" y="561737"/>
                </a:cubicBezTo>
                <a:cubicBezTo>
                  <a:pt x="5462673" y="551741"/>
                  <a:pt x="5468701" y="549814"/>
                  <a:pt x="5476605" y="557932"/>
                </a:cubicBezTo>
                <a:cubicBezTo>
                  <a:pt x="5490460" y="570136"/>
                  <a:pt x="5498516" y="566230"/>
                  <a:pt x="5512703" y="552380"/>
                </a:cubicBezTo>
                <a:cubicBezTo>
                  <a:pt x="5530995" y="530563"/>
                  <a:pt x="5573099" y="525087"/>
                  <a:pt x="5588932" y="539319"/>
                </a:cubicBezTo>
                <a:cubicBezTo>
                  <a:pt x="5600785" y="551498"/>
                  <a:pt x="5610792" y="551626"/>
                  <a:pt x="5622852" y="547770"/>
                </a:cubicBezTo>
                <a:cubicBezTo>
                  <a:pt x="5638910" y="543966"/>
                  <a:pt x="5654920" y="544170"/>
                  <a:pt x="5664699" y="562335"/>
                </a:cubicBezTo>
                <a:cubicBezTo>
                  <a:pt x="5670548" y="574437"/>
                  <a:pt x="5682607" y="570582"/>
                  <a:pt x="5692664" y="566700"/>
                </a:cubicBezTo>
                <a:cubicBezTo>
                  <a:pt x="5702721" y="562821"/>
                  <a:pt x="5712804" y="556935"/>
                  <a:pt x="5722760" y="561071"/>
                </a:cubicBezTo>
                <a:cubicBezTo>
                  <a:pt x="5736743" y="563253"/>
                  <a:pt x="5730560" y="577207"/>
                  <a:pt x="5738361" y="593342"/>
                </a:cubicBezTo>
                <a:cubicBezTo>
                  <a:pt x="5748903" y="551382"/>
                  <a:pt x="5786774" y="563892"/>
                  <a:pt x="5813021" y="546186"/>
                </a:cubicBezTo>
                <a:cubicBezTo>
                  <a:pt x="5808918" y="554151"/>
                  <a:pt x="5806864" y="558134"/>
                  <a:pt x="5804812" y="562117"/>
                </a:cubicBezTo>
                <a:cubicBezTo>
                  <a:pt x="5792421" y="592026"/>
                  <a:pt x="5800272" y="604153"/>
                  <a:pt x="5832291" y="604562"/>
                </a:cubicBezTo>
                <a:cubicBezTo>
                  <a:pt x="5854333" y="602838"/>
                  <a:pt x="5874345" y="603093"/>
                  <a:pt x="5896333" y="605378"/>
                </a:cubicBezTo>
                <a:cubicBezTo>
                  <a:pt x="5930278" y="611824"/>
                  <a:pt x="5962143" y="624258"/>
                  <a:pt x="5989906" y="644657"/>
                </a:cubicBezTo>
                <a:cubicBezTo>
                  <a:pt x="6011741" y="658966"/>
                  <a:pt x="6021798" y="655086"/>
                  <a:pt x="6030085" y="633143"/>
                </a:cubicBezTo>
                <a:cubicBezTo>
                  <a:pt x="6036421" y="607165"/>
                  <a:pt x="6050531" y="599326"/>
                  <a:pt x="6076472" y="605670"/>
                </a:cubicBezTo>
                <a:cubicBezTo>
                  <a:pt x="6092455" y="607878"/>
                  <a:pt x="6108416" y="612091"/>
                  <a:pt x="6126452" y="610317"/>
                </a:cubicBezTo>
                <a:cubicBezTo>
                  <a:pt x="6136458" y="610444"/>
                  <a:pt x="6146413" y="614581"/>
                  <a:pt x="6152289" y="624677"/>
                </a:cubicBezTo>
                <a:cubicBezTo>
                  <a:pt x="6154239" y="628711"/>
                  <a:pt x="6154188" y="632720"/>
                  <a:pt x="6160243" y="628788"/>
                </a:cubicBezTo>
                <a:cubicBezTo>
                  <a:pt x="6184489" y="611056"/>
                  <a:pt x="6212455" y="615422"/>
                  <a:pt x="6238445" y="617757"/>
                </a:cubicBezTo>
                <a:cubicBezTo>
                  <a:pt x="6264437" y="620094"/>
                  <a:pt x="6288477" y="618396"/>
                  <a:pt x="6308746" y="598609"/>
                </a:cubicBezTo>
                <a:cubicBezTo>
                  <a:pt x="6316852" y="590694"/>
                  <a:pt x="6322830" y="592775"/>
                  <a:pt x="6328706" y="602873"/>
                </a:cubicBezTo>
                <a:cubicBezTo>
                  <a:pt x="6340459" y="623067"/>
                  <a:pt x="6342461" y="623094"/>
                  <a:pt x="6358649" y="609268"/>
                </a:cubicBezTo>
                <a:cubicBezTo>
                  <a:pt x="6386974" y="585575"/>
                  <a:pt x="6417196" y="569924"/>
                  <a:pt x="6455094" y="580430"/>
                </a:cubicBezTo>
                <a:cubicBezTo>
                  <a:pt x="6467075" y="582587"/>
                  <a:pt x="6481032" y="586775"/>
                  <a:pt x="6495016" y="588956"/>
                </a:cubicBezTo>
                <a:cubicBezTo>
                  <a:pt x="6504971" y="593093"/>
                  <a:pt x="6519006" y="591267"/>
                  <a:pt x="6514773" y="609254"/>
                </a:cubicBezTo>
                <a:cubicBezTo>
                  <a:pt x="6512670" y="617245"/>
                  <a:pt x="6522573" y="625389"/>
                  <a:pt x="6528526" y="629475"/>
                </a:cubicBezTo>
                <a:cubicBezTo>
                  <a:pt x="6552363" y="643809"/>
                  <a:pt x="6578303" y="650154"/>
                  <a:pt x="6606372" y="646502"/>
                </a:cubicBezTo>
                <a:cubicBezTo>
                  <a:pt x="6630438" y="642800"/>
                  <a:pt x="6630463" y="640797"/>
                  <a:pt x="6626767" y="616696"/>
                </a:cubicBezTo>
                <a:cubicBezTo>
                  <a:pt x="6622943" y="602615"/>
                  <a:pt x="6625072" y="592621"/>
                  <a:pt x="6637207" y="582752"/>
                </a:cubicBezTo>
                <a:cubicBezTo>
                  <a:pt x="6632950" y="602742"/>
                  <a:pt x="6640776" y="616874"/>
                  <a:pt x="6658736" y="621112"/>
                </a:cubicBezTo>
                <a:cubicBezTo>
                  <a:pt x="6684701" y="625451"/>
                  <a:pt x="6706613" y="633750"/>
                  <a:pt x="6702150" y="669774"/>
                </a:cubicBezTo>
                <a:cubicBezTo>
                  <a:pt x="6716543" y="639890"/>
                  <a:pt x="6738582" y="638166"/>
                  <a:pt x="6764521" y="644509"/>
                </a:cubicBezTo>
                <a:cubicBezTo>
                  <a:pt x="6776478" y="648671"/>
                  <a:pt x="6786562" y="642786"/>
                  <a:pt x="6796645" y="636902"/>
                </a:cubicBezTo>
                <a:cubicBezTo>
                  <a:pt x="6824866" y="621226"/>
                  <a:pt x="6840799" y="627442"/>
                  <a:pt x="6846420" y="657581"/>
                </a:cubicBezTo>
                <a:cubicBezTo>
                  <a:pt x="6850218" y="673665"/>
                  <a:pt x="6856248" y="671737"/>
                  <a:pt x="6864381" y="661819"/>
                </a:cubicBezTo>
                <a:cubicBezTo>
                  <a:pt x="6876542" y="649947"/>
                  <a:pt x="6888625" y="644088"/>
                  <a:pt x="6906483" y="656342"/>
                </a:cubicBezTo>
                <a:cubicBezTo>
                  <a:pt x="6900402" y="662279"/>
                  <a:pt x="6894349" y="666210"/>
                  <a:pt x="6890296" y="670168"/>
                </a:cubicBezTo>
                <a:cubicBezTo>
                  <a:pt x="6880161" y="680061"/>
                  <a:pt x="6880034" y="690081"/>
                  <a:pt x="6891938" y="698252"/>
                </a:cubicBezTo>
                <a:cubicBezTo>
                  <a:pt x="6901843" y="706396"/>
                  <a:pt x="6909848" y="706496"/>
                  <a:pt x="6916005" y="694549"/>
                </a:cubicBezTo>
                <a:cubicBezTo>
                  <a:pt x="6932321" y="670703"/>
                  <a:pt x="6956490" y="658984"/>
                  <a:pt x="6978683" y="645236"/>
                </a:cubicBezTo>
                <a:cubicBezTo>
                  <a:pt x="6994795" y="637422"/>
                  <a:pt x="7010855" y="633619"/>
                  <a:pt x="7028790" y="639861"/>
                </a:cubicBezTo>
                <a:cubicBezTo>
                  <a:pt x="7046725" y="646103"/>
                  <a:pt x="7064737" y="646334"/>
                  <a:pt x="7082774" y="644558"/>
                </a:cubicBezTo>
                <a:cubicBezTo>
                  <a:pt x="7102837" y="640806"/>
                  <a:pt x="7124877" y="639081"/>
                  <a:pt x="7140682" y="655320"/>
                </a:cubicBezTo>
                <a:cubicBezTo>
                  <a:pt x="7158490" y="671582"/>
                  <a:pt x="7168572" y="665696"/>
                  <a:pt x="7182760" y="651846"/>
                </a:cubicBezTo>
                <a:cubicBezTo>
                  <a:pt x="7202977" y="636068"/>
                  <a:pt x="7214984" y="636222"/>
                  <a:pt x="7232766" y="654489"/>
                </a:cubicBezTo>
                <a:cubicBezTo>
                  <a:pt x="7238719" y="658574"/>
                  <a:pt x="7242644" y="664638"/>
                  <a:pt x="7246596" y="668697"/>
                </a:cubicBezTo>
                <a:cubicBezTo>
                  <a:pt x="7262401" y="684933"/>
                  <a:pt x="7280362" y="689171"/>
                  <a:pt x="7302400" y="687448"/>
                </a:cubicBezTo>
                <a:cubicBezTo>
                  <a:pt x="7320439" y="685674"/>
                  <a:pt x="7326621" y="671722"/>
                  <a:pt x="7332804" y="657769"/>
                </a:cubicBezTo>
                <a:cubicBezTo>
                  <a:pt x="7341038" y="639834"/>
                  <a:pt x="7365258" y="624106"/>
                  <a:pt x="7379164" y="632301"/>
                </a:cubicBezTo>
                <a:cubicBezTo>
                  <a:pt x="7410980" y="648743"/>
                  <a:pt x="7431173" y="634968"/>
                  <a:pt x="7455366" y="621246"/>
                </a:cubicBezTo>
                <a:cubicBezTo>
                  <a:pt x="7461395" y="619318"/>
                  <a:pt x="7469400" y="619421"/>
                  <a:pt x="7475429" y="617492"/>
                </a:cubicBezTo>
                <a:cubicBezTo>
                  <a:pt x="7511504" y="613943"/>
                  <a:pt x="7547348" y="628432"/>
                  <a:pt x="7587424" y="624934"/>
                </a:cubicBezTo>
                <a:cubicBezTo>
                  <a:pt x="7571260" y="636754"/>
                  <a:pt x="7565103" y="648703"/>
                  <a:pt x="7560896" y="664686"/>
                </a:cubicBezTo>
                <a:cubicBezTo>
                  <a:pt x="7558819" y="670672"/>
                  <a:pt x="7558715" y="678689"/>
                  <a:pt x="7552662" y="682621"/>
                </a:cubicBezTo>
                <a:cubicBezTo>
                  <a:pt x="7546580" y="688557"/>
                  <a:pt x="7542476" y="696522"/>
                  <a:pt x="7550404" y="702637"/>
                </a:cubicBezTo>
                <a:cubicBezTo>
                  <a:pt x="7558333" y="708752"/>
                  <a:pt x="7564362" y="706824"/>
                  <a:pt x="7570442" y="700888"/>
                </a:cubicBezTo>
                <a:cubicBezTo>
                  <a:pt x="7578551" y="692973"/>
                  <a:pt x="7584655" y="685034"/>
                  <a:pt x="7592763" y="677120"/>
                </a:cubicBezTo>
                <a:cubicBezTo>
                  <a:pt x="7598870" y="669179"/>
                  <a:pt x="7604847" y="671259"/>
                  <a:pt x="7608722" y="681330"/>
                </a:cubicBezTo>
                <a:cubicBezTo>
                  <a:pt x="7612621" y="689399"/>
                  <a:pt x="7612520" y="697416"/>
                  <a:pt x="7620448" y="703530"/>
                </a:cubicBezTo>
                <a:cubicBezTo>
                  <a:pt x="7628884" y="709150"/>
                  <a:pt x="7637715" y="713146"/>
                  <a:pt x="7646660" y="715547"/>
                </a:cubicBezTo>
                <a:lnTo>
                  <a:pt x="7660741" y="716825"/>
                </a:lnTo>
                <a:lnTo>
                  <a:pt x="7688621" y="704626"/>
                </a:lnTo>
                <a:cubicBezTo>
                  <a:pt x="7719744" y="687445"/>
                  <a:pt x="7742098" y="662397"/>
                  <a:pt x="7750877" y="622374"/>
                </a:cubicBezTo>
                <a:cubicBezTo>
                  <a:pt x="7755808" y="604298"/>
                  <a:pt x="7766679" y="589564"/>
                  <a:pt x="7784788" y="582814"/>
                </a:cubicBezTo>
                <a:cubicBezTo>
                  <a:pt x="7792081" y="579101"/>
                  <a:pt x="7799374" y="575386"/>
                  <a:pt x="7807100" y="573218"/>
                </a:cubicBezTo>
                <a:cubicBezTo>
                  <a:pt x="7823231" y="565356"/>
                  <a:pt x="7838251" y="559474"/>
                  <a:pt x="7844729" y="540965"/>
                </a:cubicBezTo>
                <a:cubicBezTo>
                  <a:pt x="7850527" y="525983"/>
                  <a:pt x="7853183" y="523569"/>
                  <a:pt x="7864817" y="535331"/>
                </a:cubicBezTo>
                <a:cubicBezTo>
                  <a:pt x="7876016" y="545543"/>
                  <a:pt x="7883310" y="541829"/>
                  <a:pt x="7888433" y="530376"/>
                </a:cubicBezTo>
                <a:cubicBezTo>
                  <a:pt x="7892877" y="522453"/>
                  <a:pt x="7896021" y="509884"/>
                  <a:pt x="7909251" y="509513"/>
                </a:cubicBezTo>
                <a:cubicBezTo>
                  <a:pt x="7914320" y="509760"/>
                  <a:pt x="7911473" y="505552"/>
                  <a:pt x="7911039" y="504004"/>
                </a:cubicBezTo>
                <a:cubicBezTo>
                  <a:pt x="7902496" y="491375"/>
                  <a:pt x="7905206" y="477262"/>
                  <a:pt x="7903280" y="464447"/>
                </a:cubicBezTo>
                <a:cubicBezTo>
                  <a:pt x="7901787" y="453180"/>
                  <a:pt x="7910624" y="449033"/>
                  <a:pt x="7920331" y="447979"/>
                </a:cubicBezTo>
                <a:cubicBezTo>
                  <a:pt x="7928492" y="447360"/>
                  <a:pt x="7932207" y="454664"/>
                  <a:pt x="7932398" y="461288"/>
                </a:cubicBezTo>
                <a:cubicBezTo>
                  <a:pt x="7933457" y="471006"/>
                  <a:pt x="7936061" y="480293"/>
                  <a:pt x="7936686" y="488464"/>
                </a:cubicBezTo>
                <a:cubicBezTo>
                  <a:pt x="7943163" y="469954"/>
                  <a:pt x="7946549" y="452311"/>
                  <a:pt x="7951481" y="434235"/>
                </a:cubicBezTo>
                <a:cubicBezTo>
                  <a:pt x="7956413" y="416159"/>
                  <a:pt x="7963758" y="400744"/>
                  <a:pt x="7978587" y="388238"/>
                </a:cubicBezTo>
                <a:cubicBezTo>
                  <a:pt x="7985445" y="382976"/>
                  <a:pt x="7989404" y="385205"/>
                  <a:pt x="7991575" y="392942"/>
                </a:cubicBezTo>
                <a:cubicBezTo>
                  <a:pt x="7994178" y="402228"/>
                  <a:pt x="7991712" y="411265"/>
                  <a:pt x="7987700" y="420739"/>
                </a:cubicBezTo>
                <a:cubicBezTo>
                  <a:pt x="7984124" y="431757"/>
                  <a:pt x="7978568" y="441661"/>
                  <a:pt x="7982040" y="454043"/>
                </a:cubicBezTo>
                <a:cubicBezTo>
                  <a:pt x="7994890" y="440423"/>
                  <a:pt x="8010777" y="437637"/>
                  <a:pt x="8029269" y="444135"/>
                </a:cubicBezTo>
                <a:cubicBezTo>
                  <a:pt x="8023035" y="457569"/>
                  <a:pt x="8012842" y="468775"/>
                  <a:pt x="8004630" y="481093"/>
                </a:cubicBezTo>
                <a:cubicBezTo>
                  <a:pt x="7994194" y="497376"/>
                  <a:pt x="7991919" y="513038"/>
                  <a:pt x="7998673" y="531175"/>
                </a:cubicBezTo>
                <a:cubicBezTo>
                  <a:pt x="8000843" y="538913"/>
                  <a:pt x="8005478" y="537614"/>
                  <a:pt x="8009247" y="533218"/>
                </a:cubicBezTo>
                <a:cubicBezTo>
                  <a:pt x="8013692" y="525294"/>
                  <a:pt x="8018137" y="517369"/>
                  <a:pt x="8022582" y="509446"/>
                </a:cubicBezTo>
                <a:cubicBezTo>
                  <a:pt x="8037030" y="483693"/>
                  <a:pt x="8043210" y="481959"/>
                  <a:pt x="8065609" y="502386"/>
                </a:cubicBezTo>
                <a:cubicBezTo>
                  <a:pt x="8065609" y="502386"/>
                  <a:pt x="8067154" y="501953"/>
                  <a:pt x="8068699" y="501518"/>
                </a:cubicBezTo>
                <a:cubicBezTo>
                  <a:pt x="8076532" y="475953"/>
                  <a:pt x="8095127" y="459051"/>
                  <a:pt x="8118551" y="447473"/>
                </a:cubicBezTo>
                <a:cubicBezTo>
                  <a:pt x="8148833" y="430635"/>
                  <a:pt x="8180852" y="419984"/>
                  <a:pt x="8203268" y="386988"/>
                </a:cubicBezTo>
                <a:cubicBezTo>
                  <a:pt x="8205195" y="399802"/>
                  <a:pt x="8201184" y="409275"/>
                  <a:pt x="8199153" y="419859"/>
                </a:cubicBezTo>
                <a:cubicBezTo>
                  <a:pt x="8197311" y="437069"/>
                  <a:pt x="8200160" y="441279"/>
                  <a:pt x="8218703" y="436078"/>
                </a:cubicBezTo>
                <a:cubicBezTo>
                  <a:pt x="8241883" y="429576"/>
                  <a:pt x="8266366" y="427718"/>
                  <a:pt x="8289008" y="443069"/>
                </a:cubicBezTo>
                <a:cubicBezTo>
                  <a:pt x="8297359" y="449074"/>
                  <a:pt x="8304600" y="457058"/>
                  <a:pt x="8311407" y="463497"/>
                </a:cubicBezTo>
                <a:cubicBezTo>
                  <a:pt x="8321060" y="474145"/>
                  <a:pt x="8332502" y="479281"/>
                  <a:pt x="8345490" y="483986"/>
                </a:cubicBezTo>
                <a:cubicBezTo>
                  <a:pt x="8356064" y="486027"/>
                  <a:pt x="8360509" y="478103"/>
                  <a:pt x="8367802" y="474390"/>
                </a:cubicBezTo>
                <a:cubicBezTo>
                  <a:pt x="8380842" y="467393"/>
                  <a:pt x="8393830" y="472097"/>
                  <a:pt x="8399716" y="487140"/>
                </a:cubicBezTo>
                <a:cubicBezTo>
                  <a:pt x="8403865" y="495991"/>
                  <a:pt x="8408015" y="504844"/>
                  <a:pt x="8412165" y="513695"/>
                </a:cubicBezTo>
                <a:cubicBezTo>
                  <a:pt x="8419595" y="528305"/>
                  <a:pt x="8418432" y="541986"/>
                  <a:pt x="8404714" y="552510"/>
                </a:cubicBezTo>
                <a:cubicBezTo>
                  <a:pt x="8394765" y="558640"/>
                  <a:pt x="8394469" y="575415"/>
                  <a:pt x="8380804" y="574241"/>
                </a:cubicBezTo>
                <a:cubicBezTo>
                  <a:pt x="8369118" y="574179"/>
                  <a:pt x="8365212" y="560251"/>
                  <a:pt x="8356427" y="552699"/>
                </a:cubicBezTo>
                <a:cubicBezTo>
                  <a:pt x="8347207" y="543600"/>
                  <a:pt x="8341026" y="545333"/>
                  <a:pt x="8335470" y="555239"/>
                </a:cubicBezTo>
                <a:cubicBezTo>
                  <a:pt x="8323488" y="571953"/>
                  <a:pt x="8317688" y="586935"/>
                  <a:pt x="8326422" y="606186"/>
                </a:cubicBezTo>
                <a:lnTo>
                  <a:pt x="8327277" y="609234"/>
                </a:lnTo>
                <a:lnTo>
                  <a:pt x="8328197" y="610324"/>
                </a:lnTo>
                <a:lnTo>
                  <a:pt x="8343334" y="623353"/>
                </a:lnTo>
                <a:lnTo>
                  <a:pt x="8376405" y="602393"/>
                </a:lnTo>
                <a:cubicBezTo>
                  <a:pt x="8389212" y="592332"/>
                  <a:pt x="8401058" y="581079"/>
                  <a:pt x="8412579" y="568668"/>
                </a:cubicBezTo>
                <a:cubicBezTo>
                  <a:pt x="8423450" y="553932"/>
                  <a:pt x="8438712" y="542975"/>
                  <a:pt x="8457256" y="537774"/>
                </a:cubicBezTo>
                <a:cubicBezTo>
                  <a:pt x="8473144" y="534989"/>
                  <a:pt x="8479134" y="526631"/>
                  <a:pt x="8476339" y="510722"/>
                </a:cubicBezTo>
                <a:cubicBezTo>
                  <a:pt x="8475280" y="501001"/>
                  <a:pt x="8479048" y="496606"/>
                  <a:pt x="8488511" y="500629"/>
                </a:cubicBezTo>
                <a:cubicBezTo>
                  <a:pt x="8500388" y="507315"/>
                  <a:pt x="8509227" y="503167"/>
                  <a:pt x="8515894" y="491281"/>
                </a:cubicBezTo>
                <a:cubicBezTo>
                  <a:pt x="8528361" y="464414"/>
                  <a:pt x="8556230" y="444913"/>
                  <a:pt x="8553296" y="410679"/>
                </a:cubicBezTo>
                <a:cubicBezTo>
                  <a:pt x="8554842" y="410245"/>
                  <a:pt x="8554408" y="408698"/>
                  <a:pt x="8555519" y="406716"/>
                </a:cubicBezTo>
                <a:cubicBezTo>
                  <a:pt x="8559288" y="402322"/>
                  <a:pt x="8561510" y="398360"/>
                  <a:pt x="8568560" y="399721"/>
                </a:cubicBezTo>
                <a:cubicBezTo>
                  <a:pt x="8574063" y="401515"/>
                  <a:pt x="8578022" y="403744"/>
                  <a:pt x="8579758" y="409935"/>
                </a:cubicBezTo>
                <a:cubicBezTo>
                  <a:pt x="8581928" y="417673"/>
                  <a:pt x="8578594" y="423615"/>
                  <a:pt x="8576805" y="429125"/>
                </a:cubicBezTo>
                <a:cubicBezTo>
                  <a:pt x="8571006" y="444107"/>
                  <a:pt x="8563661" y="459521"/>
                  <a:pt x="8557861" y="474502"/>
                </a:cubicBezTo>
                <a:cubicBezTo>
                  <a:pt x="8556315" y="474936"/>
                  <a:pt x="8556751" y="476484"/>
                  <a:pt x="8557184" y="478030"/>
                </a:cubicBezTo>
                <a:cubicBezTo>
                  <a:pt x="8555639" y="478464"/>
                  <a:pt x="8556073" y="480011"/>
                  <a:pt x="8554528" y="480446"/>
                </a:cubicBezTo>
                <a:cubicBezTo>
                  <a:pt x="8556073" y="480011"/>
                  <a:pt x="8557618" y="479579"/>
                  <a:pt x="8559163" y="479145"/>
                </a:cubicBezTo>
                <a:cubicBezTo>
                  <a:pt x="8559163" y="479145"/>
                  <a:pt x="8560275" y="477165"/>
                  <a:pt x="8561820" y="476731"/>
                </a:cubicBezTo>
                <a:cubicBezTo>
                  <a:pt x="8573992" y="466640"/>
                  <a:pt x="8587709" y="456115"/>
                  <a:pt x="8599882" y="446023"/>
                </a:cubicBezTo>
                <a:cubicBezTo>
                  <a:pt x="8615145" y="435065"/>
                  <a:pt x="8630408" y="424107"/>
                  <a:pt x="8638430" y="405165"/>
                </a:cubicBezTo>
                <a:cubicBezTo>
                  <a:pt x="8642684" y="390617"/>
                  <a:pt x="8650845" y="389998"/>
                  <a:pt x="8663155" y="398230"/>
                </a:cubicBezTo>
                <a:cubicBezTo>
                  <a:pt x="8673920" y="406896"/>
                  <a:pt x="8673000" y="415501"/>
                  <a:pt x="8667443" y="425407"/>
                </a:cubicBezTo>
                <a:cubicBezTo>
                  <a:pt x="8660532" y="442368"/>
                  <a:pt x="8653621" y="459331"/>
                  <a:pt x="8648256" y="475859"/>
                </a:cubicBezTo>
                <a:cubicBezTo>
                  <a:pt x="8642022" y="489292"/>
                  <a:pt x="8640858" y="502973"/>
                  <a:pt x="8644765" y="516903"/>
                </a:cubicBezTo>
                <a:cubicBezTo>
                  <a:pt x="8656260" y="510340"/>
                  <a:pt x="8656311" y="498639"/>
                  <a:pt x="8658778" y="489602"/>
                </a:cubicBezTo>
                <a:cubicBezTo>
                  <a:pt x="8662840" y="468430"/>
                  <a:pt x="8674821" y="451715"/>
                  <a:pt x="8695589" y="442552"/>
                </a:cubicBezTo>
                <a:cubicBezTo>
                  <a:pt x="8714811" y="433822"/>
                  <a:pt x="8734900" y="428187"/>
                  <a:pt x="8751274" y="415249"/>
                </a:cubicBezTo>
                <a:cubicBezTo>
                  <a:pt x="8774507" y="397048"/>
                  <a:pt x="8789283" y="396242"/>
                  <a:pt x="8809458" y="420632"/>
                </a:cubicBezTo>
                <a:cubicBezTo>
                  <a:pt x="8819981" y="434374"/>
                  <a:pt x="8831910" y="429358"/>
                  <a:pt x="8837275" y="412830"/>
                </a:cubicBezTo>
                <a:cubicBezTo>
                  <a:pt x="8842832" y="402925"/>
                  <a:pt x="8842883" y="391225"/>
                  <a:pt x="8853944" y="383115"/>
                </a:cubicBezTo>
                <a:cubicBezTo>
                  <a:pt x="8865672" y="398188"/>
                  <a:pt x="8880119" y="409578"/>
                  <a:pt x="8895368" y="420116"/>
                </a:cubicBezTo>
                <a:lnTo>
                  <a:pt x="8918303" y="435934"/>
                </a:lnTo>
                <a:lnTo>
                  <a:pt x="8939109" y="419668"/>
                </a:lnTo>
                <a:cubicBezTo>
                  <a:pt x="8943138" y="417715"/>
                  <a:pt x="8947216" y="411753"/>
                  <a:pt x="8953169" y="415839"/>
                </a:cubicBezTo>
                <a:cubicBezTo>
                  <a:pt x="8959121" y="419923"/>
                  <a:pt x="8961047" y="425961"/>
                  <a:pt x="8958968" y="431948"/>
                </a:cubicBezTo>
                <a:lnTo>
                  <a:pt x="8951625" y="463158"/>
                </a:lnTo>
                <a:lnTo>
                  <a:pt x="8978431" y="492996"/>
                </a:lnTo>
                <a:lnTo>
                  <a:pt x="8988349" y="482436"/>
                </a:lnTo>
                <a:cubicBezTo>
                  <a:pt x="8996508" y="470512"/>
                  <a:pt x="9006589" y="464628"/>
                  <a:pt x="9016417" y="478784"/>
                </a:cubicBezTo>
                <a:cubicBezTo>
                  <a:pt x="9020369" y="482843"/>
                  <a:pt x="9024346" y="484899"/>
                  <a:pt x="9028374" y="482945"/>
                </a:cubicBezTo>
                <a:cubicBezTo>
                  <a:pt x="9038456" y="477061"/>
                  <a:pt x="9050438" y="479217"/>
                  <a:pt x="9060471" y="477341"/>
                </a:cubicBezTo>
                <a:cubicBezTo>
                  <a:pt x="9090515" y="475720"/>
                  <a:pt x="9098595" y="469810"/>
                  <a:pt x="9106959" y="441853"/>
                </a:cubicBezTo>
                <a:cubicBezTo>
                  <a:pt x="9113295" y="415876"/>
                  <a:pt x="9129458" y="404055"/>
                  <a:pt x="9157501" y="402408"/>
                </a:cubicBezTo>
                <a:cubicBezTo>
                  <a:pt x="9165508" y="402510"/>
                  <a:pt x="9175488" y="404642"/>
                  <a:pt x="9183494" y="404744"/>
                </a:cubicBezTo>
                <a:cubicBezTo>
                  <a:pt x="9247584" y="401552"/>
                  <a:pt x="9299872" y="382174"/>
                  <a:pt x="9332659" y="322456"/>
                </a:cubicBezTo>
                <a:cubicBezTo>
                  <a:pt x="9344923" y="302567"/>
                  <a:pt x="9363112" y="288769"/>
                  <a:pt x="9387152" y="287071"/>
                </a:cubicBezTo>
                <a:cubicBezTo>
                  <a:pt x="9397186" y="285193"/>
                  <a:pt x="9407218" y="283317"/>
                  <a:pt x="9417223" y="283445"/>
                </a:cubicBezTo>
                <a:cubicBezTo>
                  <a:pt x="9439289" y="279717"/>
                  <a:pt x="9459328" y="277968"/>
                  <a:pt x="9473591" y="258104"/>
                </a:cubicBezTo>
                <a:cubicBezTo>
                  <a:pt x="9485804" y="242225"/>
                  <a:pt x="9489831" y="240272"/>
                  <a:pt x="9499609" y="258437"/>
                </a:cubicBezTo>
                <a:cubicBezTo>
                  <a:pt x="9509409" y="274598"/>
                  <a:pt x="9519442" y="272720"/>
                  <a:pt x="9529601" y="260825"/>
                </a:cubicBezTo>
                <a:cubicBezTo>
                  <a:pt x="9537707" y="252909"/>
                  <a:pt x="9545893" y="238982"/>
                  <a:pt x="9561851" y="243193"/>
                </a:cubicBezTo>
                <a:cubicBezTo>
                  <a:pt x="9567830" y="245275"/>
                  <a:pt x="9565904" y="239237"/>
                  <a:pt x="9565930" y="237232"/>
                </a:cubicBezTo>
                <a:cubicBezTo>
                  <a:pt x="9560156" y="219119"/>
                  <a:pt x="9568365" y="203187"/>
                  <a:pt x="9570572" y="187179"/>
                </a:cubicBezTo>
                <a:cubicBezTo>
                  <a:pt x="9572751" y="173176"/>
                  <a:pt x="9584785" y="171325"/>
                  <a:pt x="9596766" y="173483"/>
                </a:cubicBezTo>
                <a:cubicBezTo>
                  <a:pt x="9606748" y="175615"/>
                  <a:pt x="9608620" y="185661"/>
                  <a:pt x="9606517" y="193653"/>
                </a:cubicBezTo>
                <a:cubicBezTo>
                  <a:pt x="9604362" y="205651"/>
                  <a:pt x="9604210" y="217676"/>
                  <a:pt x="9602081" y="227671"/>
                </a:cubicBezTo>
                <a:cubicBezTo>
                  <a:pt x="9616344" y="207809"/>
                  <a:pt x="9626606" y="187894"/>
                  <a:pt x="9638870" y="168006"/>
                </a:cubicBezTo>
                <a:cubicBezTo>
                  <a:pt x="9651133" y="148118"/>
                  <a:pt x="9665346" y="132262"/>
                  <a:pt x="9687487" y="122523"/>
                </a:cubicBezTo>
                <a:cubicBezTo>
                  <a:pt x="9697546" y="118641"/>
                  <a:pt x="9701498" y="122701"/>
                  <a:pt x="9701369" y="132721"/>
                </a:cubicBezTo>
                <a:cubicBezTo>
                  <a:pt x="9701217" y="144747"/>
                  <a:pt x="9695084" y="154691"/>
                  <a:pt x="9686951" y="164610"/>
                </a:cubicBezTo>
                <a:cubicBezTo>
                  <a:pt x="9678792" y="176533"/>
                  <a:pt x="9668658" y="186426"/>
                  <a:pt x="9668453" y="202459"/>
                </a:cubicBezTo>
                <a:cubicBezTo>
                  <a:pt x="9688620" y="190689"/>
                  <a:pt x="9708608" y="192949"/>
                  <a:pt x="9728441" y="207234"/>
                </a:cubicBezTo>
                <a:cubicBezTo>
                  <a:pt x="9716254" y="221109"/>
                  <a:pt x="9700117" y="230926"/>
                  <a:pt x="9685955" y="242772"/>
                </a:cubicBezTo>
                <a:cubicBezTo>
                  <a:pt x="9667739" y="258576"/>
                  <a:pt x="9659504" y="276512"/>
                  <a:pt x="9661197" y="300587"/>
                </a:cubicBezTo>
                <a:cubicBezTo>
                  <a:pt x="9661071" y="310607"/>
                  <a:pt x="9667075" y="310684"/>
                  <a:pt x="9673129" y="306752"/>
                </a:cubicBezTo>
                <a:cubicBezTo>
                  <a:pt x="9681237" y="298837"/>
                  <a:pt x="9689345" y="290924"/>
                  <a:pt x="9697450" y="283009"/>
                </a:cubicBezTo>
                <a:cubicBezTo>
                  <a:pt x="9723800" y="257286"/>
                  <a:pt x="9731805" y="257389"/>
                  <a:pt x="9751408" y="289710"/>
                </a:cubicBezTo>
                <a:cubicBezTo>
                  <a:pt x="9751408" y="289710"/>
                  <a:pt x="9753410" y="289735"/>
                  <a:pt x="9755411" y="289762"/>
                </a:cubicBezTo>
                <a:cubicBezTo>
                  <a:pt x="9773781" y="261932"/>
                  <a:pt x="9801976" y="248261"/>
                  <a:pt x="9834075" y="242656"/>
                </a:cubicBezTo>
                <a:cubicBezTo>
                  <a:pt x="9876228" y="233172"/>
                  <a:pt x="9918281" y="231702"/>
                  <a:pt x="9956713" y="200121"/>
                </a:cubicBezTo>
                <a:cubicBezTo>
                  <a:pt x="9954508" y="216129"/>
                  <a:pt x="9946375" y="226047"/>
                  <a:pt x="9940218" y="237996"/>
                </a:cubicBezTo>
                <a:cubicBezTo>
                  <a:pt x="9931956" y="257936"/>
                  <a:pt x="9933882" y="263973"/>
                  <a:pt x="9957896" y="264280"/>
                </a:cubicBezTo>
                <a:cubicBezTo>
                  <a:pt x="9987914" y="264663"/>
                  <a:pt x="10017857" y="271057"/>
                  <a:pt x="10039538" y="297393"/>
                </a:cubicBezTo>
                <a:cubicBezTo>
                  <a:pt x="10047416" y="307515"/>
                  <a:pt x="10053267" y="319617"/>
                  <a:pt x="10059143" y="329714"/>
                </a:cubicBezTo>
                <a:cubicBezTo>
                  <a:pt x="10066943" y="345850"/>
                  <a:pt x="10078823" y="356023"/>
                  <a:pt x="10092704" y="366223"/>
                </a:cubicBezTo>
                <a:cubicBezTo>
                  <a:pt x="10104635" y="372388"/>
                  <a:pt x="10112743" y="364474"/>
                  <a:pt x="10122775" y="362598"/>
                </a:cubicBezTo>
                <a:cubicBezTo>
                  <a:pt x="10140837" y="358820"/>
                  <a:pt x="10154717" y="369019"/>
                  <a:pt x="10156464" y="389086"/>
                </a:cubicBezTo>
                <a:cubicBezTo>
                  <a:pt x="10158311" y="401135"/>
                  <a:pt x="10160159" y="413187"/>
                  <a:pt x="10162008" y="425237"/>
                </a:cubicBezTo>
                <a:cubicBezTo>
                  <a:pt x="10165754" y="445329"/>
                  <a:pt x="10159545" y="461287"/>
                  <a:pt x="10139431" y="469049"/>
                </a:cubicBezTo>
                <a:cubicBezTo>
                  <a:pt x="10125373" y="472877"/>
                  <a:pt x="10119112" y="492844"/>
                  <a:pt x="10103179" y="486626"/>
                </a:cubicBezTo>
                <a:cubicBezTo>
                  <a:pt x="10089221" y="482439"/>
                  <a:pt x="10089450" y="464402"/>
                  <a:pt x="10081600" y="452274"/>
                </a:cubicBezTo>
                <a:cubicBezTo>
                  <a:pt x="10073774" y="438143"/>
                  <a:pt x="10065767" y="438042"/>
                  <a:pt x="10055634" y="447936"/>
                </a:cubicBezTo>
                <a:cubicBezTo>
                  <a:pt x="10035417" y="463713"/>
                  <a:pt x="10023205" y="479594"/>
                  <a:pt x="10026877" y="505698"/>
                </a:cubicBezTo>
                <a:cubicBezTo>
                  <a:pt x="10028750" y="515745"/>
                  <a:pt x="10026645" y="523736"/>
                  <a:pt x="10026519" y="533756"/>
                </a:cubicBezTo>
                <a:cubicBezTo>
                  <a:pt x="10026519" y="533756"/>
                  <a:pt x="10024516" y="533732"/>
                  <a:pt x="10024492" y="535735"/>
                </a:cubicBezTo>
                <a:cubicBezTo>
                  <a:pt x="10026493" y="535761"/>
                  <a:pt x="10028493" y="535786"/>
                  <a:pt x="10028493" y="535786"/>
                </a:cubicBezTo>
                <a:cubicBezTo>
                  <a:pt x="10070621" y="528305"/>
                  <a:pt x="10106849" y="512732"/>
                  <a:pt x="10143154" y="491145"/>
                </a:cubicBezTo>
                <a:cubicBezTo>
                  <a:pt x="10161343" y="477345"/>
                  <a:pt x="10183458" y="469609"/>
                  <a:pt x="10207475" y="469915"/>
                </a:cubicBezTo>
                <a:cubicBezTo>
                  <a:pt x="10227461" y="472175"/>
                  <a:pt x="10237570" y="464286"/>
                  <a:pt x="10239825" y="444270"/>
                </a:cubicBezTo>
                <a:cubicBezTo>
                  <a:pt x="10241981" y="432269"/>
                  <a:pt x="10248037" y="428338"/>
                  <a:pt x="10257940" y="436482"/>
                </a:cubicBezTo>
                <a:cubicBezTo>
                  <a:pt x="10269794" y="448661"/>
                  <a:pt x="10281828" y="446809"/>
                  <a:pt x="10293987" y="434938"/>
                </a:cubicBezTo>
                <a:cubicBezTo>
                  <a:pt x="10318362" y="407185"/>
                  <a:pt x="10358566" y="393666"/>
                  <a:pt x="10367108" y="351681"/>
                </a:cubicBezTo>
                <a:cubicBezTo>
                  <a:pt x="10369109" y="351706"/>
                  <a:pt x="10369134" y="349703"/>
                  <a:pt x="10371161" y="347723"/>
                </a:cubicBezTo>
                <a:cubicBezTo>
                  <a:pt x="10377216" y="343792"/>
                  <a:pt x="10381269" y="339835"/>
                  <a:pt x="10389224" y="343945"/>
                </a:cubicBezTo>
                <a:cubicBezTo>
                  <a:pt x="10395176" y="348030"/>
                  <a:pt x="10399128" y="352089"/>
                  <a:pt x="10399025" y="360106"/>
                </a:cubicBezTo>
                <a:cubicBezTo>
                  <a:pt x="10398898" y="370127"/>
                  <a:pt x="10392818" y="376062"/>
                  <a:pt x="10388738" y="382024"/>
                </a:cubicBezTo>
                <a:cubicBezTo>
                  <a:pt x="10376526" y="397905"/>
                  <a:pt x="10362313" y="413759"/>
                  <a:pt x="10350100" y="429639"/>
                </a:cubicBezTo>
                <a:cubicBezTo>
                  <a:pt x="10348099" y="429613"/>
                  <a:pt x="10348074" y="431617"/>
                  <a:pt x="10348049" y="433622"/>
                </a:cubicBezTo>
                <a:cubicBezTo>
                  <a:pt x="10346047" y="433597"/>
                  <a:pt x="10346021" y="435601"/>
                  <a:pt x="10344020" y="435575"/>
                </a:cubicBezTo>
                <a:cubicBezTo>
                  <a:pt x="10346021" y="435601"/>
                  <a:pt x="10348024" y="435625"/>
                  <a:pt x="10350023" y="435651"/>
                </a:cubicBezTo>
                <a:cubicBezTo>
                  <a:pt x="10350023" y="435651"/>
                  <a:pt x="10352051" y="433673"/>
                  <a:pt x="10354051" y="433698"/>
                </a:cubicBezTo>
                <a:cubicBezTo>
                  <a:pt x="10372165" y="425912"/>
                  <a:pt x="10392280" y="418150"/>
                  <a:pt x="10410394" y="410364"/>
                </a:cubicBezTo>
                <a:cubicBezTo>
                  <a:pt x="10432509" y="402627"/>
                  <a:pt x="10454624" y="394890"/>
                  <a:pt x="10470891" y="375053"/>
                </a:cubicBezTo>
                <a:cubicBezTo>
                  <a:pt x="10481102" y="359148"/>
                  <a:pt x="10491083" y="361280"/>
                  <a:pt x="10502912" y="375463"/>
                </a:cubicBezTo>
                <a:cubicBezTo>
                  <a:pt x="10512739" y="389619"/>
                  <a:pt x="10508609" y="399588"/>
                  <a:pt x="10498475" y="409482"/>
                </a:cubicBezTo>
                <a:cubicBezTo>
                  <a:pt x="10484235" y="427341"/>
                  <a:pt x="10469997" y="445201"/>
                  <a:pt x="10457761" y="463083"/>
                </a:cubicBezTo>
                <a:cubicBezTo>
                  <a:pt x="10445574" y="476960"/>
                  <a:pt x="10439364" y="492917"/>
                  <a:pt x="10439136" y="510953"/>
                </a:cubicBezTo>
                <a:cubicBezTo>
                  <a:pt x="10455196" y="507150"/>
                  <a:pt x="10459378" y="493172"/>
                  <a:pt x="10465510" y="483228"/>
                </a:cubicBezTo>
                <a:cubicBezTo>
                  <a:pt x="10477824" y="459330"/>
                  <a:pt x="10498040" y="443552"/>
                  <a:pt x="10526108" y="439901"/>
                </a:cubicBezTo>
                <a:cubicBezTo>
                  <a:pt x="10552177" y="436225"/>
                  <a:pt x="10578194" y="436557"/>
                  <a:pt x="10602337" y="426841"/>
                </a:cubicBezTo>
                <a:cubicBezTo>
                  <a:pt x="10636536" y="413247"/>
                  <a:pt x="10654496" y="417485"/>
                  <a:pt x="10670046" y="453763"/>
                </a:cubicBezTo>
                <a:cubicBezTo>
                  <a:pt x="10677797" y="473907"/>
                  <a:pt x="10693831" y="472106"/>
                  <a:pt x="10706070" y="454222"/>
                </a:cubicBezTo>
                <a:cubicBezTo>
                  <a:pt x="10716204" y="444329"/>
                  <a:pt x="10720385" y="430352"/>
                  <a:pt x="10736472" y="424543"/>
                </a:cubicBezTo>
                <a:cubicBezTo>
                  <a:pt x="10753922" y="468864"/>
                  <a:pt x="10789560" y="499385"/>
                  <a:pt x="10817093" y="537822"/>
                </a:cubicBezTo>
                <a:cubicBezTo>
                  <a:pt x="10848576" y="580317"/>
                  <a:pt x="10864023" y="624614"/>
                  <a:pt x="10833341" y="676339"/>
                </a:cubicBezTo>
                <a:cubicBezTo>
                  <a:pt x="10818974" y="704219"/>
                  <a:pt x="10804608" y="732100"/>
                  <a:pt x="10788266" y="757949"/>
                </a:cubicBezTo>
                <a:cubicBezTo>
                  <a:pt x="10776028" y="775833"/>
                  <a:pt x="10757838" y="789632"/>
                  <a:pt x="10735745" y="795364"/>
                </a:cubicBezTo>
                <a:cubicBezTo>
                  <a:pt x="10733900" y="783313"/>
                  <a:pt x="10736002" y="775323"/>
                  <a:pt x="10732127" y="765251"/>
                </a:cubicBezTo>
                <a:cubicBezTo>
                  <a:pt x="10699877" y="782881"/>
                  <a:pt x="10687693" y="796756"/>
                  <a:pt x="10677276" y="828695"/>
                </a:cubicBezTo>
                <a:cubicBezTo>
                  <a:pt x="10669042" y="846631"/>
                  <a:pt x="10658856" y="860532"/>
                  <a:pt x="10638817" y="862280"/>
                </a:cubicBezTo>
                <a:cubicBezTo>
                  <a:pt x="10616778" y="864005"/>
                  <a:pt x="10596638" y="873772"/>
                  <a:pt x="10578550" y="879554"/>
                </a:cubicBezTo>
                <a:cubicBezTo>
                  <a:pt x="10558435" y="887314"/>
                  <a:pt x="10538397" y="889064"/>
                  <a:pt x="10520437" y="884826"/>
                </a:cubicBezTo>
                <a:cubicBezTo>
                  <a:pt x="10486517" y="876375"/>
                  <a:pt x="10472432" y="882209"/>
                  <a:pt x="10466020" y="914200"/>
                </a:cubicBezTo>
                <a:cubicBezTo>
                  <a:pt x="10461710" y="938198"/>
                  <a:pt x="10449549" y="950070"/>
                  <a:pt x="10429409" y="959836"/>
                </a:cubicBezTo>
                <a:cubicBezTo>
                  <a:pt x="10419378" y="961712"/>
                  <a:pt x="10409294" y="967597"/>
                  <a:pt x="10399211" y="973482"/>
                </a:cubicBezTo>
                <a:cubicBezTo>
                  <a:pt x="10344845" y="998847"/>
                  <a:pt x="10282806" y="998057"/>
                  <a:pt x="10226567" y="1013376"/>
                </a:cubicBezTo>
                <a:cubicBezTo>
                  <a:pt x="10210504" y="1017180"/>
                  <a:pt x="10194470" y="1018979"/>
                  <a:pt x="10176484" y="1016745"/>
                </a:cubicBezTo>
                <a:cubicBezTo>
                  <a:pt x="10126475" y="1014104"/>
                  <a:pt x="10110313" y="1025925"/>
                  <a:pt x="10093691" y="1073820"/>
                </a:cubicBezTo>
                <a:cubicBezTo>
                  <a:pt x="10087432" y="1093786"/>
                  <a:pt x="10077221" y="1109692"/>
                  <a:pt x="10061057" y="1121513"/>
                </a:cubicBezTo>
                <a:lnTo>
                  <a:pt x="10046483" y="1141100"/>
                </a:lnTo>
                <a:lnTo>
                  <a:pt x="10048752" y="1142189"/>
                </a:lnTo>
                <a:cubicBezTo>
                  <a:pt x="10056908" y="1142929"/>
                  <a:pt x="10058410" y="1135860"/>
                  <a:pt x="10062913" y="1132066"/>
                </a:cubicBezTo>
                <a:cubicBezTo>
                  <a:pt x="10070887" y="1124982"/>
                  <a:pt x="10081387" y="1127737"/>
                  <a:pt x="10088977" y="1139837"/>
                </a:cubicBezTo>
                <a:lnTo>
                  <a:pt x="10096553" y="1150599"/>
                </a:lnTo>
                <a:lnTo>
                  <a:pt x="10131693" y="1154485"/>
                </a:lnTo>
                <a:lnTo>
                  <a:pt x="10150570" y="1156573"/>
                </a:lnTo>
                <a:lnTo>
                  <a:pt x="10150014" y="1152588"/>
                </a:lnTo>
                <a:cubicBezTo>
                  <a:pt x="10147109" y="1144516"/>
                  <a:pt x="10148893" y="1140474"/>
                  <a:pt x="10156675" y="1142983"/>
                </a:cubicBezTo>
                <a:cubicBezTo>
                  <a:pt x="10166800" y="1147507"/>
                  <a:pt x="10172333" y="1143205"/>
                  <a:pt x="10174587" y="1132600"/>
                </a:cubicBezTo>
                <a:cubicBezTo>
                  <a:pt x="10177783" y="1108869"/>
                  <a:pt x="10193824" y="1089909"/>
                  <a:pt x="10184176" y="1061408"/>
                </a:cubicBezTo>
                <a:cubicBezTo>
                  <a:pt x="10185208" y="1060901"/>
                  <a:pt x="10184551" y="1059642"/>
                  <a:pt x="10184928" y="1057874"/>
                </a:cubicBezTo>
                <a:cubicBezTo>
                  <a:pt x="10186711" y="1053832"/>
                  <a:pt x="10187462" y="1050297"/>
                  <a:pt x="10192900" y="1050790"/>
                </a:cubicBezTo>
                <a:cubicBezTo>
                  <a:pt x="10197308" y="1051791"/>
                  <a:pt x="10200681" y="1053299"/>
                  <a:pt x="10203306" y="1058342"/>
                </a:cubicBezTo>
                <a:cubicBezTo>
                  <a:pt x="10206584" y="1064645"/>
                  <a:pt x="10205457" y="1069947"/>
                  <a:pt x="10205363" y="1074743"/>
                </a:cubicBezTo>
                <a:cubicBezTo>
                  <a:pt x="10204420" y="1087868"/>
                  <a:pt x="10202446" y="1101501"/>
                  <a:pt x="10201505" y="1114627"/>
                </a:cubicBezTo>
                <a:cubicBezTo>
                  <a:pt x="10200472" y="1115133"/>
                  <a:pt x="10201128" y="1116395"/>
                  <a:pt x="10201785" y="1117655"/>
                </a:cubicBezTo>
                <a:cubicBezTo>
                  <a:pt x="10200753" y="1118162"/>
                  <a:pt x="10201408" y="1119422"/>
                  <a:pt x="10200377" y="1119930"/>
                </a:cubicBezTo>
                <a:cubicBezTo>
                  <a:pt x="10201408" y="1119422"/>
                  <a:pt x="10202440" y="1118916"/>
                  <a:pt x="10203472" y="1118409"/>
                </a:cubicBezTo>
                <a:cubicBezTo>
                  <a:pt x="10203472" y="1118409"/>
                  <a:pt x="10203848" y="1116642"/>
                  <a:pt x="10204878" y="1116135"/>
                </a:cubicBezTo>
                <a:cubicBezTo>
                  <a:pt x="10211539" y="1106531"/>
                  <a:pt x="10219232" y="1096420"/>
                  <a:pt x="10225894" y="1086816"/>
                </a:cubicBezTo>
                <a:cubicBezTo>
                  <a:pt x="10234618" y="1076198"/>
                  <a:pt x="10243341" y="1065581"/>
                  <a:pt x="10245035" y="1048921"/>
                </a:cubicBezTo>
                <a:cubicBezTo>
                  <a:pt x="10244944" y="1036301"/>
                  <a:pt x="10250760" y="1035028"/>
                  <a:pt x="10261539" y="1040812"/>
                </a:cubicBezTo>
                <a:cubicBezTo>
                  <a:pt x="10271288" y="1047101"/>
                  <a:pt x="10272505" y="1054418"/>
                  <a:pt x="10270626" y="1063255"/>
                </a:cubicBezTo>
                <a:cubicBezTo>
                  <a:pt x="10269309" y="1078148"/>
                  <a:pt x="10267991" y="1093042"/>
                  <a:pt x="10267705" y="1107429"/>
                </a:cubicBezTo>
                <a:cubicBezTo>
                  <a:pt x="10266106" y="1119293"/>
                  <a:pt x="10268259" y="1130899"/>
                  <a:pt x="10274162" y="1142245"/>
                </a:cubicBezTo>
                <a:cubicBezTo>
                  <a:pt x="10281103" y="1135669"/>
                  <a:pt x="10278575" y="1125830"/>
                  <a:pt x="10278391" y="1118007"/>
                </a:cubicBezTo>
                <a:cubicBezTo>
                  <a:pt x="10276708" y="1099839"/>
                  <a:pt x="10281777" y="1084686"/>
                  <a:pt x="10294907" y="1075069"/>
                </a:cubicBezTo>
                <a:cubicBezTo>
                  <a:pt x="10307007" y="1065958"/>
                  <a:pt x="10320418" y="1059369"/>
                  <a:pt x="10329517" y="1046986"/>
                </a:cubicBezTo>
                <a:cubicBezTo>
                  <a:pt x="10342464" y="1029545"/>
                  <a:pt x="10353060" y="1027504"/>
                  <a:pt x="10373117" y="1046141"/>
                </a:cubicBezTo>
                <a:cubicBezTo>
                  <a:pt x="10383803" y="1056720"/>
                  <a:pt x="10391402" y="1051404"/>
                  <a:pt x="10391688" y="1037018"/>
                </a:cubicBezTo>
                <a:cubicBezTo>
                  <a:pt x="10393566" y="1028181"/>
                  <a:pt x="10391038" y="1018343"/>
                  <a:pt x="10397322" y="1010507"/>
                </a:cubicBezTo>
                <a:cubicBezTo>
                  <a:pt x="10409179" y="1022093"/>
                  <a:pt x="10422210" y="1030333"/>
                  <a:pt x="10435638" y="1037782"/>
                </a:cubicBezTo>
                <a:lnTo>
                  <a:pt x="10455829" y="1048961"/>
                </a:lnTo>
                <a:lnTo>
                  <a:pt x="10467430" y="1033370"/>
                </a:lnTo>
                <a:cubicBezTo>
                  <a:pt x="10469939" y="1031357"/>
                  <a:pt x="10471605" y="1025971"/>
                  <a:pt x="10476840" y="1028855"/>
                </a:cubicBezTo>
                <a:cubicBezTo>
                  <a:pt x="10482076" y="1031739"/>
                  <a:pt x="10484804" y="1036636"/>
                  <a:pt x="10484602" y="1041859"/>
                </a:cubicBezTo>
                <a:lnTo>
                  <a:pt x="10486094" y="1068766"/>
                </a:lnTo>
                <a:lnTo>
                  <a:pt x="10512182" y="1091371"/>
                </a:lnTo>
                <a:lnTo>
                  <a:pt x="10517097" y="1081581"/>
                </a:lnTo>
                <a:cubicBezTo>
                  <a:pt x="10520431" y="1070807"/>
                  <a:pt x="10526490" y="1064932"/>
                  <a:pt x="10536759" y="1075922"/>
                </a:cubicBezTo>
                <a:cubicBezTo>
                  <a:pt x="10540530" y="1078969"/>
                  <a:pt x="10543881" y="1080329"/>
                  <a:pt x="10546391" y="1078317"/>
                </a:cubicBezTo>
                <a:cubicBezTo>
                  <a:pt x="10552449" y="1072441"/>
                  <a:pt x="10561659" y="1073148"/>
                  <a:pt x="10568562" y="1070645"/>
                </a:cubicBezTo>
                <a:cubicBezTo>
                  <a:pt x="10590111" y="1066511"/>
                  <a:pt x="10594704" y="1060798"/>
                  <a:pt x="10594671" y="1036531"/>
                </a:cubicBezTo>
                <a:cubicBezTo>
                  <a:pt x="10593591" y="1014114"/>
                  <a:pt x="10602782" y="1002688"/>
                  <a:pt x="10622867" y="998717"/>
                </a:cubicBezTo>
                <a:cubicBezTo>
                  <a:pt x="10628726" y="998064"/>
                  <a:pt x="10636470" y="998936"/>
                  <a:pt x="10642329" y="998283"/>
                </a:cubicBezTo>
                <a:cubicBezTo>
                  <a:pt x="10688355" y="989687"/>
                  <a:pt x="10722226" y="968577"/>
                  <a:pt x="10733031" y="915364"/>
                </a:cubicBezTo>
                <a:cubicBezTo>
                  <a:pt x="10737610" y="897516"/>
                  <a:pt x="10747844" y="884242"/>
                  <a:pt x="10764997" y="880598"/>
                </a:cubicBezTo>
                <a:cubicBezTo>
                  <a:pt x="10771901" y="878094"/>
                  <a:pt x="10778803" y="875591"/>
                  <a:pt x="10786126" y="874776"/>
                </a:cubicBezTo>
                <a:cubicBezTo>
                  <a:pt x="10801397" y="869607"/>
                  <a:pt x="10815621" y="866289"/>
                  <a:pt x="10821663" y="848279"/>
                </a:cubicBezTo>
                <a:cubicBezTo>
                  <a:pt x="10827085" y="833806"/>
                  <a:pt x="10829592" y="831792"/>
                  <a:pt x="10840703" y="846158"/>
                </a:cubicBezTo>
                <a:cubicBezTo>
                  <a:pt x="10851394" y="858836"/>
                  <a:pt x="10858297" y="856333"/>
                  <a:pt x="10863096" y="845397"/>
                </a:cubicBezTo>
                <a:cubicBezTo>
                  <a:pt x="10867269" y="837998"/>
                  <a:pt x="10870181" y="825538"/>
                  <a:pt x="10882739" y="827605"/>
                </a:cubicBezTo>
                <a:cubicBezTo>
                  <a:pt x="10887556" y="828802"/>
                  <a:pt x="10884828" y="823905"/>
                  <a:pt x="10884407" y="822219"/>
                </a:cubicBezTo>
                <a:cubicBezTo>
                  <a:pt x="10876223" y="807528"/>
                  <a:pt x="10878714" y="793380"/>
                  <a:pt x="10876811" y="779723"/>
                </a:cubicBezTo>
                <a:cubicBezTo>
                  <a:pt x="10875329" y="767753"/>
                  <a:pt x="10883695" y="765088"/>
                  <a:pt x="10892905" y="765796"/>
                </a:cubicBezTo>
                <a:cubicBezTo>
                  <a:pt x="10900650" y="766666"/>
                  <a:pt x="10904219" y="774937"/>
                  <a:pt x="10904437" y="781848"/>
                </a:cubicBezTo>
                <a:cubicBezTo>
                  <a:pt x="10905499" y="792130"/>
                  <a:pt x="10908024" y="802251"/>
                  <a:pt x="10908665" y="810848"/>
                </a:cubicBezTo>
                <a:cubicBezTo>
                  <a:pt x="10914709" y="792839"/>
                  <a:pt x="10917822" y="775155"/>
                  <a:pt x="10922400" y="757308"/>
                </a:cubicBezTo>
                <a:cubicBezTo>
                  <a:pt x="10926978" y="739464"/>
                  <a:pt x="10933862" y="724826"/>
                  <a:pt x="10947868" y="714598"/>
                </a:cubicBezTo>
                <a:cubicBezTo>
                  <a:pt x="10954351" y="710407"/>
                  <a:pt x="10958122" y="713454"/>
                  <a:pt x="10960226" y="721888"/>
                </a:cubicBezTo>
                <a:cubicBezTo>
                  <a:pt x="10962752" y="732008"/>
                  <a:pt x="10960462" y="740932"/>
                  <a:pt x="10956709" y="750019"/>
                </a:cubicBezTo>
                <a:cubicBezTo>
                  <a:pt x="10953375" y="760793"/>
                  <a:pt x="10948158" y="770041"/>
                  <a:pt x="10951524" y="783536"/>
                </a:cubicBezTo>
                <a:cubicBezTo>
                  <a:pt x="10963646" y="771783"/>
                  <a:pt x="10978713" y="771838"/>
                  <a:pt x="10996306" y="782015"/>
                </a:cubicBezTo>
                <a:cubicBezTo>
                  <a:pt x="10990466" y="794800"/>
                  <a:pt x="10980854" y="804538"/>
                  <a:pt x="10973127" y="815801"/>
                </a:cubicBezTo>
                <a:cubicBezTo>
                  <a:pt x="10963312" y="830764"/>
                  <a:pt x="10961244" y="846597"/>
                  <a:pt x="10967759" y="866675"/>
                </a:cubicBezTo>
                <a:cubicBezTo>
                  <a:pt x="10969864" y="875109"/>
                  <a:pt x="10974258" y="874619"/>
                  <a:pt x="10977810" y="870756"/>
                </a:cubicBezTo>
                <a:cubicBezTo>
                  <a:pt x="10981985" y="863356"/>
                  <a:pt x="10986160" y="855957"/>
                  <a:pt x="10990334" y="848558"/>
                </a:cubicBezTo>
                <a:cubicBezTo>
                  <a:pt x="11003903" y="824508"/>
                  <a:pt x="11009761" y="823857"/>
                  <a:pt x="11031142" y="849211"/>
                </a:cubicBezTo>
                <a:cubicBezTo>
                  <a:pt x="11031142" y="849211"/>
                  <a:pt x="11032607" y="849048"/>
                  <a:pt x="11034072" y="848886"/>
                </a:cubicBezTo>
                <a:cubicBezTo>
                  <a:pt x="11041360" y="823803"/>
                  <a:pt x="11058919" y="809711"/>
                  <a:pt x="11081090" y="802040"/>
                </a:cubicBezTo>
                <a:cubicBezTo>
                  <a:pt x="11109742" y="790180"/>
                  <a:pt x="11140079" y="785066"/>
                  <a:pt x="11161172" y="754978"/>
                </a:cubicBezTo>
                <a:cubicBezTo>
                  <a:pt x="11163076" y="768634"/>
                  <a:pt x="11159322" y="777721"/>
                  <a:pt x="11157453" y="788330"/>
                </a:cubicBezTo>
                <a:cubicBezTo>
                  <a:pt x="11155804" y="805851"/>
                  <a:pt x="11158532" y="810747"/>
                  <a:pt x="11176107" y="808791"/>
                </a:cubicBezTo>
                <a:cubicBezTo>
                  <a:pt x="11198077" y="806343"/>
                  <a:pt x="11221310" y="808954"/>
                  <a:pt x="11242893" y="829088"/>
                </a:cubicBezTo>
                <a:cubicBezTo>
                  <a:pt x="11250857" y="836869"/>
                  <a:pt x="11257778" y="846500"/>
                  <a:pt x="11264276" y="854444"/>
                </a:cubicBezTo>
                <a:cubicBezTo>
                  <a:pt x="11273502" y="867285"/>
                  <a:pt x="11284394" y="874739"/>
                  <a:pt x="11296753" y="882030"/>
                </a:cubicBezTo>
                <a:cubicBezTo>
                  <a:pt x="11306802" y="886112"/>
                  <a:pt x="11310978" y="878711"/>
                  <a:pt x="11317880" y="876209"/>
                </a:cubicBezTo>
                <a:cubicBezTo>
                  <a:pt x="11330221" y="871368"/>
                  <a:pt x="11342576" y="878659"/>
                  <a:pt x="11348252" y="895364"/>
                </a:cubicBezTo>
                <a:cubicBezTo>
                  <a:pt x="11352241" y="905320"/>
                  <a:pt x="11356233" y="915278"/>
                  <a:pt x="11360223" y="925235"/>
                </a:cubicBezTo>
                <a:cubicBezTo>
                  <a:pt x="11367361" y="941776"/>
                  <a:pt x="11366336" y="955760"/>
                  <a:pt x="11353373" y="964139"/>
                </a:cubicBezTo>
                <a:cubicBezTo>
                  <a:pt x="11343964" y="968654"/>
                  <a:pt x="11343779" y="986011"/>
                  <a:pt x="11330800" y="982256"/>
                </a:cubicBezTo>
                <a:cubicBezTo>
                  <a:pt x="11319704" y="980025"/>
                  <a:pt x="11315914" y="964844"/>
                  <a:pt x="11307531" y="955376"/>
                </a:cubicBezTo>
                <a:cubicBezTo>
                  <a:pt x="11298727" y="944222"/>
                  <a:pt x="11292866" y="944876"/>
                  <a:pt x="11287648" y="954125"/>
                </a:cubicBezTo>
                <a:cubicBezTo>
                  <a:pt x="11276370" y="969250"/>
                  <a:pt x="11270951" y="983724"/>
                  <a:pt x="11279353" y="1005324"/>
                </a:cubicBezTo>
                <a:cubicBezTo>
                  <a:pt x="11282922" y="1013595"/>
                  <a:pt x="11283142" y="1020505"/>
                  <a:pt x="11285246" y="1028939"/>
                </a:cubicBezTo>
                <a:cubicBezTo>
                  <a:pt x="11285246" y="1028939"/>
                  <a:pt x="11283781" y="1029103"/>
                  <a:pt x="11284202" y="1030789"/>
                </a:cubicBezTo>
                <a:cubicBezTo>
                  <a:pt x="11285668" y="1030626"/>
                  <a:pt x="11287131" y="1030463"/>
                  <a:pt x="11287131" y="1030463"/>
                </a:cubicBezTo>
                <a:cubicBezTo>
                  <a:pt x="11316205" y="1020288"/>
                  <a:pt x="11339201" y="1003858"/>
                  <a:pt x="11360935" y="982366"/>
                </a:cubicBezTo>
                <a:cubicBezTo>
                  <a:pt x="11371168" y="969090"/>
                  <a:pt x="11385596" y="960548"/>
                  <a:pt x="11403172" y="958590"/>
                </a:cubicBezTo>
                <a:cubicBezTo>
                  <a:pt x="11418240" y="958646"/>
                  <a:pt x="11423879" y="951083"/>
                  <a:pt x="11421133" y="934052"/>
                </a:cubicBezTo>
                <a:cubicBezTo>
                  <a:pt x="11420072" y="923767"/>
                  <a:pt x="11423625" y="919904"/>
                  <a:pt x="11432629" y="925836"/>
                </a:cubicBezTo>
                <a:cubicBezTo>
                  <a:pt x="11443946" y="934977"/>
                  <a:pt x="11452311" y="932313"/>
                  <a:pt x="11458572" y="921212"/>
                </a:cubicBezTo>
                <a:cubicBezTo>
                  <a:pt x="11470256" y="895640"/>
                  <a:pt x="11496601" y="880569"/>
                  <a:pt x="11493620" y="844495"/>
                </a:cubicBezTo>
                <a:cubicBezTo>
                  <a:pt x="11495085" y="844331"/>
                  <a:pt x="11494663" y="842645"/>
                  <a:pt x="11495706" y="840794"/>
                </a:cubicBezTo>
                <a:cubicBezTo>
                  <a:pt x="11499259" y="836931"/>
                  <a:pt x="11501347" y="833232"/>
                  <a:pt x="11508048" y="835952"/>
                </a:cubicBezTo>
                <a:cubicBezTo>
                  <a:pt x="11513282" y="838837"/>
                  <a:pt x="11517054" y="841884"/>
                  <a:pt x="11518737" y="848631"/>
                </a:cubicBezTo>
                <a:cubicBezTo>
                  <a:pt x="11520844" y="857065"/>
                  <a:pt x="11517713" y="862613"/>
                  <a:pt x="11516045" y="868000"/>
                </a:cubicBezTo>
                <a:cubicBezTo>
                  <a:pt x="11510626" y="882474"/>
                  <a:pt x="11503741" y="897110"/>
                  <a:pt x="11498321" y="911583"/>
                </a:cubicBezTo>
                <a:cubicBezTo>
                  <a:pt x="11496856" y="911746"/>
                  <a:pt x="11497277" y="913432"/>
                  <a:pt x="11497699" y="915119"/>
                </a:cubicBezTo>
                <a:cubicBezTo>
                  <a:pt x="11496233" y="915282"/>
                  <a:pt x="11496654" y="916969"/>
                  <a:pt x="11495190" y="917132"/>
                </a:cubicBezTo>
                <a:cubicBezTo>
                  <a:pt x="11496654" y="916969"/>
                  <a:pt x="11498120" y="916805"/>
                  <a:pt x="11499583" y="916643"/>
                </a:cubicBezTo>
                <a:cubicBezTo>
                  <a:pt x="11499583" y="916643"/>
                  <a:pt x="11500628" y="914793"/>
                  <a:pt x="11502091" y="914630"/>
                </a:cubicBezTo>
                <a:cubicBezTo>
                  <a:pt x="11513589" y="906415"/>
                  <a:pt x="11526552" y="898036"/>
                  <a:pt x="11538050" y="889821"/>
                </a:cubicBezTo>
                <a:cubicBezTo>
                  <a:pt x="11552478" y="881278"/>
                  <a:pt x="11566903" y="872736"/>
                  <a:pt x="11574411" y="854564"/>
                </a:cubicBezTo>
                <a:cubicBezTo>
                  <a:pt x="11578368" y="840254"/>
                  <a:pt x="11586112" y="841125"/>
                  <a:pt x="11597846" y="851953"/>
                </a:cubicBezTo>
                <a:cubicBezTo>
                  <a:pt x="11608116" y="862943"/>
                  <a:pt x="11607292" y="871704"/>
                  <a:pt x="11602074" y="880954"/>
                </a:cubicBezTo>
                <a:cubicBezTo>
                  <a:pt x="11595610" y="897277"/>
                  <a:pt x="11589147" y="913600"/>
                  <a:pt x="11584147" y="929759"/>
                </a:cubicBezTo>
                <a:cubicBezTo>
                  <a:pt x="11578306" y="942545"/>
                  <a:pt x="11577279" y="956529"/>
                  <a:pt x="11581069" y="971709"/>
                </a:cubicBezTo>
                <a:cubicBezTo>
                  <a:pt x="11591945" y="967030"/>
                  <a:pt x="11591926" y="954897"/>
                  <a:pt x="11594216" y="945974"/>
                </a:cubicBezTo>
                <a:cubicBezTo>
                  <a:pt x="11597952" y="924754"/>
                  <a:pt x="11609231" y="909628"/>
                  <a:pt x="11628892" y="903970"/>
                </a:cubicBezTo>
                <a:cubicBezTo>
                  <a:pt x="11647093" y="898475"/>
                  <a:pt x="11666133" y="896354"/>
                  <a:pt x="11681604" y="885962"/>
                </a:cubicBezTo>
                <a:cubicBezTo>
                  <a:pt x="11703555" y="871382"/>
                  <a:pt x="11717578" y="873286"/>
                  <a:pt x="11736873" y="902341"/>
                </a:cubicBezTo>
                <a:cubicBezTo>
                  <a:pt x="11746942" y="918556"/>
                  <a:pt x="11758237" y="915564"/>
                  <a:pt x="11763237" y="899404"/>
                </a:cubicBezTo>
                <a:cubicBezTo>
                  <a:pt x="11768455" y="890155"/>
                  <a:pt x="11768438" y="878021"/>
                  <a:pt x="11778893" y="871656"/>
                </a:cubicBezTo>
                <a:cubicBezTo>
                  <a:pt x="11801337" y="907295"/>
                  <a:pt x="11834013" y="929659"/>
                  <a:pt x="11862519" y="959423"/>
                </a:cubicBezTo>
                <a:cubicBezTo>
                  <a:pt x="11894792" y="992233"/>
                  <a:pt x="11915770" y="1028036"/>
                  <a:pt x="11904748" y="1074339"/>
                </a:cubicBezTo>
                <a:cubicBezTo>
                  <a:pt x="11900388" y="1099095"/>
                  <a:pt x="11896029" y="1123854"/>
                  <a:pt x="11889786" y="1147085"/>
                </a:cubicBezTo>
                <a:cubicBezTo>
                  <a:pt x="11884786" y="1163245"/>
                  <a:pt x="11874551" y="1176521"/>
                  <a:pt x="11859702" y="1183376"/>
                </a:cubicBezTo>
                <a:cubicBezTo>
                  <a:pt x="11855712" y="1173418"/>
                  <a:pt x="11855493" y="1166508"/>
                  <a:pt x="11850458" y="1158401"/>
                </a:cubicBezTo>
                <a:cubicBezTo>
                  <a:pt x="11830813" y="1176194"/>
                  <a:pt x="11824972" y="1188979"/>
                  <a:pt x="11824385" y="1216783"/>
                </a:cubicBezTo>
                <a:cubicBezTo>
                  <a:pt x="11822316" y="1232616"/>
                  <a:pt x="11817939" y="1245239"/>
                  <a:pt x="11803713" y="1248557"/>
                </a:cubicBezTo>
                <a:cubicBezTo>
                  <a:pt x="11788023" y="1252040"/>
                  <a:pt x="11775481" y="1262106"/>
                  <a:pt x="11763563" y="1268635"/>
                </a:cubicBezTo>
                <a:cubicBezTo>
                  <a:pt x="11750599" y="1277013"/>
                  <a:pt x="11736374" y="1280331"/>
                  <a:pt x="11722352" y="1278427"/>
                </a:cubicBezTo>
                <a:cubicBezTo>
                  <a:pt x="11695767" y="1274454"/>
                  <a:pt x="11686778" y="1280656"/>
                  <a:pt x="11689120" y="1308133"/>
                </a:cubicBezTo>
                <a:cubicBezTo>
                  <a:pt x="11691243" y="1328701"/>
                  <a:pt x="11684980" y="1339800"/>
                  <a:pt x="11672439" y="1349865"/>
                </a:cubicBezTo>
                <a:cubicBezTo>
                  <a:pt x="11665537" y="1352368"/>
                  <a:pt x="11659477" y="1358244"/>
                  <a:pt x="11653416" y="1364121"/>
                </a:cubicBezTo>
                <a:cubicBezTo>
                  <a:pt x="11619344" y="1390454"/>
                  <a:pt x="11573941" y="1395512"/>
                  <a:pt x="11536297" y="1413576"/>
                </a:cubicBezTo>
                <a:cubicBezTo>
                  <a:pt x="11525421" y="1418254"/>
                  <a:pt x="11514126" y="1421246"/>
                  <a:pt x="11500523" y="1421028"/>
                </a:cubicBezTo>
                <a:cubicBezTo>
                  <a:pt x="11463486" y="1423421"/>
                  <a:pt x="11454294" y="1434848"/>
                  <a:pt x="11452682" y="1476633"/>
                </a:cubicBezTo>
                <a:cubicBezTo>
                  <a:pt x="11452497" y="1493992"/>
                  <a:pt x="11448542" y="1508300"/>
                  <a:pt x="11439350" y="1519727"/>
                </a:cubicBezTo>
                <a:cubicBezTo>
                  <a:pt x="11424520" y="1538716"/>
                  <a:pt x="11422889" y="1568369"/>
                  <a:pt x="11435062" y="1593018"/>
                </a:cubicBezTo>
                <a:cubicBezTo>
                  <a:pt x="11437790" y="1597915"/>
                  <a:pt x="11440097" y="1601125"/>
                  <a:pt x="11444489" y="1600636"/>
                </a:cubicBezTo>
                <a:cubicBezTo>
                  <a:pt x="11449306" y="1601833"/>
                  <a:pt x="11452857" y="1597969"/>
                  <a:pt x="11451594" y="1592910"/>
                </a:cubicBezTo>
                <a:cubicBezTo>
                  <a:pt x="11451796" y="1587685"/>
                  <a:pt x="11450954" y="1584312"/>
                  <a:pt x="11449691" y="1579252"/>
                </a:cubicBezTo>
                <a:cubicBezTo>
                  <a:pt x="11439605" y="1550904"/>
                  <a:pt x="11444201" y="1545192"/>
                  <a:pt x="11467213" y="1540893"/>
                </a:cubicBezTo>
                <a:cubicBezTo>
                  <a:pt x="11487299" y="1536922"/>
                  <a:pt x="11508865" y="1544921"/>
                  <a:pt x="11528948" y="1540950"/>
                </a:cubicBezTo>
                <a:cubicBezTo>
                  <a:pt x="11524992" y="1555259"/>
                  <a:pt x="11522502" y="1569406"/>
                  <a:pt x="11518546" y="1583716"/>
                </a:cubicBezTo>
                <a:cubicBezTo>
                  <a:pt x="11518346" y="1588940"/>
                  <a:pt x="11517101" y="1596014"/>
                  <a:pt x="11522335" y="1598898"/>
                </a:cubicBezTo>
                <a:cubicBezTo>
                  <a:pt x="11527571" y="1601781"/>
                  <a:pt x="11532167" y="1596067"/>
                  <a:pt x="11534254" y="1592368"/>
                </a:cubicBezTo>
                <a:cubicBezTo>
                  <a:pt x="11536965" y="1585131"/>
                  <a:pt x="11539674" y="1577895"/>
                  <a:pt x="11546155" y="1573706"/>
                </a:cubicBezTo>
                <a:cubicBezTo>
                  <a:pt x="11557232" y="1563804"/>
                  <a:pt x="11563933" y="1566524"/>
                  <a:pt x="11569608" y="1583228"/>
                </a:cubicBezTo>
                <a:cubicBezTo>
                  <a:pt x="11576544" y="1604994"/>
                  <a:pt x="11581780" y="1607878"/>
                  <a:pt x="11600401" y="1604068"/>
                </a:cubicBezTo>
                <a:cubicBezTo>
                  <a:pt x="11611696" y="1601077"/>
                  <a:pt x="11617354" y="1605647"/>
                  <a:pt x="11617791" y="1619467"/>
                </a:cubicBezTo>
                <a:cubicBezTo>
                  <a:pt x="11617590" y="1624691"/>
                  <a:pt x="11616966" y="1628228"/>
                  <a:pt x="11616345" y="1631764"/>
                </a:cubicBezTo>
                <a:cubicBezTo>
                  <a:pt x="11616362" y="1643898"/>
                  <a:pt x="11621397" y="1652005"/>
                  <a:pt x="11633535" y="1652387"/>
                </a:cubicBezTo>
                <a:cubicBezTo>
                  <a:pt x="11661363" y="1649287"/>
                  <a:pt x="11687963" y="1665392"/>
                  <a:pt x="11715389" y="1672739"/>
                </a:cubicBezTo>
                <a:cubicBezTo>
                  <a:pt x="11722089" y="1675459"/>
                  <a:pt x="11727746" y="1680031"/>
                  <a:pt x="11733823" y="1686288"/>
                </a:cubicBezTo>
                <a:cubicBezTo>
                  <a:pt x="11751215" y="1701687"/>
                  <a:pt x="11753959" y="1718717"/>
                  <a:pt x="11738911" y="1730795"/>
                </a:cubicBezTo>
                <a:cubicBezTo>
                  <a:pt x="11726791" y="1742547"/>
                  <a:pt x="11714249" y="1752614"/>
                  <a:pt x="11699821" y="1761155"/>
                </a:cubicBezTo>
                <a:cubicBezTo>
                  <a:pt x="11654452" y="1790480"/>
                  <a:pt x="11609925" y="1823180"/>
                  <a:pt x="11569591" y="1860613"/>
                </a:cubicBezTo>
                <a:cubicBezTo>
                  <a:pt x="11559558" y="1868666"/>
                  <a:pt x="11548060" y="1876881"/>
                  <a:pt x="11542219" y="1889668"/>
                </a:cubicBezTo>
                <a:cubicBezTo>
                  <a:pt x="11519479" y="1937275"/>
                  <a:pt x="11483738" y="1968994"/>
                  <a:pt x="11439194" y="1989561"/>
                </a:cubicBezTo>
                <a:cubicBezTo>
                  <a:pt x="11435221" y="1991737"/>
                  <a:pt x="11429784" y="1994076"/>
                  <a:pt x="11431045" y="1999137"/>
                </a:cubicBezTo>
                <a:cubicBezTo>
                  <a:pt x="11434213" y="2017854"/>
                  <a:pt x="11430679" y="2033850"/>
                  <a:pt x="11430494" y="2051207"/>
                </a:cubicBezTo>
                <a:cubicBezTo>
                  <a:pt x="11431555" y="2061491"/>
                  <a:pt x="11433239" y="2068239"/>
                  <a:pt x="11442246" y="2074169"/>
                </a:cubicBezTo>
                <a:cubicBezTo>
                  <a:pt x="11449790" y="2080264"/>
                  <a:pt x="11453963" y="2072864"/>
                  <a:pt x="11457515" y="2069001"/>
                </a:cubicBezTo>
                <a:cubicBezTo>
                  <a:pt x="11490746" y="2039293"/>
                  <a:pt x="11523556" y="2007900"/>
                  <a:pt x="11558251" y="1978030"/>
                </a:cubicBezTo>
                <a:cubicBezTo>
                  <a:pt x="11595454" y="1946147"/>
                  <a:pt x="11635808" y="1920847"/>
                  <a:pt x="11684343" y="1910239"/>
                </a:cubicBezTo>
                <a:cubicBezTo>
                  <a:pt x="11690199" y="1909587"/>
                  <a:pt x="11698146" y="1905234"/>
                  <a:pt x="11702338" y="1909968"/>
                </a:cubicBezTo>
                <a:cubicBezTo>
                  <a:pt x="11706952" y="1916389"/>
                  <a:pt x="11704662" y="1925311"/>
                  <a:pt x="11703417" y="1932385"/>
                </a:cubicBezTo>
                <a:cubicBezTo>
                  <a:pt x="11701330" y="1936085"/>
                  <a:pt x="11700709" y="1939622"/>
                  <a:pt x="11698619" y="1943321"/>
                </a:cubicBezTo>
                <a:cubicBezTo>
                  <a:pt x="11696752" y="1953931"/>
                  <a:pt x="11691534" y="1963180"/>
                  <a:pt x="11693015" y="1975151"/>
                </a:cubicBezTo>
                <a:cubicBezTo>
                  <a:pt x="11727123" y="1973084"/>
                  <a:pt x="11762089" y="1986526"/>
                  <a:pt x="11794515" y="1977712"/>
                </a:cubicBezTo>
                <a:cubicBezTo>
                  <a:pt x="11801417" y="1975209"/>
                  <a:pt x="11808538" y="1979617"/>
                  <a:pt x="11803742" y="1990553"/>
                </a:cubicBezTo>
                <a:cubicBezTo>
                  <a:pt x="11801030" y="1997790"/>
                  <a:pt x="11802092" y="2008073"/>
                  <a:pt x="11805663" y="2016344"/>
                </a:cubicBezTo>
                <a:cubicBezTo>
                  <a:pt x="11819940" y="2049426"/>
                  <a:pt x="11817467" y="2075705"/>
                  <a:pt x="11803277" y="2103292"/>
                </a:cubicBezTo>
                <a:cubicBezTo>
                  <a:pt x="11781159" y="2147363"/>
                  <a:pt x="11766161" y="2195842"/>
                  <a:pt x="11737964" y="2233657"/>
                </a:cubicBezTo>
                <a:lnTo>
                  <a:pt x="11691884" y="2305205"/>
                </a:lnTo>
                <a:lnTo>
                  <a:pt x="11712475" y="2347454"/>
                </a:lnTo>
                <a:cubicBezTo>
                  <a:pt x="11716158" y="2367751"/>
                  <a:pt x="11712937" y="2389129"/>
                  <a:pt x="11699471" y="2412238"/>
                </a:cubicBezTo>
                <a:cubicBezTo>
                  <a:pt x="11686886" y="2437135"/>
                  <a:pt x="11674302" y="2462033"/>
                  <a:pt x="11659946" y="2485138"/>
                </a:cubicBezTo>
                <a:cubicBezTo>
                  <a:pt x="11649187" y="2501129"/>
                  <a:pt x="11633103" y="2513530"/>
                  <a:pt x="11613493" y="2518781"/>
                </a:cubicBezTo>
                <a:cubicBezTo>
                  <a:pt x="11611767" y="2508075"/>
                  <a:pt x="11613582" y="2500953"/>
                  <a:pt x="11610065" y="2492022"/>
                </a:cubicBezTo>
                <a:cubicBezTo>
                  <a:pt x="11581503" y="2507927"/>
                  <a:pt x="11570761" y="2520352"/>
                  <a:pt x="11561719" y="2548833"/>
                </a:cubicBezTo>
                <a:cubicBezTo>
                  <a:pt x="11554520" y="2564843"/>
                  <a:pt x="11545556" y="2577277"/>
                  <a:pt x="11527746" y="2578972"/>
                </a:cubicBezTo>
                <a:cubicBezTo>
                  <a:pt x="11508156" y="2580659"/>
                  <a:pt x="11490310" y="2589485"/>
                  <a:pt x="11474262" y="2594753"/>
                </a:cubicBezTo>
                <a:cubicBezTo>
                  <a:pt x="11456424" y="2601796"/>
                  <a:pt x="11438614" y="2603491"/>
                  <a:pt x="11422611" y="2599846"/>
                </a:cubicBezTo>
                <a:lnTo>
                  <a:pt x="11400947" y="2599739"/>
                </a:lnTo>
                <a:lnTo>
                  <a:pt x="11386894" y="2634235"/>
                </a:lnTo>
                <a:cubicBezTo>
                  <a:pt x="11380349" y="2647966"/>
                  <a:pt x="11372676" y="2660957"/>
                  <a:pt x="11362753" y="2672465"/>
                </a:cubicBezTo>
                <a:cubicBezTo>
                  <a:pt x="11357737" y="2676490"/>
                  <a:pt x="11354808" y="2676817"/>
                  <a:pt x="11349151" y="2672246"/>
                </a:cubicBezTo>
                <a:lnTo>
                  <a:pt x="11340794" y="2667830"/>
                </a:lnTo>
                <a:lnTo>
                  <a:pt x="11315403" y="2679542"/>
                </a:lnTo>
                <a:cubicBezTo>
                  <a:pt x="11303359" y="2685277"/>
                  <a:pt x="11290876" y="2689560"/>
                  <a:pt x="11278148" y="2692980"/>
                </a:cubicBezTo>
                <a:lnTo>
                  <a:pt x="11251614" y="2698631"/>
                </a:lnTo>
                <a:lnTo>
                  <a:pt x="11249388" y="2712832"/>
                </a:lnTo>
                <a:cubicBezTo>
                  <a:pt x="11244826" y="2742813"/>
                  <a:pt x="11235838" y="2749015"/>
                  <a:pt x="11208194" y="2734758"/>
                </a:cubicBezTo>
                <a:cubicBezTo>
                  <a:pt x="11208194" y="2734758"/>
                  <a:pt x="11207150" y="2736608"/>
                  <a:pt x="11205685" y="2736771"/>
                </a:cubicBezTo>
                <a:cubicBezTo>
                  <a:pt x="11205484" y="2741996"/>
                  <a:pt x="11204861" y="2745531"/>
                  <a:pt x="11204659" y="2750755"/>
                </a:cubicBezTo>
                <a:cubicBezTo>
                  <a:pt x="11203230" y="2775186"/>
                  <a:pt x="11198636" y="2780899"/>
                  <a:pt x="11178111" y="2771050"/>
                </a:cubicBezTo>
                <a:cubicBezTo>
                  <a:pt x="11140838" y="2754399"/>
                  <a:pt x="11107994" y="2761526"/>
                  <a:pt x="11076831" y="2775399"/>
                </a:cubicBezTo>
                <a:cubicBezTo>
                  <a:pt x="11051896" y="2788579"/>
                  <a:pt x="11030965" y="2804238"/>
                  <a:pt x="11020497" y="2830433"/>
                </a:cubicBezTo>
                <a:lnTo>
                  <a:pt x="11017064" y="2845714"/>
                </a:lnTo>
                <a:lnTo>
                  <a:pt x="11042245" y="2838643"/>
                </a:lnTo>
                <a:cubicBezTo>
                  <a:pt x="11067177" y="2836984"/>
                  <a:pt x="11090266" y="2847795"/>
                  <a:pt x="11115198" y="2846135"/>
                </a:cubicBezTo>
                <a:cubicBezTo>
                  <a:pt x="11106226" y="2860353"/>
                  <a:pt x="11099034" y="2874580"/>
                  <a:pt x="11090063" y="2888798"/>
                </a:cubicBezTo>
                <a:cubicBezTo>
                  <a:pt x="11088256" y="2894138"/>
                  <a:pt x="11084662" y="2901252"/>
                  <a:pt x="11089983" y="2904843"/>
                </a:cubicBezTo>
                <a:cubicBezTo>
                  <a:pt x="11095305" y="2908435"/>
                  <a:pt x="11102454" y="2903121"/>
                  <a:pt x="11106030" y="2899574"/>
                </a:cubicBezTo>
                <a:cubicBezTo>
                  <a:pt x="11111409" y="2892469"/>
                  <a:pt x="11116784" y="2885365"/>
                  <a:pt x="11125701" y="2881843"/>
                </a:cubicBezTo>
                <a:cubicBezTo>
                  <a:pt x="11141766" y="2873009"/>
                  <a:pt x="11148870" y="2876610"/>
                  <a:pt x="11150563" y="2894446"/>
                </a:cubicBezTo>
                <a:cubicBezTo>
                  <a:pt x="11152226" y="2917631"/>
                  <a:pt x="11157550" y="2921223"/>
                  <a:pt x="11180702" y="2919553"/>
                </a:cubicBezTo>
                <a:cubicBezTo>
                  <a:pt x="11194952" y="2917842"/>
                  <a:pt x="11200267" y="2923216"/>
                  <a:pt x="11196634" y="2937461"/>
                </a:cubicBezTo>
                <a:cubicBezTo>
                  <a:pt x="11194829" y="2942800"/>
                  <a:pt x="11193030" y="2946357"/>
                  <a:pt x="11191233" y="2949913"/>
                </a:cubicBezTo>
                <a:cubicBezTo>
                  <a:pt x="11187610" y="2962375"/>
                  <a:pt x="11191126" y="2971307"/>
                  <a:pt x="11205360" y="2973160"/>
                </a:cubicBezTo>
                <a:cubicBezTo>
                  <a:pt x="11239183" y="2973327"/>
                  <a:pt x="11265789" y="2993068"/>
                  <a:pt x="11295999" y="3003915"/>
                </a:cubicBezTo>
                <a:cubicBezTo>
                  <a:pt x="11303102" y="3007515"/>
                  <a:pt x="11308416" y="3012890"/>
                  <a:pt x="11313721" y="3020048"/>
                </a:cubicBezTo>
                <a:cubicBezTo>
                  <a:pt x="11329654" y="3037954"/>
                  <a:pt x="11327786" y="3055773"/>
                  <a:pt x="11306370" y="3066365"/>
                </a:cubicBezTo>
                <a:cubicBezTo>
                  <a:pt x="11288517" y="3076973"/>
                  <a:pt x="11270671" y="3085799"/>
                  <a:pt x="11251053" y="3092832"/>
                </a:cubicBezTo>
                <a:cubicBezTo>
                  <a:pt x="11188626" y="3117483"/>
                  <a:pt x="11126179" y="3145699"/>
                  <a:pt x="11067265" y="3179280"/>
                </a:cubicBezTo>
                <a:cubicBezTo>
                  <a:pt x="11052987" y="3186342"/>
                  <a:pt x="11036932" y="3193394"/>
                  <a:pt x="11026187" y="3205820"/>
                </a:cubicBezTo>
                <a:cubicBezTo>
                  <a:pt x="10985017" y="3251970"/>
                  <a:pt x="10933251" y="3280238"/>
                  <a:pt x="10874425" y="3295993"/>
                </a:cubicBezTo>
                <a:cubicBezTo>
                  <a:pt x="10869078" y="3297749"/>
                  <a:pt x="10861946" y="3299496"/>
                  <a:pt x="10861918" y="3304845"/>
                </a:cubicBezTo>
                <a:cubicBezTo>
                  <a:pt x="10860044" y="3324446"/>
                  <a:pt x="10851063" y="3340445"/>
                  <a:pt x="10845634" y="3358248"/>
                </a:cubicBezTo>
                <a:cubicBezTo>
                  <a:pt x="10843800" y="3368936"/>
                  <a:pt x="10843766" y="3376067"/>
                  <a:pt x="10852631" y="3383241"/>
                </a:cubicBezTo>
                <a:cubicBezTo>
                  <a:pt x="10859716" y="3390409"/>
                  <a:pt x="10866871" y="3383313"/>
                  <a:pt x="10872231" y="3379773"/>
                </a:cubicBezTo>
                <a:cubicBezTo>
                  <a:pt x="10920428" y="3353269"/>
                  <a:pt x="10968633" y="3324983"/>
                  <a:pt x="11018611" y="3298488"/>
                </a:cubicBezTo>
                <a:cubicBezTo>
                  <a:pt x="11072157" y="3270227"/>
                  <a:pt x="11127447" y="3249108"/>
                  <a:pt x="11187999" y="3244059"/>
                </a:cubicBezTo>
                <a:cubicBezTo>
                  <a:pt x="11195118" y="3244094"/>
                  <a:pt x="11205818" y="3240582"/>
                  <a:pt x="11209353" y="3245947"/>
                </a:cubicBezTo>
                <a:cubicBezTo>
                  <a:pt x="11212877" y="3253096"/>
                  <a:pt x="11207493" y="3261983"/>
                  <a:pt x="11203898" y="3269096"/>
                </a:cubicBezTo>
                <a:cubicBezTo>
                  <a:pt x="11200318" y="3272645"/>
                  <a:pt x="11198522" y="3276201"/>
                  <a:pt x="11194943" y="3279748"/>
                </a:cubicBezTo>
                <a:cubicBezTo>
                  <a:pt x="11189552" y="3290419"/>
                  <a:pt x="11180606" y="3299288"/>
                  <a:pt x="11178763" y="3311759"/>
                </a:cubicBezTo>
                <a:cubicBezTo>
                  <a:pt x="11219699" y="3313743"/>
                  <a:pt x="11256994" y="3331756"/>
                  <a:pt x="11297964" y="3326610"/>
                </a:cubicBezTo>
                <a:cubicBezTo>
                  <a:pt x="11306873" y="3324872"/>
                  <a:pt x="11313968" y="3330255"/>
                  <a:pt x="11305015" y="3340908"/>
                </a:cubicBezTo>
                <a:cubicBezTo>
                  <a:pt x="11299639" y="3348013"/>
                  <a:pt x="11297804" y="3358701"/>
                  <a:pt x="11299542" y="3367622"/>
                </a:cubicBezTo>
                <a:cubicBezTo>
                  <a:pt x="11306485" y="3403313"/>
                  <a:pt x="11295672" y="3430001"/>
                  <a:pt x="11270618" y="3456620"/>
                </a:cubicBezTo>
                <a:cubicBezTo>
                  <a:pt x="11231245" y="3499212"/>
                  <a:pt x="11198962" y="3547187"/>
                  <a:pt x="11154282" y="3582624"/>
                </a:cubicBezTo>
                <a:cubicBezTo>
                  <a:pt x="11122106" y="3609206"/>
                  <a:pt x="11091719" y="3634016"/>
                  <a:pt x="11063088" y="3664181"/>
                </a:cubicBezTo>
                <a:cubicBezTo>
                  <a:pt x="11039831" y="3687242"/>
                  <a:pt x="11013051" y="3703156"/>
                  <a:pt x="10980953" y="3713693"/>
                </a:cubicBezTo>
                <a:lnTo>
                  <a:pt x="10976243" y="3715939"/>
                </a:lnTo>
                <a:lnTo>
                  <a:pt x="10968472" y="3721098"/>
                </a:lnTo>
                <a:lnTo>
                  <a:pt x="10965589" y="3721020"/>
                </a:lnTo>
                <a:lnTo>
                  <a:pt x="10949502" y="3728692"/>
                </a:lnTo>
                <a:cubicBezTo>
                  <a:pt x="10939460" y="3734437"/>
                  <a:pt x="10930081" y="3741076"/>
                  <a:pt x="10922030" y="3749059"/>
                </a:cubicBezTo>
                <a:lnTo>
                  <a:pt x="10890360" y="3768797"/>
                </a:lnTo>
                <a:lnTo>
                  <a:pt x="10943526" y="3752846"/>
                </a:lnTo>
                <a:cubicBezTo>
                  <a:pt x="10962119" y="3745150"/>
                  <a:pt x="10979969" y="3735716"/>
                  <a:pt x="10997819" y="3724792"/>
                </a:cubicBezTo>
                <a:cubicBezTo>
                  <a:pt x="11015669" y="3710888"/>
                  <a:pt x="11037485" y="3702943"/>
                  <a:pt x="11061285" y="3702943"/>
                </a:cubicBezTo>
                <a:cubicBezTo>
                  <a:pt x="11081118" y="3704930"/>
                  <a:pt x="11091035" y="3696985"/>
                  <a:pt x="11093018" y="3677123"/>
                </a:cubicBezTo>
                <a:cubicBezTo>
                  <a:pt x="11095001" y="3665206"/>
                  <a:pt x="11100951" y="3661233"/>
                  <a:pt x="11110868" y="3669178"/>
                </a:cubicBezTo>
                <a:cubicBezTo>
                  <a:pt x="11122768" y="3681095"/>
                  <a:pt x="11134668" y="3679109"/>
                  <a:pt x="11146568" y="3667192"/>
                </a:cubicBezTo>
                <a:cubicBezTo>
                  <a:pt x="11170367" y="3639385"/>
                  <a:pt x="11210034" y="3625482"/>
                  <a:pt x="11217967" y="3583772"/>
                </a:cubicBezTo>
                <a:cubicBezTo>
                  <a:pt x="11219950" y="3583772"/>
                  <a:pt x="11219950" y="3581786"/>
                  <a:pt x="11221934" y="3579799"/>
                </a:cubicBezTo>
                <a:cubicBezTo>
                  <a:pt x="11227884" y="3575827"/>
                  <a:pt x="11231850" y="3571855"/>
                  <a:pt x="11239784" y="3575827"/>
                </a:cubicBezTo>
                <a:cubicBezTo>
                  <a:pt x="11245733" y="3579799"/>
                  <a:pt x="11249700" y="3583772"/>
                  <a:pt x="11249700" y="3591717"/>
                </a:cubicBezTo>
                <a:cubicBezTo>
                  <a:pt x="11249700" y="3601648"/>
                  <a:pt x="11243750" y="3607606"/>
                  <a:pt x="11239784" y="3613565"/>
                </a:cubicBezTo>
                <a:cubicBezTo>
                  <a:pt x="11227884" y="3629454"/>
                  <a:pt x="11214000" y="3645344"/>
                  <a:pt x="11202101" y="3661233"/>
                </a:cubicBezTo>
                <a:cubicBezTo>
                  <a:pt x="11200117" y="3661233"/>
                  <a:pt x="11200117" y="3663220"/>
                  <a:pt x="11200117" y="3665206"/>
                </a:cubicBezTo>
                <a:cubicBezTo>
                  <a:pt x="11198134" y="3665206"/>
                  <a:pt x="11198134" y="3667192"/>
                  <a:pt x="11196151" y="3667192"/>
                </a:cubicBezTo>
                <a:cubicBezTo>
                  <a:pt x="11198134" y="3667192"/>
                  <a:pt x="11200117" y="3667192"/>
                  <a:pt x="11202101" y="3667192"/>
                </a:cubicBezTo>
                <a:cubicBezTo>
                  <a:pt x="11202101" y="3667192"/>
                  <a:pt x="11204084" y="3665206"/>
                  <a:pt x="11206067" y="3665206"/>
                </a:cubicBezTo>
                <a:cubicBezTo>
                  <a:pt x="11223917" y="3657261"/>
                  <a:pt x="11243750" y="3649316"/>
                  <a:pt x="11261600" y="3641371"/>
                </a:cubicBezTo>
                <a:cubicBezTo>
                  <a:pt x="11283416" y="3633427"/>
                  <a:pt x="11305233" y="3625482"/>
                  <a:pt x="11321099" y="3605620"/>
                </a:cubicBezTo>
                <a:cubicBezTo>
                  <a:pt x="11331016" y="3589730"/>
                  <a:pt x="11340933" y="3591717"/>
                  <a:pt x="11352833" y="3605620"/>
                </a:cubicBezTo>
                <a:cubicBezTo>
                  <a:pt x="11362749" y="3619523"/>
                  <a:pt x="11358782" y="3629454"/>
                  <a:pt x="11348866" y="3639385"/>
                </a:cubicBezTo>
                <a:cubicBezTo>
                  <a:pt x="11334983" y="3657261"/>
                  <a:pt x="11321099" y="3675137"/>
                  <a:pt x="11309200" y="3693012"/>
                </a:cubicBezTo>
                <a:cubicBezTo>
                  <a:pt x="11297300" y="3706916"/>
                  <a:pt x="11291350" y="3722805"/>
                  <a:pt x="11291350" y="3740681"/>
                </a:cubicBezTo>
                <a:cubicBezTo>
                  <a:pt x="11307216" y="3736709"/>
                  <a:pt x="11311183" y="3722805"/>
                  <a:pt x="11317133" y="3712874"/>
                </a:cubicBezTo>
                <a:cubicBezTo>
                  <a:pt x="11329033" y="3689040"/>
                  <a:pt x="11348866" y="3673151"/>
                  <a:pt x="11376632" y="3669178"/>
                </a:cubicBezTo>
                <a:cubicBezTo>
                  <a:pt x="11402415" y="3665206"/>
                  <a:pt x="11428199" y="3665206"/>
                  <a:pt x="11451998" y="3655275"/>
                </a:cubicBezTo>
                <a:cubicBezTo>
                  <a:pt x="11485715" y="3641371"/>
                  <a:pt x="11503565" y="3645344"/>
                  <a:pt x="11519431" y="3681095"/>
                </a:cubicBezTo>
                <a:cubicBezTo>
                  <a:pt x="11527364" y="3700957"/>
                  <a:pt x="11543231" y="3698971"/>
                  <a:pt x="11555131" y="3681095"/>
                </a:cubicBezTo>
                <a:cubicBezTo>
                  <a:pt x="11565047" y="3671164"/>
                  <a:pt x="11569014" y="3657261"/>
                  <a:pt x="11584880" y="3651302"/>
                </a:cubicBezTo>
                <a:cubicBezTo>
                  <a:pt x="11602730" y="3694999"/>
                  <a:pt x="11638430" y="3724792"/>
                  <a:pt x="11666196" y="3762529"/>
                </a:cubicBezTo>
                <a:cubicBezTo>
                  <a:pt x="11697929" y="3804239"/>
                  <a:pt x="11713796" y="3847936"/>
                  <a:pt x="11684046" y="3899577"/>
                </a:cubicBezTo>
                <a:cubicBezTo>
                  <a:pt x="11670163" y="3927383"/>
                  <a:pt x="11656280" y="3955190"/>
                  <a:pt x="11640413" y="3981011"/>
                </a:cubicBezTo>
                <a:cubicBezTo>
                  <a:pt x="11628513" y="3998886"/>
                  <a:pt x="11610664" y="4012790"/>
                  <a:pt x="11588847" y="4018748"/>
                </a:cubicBezTo>
                <a:cubicBezTo>
                  <a:pt x="11586864" y="4006831"/>
                  <a:pt x="11588847" y="3998886"/>
                  <a:pt x="11584880" y="3988955"/>
                </a:cubicBezTo>
                <a:cubicBezTo>
                  <a:pt x="11553147" y="4006831"/>
                  <a:pt x="11541248" y="4020734"/>
                  <a:pt x="11531331" y="4052514"/>
                </a:cubicBezTo>
                <a:cubicBezTo>
                  <a:pt x="11523398" y="4070389"/>
                  <a:pt x="11513481" y="4084293"/>
                  <a:pt x="11493648" y="4086279"/>
                </a:cubicBezTo>
                <a:cubicBezTo>
                  <a:pt x="11471831" y="4088265"/>
                  <a:pt x="11451998" y="4098196"/>
                  <a:pt x="11434148" y="4104155"/>
                </a:cubicBezTo>
                <a:cubicBezTo>
                  <a:pt x="11414315" y="4112099"/>
                  <a:pt x="11394482" y="4114086"/>
                  <a:pt x="11376632" y="4110113"/>
                </a:cubicBezTo>
                <a:cubicBezTo>
                  <a:pt x="11342916" y="4102168"/>
                  <a:pt x="11329033" y="4108127"/>
                  <a:pt x="11323083" y="4139906"/>
                </a:cubicBezTo>
                <a:cubicBezTo>
                  <a:pt x="11319116" y="4163740"/>
                  <a:pt x="11307216" y="4175658"/>
                  <a:pt x="11287383" y="4185589"/>
                </a:cubicBezTo>
                <a:cubicBezTo>
                  <a:pt x="11277467" y="4187575"/>
                  <a:pt x="11267550" y="4193533"/>
                  <a:pt x="11257633" y="4199492"/>
                </a:cubicBezTo>
                <a:cubicBezTo>
                  <a:pt x="11204084" y="4225312"/>
                  <a:pt x="11142601" y="4225312"/>
                  <a:pt x="11087068" y="4241202"/>
                </a:cubicBezTo>
                <a:cubicBezTo>
                  <a:pt x="11071202" y="4245174"/>
                  <a:pt x="11055335" y="4247161"/>
                  <a:pt x="11037485" y="4245174"/>
                </a:cubicBezTo>
                <a:cubicBezTo>
                  <a:pt x="10987902" y="4243188"/>
                  <a:pt x="10972036" y="4255105"/>
                  <a:pt x="10956169" y="4302774"/>
                </a:cubicBezTo>
                <a:cubicBezTo>
                  <a:pt x="10950219" y="4322636"/>
                  <a:pt x="10940303" y="4338525"/>
                  <a:pt x="10924436" y="4350443"/>
                </a:cubicBezTo>
                <a:cubicBezTo>
                  <a:pt x="10898653" y="4370305"/>
                  <a:pt x="10886753" y="4404070"/>
                  <a:pt x="10894687" y="4433863"/>
                </a:cubicBezTo>
                <a:cubicBezTo>
                  <a:pt x="10896670" y="4439821"/>
                  <a:pt x="10898653" y="4443794"/>
                  <a:pt x="10904603" y="4443794"/>
                </a:cubicBezTo>
                <a:cubicBezTo>
                  <a:pt x="10910553" y="4445780"/>
                  <a:pt x="10916503" y="4441808"/>
                  <a:pt x="10916503" y="4435849"/>
                </a:cubicBezTo>
                <a:cubicBezTo>
                  <a:pt x="10918486" y="4429890"/>
                  <a:pt x="10918486" y="4425918"/>
                  <a:pt x="10918486" y="4419959"/>
                </a:cubicBezTo>
                <a:cubicBezTo>
                  <a:pt x="10914520" y="4386194"/>
                  <a:pt x="10922453" y="4380236"/>
                  <a:pt x="10954186" y="4378249"/>
                </a:cubicBezTo>
                <a:cubicBezTo>
                  <a:pt x="10981952" y="4376263"/>
                  <a:pt x="11007736" y="4388180"/>
                  <a:pt x="11035502" y="4386194"/>
                </a:cubicBezTo>
                <a:cubicBezTo>
                  <a:pt x="11025585" y="4402084"/>
                  <a:pt x="11017652" y="4417973"/>
                  <a:pt x="11007736" y="4433863"/>
                </a:cubicBezTo>
                <a:cubicBezTo>
                  <a:pt x="11005752" y="4439821"/>
                  <a:pt x="11001786" y="4447766"/>
                  <a:pt x="11007736" y="4451739"/>
                </a:cubicBezTo>
                <a:cubicBezTo>
                  <a:pt x="11013686" y="4455711"/>
                  <a:pt x="11021619" y="4449752"/>
                  <a:pt x="11025585" y="4445780"/>
                </a:cubicBezTo>
                <a:cubicBezTo>
                  <a:pt x="11031535" y="4437835"/>
                  <a:pt x="11037485" y="4429890"/>
                  <a:pt x="11047402" y="4425918"/>
                </a:cubicBezTo>
                <a:cubicBezTo>
                  <a:pt x="11065252" y="4415987"/>
                  <a:pt x="11073185" y="4419959"/>
                  <a:pt x="11075168" y="4439821"/>
                </a:cubicBezTo>
                <a:cubicBezTo>
                  <a:pt x="11077152" y="4465642"/>
                  <a:pt x="11083102" y="4469614"/>
                  <a:pt x="11108885" y="4467628"/>
                </a:cubicBezTo>
                <a:cubicBezTo>
                  <a:pt x="11124751" y="4465642"/>
                  <a:pt x="11130701" y="4471600"/>
                  <a:pt x="11126735" y="4487490"/>
                </a:cubicBezTo>
                <a:cubicBezTo>
                  <a:pt x="11124751" y="4493449"/>
                  <a:pt x="11122768" y="4497421"/>
                  <a:pt x="11120785" y="4501393"/>
                </a:cubicBezTo>
                <a:cubicBezTo>
                  <a:pt x="11116818" y="4515297"/>
                  <a:pt x="11120785" y="4525228"/>
                  <a:pt x="11136651" y="4527214"/>
                </a:cubicBezTo>
                <a:cubicBezTo>
                  <a:pt x="11174334" y="4527214"/>
                  <a:pt x="11204084" y="4549062"/>
                  <a:pt x="11237800" y="4560979"/>
                </a:cubicBezTo>
                <a:cubicBezTo>
                  <a:pt x="11245733" y="4564952"/>
                  <a:pt x="11251683" y="4570910"/>
                  <a:pt x="11257633" y="4578855"/>
                </a:cubicBezTo>
                <a:cubicBezTo>
                  <a:pt x="11275483" y="4598717"/>
                  <a:pt x="11273500" y="4618579"/>
                  <a:pt x="11249700" y="4630496"/>
                </a:cubicBezTo>
                <a:cubicBezTo>
                  <a:pt x="11229867" y="4642413"/>
                  <a:pt x="11210034" y="4652344"/>
                  <a:pt x="11188217" y="4660289"/>
                </a:cubicBezTo>
                <a:cubicBezTo>
                  <a:pt x="11118801" y="4688096"/>
                  <a:pt x="11049385" y="4719875"/>
                  <a:pt x="10983936" y="4757612"/>
                </a:cubicBezTo>
                <a:cubicBezTo>
                  <a:pt x="10968069" y="4765557"/>
                  <a:pt x="10950219" y="4773502"/>
                  <a:pt x="10938320" y="4787405"/>
                </a:cubicBezTo>
                <a:cubicBezTo>
                  <a:pt x="10892703" y="4839046"/>
                  <a:pt x="10835187" y="4870825"/>
                  <a:pt x="10769738" y="4888701"/>
                </a:cubicBezTo>
                <a:cubicBezTo>
                  <a:pt x="10763788" y="4890687"/>
                  <a:pt x="10755854" y="4892674"/>
                  <a:pt x="10755854" y="4898632"/>
                </a:cubicBezTo>
                <a:cubicBezTo>
                  <a:pt x="10753871" y="4920480"/>
                  <a:pt x="10743955" y="4938356"/>
                  <a:pt x="10738005" y="4958218"/>
                </a:cubicBezTo>
                <a:cubicBezTo>
                  <a:pt x="10736021" y="4970135"/>
                  <a:pt x="10736021" y="4978080"/>
                  <a:pt x="10745938" y="4986025"/>
                </a:cubicBezTo>
                <a:cubicBezTo>
                  <a:pt x="10753871" y="4993969"/>
                  <a:pt x="10761804" y="4986025"/>
                  <a:pt x="10767754" y="4982052"/>
                </a:cubicBezTo>
                <a:cubicBezTo>
                  <a:pt x="10821304" y="4952259"/>
                  <a:pt x="10874853" y="4920480"/>
                  <a:pt x="10930386" y="4890687"/>
                </a:cubicBezTo>
                <a:cubicBezTo>
                  <a:pt x="10989886" y="4858908"/>
                  <a:pt x="11051369" y="4835074"/>
                  <a:pt x="11118801" y="4829115"/>
                </a:cubicBezTo>
                <a:cubicBezTo>
                  <a:pt x="11126735" y="4829115"/>
                  <a:pt x="11138634" y="4825143"/>
                  <a:pt x="11142601" y="4831101"/>
                </a:cubicBezTo>
                <a:cubicBezTo>
                  <a:pt x="11146568" y="4839046"/>
                  <a:pt x="11140618" y="4848977"/>
                  <a:pt x="11136651" y="4856922"/>
                </a:cubicBezTo>
                <a:cubicBezTo>
                  <a:pt x="11132684" y="4860894"/>
                  <a:pt x="11130701" y="4864867"/>
                  <a:pt x="11126735" y="4868839"/>
                </a:cubicBezTo>
                <a:cubicBezTo>
                  <a:pt x="11120785" y="4880756"/>
                  <a:pt x="11110868" y="4890687"/>
                  <a:pt x="11108885" y="4904591"/>
                </a:cubicBezTo>
                <a:cubicBezTo>
                  <a:pt x="11154501" y="4906577"/>
                  <a:pt x="11196151" y="4926439"/>
                  <a:pt x="11241767" y="4920480"/>
                </a:cubicBezTo>
                <a:cubicBezTo>
                  <a:pt x="11251683" y="4918494"/>
                  <a:pt x="11259617" y="4924453"/>
                  <a:pt x="11249700" y="4936370"/>
                </a:cubicBezTo>
                <a:cubicBezTo>
                  <a:pt x="11243750" y="4944315"/>
                  <a:pt x="11241767" y="4956232"/>
                  <a:pt x="11243750" y="4966163"/>
                </a:cubicBezTo>
                <a:cubicBezTo>
                  <a:pt x="11251683" y="5005887"/>
                  <a:pt x="11239784" y="5035679"/>
                  <a:pt x="11212017" y="5065472"/>
                </a:cubicBezTo>
                <a:cubicBezTo>
                  <a:pt x="11168384" y="5113141"/>
                  <a:pt x="11132684" y="5166768"/>
                  <a:pt x="11083102" y="5206492"/>
                </a:cubicBezTo>
                <a:cubicBezTo>
                  <a:pt x="11047402" y="5236285"/>
                  <a:pt x="11013686" y="5264092"/>
                  <a:pt x="10981952" y="5297857"/>
                </a:cubicBezTo>
                <a:cubicBezTo>
                  <a:pt x="10956169" y="5323678"/>
                  <a:pt x="10926420" y="5341553"/>
                  <a:pt x="10890720" y="5353470"/>
                </a:cubicBezTo>
                <a:cubicBezTo>
                  <a:pt x="10866920" y="5363401"/>
                  <a:pt x="10843120" y="5375319"/>
                  <a:pt x="10825271" y="5393194"/>
                </a:cubicBezTo>
                <a:cubicBezTo>
                  <a:pt x="10783621" y="5430932"/>
                  <a:pt x="10738005" y="5448808"/>
                  <a:pt x="10682472" y="5446822"/>
                </a:cubicBezTo>
                <a:cubicBezTo>
                  <a:pt x="10638839" y="5446822"/>
                  <a:pt x="10603139" y="5462711"/>
                  <a:pt x="10577356" y="5500449"/>
                </a:cubicBezTo>
                <a:cubicBezTo>
                  <a:pt x="10561490" y="5524283"/>
                  <a:pt x="10543640" y="5548117"/>
                  <a:pt x="10525790" y="5573938"/>
                </a:cubicBezTo>
                <a:cubicBezTo>
                  <a:pt x="10501990" y="5605717"/>
                  <a:pt x="10478190" y="5637496"/>
                  <a:pt x="10444474" y="5661330"/>
                </a:cubicBezTo>
                <a:cubicBezTo>
                  <a:pt x="10436541" y="5665303"/>
                  <a:pt x="10432574" y="5665303"/>
                  <a:pt x="10426624" y="5659344"/>
                </a:cubicBezTo>
                <a:cubicBezTo>
                  <a:pt x="10410758" y="5645441"/>
                  <a:pt x="10394891" y="5635510"/>
                  <a:pt x="10377041" y="5627565"/>
                </a:cubicBezTo>
                <a:cubicBezTo>
                  <a:pt x="10345308" y="5617634"/>
                  <a:pt x="10321508" y="5625579"/>
                  <a:pt x="10301675" y="5651399"/>
                </a:cubicBezTo>
                <a:cubicBezTo>
                  <a:pt x="10293742" y="5665303"/>
                  <a:pt x="10287792" y="5679206"/>
                  <a:pt x="10281842" y="5693110"/>
                </a:cubicBezTo>
                <a:cubicBezTo>
                  <a:pt x="10265976" y="5726875"/>
                  <a:pt x="10252092" y="5732833"/>
                  <a:pt x="10220359" y="5712971"/>
                </a:cubicBezTo>
                <a:cubicBezTo>
                  <a:pt x="10220359" y="5712971"/>
                  <a:pt x="10218376" y="5714958"/>
                  <a:pt x="10216393" y="5714958"/>
                </a:cubicBezTo>
                <a:cubicBezTo>
                  <a:pt x="10214409" y="5720916"/>
                  <a:pt x="10212426" y="5724889"/>
                  <a:pt x="10210443" y="5730847"/>
                </a:cubicBezTo>
                <a:cubicBezTo>
                  <a:pt x="10200526" y="5758654"/>
                  <a:pt x="10192593" y="5764612"/>
                  <a:pt x="10168793" y="5750709"/>
                </a:cubicBezTo>
                <a:cubicBezTo>
                  <a:pt x="10125160" y="5726875"/>
                  <a:pt x="10079544" y="5730847"/>
                  <a:pt x="10033928" y="5742764"/>
                </a:cubicBezTo>
                <a:cubicBezTo>
                  <a:pt x="9984345" y="5758654"/>
                  <a:pt x="9942695" y="5780502"/>
                  <a:pt x="9922862" y="5832143"/>
                </a:cubicBezTo>
                <a:cubicBezTo>
                  <a:pt x="9916912" y="5848033"/>
                  <a:pt x="9906995" y="5863922"/>
                  <a:pt x="9895095" y="5877826"/>
                </a:cubicBezTo>
                <a:cubicBezTo>
                  <a:pt x="9873279" y="5905632"/>
                  <a:pt x="9843529" y="5913577"/>
                  <a:pt x="9809813" y="5905632"/>
                </a:cubicBezTo>
                <a:cubicBezTo>
                  <a:pt x="9791963" y="5901660"/>
                  <a:pt x="9778080" y="5903646"/>
                  <a:pt x="9764197" y="5913577"/>
                </a:cubicBezTo>
                <a:cubicBezTo>
                  <a:pt x="9742380" y="5929467"/>
                  <a:pt x="9720564" y="5943370"/>
                  <a:pt x="9698747" y="5953301"/>
                </a:cubicBezTo>
                <a:cubicBezTo>
                  <a:pt x="9631314" y="5981108"/>
                  <a:pt x="9567848" y="6016859"/>
                  <a:pt x="9510332" y="6062542"/>
                </a:cubicBezTo>
                <a:cubicBezTo>
                  <a:pt x="9488516" y="6080417"/>
                  <a:pt x="9462733" y="6092334"/>
                  <a:pt x="9432983" y="6092334"/>
                </a:cubicBezTo>
                <a:cubicBezTo>
                  <a:pt x="9383400" y="6094321"/>
                  <a:pt x="9343734" y="6118155"/>
                  <a:pt x="9308034" y="6149934"/>
                </a:cubicBezTo>
                <a:cubicBezTo>
                  <a:pt x="9294151" y="6161851"/>
                  <a:pt x="9278284" y="6171782"/>
                  <a:pt x="9258451" y="6171782"/>
                </a:cubicBezTo>
                <a:cubicBezTo>
                  <a:pt x="9250518" y="6171782"/>
                  <a:pt x="9244568" y="6173768"/>
                  <a:pt x="9238618" y="6179727"/>
                </a:cubicBezTo>
                <a:cubicBezTo>
                  <a:pt x="9198952" y="6217465"/>
                  <a:pt x="9147386" y="6237327"/>
                  <a:pt x="9093836" y="6247258"/>
                </a:cubicBezTo>
                <a:cubicBezTo>
                  <a:pt x="9077970" y="6251230"/>
                  <a:pt x="9064086" y="6251230"/>
                  <a:pt x="9056153" y="6237327"/>
                </a:cubicBezTo>
                <a:cubicBezTo>
                  <a:pt x="9044253" y="6219451"/>
                  <a:pt x="9064086" y="6217465"/>
                  <a:pt x="9070036" y="6209520"/>
                </a:cubicBezTo>
                <a:cubicBezTo>
                  <a:pt x="9075986" y="6197603"/>
                  <a:pt x="9087886" y="6193630"/>
                  <a:pt x="9101769" y="6199589"/>
                </a:cubicBezTo>
                <a:cubicBezTo>
                  <a:pt x="9127552" y="6211506"/>
                  <a:pt x="9127552" y="6211506"/>
                  <a:pt x="9141436" y="6187672"/>
                </a:cubicBezTo>
                <a:cubicBezTo>
                  <a:pt x="9145402" y="6179727"/>
                  <a:pt x="9151352" y="6171782"/>
                  <a:pt x="9157302" y="6163837"/>
                </a:cubicBezTo>
                <a:cubicBezTo>
                  <a:pt x="9159286" y="6159865"/>
                  <a:pt x="9161268" y="6153906"/>
                  <a:pt x="9157302" y="6149934"/>
                </a:cubicBezTo>
                <a:cubicBezTo>
                  <a:pt x="9153336" y="6145962"/>
                  <a:pt x="9149368" y="6141989"/>
                  <a:pt x="9143419" y="6145962"/>
                </a:cubicBezTo>
                <a:cubicBezTo>
                  <a:pt x="9129536" y="6151920"/>
                  <a:pt x="9115652" y="6143975"/>
                  <a:pt x="9103752" y="6141989"/>
                </a:cubicBezTo>
                <a:cubicBezTo>
                  <a:pt x="9091852" y="6140003"/>
                  <a:pt x="9077970" y="6138017"/>
                  <a:pt x="9068053" y="6143975"/>
                </a:cubicBezTo>
                <a:cubicBezTo>
                  <a:pt x="9012520" y="6179727"/>
                  <a:pt x="8949054" y="6189658"/>
                  <a:pt x="8885588" y="6193630"/>
                </a:cubicBezTo>
                <a:cubicBezTo>
                  <a:pt x="8865754" y="6195617"/>
                  <a:pt x="8851872" y="6199589"/>
                  <a:pt x="8841955" y="6217465"/>
                </a:cubicBezTo>
                <a:cubicBezTo>
                  <a:pt x="8836005" y="6231368"/>
                  <a:pt x="8828072" y="6231368"/>
                  <a:pt x="8818155" y="6219451"/>
                </a:cubicBezTo>
                <a:cubicBezTo>
                  <a:pt x="8812205" y="6209520"/>
                  <a:pt x="8804272" y="6201575"/>
                  <a:pt x="8790388" y="6207534"/>
                </a:cubicBezTo>
                <a:cubicBezTo>
                  <a:pt x="8774522" y="6215478"/>
                  <a:pt x="8760639" y="6225409"/>
                  <a:pt x="8752706" y="6239313"/>
                </a:cubicBezTo>
                <a:cubicBezTo>
                  <a:pt x="8746756" y="6251230"/>
                  <a:pt x="8738822" y="6255202"/>
                  <a:pt x="8724939" y="6255202"/>
                </a:cubicBezTo>
                <a:cubicBezTo>
                  <a:pt x="8718989" y="6255202"/>
                  <a:pt x="8713040" y="6255202"/>
                  <a:pt x="8707090" y="6257189"/>
                </a:cubicBezTo>
                <a:cubicBezTo>
                  <a:pt x="8669406" y="6267119"/>
                  <a:pt x="8631724" y="6277050"/>
                  <a:pt x="8592057" y="6284995"/>
                </a:cubicBezTo>
                <a:cubicBezTo>
                  <a:pt x="8576190" y="6286981"/>
                  <a:pt x="8562308" y="6290954"/>
                  <a:pt x="8552390" y="6304857"/>
                </a:cubicBezTo>
                <a:cubicBezTo>
                  <a:pt x="8544458" y="6312802"/>
                  <a:pt x="8536524" y="6316774"/>
                  <a:pt x="8526608" y="6308830"/>
                </a:cubicBezTo>
                <a:cubicBezTo>
                  <a:pt x="8500824" y="6288968"/>
                  <a:pt x="8475042" y="6292940"/>
                  <a:pt x="8445292" y="6298899"/>
                </a:cubicBezTo>
                <a:cubicBezTo>
                  <a:pt x="8369926" y="6316774"/>
                  <a:pt x="8296543" y="6324719"/>
                  <a:pt x="8221177" y="6302871"/>
                </a:cubicBezTo>
                <a:cubicBezTo>
                  <a:pt x="8193410" y="6294926"/>
                  <a:pt x="8165644" y="6292940"/>
                  <a:pt x="8137878" y="6298899"/>
                </a:cubicBezTo>
                <a:cubicBezTo>
                  <a:pt x="8092262" y="6306843"/>
                  <a:pt x="8046645" y="6312802"/>
                  <a:pt x="8001029" y="6314788"/>
                </a:cubicBezTo>
                <a:cubicBezTo>
                  <a:pt x="7939546" y="6316774"/>
                  <a:pt x="7878064" y="6314788"/>
                  <a:pt x="7816581" y="6334650"/>
                </a:cubicBezTo>
                <a:cubicBezTo>
                  <a:pt x="7766998" y="6352526"/>
                  <a:pt x="7715432" y="6358484"/>
                  <a:pt x="7661882" y="6362457"/>
                </a:cubicBezTo>
                <a:cubicBezTo>
                  <a:pt x="7612299" y="6364443"/>
                  <a:pt x="7562716" y="6364443"/>
                  <a:pt x="7513134" y="6378346"/>
                </a:cubicBezTo>
                <a:cubicBezTo>
                  <a:pt x="7477434" y="6388277"/>
                  <a:pt x="7441734" y="6392250"/>
                  <a:pt x="7406034" y="6396222"/>
                </a:cubicBezTo>
                <a:cubicBezTo>
                  <a:pt x="7257286" y="6406153"/>
                  <a:pt x="7110520" y="6426015"/>
                  <a:pt x="6965738" y="6441905"/>
                </a:cubicBezTo>
                <a:cubicBezTo>
                  <a:pt x="6805090" y="6461766"/>
                  <a:pt x="6646425" y="6483615"/>
                  <a:pt x="6485776" y="6499504"/>
                </a:cubicBezTo>
                <a:cubicBezTo>
                  <a:pt x="6333061" y="6515394"/>
                  <a:pt x="6180345" y="6525325"/>
                  <a:pt x="6027630" y="6525325"/>
                </a:cubicBezTo>
                <a:cubicBezTo>
                  <a:pt x="5910615" y="6525325"/>
                  <a:pt x="5793599" y="6531283"/>
                  <a:pt x="5676584" y="6541214"/>
                </a:cubicBezTo>
                <a:cubicBezTo>
                  <a:pt x="5587334" y="6549159"/>
                  <a:pt x="5498086" y="6557104"/>
                  <a:pt x="5408836" y="6561076"/>
                </a:cubicBezTo>
                <a:cubicBezTo>
                  <a:pt x="5345369" y="6563062"/>
                  <a:pt x="5281903" y="6565049"/>
                  <a:pt x="5216454" y="6569021"/>
                </a:cubicBezTo>
                <a:cubicBezTo>
                  <a:pt x="5176788" y="6569021"/>
                  <a:pt x="5135138" y="6569021"/>
                  <a:pt x="5095471" y="6571007"/>
                </a:cubicBezTo>
                <a:cubicBezTo>
                  <a:pt x="5081589" y="6571007"/>
                  <a:pt x="5069689" y="6571007"/>
                  <a:pt x="5057788" y="6571007"/>
                </a:cubicBezTo>
                <a:cubicBezTo>
                  <a:pt x="5053822" y="6571007"/>
                  <a:pt x="5051839" y="6569021"/>
                  <a:pt x="5049855" y="6569021"/>
                </a:cubicBezTo>
                <a:cubicBezTo>
                  <a:pt x="4861440" y="6559090"/>
                  <a:pt x="4673025" y="6569021"/>
                  <a:pt x="4484610" y="6553131"/>
                </a:cubicBezTo>
                <a:cubicBezTo>
                  <a:pt x="4435027" y="6549159"/>
                  <a:pt x="4385444" y="6549159"/>
                  <a:pt x="4335862" y="6543200"/>
                </a:cubicBezTo>
                <a:cubicBezTo>
                  <a:pt x="4226779" y="6531283"/>
                  <a:pt x="4119680" y="6523338"/>
                  <a:pt x="4010598" y="6517380"/>
                </a:cubicBezTo>
                <a:cubicBezTo>
                  <a:pt x="3925315" y="6513408"/>
                  <a:pt x="3840033" y="6509435"/>
                  <a:pt x="3754750" y="6493546"/>
                </a:cubicBezTo>
                <a:cubicBezTo>
                  <a:pt x="3675418" y="6477656"/>
                  <a:pt x="3596085" y="6465739"/>
                  <a:pt x="3516752" y="6469711"/>
                </a:cubicBezTo>
                <a:cubicBezTo>
                  <a:pt x="3508819" y="6469711"/>
                  <a:pt x="3502869" y="6469711"/>
                  <a:pt x="3496919" y="6463753"/>
                </a:cubicBezTo>
                <a:cubicBezTo>
                  <a:pt x="3461220" y="6431974"/>
                  <a:pt x="3419570" y="6428001"/>
                  <a:pt x="3373953" y="6429987"/>
                </a:cubicBezTo>
                <a:cubicBezTo>
                  <a:pt x="3330321" y="6431974"/>
                  <a:pt x="3286688" y="6431974"/>
                  <a:pt x="3243055" y="6424029"/>
                </a:cubicBezTo>
                <a:cubicBezTo>
                  <a:pt x="3169672" y="6410125"/>
                  <a:pt x="3098273" y="6392250"/>
                  <a:pt x="3022907" y="6390263"/>
                </a:cubicBezTo>
                <a:cubicBezTo>
                  <a:pt x="2989190" y="6390263"/>
                  <a:pt x="2959441" y="6378346"/>
                  <a:pt x="2935641" y="6354512"/>
                </a:cubicBezTo>
                <a:cubicBezTo>
                  <a:pt x="2927708" y="6346567"/>
                  <a:pt x="2921758" y="6346567"/>
                  <a:pt x="2913824" y="6352526"/>
                </a:cubicBezTo>
                <a:cubicBezTo>
                  <a:pt x="2895975" y="6362457"/>
                  <a:pt x="2878125" y="6368415"/>
                  <a:pt x="2862258" y="6352526"/>
                </a:cubicBezTo>
                <a:cubicBezTo>
                  <a:pt x="2840442" y="6334650"/>
                  <a:pt x="2816642" y="6330678"/>
                  <a:pt x="2788875" y="6332664"/>
                </a:cubicBezTo>
                <a:cubicBezTo>
                  <a:pt x="2747226" y="6334650"/>
                  <a:pt x="2709543" y="6324719"/>
                  <a:pt x="2675826" y="6298899"/>
                </a:cubicBezTo>
                <a:cubicBezTo>
                  <a:pt x="2655993" y="6283009"/>
                  <a:pt x="2628227" y="6275064"/>
                  <a:pt x="2608394" y="6286981"/>
                </a:cubicBezTo>
                <a:cubicBezTo>
                  <a:pt x="2572694" y="6308830"/>
                  <a:pt x="2542944" y="6300885"/>
                  <a:pt x="2511211" y="6283009"/>
                </a:cubicBezTo>
                <a:cubicBezTo>
                  <a:pt x="2495345" y="6275064"/>
                  <a:pt x="2477495" y="6267119"/>
                  <a:pt x="2457662" y="6271092"/>
                </a:cubicBezTo>
                <a:cubicBezTo>
                  <a:pt x="2447745" y="6275064"/>
                  <a:pt x="2443779" y="6269106"/>
                  <a:pt x="2443779" y="6261161"/>
                </a:cubicBezTo>
                <a:cubicBezTo>
                  <a:pt x="2443779" y="6255202"/>
                  <a:pt x="2443779" y="6251230"/>
                  <a:pt x="2443779" y="6247258"/>
                </a:cubicBezTo>
                <a:cubicBezTo>
                  <a:pt x="2445762" y="6225409"/>
                  <a:pt x="2443779" y="6225409"/>
                  <a:pt x="2425929" y="6235340"/>
                </a:cubicBezTo>
                <a:cubicBezTo>
                  <a:pt x="2406096" y="6245271"/>
                  <a:pt x="2384279" y="6253216"/>
                  <a:pt x="2364446" y="6259175"/>
                </a:cubicBezTo>
                <a:cubicBezTo>
                  <a:pt x="2356513" y="6261161"/>
                  <a:pt x="2348579" y="6263147"/>
                  <a:pt x="2342629" y="6257189"/>
                </a:cubicBezTo>
                <a:cubicBezTo>
                  <a:pt x="2336679" y="6251230"/>
                  <a:pt x="2340646" y="6243285"/>
                  <a:pt x="2344613" y="6237327"/>
                </a:cubicBezTo>
                <a:cubicBezTo>
                  <a:pt x="2354529" y="6221437"/>
                  <a:pt x="2348579" y="6213492"/>
                  <a:pt x="2332713" y="6211506"/>
                </a:cubicBezTo>
                <a:cubicBezTo>
                  <a:pt x="2326763" y="6209520"/>
                  <a:pt x="2320813" y="6205547"/>
                  <a:pt x="2314863" y="6205547"/>
                </a:cubicBezTo>
                <a:cubicBezTo>
                  <a:pt x="2300980" y="6205547"/>
                  <a:pt x="2298996" y="6199589"/>
                  <a:pt x="2306930" y="6187672"/>
                </a:cubicBezTo>
                <a:cubicBezTo>
                  <a:pt x="2310896" y="6183699"/>
                  <a:pt x="2314863" y="6177741"/>
                  <a:pt x="2308913" y="6173768"/>
                </a:cubicBezTo>
                <a:cubicBezTo>
                  <a:pt x="2304946" y="6167810"/>
                  <a:pt x="2298996" y="6169796"/>
                  <a:pt x="2293046" y="6171782"/>
                </a:cubicBezTo>
                <a:cubicBezTo>
                  <a:pt x="2277180" y="6179727"/>
                  <a:pt x="2261313" y="6175755"/>
                  <a:pt x="2243464" y="6171782"/>
                </a:cubicBezTo>
                <a:cubicBezTo>
                  <a:pt x="2189914" y="6155893"/>
                  <a:pt x="2142315" y="6169796"/>
                  <a:pt x="2096698" y="6197603"/>
                </a:cubicBezTo>
                <a:cubicBezTo>
                  <a:pt x="2088765" y="6201575"/>
                  <a:pt x="2084798" y="6211506"/>
                  <a:pt x="2074882" y="6213492"/>
                </a:cubicBezTo>
                <a:cubicBezTo>
                  <a:pt x="2076865" y="6203561"/>
                  <a:pt x="2078848" y="6195617"/>
                  <a:pt x="2080832" y="6185686"/>
                </a:cubicBezTo>
                <a:cubicBezTo>
                  <a:pt x="2084798" y="6165824"/>
                  <a:pt x="2076865" y="6153906"/>
                  <a:pt x="2059015" y="6149934"/>
                </a:cubicBezTo>
                <a:cubicBezTo>
                  <a:pt x="1999516" y="6136031"/>
                  <a:pt x="1940016" y="6122127"/>
                  <a:pt x="1880517" y="6108224"/>
                </a:cubicBezTo>
                <a:cubicBezTo>
                  <a:pt x="1858700" y="6104252"/>
                  <a:pt x="1836884" y="6106238"/>
                  <a:pt x="1815067" y="6098293"/>
                </a:cubicBezTo>
                <a:cubicBezTo>
                  <a:pt x="1801184" y="6092334"/>
                  <a:pt x="1793251" y="6086376"/>
                  <a:pt x="1797218" y="6068500"/>
                </a:cubicBezTo>
                <a:cubicBezTo>
                  <a:pt x="1799201" y="6046652"/>
                  <a:pt x="1783334" y="6034735"/>
                  <a:pt x="1763501" y="6044666"/>
                </a:cubicBezTo>
                <a:cubicBezTo>
                  <a:pt x="1747635" y="6052611"/>
                  <a:pt x="1735735" y="6050624"/>
                  <a:pt x="1721851" y="6042680"/>
                </a:cubicBezTo>
                <a:cubicBezTo>
                  <a:pt x="1713918" y="6034735"/>
                  <a:pt x="1705985" y="6034735"/>
                  <a:pt x="1696069" y="6042680"/>
                </a:cubicBezTo>
                <a:cubicBezTo>
                  <a:pt x="1686152" y="6052611"/>
                  <a:pt x="1674252" y="6054597"/>
                  <a:pt x="1662352" y="6048638"/>
                </a:cubicBezTo>
                <a:cubicBezTo>
                  <a:pt x="1654419" y="6046652"/>
                  <a:pt x="1644502" y="6040693"/>
                  <a:pt x="1636569" y="6040693"/>
                </a:cubicBezTo>
                <a:cubicBezTo>
                  <a:pt x="1624669" y="6040693"/>
                  <a:pt x="1620703" y="6034735"/>
                  <a:pt x="1618719" y="6024804"/>
                </a:cubicBezTo>
                <a:cubicBezTo>
                  <a:pt x="1612769" y="6004942"/>
                  <a:pt x="1608802" y="6002956"/>
                  <a:pt x="1588969" y="6014873"/>
                </a:cubicBezTo>
                <a:cubicBezTo>
                  <a:pt x="1577069" y="6022818"/>
                  <a:pt x="1565170" y="6032749"/>
                  <a:pt x="1551286" y="6036721"/>
                </a:cubicBezTo>
                <a:cubicBezTo>
                  <a:pt x="1551286" y="6034735"/>
                  <a:pt x="1549303" y="6034735"/>
                  <a:pt x="1549303" y="6032749"/>
                </a:cubicBezTo>
                <a:cubicBezTo>
                  <a:pt x="1567153" y="6006928"/>
                  <a:pt x="1567153" y="6006928"/>
                  <a:pt x="1551286" y="5979121"/>
                </a:cubicBezTo>
                <a:cubicBezTo>
                  <a:pt x="1549303" y="5975149"/>
                  <a:pt x="1547320" y="5971177"/>
                  <a:pt x="1545337" y="5969190"/>
                </a:cubicBezTo>
                <a:cubicBezTo>
                  <a:pt x="1529470" y="5935425"/>
                  <a:pt x="1505670" y="5929467"/>
                  <a:pt x="1471954" y="5945356"/>
                </a:cubicBezTo>
                <a:cubicBezTo>
                  <a:pt x="1454104" y="5955287"/>
                  <a:pt x="1442204" y="5949328"/>
                  <a:pt x="1440221" y="5929467"/>
                </a:cubicBezTo>
                <a:cubicBezTo>
                  <a:pt x="1438237" y="5919536"/>
                  <a:pt x="1438237" y="5909605"/>
                  <a:pt x="1440221" y="5899674"/>
                </a:cubicBezTo>
                <a:cubicBezTo>
                  <a:pt x="1446171" y="5871867"/>
                  <a:pt x="1471954" y="5863922"/>
                  <a:pt x="1491787" y="5881798"/>
                </a:cubicBezTo>
                <a:cubicBezTo>
                  <a:pt x="1507653" y="5895701"/>
                  <a:pt x="1523520" y="5901660"/>
                  <a:pt x="1541370" y="5905632"/>
                </a:cubicBezTo>
                <a:cubicBezTo>
                  <a:pt x="1559220" y="5907618"/>
                  <a:pt x="1575086" y="5913577"/>
                  <a:pt x="1586986" y="5927480"/>
                </a:cubicBezTo>
                <a:cubicBezTo>
                  <a:pt x="1604836" y="5951315"/>
                  <a:pt x="1614752" y="5953301"/>
                  <a:pt x="1636569" y="5933439"/>
                </a:cubicBezTo>
                <a:cubicBezTo>
                  <a:pt x="1652436" y="5921522"/>
                  <a:pt x="1666319" y="5917549"/>
                  <a:pt x="1686152" y="5921522"/>
                </a:cubicBezTo>
                <a:cubicBezTo>
                  <a:pt x="1721851" y="5927480"/>
                  <a:pt x="1755568" y="5943370"/>
                  <a:pt x="1789284" y="5951315"/>
                </a:cubicBezTo>
                <a:cubicBezTo>
                  <a:pt x="1819034" y="5959259"/>
                  <a:pt x="1848784" y="5959259"/>
                  <a:pt x="1874567" y="5941384"/>
                </a:cubicBezTo>
                <a:cubicBezTo>
                  <a:pt x="1888450" y="5929467"/>
                  <a:pt x="1896383" y="5933439"/>
                  <a:pt x="1908283" y="5945356"/>
                </a:cubicBezTo>
                <a:cubicBezTo>
                  <a:pt x="1963816" y="6000970"/>
                  <a:pt x="2027282" y="6028776"/>
                  <a:pt x="2104632" y="5995011"/>
                </a:cubicBezTo>
                <a:cubicBezTo>
                  <a:pt x="2116531" y="5989052"/>
                  <a:pt x="2126448" y="5993025"/>
                  <a:pt x="2136365" y="5996997"/>
                </a:cubicBezTo>
                <a:cubicBezTo>
                  <a:pt x="2142315" y="6000970"/>
                  <a:pt x="2150248" y="6008914"/>
                  <a:pt x="2158181" y="6002956"/>
                </a:cubicBezTo>
                <a:cubicBezTo>
                  <a:pt x="2166114" y="5995011"/>
                  <a:pt x="2160164" y="5987066"/>
                  <a:pt x="2158181" y="5979121"/>
                </a:cubicBezTo>
                <a:cubicBezTo>
                  <a:pt x="2152231" y="5967204"/>
                  <a:pt x="2158181" y="5963232"/>
                  <a:pt x="2170081" y="5963232"/>
                </a:cubicBezTo>
                <a:cubicBezTo>
                  <a:pt x="2181981" y="5963232"/>
                  <a:pt x="2193881" y="5967204"/>
                  <a:pt x="2205781" y="5969190"/>
                </a:cubicBezTo>
                <a:cubicBezTo>
                  <a:pt x="2231564" y="5977135"/>
                  <a:pt x="2253380" y="5987066"/>
                  <a:pt x="2281147" y="5981108"/>
                </a:cubicBezTo>
                <a:cubicBezTo>
                  <a:pt x="2287097" y="5981108"/>
                  <a:pt x="2287097" y="5985080"/>
                  <a:pt x="2289080" y="5989052"/>
                </a:cubicBezTo>
                <a:cubicBezTo>
                  <a:pt x="2295030" y="6006928"/>
                  <a:pt x="2308913" y="6010900"/>
                  <a:pt x="2324780" y="6010900"/>
                </a:cubicBezTo>
                <a:cubicBezTo>
                  <a:pt x="2384279" y="6012887"/>
                  <a:pt x="2443779" y="6018845"/>
                  <a:pt x="2501295" y="6038707"/>
                </a:cubicBezTo>
                <a:cubicBezTo>
                  <a:pt x="2505261" y="6040693"/>
                  <a:pt x="2511211" y="6040693"/>
                  <a:pt x="2517161" y="6038707"/>
                </a:cubicBezTo>
                <a:cubicBezTo>
                  <a:pt x="2535011" y="6028776"/>
                  <a:pt x="2546911" y="6034735"/>
                  <a:pt x="2556828" y="6054597"/>
                </a:cubicBezTo>
                <a:cubicBezTo>
                  <a:pt x="2566744" y="6074459"/>
                  <a:pt x="2578644" y="6076445"/>
                  <a:pt x="2596494" y="6060555"/>
                </a:cubicBezTo>
                <a:cubicBezTo>
                  <a:pt x="2604427" y="6054597"/>
                  <a:pt x="2610377" y="6048638"/>
                  <a:pt x="2618310" y="6040693"/>
                </a:cubicBezTo>
                <a:cubicBezTo>
                  <a:pt x="2626244" y="6052611"/>
                  <a:pt x="2634177" y="6064528"/>
                  <a:pt x="2648060" y="6064528"/>
                </a:cubicBezTo>
                <a:cubicBezTo>
                  <a:pt x="2663927" y="6064528"/>
                  <a:pt x="2679793" y="6066514"/>
                  <a:pt x="2693676" y="6066514"/>
                </a:cubicBezTo>
                <a:cubicBezTo>
                  <a:pt x="2745242" y="6068500"/>
                  <a:pt x="2751192" y="6072473"/>
                  <a:pt x="2761109" y="6016859"/>
                </a:cubicBezTo>
                <a:cubicBezTo>
                  <a:pt x="2761109" y="6016859"/>
                  <a:pt x="2763092" y="6016859"/>
                  <a:pt x="2763092" y="6014873"/>
                </a:cubicBezTo>
                <a:cubicBezTo>
                  <a:pt x="2769042" y="5995011"/>
                  <a:pt x="2776976" y="5989052"/>
                  <a:pt x="2796809" y="5995011"/>
                </a:cubicBezTo>
                <a:cubicBezTo>
                  <a:pt x="2884075" y="6012887"/>
                  <a:pt x="2973324" y="6024804"/>
                  <a:pt x="3060590" y="6038707"/>
                </a:cubicBezTo>
                <a:cubicBezTo>
                  <a:pt x="3116123" y="6046652"/>
                  <a:pt x="3173639" y="6052611"/>
                  <a:pt x="3229172" y="6058569"/>
                </a:cubicBezTo>
                <a:cubicBezTo>
                  <a:pt x="3296604" y="6066514"/>
                  <a:pt x="3360070" y="6086376"/>
                  <a:pt x="3425520" y="6104252"/>
                </a:cubicBezTo>
                <a:cubicBezTo>
                  <a:pt x="3475103" y="6116169"/>
                  <a:pt x="3522702" y="6124114"/>
                  <a:pt x="3572285" y="6106238"/>
                </a:cubicBezTo>
                <a:cubicBezTo>
                  <a:pt x="3592118" y="6098293"/>
                  <a:pt x="3609968" y="6102265"/>
                  <a:pt x="3629801" y="6112196"/>
                </a:cubicBezTo>
                <a:cubicBezTo>
                  <a:pt x="3667484" y="6130072"/>
                  <a:pt x="3709134" y="6138017"/>
                  <a:pt x="3752767" y="6136031"/>
                </a:cubicBezTo>
                <a:cubicBezTo>
                  <a:pt x="3790450" y="6132058"/>
                  <a:pt x="3830116" y="6134045"/>
                  <a:pt x="3867799" y="6143975"/>
                </a:cubicBezTo>
                <a:cubicBezTo>
                  <a:pt x="3925315" y="6155893"/>
                  <a:pt x="3982832" y="6161851"/>
                  <a:pt x="4042332" y="6161851"/>
                </a:cubicBezTo>
                <a:cubicBezTo>
                  <a:pt x="4080014" y="6161851"/>
                  <a:pt x="4115714" y="6165824"/>
                  <a:pt x="4151413" y="6169796"/>
                </a:cubicBezTo>
                <a:cubicBezTo>
                  <a:pt x="4228763" y="6181713"/>
                  <a:pt x="4308095" y="6187672"/>
                  <a:pt x="4387428" y="6189658"/>
                </a:cubicBezTo>
                <a:cubicBezTo>
                  <a:pt x="4466761" y="6191644"/>
                  <a:pt x="4546093" y="6189658"/>
                  <a:pt x="4623442" y="6195617"/>
                </a:cubicBezTo>
                <a:cubicBezTo>
                  <a:pt x="4676992" y="6201575"/>
                  <a:pt x="4730542" y="6211506"/>
                  <a:pt x="4784091" y="6205547"/>
                </a:cubicBezTo>
                <a:cubicBezTo>
                  <a:pt x="4869374" y="6193630"/>
                  <a:pt x="4952673" y="6201575"/>
                  <a:pt x="5035972" y="6205547"/>
                </a:cubicBezTo>
                <a:cubicBezTo>
                  <a:pt x="5077622" y="6209520"/>
                  <a:pt x="5119271" y="6215478"/>
                  <a:pt x="5162904" y="6213492"/>
                </a:cubicBezTo>
                <a:cubicBezTo>
                  <a:pt x="5212487" y="6209520"/>
                  <a:pt x="5264053" y="6217465"/>
                  <a:pt x="5313636" y="6205547"/>
                </a:cubicBezTo>
                <a:cubicBezTo>
                  <a:pt x="5345369" y="6197603"/>
                  <a:pt x="5377103" y="6199589"/>
                  <a:pt x="5406853" y="6205547"/>
                </a:cubicBezTo>
                <a:cubicBezTo>
                  <a:pt x="5440569" y="6213492"/>
                  <a:pt x="5472302" y="6215478"/>
                  <a:pt x="5506019" y="6209520"/>
                </a:cubicBezTo>
                <a:cubicBezTo>
                  <a:pt x="5545684" y="6199589"/>
                  <a:pt x="5587334" y="6195617"/>
                  <a:pt x="5628984" y="6193630"/>
                </a:cubicBezTo>
                <a:cubicBezTo>
                  <a:pt x="5686500" y="6189658"/>
                  <a:pt x="5742033" y="6187672"/>
                  <a:pt x="5797565" y="6183699"/>
                </a:cubicBezTo>
                <a:cubicBezTo>
                  <a:pt x="5872931" y="6177741"/>
                  <a:pt x="5948297" y="6171782"/>
                  <a:pt x="6023663" y="6165824"/>
                </a:cubicBezTo>
                <a:cubicBezTo>
                  <a:pt x="6069280" y="6163837"/>
                  <a:pt x="6112913" y="6159865"/>
                  <a:pt x="6156546" y="6155893"/>
                </a:cubicBezTo>
                <a:cubicBezTo>
                  <a:pt x="6225962" y="6149934"/>
                  <a:pt x="6293394" y="6134045"/>
                  <a:pt x="6362810" y="6151920"/>
                </a:cubicBezTo>
                <a:cubicBezTo>
                  <a:pt x="6372727" y="6153906"/>
                  <a:pt x="6376694" y="6149934"/>
                  <a:pt x="6376694" y="6140003"/>
                </a:cubicBezTo>
                <a:cubicBezTo>
                  <a:pt x="6376694" y="6126100"/>
                  <a:pt x="6370744" y="6118155"/>
                  <a:pt x="6356860" y="6118155"/>
                </a:cubicBezTo>
                <a:cubicBezTo>
                  <a:pt x="6342977" y="6118155"/>
                  <a:pt x="6329094" y="6120141"/>
                  <a:pt x="6315211" y="6120141"/>
                </a:cubicBezTo>
                <a:cubicBezTo>
                  <a:pt x="6017713" y="6128086"/>
                  <a:pt x="5718233" y="6140003"/>
                  <a:pt x="5420735" y="6143975"/>
                </a:cubicBezTo>
                <a:cubicBezTo>
                  <a:pt x="5147038" y="6145962"/>
                  <a:pt x="4873340" y="6145962"/>
                  <a:pt x="4599643" y="6134045"/>
                </a:cubicBezTo>
                <a:cubicBezTo>
                  <a:pt x="4423127" y="6126100"/>
                  <a:pt x="4248596" y="6114183"/>
                  <a:pt x="4074065" y="6098293"/>
                </a:cubicBezTo>
                <a:cubicBezTo>
                  <a:pt x="3921349" y="6086376"/>
                  <a:pt x="3768634" y="6068500"/>
                  <a:pt x="3615918" y="6048638"/>
                </a:cubicBezTo>
                <a:cubicBezTo>
                  <a:pt x="3427503" y="6022818"/>
                  <a:pt x="3243055" y="5983094"/>
                  <a:pt x="3056623" y="5947342"/>
                </a:cubicBezTo>
                <a:cubicBezTo>
                  <a:pt x="2997124" y="5937411"/>
                  <a:pt x="2937624" y="5917549"/>
                  <a:pt x="2878125" y="5919536"/>
                </a:cubicBezTo>
                <a:cubicBezTo>
                  <a:pt x="2810692" y="5919536"/>
                  <a:pt x="2747226" y="5913577"/>
                  <a:pt x="2691693" y="5871867"/>
                </a:cubicBezTo>
                <a:cubicBezTo>
                  <a:pt x="2669877" y="5855977"/>
                  <a:pt x="2642110" y="5853991"/>
                  <a:pt x="2614344" y="5861936"/>
                </a:cubicBezTo>
                <a:cubicBezTo>
                  <a:pt x="2596494" y="5867895"/>
                  <a:pt x="2578644" y="5865908"/>
                  <a:pt x="2558811" y="5861936"/>
                </a:cubicBezTo>
                <a:cubicBezTo>
                  <a:pt x="2529061" y="5855977"/>
                  <a:pt x="2499311" y="5844060"/>
                  <a:pt x="2467578" y="5852005"/>
                </a:cubicBezTo>
                <a:cubicBezTo>
                  <a:pt x="2439812" y="5857964"/>
                  <a:pt x="2419979" y="5850019"/>
                  <a:pt x="2402129" y="5828171"/>
                </a:cubicBezTo>
                <a:cubicBezTo>
                  <a:pt x="2396179" y="5820226"/>
                  <a:pt x="2388246" y="5818240"/>
                  <a:pt x="2378329" y="5822212"/>
                </a:cubicBezTo>
                <a:cubicBezTo>
                  <a:pt x="2364446" y="5828171"/>
                  <a:pt x="2348579" y="5830157"/>
                  <a:pt x="2332713" y="5824198"/>
                </a:cubicBezTo>
                <a:cubicBezTo>
                  <a:pt x="2285113" y="5808309"/>
                  <a:pt x="2231564" y="5804336"/>
                  <a:pt x="2183964" y="5784474"/>
                </a:cubicBezTo>
                <a:cubicBezTo>
                  <a:pt x="2168098" y="5776530"/>
                  <a:pt x="2152231" y="5774543"/>
                  <a:pt x="2136365" y="5782488"/>
                </a:cubicBezTo>
                <a:cubicBezTo>
                  <a:pt x="2102648" y="5796392"/>
                  <a:pt x="2092732" y="5794405"/>
                  <a:pt x="2070915" y="5764612"/>
                </a:cubicBezTo>
                <a:cubicBezTo>
                  <a:pt x="2062982" y="5752695"/>
                  <a:pt x="2053065" y="5744751"/>
                  <a:pt x="2041165" y="5744751"/>
                </a:cubicBezTo>
                <a:cubicBezTo>
                  <a:pt x="1999516" y="5742764"/>
                  <a:pt x="1961833" y="5726875"/>
                  <a:pt x="1924150" y="5714958"/>
                </a:cubicBezTo>
                <a:cubicBezTo>
                  <a:pt x="1890433" y="5703040"/>
                  <a:pt x="1856717" y="5693110"/>
                  <a:pt x="1821017" y="5699068"/>
                </a:cubicBezTo>
                <a:cubicBezTo>
                  <a:pt x="1807134" y="5701054"/>
                  <a:pt x="1799201" y="5697082"/>
                  <a:pt x="1793251" y="5687151"/>
                </a:cubicBezTo>
                <a:cubicBezTo>
                  <a:pt x="1785318" y="5675234"/>
                  <a:pt x="1775401" y="5661330"/>
                  <a:pt x="1759534" y="5665303"/>
                </a:cubicBezTo>
                <a:cubicBezTo>
                  <a:pt x="1725818" y="5673248"/>
                  <a:pt x="1698052" y="5659344"/>
                  <a:pt x="1674252" y="5635510"/>
                </a:cubicBezTo>
                <a:cubicBezTo>
                  <a:pt x="1638552" y="5601745"/>
                  <a:pt x="1594919" y="5589827"/>
                  <a:pt x="1547320" y="5603731"/>
                </a:cubicBezTo>
                <a:cubicBezTo>
                  <a:pt x="1529470" y="5607703"/>
                  <a:pt x="1523520" y="5603731"/>
                  <a:pt x="1523520" y="5585855"/>
                </a:cubicBezTo>
                <a:cubicBezTo>
                  <a:pt x="1523520" y="5579896"/>
                  <a:pt x="1523520" y="5573938"/>
                  <a:pt x="1521537" y="5569965"/>
                </a:cubicBezTo>
                <a:cubicBezTo>
                  <a:pt x="1495754" y="5528255"/>
                  <a:pt x="1469970" y="5488532"/>
                  <a:pt x="1416421" y="5478601"/>
                </a:cubicBezTo>
                <a:cubicBezTo>
                  <a:pt x="1404521" y="5476614"/>
                  <a:pt x="1406504" y="5470656"/>
                  <a:pt x="1410471" y="5462711"/>
                </a:cubicBezTo>
                <a:cubicBezTo>
                  <a:pt x="1412454" y="5458739"/>
                  <a:pt x="1416421" y="5454766"/>
                  <a:pt x="1420388" y="5450794"/>
                </a:cubicBezTo>
                <a:cubicBezTo>
                  <a:pt x="1428321" y="5442849"/>
                  <a:pt x="1436254" y="5436891"/>
                  <a:pt x="1428321" y="5424973"/>
                </a:cubicBezTo>
                <a:cubicBezTo>
                  <a:pt x="1422371" y="5413056"/>
                  <a:pt x="1412454" y="5421001"/>
                  <a:pt x="1402538" y="5422987"/>
                </a:cubicBezTo>
                <a:cubicBezTo>
                  <a:pt x="1382705" y="5428946"/>
                  <a:pt x="1360888" y="5434904"/>
                  <a:pt x="1345022" y="5422987"/>
                </a:cubicBezTo>
                <a:cubicBezTo>
                  <a:pt x="1325188" y="5409084"/>
                  <a:pt x="1315272" y="5415042"/>
                  <a:pt x="1301389" y="5430932"/>
                </a:cubicBezTo>
                <a:cubicBezTo>
                  <a:pt x="1297422" y="5434904"/>
                  <a:pt x="1293455" y="5438877"/>
                  <a:pt x="1287505" y="5440863"/>
                </a:cubicBezTo>
                <a:cubicBezTo>
                  <a:pt x="1281556" y="5446822"/>
                  <a:pt x="1275606" y="5448808"/>
                  <a:pt x="1267672" y="5440863"/>
                </a:cubicBezTo>
                <a:cubicBezTo>
                  <a:pt x="1261722" y="5434904"/>
                  <a:pt x="1261722" y="5426960"/>
                  <a:pt x="1267672" y="5421001"/>
                </a:cubicBezTo>
                <a:cubicBezTo>
                  <a:pt x="1273622" y="5413056"/>
                  <a:pt x="1275606" y="5405111"/>
                  <a:pt x="1283539" y="5399153"/>
                </a:cubicBezTo>
                <a:cubicBezTo>
                  <a:pt x="1287505" y="5397167"/>
                  <a:pt x="1291472" y="5395181"/>
                  <a:pt x="1289489" y="5389222"/>
                </a:cubicBezTo>
                <a:cubicBezTo>
                  <a:pt x="1287505" y="5385250"/>
                  <a:pt x="1281556" y="5387236"/>
                  <a:pt x="1277589" y="5387236"/>
                </a:cubicBezTo>
                <a:cubicBezTo>
                  <a:pt x="1271639" y="5387236"/>
                  <a:pt x="1267672" y="5387236"/>
                  <a:pt x="1263706" y="5391208"/>
                </a:cubicBezTo>
                <a:cubicBezTo>
                  <a:pt x="1259739" y="5395181"/>
                  <a:pt x="1255772" y="5395181"/>
                  <a:pt x="1251806" y="5391208"/>
                </a:cubicBezTo>
                <a:cubicBezTo>
                  <a:pt x="1229989" y="5369360"/>
                  <a:pt x="1204206" y="5359429"/>
                  <a:pt x="1174456" y="5361415"/>
                </a:cubicBezTo>
                <a:cubicBezTo>
                  <a:pt x="1160573" y="5363401"/>
                  <a:pt x="1146690" y="5363401"/>
                  <a:pt x="1132807" y="5361415"/>
                </a:cubicBezTo>
                <a:cubicBezTo>
                  <a:pt x="1124873" y="5361415"/>
                  <a:pt x="1112974" y="5361415"/>
                  <a:pt x="1109007" y="5351484"/>
                </a:cubicBezTo>
                <a:cubicBezTo>
                  <a:pt x="1107024" y="5343539"/>
                  <a:pt x="1116940" y="5337581"/>
                  <a:pt x="1122890" y="5331622"/>
                </a:cubicBezTo>
                <a:cubicBezTo>
                  <a:pt x="1126857" y="5327650"/>
                  <a:pt x="1130824" y="5325664"/>
                  <a:pt x="1134790" y="5321691"/>
                </a:cubicBezTo>
                <a:cubicBezTo>
                  <a:pt x="1138757" y="5317719"/>
                  <a:pt x="1148673" y="5313747"/>
                  <a:pt x="1144707" y="5305802"/>
                </a:cubicBezTo>
                <a:cubicBezTo>
                  <a:pt x="1142723" y="5297857"/>
                  <a:pt x="1132807" y="5297857"/>
                  <a:pt x="1124873" y="5299843"/>
                </a:cubicBezTo>
                <a:cubicBezTo>
                  <a:pt x="1107024" y="5299843"/>
                  <a:pt x="1093140" y="5295871"/>
                  <a:pt x="1075291" y="5287926"/>
                </a:cubicBezTo>
                <a:cubicBezTo>
                  <a:pt x="1035624" y="5268064"/>
                  <a:pt x="1013808" y="5277995"/>
                  <a:pt x="997941" y="5317719"/>
                </a:cubicBezTo>
                <a:cubicBezTo>
                  <a:pt x="991991" y="5333609"/>
                  <a:pt x="982075" y="5341553"/>
                  <a:pt x="966208" y="5339567"/>
                </a:cubicBezTo>
                <a:lnTo>
                  <a:pt x="966208" y="5252362"/>
                </a:lnTo>
                <a:lnTo>
                  <a:pt x="956325" y="5260140"/>
                </a:lnTo>
                <a:cubicBezTo>
                  <a:pt x="951547" y="5261791"/>
                  <a:pt x="946279" y="5261764"/>
                  <a:pt x="940734" y="5260025"/>
                </a:cubicBezTo>
                <a:cubicBezTo>
                  <a:pt x="933618" y="5259420"/>
                  <a:pt x="924236" y="5255665"/>
                  <a:pt x="917398" y="5256771"/>
                </a:cubicBezTo>
                <a:cubicBezTo>
                  <a:pt x="907138" y="5258430"/>
                  <a:pt x="902886" y="5253846"/>
                  <a:pt x="899792" y="5245560"/>
                </a:cubicBezTo>
                <a:cubicBezTo>
                  <a:pt x="891893" y="5229266"/>
                  <a:pt x="888197" y="5228107"/>
                  <a:pt x="872758" y="5241146"/>
                </a:cubicBezTo>
                <a:cubicBezTo>
                  <a:pt x="863607" y="5249656"/>
                  <a:pt x="854732" y="5259877"/>
                  <a:pt x="843317" y="5265238"/>
                </a:cubicBezTo>
                <a:cubicBezTo>
                  <a:pt x="843039" y="5263525"/>
                  <a:pt x="841330" y="5263802"/>
                  <a:pt x="841053" y="5262089"/>
                </a:cubicBezTo>
                <a:cubicBezTo>
                  <a:pt x="852842" y="5237339"/>
                  <a:pt x="852842" y="5237339"/>
                  <a:pt x="835285" y="5215578"/>
                </a:cubicBezTo>
                <a:cubicBezTo>
                  <a:pt x="833021" y="5212430"/>
                  <a:pt x="830758" y="5209281"/>
                  <a:pt x="828770" y="5207846"/>
                </a:cubicBezTo>
                <a:cubicBezTo>
                  <a:pt x="810384" y="5180947"/>
                  <a:pt x="789033" y="5179128"/>
                  <a:pt x="762181" y="5197529"/>
                </a:cubicBezTo>
                <a:cubicBezTo>
                  <a:pt x="748176" y="5208580"/>
                  <a:pt x="737085" y="5205102"/>
                  <a:pt x="732606" y="5188254"/>
                </a:cubicBezTo>
                <a:cubicBezTo>
                  <a:pt x="729512" y="5179968"/>
                  <a:pt x="728127" y="5171406"/>
                  <a:pt x="728452" y="5162568"/>
                </a:cubicBezTo>
                <a:cubicBezTo>
                  <a:pt x="729704" y="5137764"/>
                  <a:pt x="750826" y="5127319"/>
                  <a:pt x="770417" y="5139966"/>
                </a:cubicBezTo>
                <a:cubicBezTo>
                  <a:pt x="786035" y="5149741"/>
                  <a:pt x="800545" y="5152666"/>
                  <a:pt x="816489" y="5153602"/>
                </a:cubicBezTo>
                <a:cubicBezTo>
                  <a:pt x="832155" y="5152826"/>
                  <a:pt x="846666" y="5155750"/>
                  <a:pt x="858864" y="5166078"/>
                </a:cubicBezTo>
                <a:cubicBezTo>
                  <a:pt x="877576" y="5184138"/>
                  <a:pt x="886403" y="5184467"/>
                  <a:pt x="902442" y="5164302"/>
                </a:cubicBezTo>
                <a:cubicBezTo>
                  <a:pt x="914460" y="5151814"/>
                  <a:pt x="925875" y="5146454"/>
                  <a:pt x="943529" y="5147113"/>
                </a:cubicBezTo>
                <a:cubicBezTo>
                  <a:pt x="975138" y="5147274"/>
                  <a:pt x="1006422" y="5156271"/>
                  <a:pt x="1036599" y="5158419"/>
                </a:cubicBezTo>
                <a:cubicBezTo>
                  <a:pt x="1063355" y="5161121"/>
                  <a:pt x="1089005" y="5156973"/>
                  <a:pt x="1108741" y="5137966"/>
                </a:cubicBezTo>
                <a:cubicBezTo>
                  <a:pt x="1119048" y="5125756"/>
                  <a:pt x="1126443" y="5128075"/>
                  <a:pt x="1138364" y="5136690"/>
                </a:cubicBezTo>
                <a:lnTo>
                  <a:pt x="1154690" y="5146336"/>
                </a:lnTo>
                <a:lnTo>
                  <a:pt x="1154623" y="5140948"/>
                </a:lnTo>
                <a:cubicBezTo>
                  <a:pt x="1150657" y="5134989"/>
                  <a:pt x="1154623" y="5131017"/>
                  <a:pt x="1162556" y="5129031"/>
                </a:cubicBezTo>
                <a:cubicBezTo>
                  <a:pt x="1192306" y="5129031"/>
                  <a:pt x="1202223" y="5136975"/>
                  <a:pt x="1204206" y="5166768"/>
                </a:cubicBezTo>
                <a:lnTo>
                  <a:pt x="1205165" y="5168881"/>
                </a:lnTo>
                <a:lnTo>
                  <a:pt x="1224087" y="5174444"/>
                </a:lnTo>
                <a:lnTo>
                  <a:pt x="1263991" y="5172434"/>
                </a:lnTo>
                <a:lnTo>
                  <a:pt x="1265689" y="5164782"/>
                </a:lnTo>
                <a:cubicBezTo>
                  <a:pt x="1271639" y="5158823"/>
                  <a:pt x="1279572" y="5144920"/>
                  <a:pt x="1285522" y="5156837"/>
                </a:cubicBezTo>
                <a:lnTo>
                  <a:pt x="1291081" y="5162405"/>
                </a:lnTo>
                <a:lnTo>
                  <a:pt x="1314570" y="5152123"/>
                </a:lnTo>
                <a:cubicBezTo>
                  <a:pt x="1323998" y="5145326"/>
                  <a:pt x="1333102" y="5147369"/>
                  <a:pt x="1342205" y="5149411"/>
                </a:cubicBezTo>
                <a:cubicBezTo>
                  <a:pt x="1347889" y="5152006"/>
                  <a:pt x="1355836" y="5157749"/>
                  <a:pt x="1361846" y="5151505"/>
                </a:cubicBezTo>
                <a:cubicBezTo>
                  <a:pt x="1367578" y="5143550"/>
                  <a:pt x="1361340" y="5137530"/>
                  <a:pt x="1358522" y="5130957"/>
                </a:cubicBezTo>
                <a:cubicBezTo>
                  <a:pt x="1351731" y="5121512"/>
                  <a:pt x="1356306" y="5117257"/>
                  <a:pt x="1366566" y="5115598"/>
                </a:cubicBezTo>
                <a:cubicBezTo>
                  <a:pt x="1376825" y="5113939"/>
                  <a:pt x="1387639" y="5115704"/>
                  <a:pt x="1398176" y="5115758"/>
                </a:cubicBezTo>
                <a:cubicBezTo>
                  <a:pt x="1421512" y="5119012"/>
                  <a:pt x="1441706" y="5124533"/>
                  <a:pt x="1464814" y="5115524"/>
                </a:cubicBezTo>
                <a:cubicBezTo>
                  <a:pt x="1469944" y="5114694"/>
                  <a:pt x="1470497" y="5118119"/>
                  <a:pt x="1472762" y="5121267"/>
                </a:cubicBezTo>
                <a:cubicBezTo>
                  <a:pt x="1480384" y="5135849"/>
                  <a:pt x="1492908" y="5137338"/>
                  <a:pt x="1506586" y="5135126"/>
                </a:cubicBezTo>
                <a:cubicBezTo>
                  <a:pt x="1558162" y="5128542"/>
                  <a:pt x="1610290" y="5125384"/>
                  <a:pt x="1662647" y="5134488"/>
                </a:cubicBezTo>
                <a:cubicBezTo>
                  <a:pt x="1666344" y="5135646"/>
                  <a:pt x="1671474" y="5134817"/>
                  <a:pt x="1676327" y="5132275"/>
                </a:cubicBezTo>
                <a:cubicBezTo>
                  <a:pt x="1690331" y="5121224"/>
                  <a:pt x="1701422" y="5124702"/>
                  <a:pt x="1712740" y="5140444"/>
                </a:cubicBezTo>
                <a:cubicBezTo>
                  <a:pt x="1724060" y="5156186"/>
                  <a:pt x="1734596" y="5156238"/>
                  <a:pt x="1747769" y="5140050"/>
                </a:cubicBezTo>
                <a:cubicBezTo>
                  <a:pt x="1753778" y="5133806"/>
                  <a:pt x="1758078" y="5127840"/>
                  <a:pt x="1763810" y="5119884"/>
                </a:cubicBezTo>
                <a:cubicBezTo>
                  <a:pt x="1772311" y="5129053"/>
                  <a:pt x="1780812" y="5138221"/>
                  <a:pt x="1792782" y="5136285"/>
                </a:cubicBezTo>
                <a:cubicBezTo>
                  <a:pt x="1806461" y="5134073"/>
                  <a:pt x="1820417" y="5133573"/>
                  <a:pt x="1832387" y="5131637"/>
                </a:cubicBezTo>
                <a:cubicBezTo>
                  <a:pt x="1854754" y="5128898"/>
                  <a:pt x="1867359" y="5128178"/>
                  <a:pt x="1874471" y="5121976"/>
                </a:cubicBezTo>
                <a:lnTo>
                  <a:pt x="1879103" y="5112590"/>
                </a:lnTo>
                <a:lnTo>
                  <a:pt x="1846800" y="5107182"/>
                </a:lnTo>
                <a:cubicBezTo>
                  <a:pt x="1801184" y="5101224"/>
                  <a:pt x="1759534" y="5091293"/>
                  <a:pt x="1721851" y="5061500"/>
                </a:cubicBezTo>
                <a:cubicBezTo>
                  <a:pt x="1700035" y="5043624"/>
                  <a:pt x="1684168" y="5019790"/>
                  <a:pt x="1670285" y="4993969"/>
                </a:cubicBezTo>
                <a:cubicBezTo>
                  <a:pt x="1656402" y="5017804"/>
                  <a:pt x="1646485" y="5019790"/>
                  <a:pt x="1626652" y="4999928"/>
                </a:cubicBezTo>
                <a:lnTo>
                  <a:pt x="1619376" y="4976244"/>
                </a:lnTo>
                <a:lnTo>
                  <a:pt x="1607546" y="4978222"/>
                </a:lnTo>
                <a:cubicBezTo>
                  <a:pt x="1595992" y="4982727"/>
                  <a:pt x="1585663" y="4983958"/>
                  <a:pt x="1575919" y="4982019"/>
                </a:cubicBezTo>
                <a:lnTo>
                  <a:pt x="1563702" y="4975408"/>
                </a:lnTo>
                <a:lnTo>
                  <a:pt x="1562195" y="4980314"/>
                </a:lnTo>
                <a:cubicBezTo>
                  <a:pt x="1560211" y="4986025"/>
                  <a:pt x="1557236" y="4991983"/>
                  <a:pt x="1551286" y="4997942"/>
                </a:cubicBezTo>
                <a:cubicBezTo>
                  <a:pt x="1557236" y="4974107"/>
                  <a:pt x="1545337" y="4968149"/>
                  <a:pt x="1529470" y="4964176"/>
                </a:cubicBezTo>
                <a:lnTo>
                  <a:pt x="1529418" y="4964155"/>
                </a:lnTo>
                <a:lnTo>
                  <a:pt x="1526446" y="4964981"/>
                </a:lnTo>
                <a:cubicBezTo>
                  <a:pt x="1515307" y="4972053"/>
                  <a:pt x="1501904" y="4975979"/>
                  <a:pt x="1487394" y="4973053"/>
                </a:cubicBezTo>
                <a:cubicBezTo>
                  <a:pt x="1444140" y="4965991"/>
                  <a:pt x="1397419" y="4970033"/>
                  <a:pt x="1353611" y="4959546"/>
                </a:cubicBezTo>
                <a:cubicBezTo>
                  <a:pt x="1338824" y="4954909"/>
                  <a:pt x="1324867" y="4955409"/>
                  <a:pt x="1312295" y="4964471"/>
                </a:cubicBezTo>
                <a:cubicBezTo>
                  <a:pt x="1285165" y="4981159"/>
                  <a:pt x="1276339" y="4980828"/>
                  <a:pt x="1253376" y="4958185"/>
                </a:cubicBezTo>
                <a:cubicBezTo>
                  <a:pt x="1244875" y="4949016"/>
                  <a:pt x="1235217" y="4943550"/>
                  <a:pt x="1224958" y="4945208"/>
                </a:cubicBezTo>
                <a:cubicBezTo>
                  <a:pt x="1188772" y="4949304"/>
                  <a:pt x="1154068" y="4940858"/>
                  <a:pt x="1119918" y="4935839"/>
                </a:cubicBezTo>
                <a:cubicBezTo>
                  <a:pt x="1089187" y="4930265"/>
                  <a:pt x="1058734" y="4926404"/>
                  <a:pt x="1028786" y="4936519"/>
                </a:cubicBezTo>
                <a:cubicBezTo>
                  <a:pt x="1017094" y="4940167"/>
                  <a:pt x="1009701" y="4937848"/>
                  <a:pt x="1003186" y="4930116"/>
                </a:cubicBezTo>
                <a:cubicBezTo>
                  <a:pt x="994684" y="4920948"/>
                  <a:pt x="984196" y="4910344"/>
                  <a:pt x="971071" y="4915982"/>
                </a:cubicBezTo>
                <a:cubicBezTo>
                  <a:pt x="943109" y="4927533"/>
                  <a:pt x="917232" y="4919417"/>
                  <a:pt x="893390" y="4902186"/>
                </a:cubicBezTo>
                <a:cubicBezTo>
                  <a:pt x="857903" y="4878053"/>
                  <a:pt x="818623" y="4873863"/>
                  <a:pt x="779523" y="4892486"/>
                </a:cubicBezTo>
                <a:cubicBezTo>
                  <a:pt x="764688" y="4898400"/>
                  <a:pt x="759005" y="4895805"/>
                  <a:pt x="756512" y="4880393"/>
                </a:cubicBezTo>
                <a:cubicBezTo>
                  <a:pt x="755681" y="4875257"/>
                  <a:pt x="754851" y="4870119"/>
                  <a:pt x="752586" y="4866971"/>
                </a:cubicBezTo>
                <a:cubicBezTo>
                  <a:pt x="724542" y="4834605"/>
                  <a:pt x="696774" y="4803951"/>
                  <a:pt x="649221" y="4802856"/>
                </a:cubicBezTo>
                <a:cubicBezTo>
                  <a:pt x="638685" y="4802803"/>
                  <a:pt x="639564" y="4797389"/>
                  <a:pt x="641876" y="4789987"/>
                </a:cubicBezTo>
                <a:cubicBezTo>
                  <a:pt x="643032" y="4786285"/>
                  <a:pt x="645898" y="4782307"/>
                  <a:pt x="648764" y="4778330"/>
                </a:cubicBezTo>
                <a:cubicBezTo>
                  <a:pt x="654496" y="4770374"/>
                  <a:pt x="660505" y="4764130"/>
                  <a:pt x="652003" y="4754962"/>
                </a:cubicBezTo>
                <a:cubicBezTo>
                  <a:pt x="645212" y="4745517"/>
                  <a:pt x="637770" y="4753750"/>
                  <a:pt x="629498" y="4756844"/>
                </a:cubicBezTo>
                <a:cubicBezTo>
                  <a:pt x="613230" y="4764748"/>
                  <a:pt x="595251" y="4772927"/>
                  <a:pt x="579910" y="4764864"/>
                </a:cubicBezTo>
                <a:cubicBezTo>
                  <a:pt x="560872" y="4755643"/>
                  <a:pt x="553153" y="4762163"/>
                  <a:pt x="543399" y="4777798"/>
                </a:cubicBezTo>
                <a:cubicBezTo>
                  <a:pt x="540533" y="4781776"/>
                  <a:pt x="537667" y="4785754"/>
                  <a:pt x="532815" y="4788295"/>
                </a:cubicBezTo>
                <a:cubicBezTo>
                  <a:pt x="528515" y="4794263"/>
                  <a:pt x="523663" y="4796805"/>
                  <a:pt x="515715" y="4791062"/>
                </a:cubicBezTo>
                <a:cubicBezTo>
                  <a:pt x="509754" y="4786754"/>
                  <a:pt x="508647" y="4779904"/>
                  <a:pt x="512946" y="4773937"/>
                </a:cubicBezTo>
                <a:cubicBezTo>
                  <a:pt x="516967" y="4766257"/>
                  <a:pt x="517569" y="4759132"/>
                  <a:pt x="523579" y="4752888"/>
                </a:cubicBezTo>
                <a:cubicBezTo>
                  <a:pt x="526721" y="4750623"/>
                  <a:pt x="529864" y="4748357"/>
                  <a:pt x="527324" y="4743496"/>
                </a:cubicBezTo>
                <a:cubicBezTo>
                  <a:pt x="525060" y="4740348"/>
                  <a:pt x="520207" y="4742890"/>
                  <a:pt x="516788" y="4743444"/>
                </a:cubicBezTo>
                <a:cubicBezTo>
                  <a:pt x="511658" y="4744273"/>
                  <a:pt x="508238" y="4744827"/>
                  <a:pt x="505372" y="4748805"/>
                </a:cubicBezTo>
                <a:cubicBezTo>
                  <a:pt x="502506" y="4752781"/>
                  <a:pt x="499086" y="4753335"/>
                  <a:pt x="495113" y="4750463"/>
                </a:cubicBezTo>
                <a:cubicBezTo>
                  <a:pt x="473257" y="4734669"/>
                  <a:pt x="449643" y="4729702"/>
                  <a:pt x="424271" y="4735562"/>
                </a:cubicBezTo>
                <a:cubicBezTo>
                  <a:pt x="412579" y="4739210"/>
                  <a:pt x="400609" y="4741146"/>
                  <a:pt x="388363" y="4741370"/>
                </a:cubicBezTo>
                <a:cubicBezTo>
                  <a:pt x="381523" y="4742475"/>
                  <a:pt x="371263" y="4744135"/>
                  <a:pt x="366459" y="4736126"/>
                </a:cubicBezTo>
                <a:cubicBezTo>
                  <a:pt x="363642" y="4729553"/>
                  <a:pt x="371360" y="4723033"/>
                  <a:pt x="375659" y="4717066"/>
                </a:cubicBezTo>
                <a:cubicBezTo>
                  <a:pt x="378525" y="4713088"/>
                  <a:pt x="381668" y="4710822"/>
                  <a:pt x="384534" y="4706845"/>
                </a:cubicBezTo>
                <a:cubicBezTo>
                  <a:pt x="387399" y="4702867"/>
                  <a:pt x="395396" y="4698060"/>
                  <a:pt x="390868" y="4691763"/>
                </a:cubicBezTo>
                <a:cubicBezTo>
                  <a:pt x="388050" y="4685189"/>
                  <a:pt x="379501" y="4686573"/>
                  <a:pt x="372938" y="4689392"/>
                </a:cubicBezTo>
                <a:cubicBezTo>
                  <a:pt x="357549" y="4691880"/>
                  <a:pt x="345025" y="4690392"/>
                  <a:pt x="328528" y="4686030"/>
                </a:cubicBezTo>
                <a:cubicBezTo>
                  <a:pt x="291560" y="4674437"/>
                  <a:pt x="274135" y="4686040"/>
                  <a:pt x="265995" y="4722501"/>
                </a:cubicBezTo>
                <a:cubicBezTo>
                  <a:pt x="263081" y="4737030"/>
                  <a:pt x="255640" y="4745263"/>
                  <a:pt x="241683" y="4745763"/>
                </a:cubicBezTo>
                <a:cubicBezTo>
                  <a:pt x="236421" y="4713226"/>
                  <a:pt x="231436" y="4682404"/>
                  <a:pt x="226174" y="4649868"/>
                </a:cubicBezTo>
                <a:cubicBezTo>
                  <a:pt x="249836" y="4644284"/>
                  <a:pt x="253581" y="4634892"/>
                  <a:pt x="244249" y="4620587"/>
                </a:cubicBezTo>
                <a:cubicBezTo>
                  <a:pt x="241709" y="4615726"/>
                  <a:pt x="234314" y="4613407"/>
                  <a:pt x="236904" y="4607717"/>
                </a:cubicBezTo>
                <a:cubicBezTo>
                  <a:pt x="241203" y="4601751"/>
                  <a:pt x="248319" y="4602357"/>
                  <a:pt x="253726" y="4603239"/>
                </a:cubicBezTo>
                <a:cubicBezTo>
                  <a:pt x="258856" y="4602410"/>
                  <a:pt x="262552" y="4603568"/>
                  <a:pt x="266249" y="4604728"/>
                </a:cubicBezTo>
                <a:cubicBezTo>
                  <a:pt x="277063" y="4606493"/>
                  <a:pt x="281915" y="4603952"/>
                  <a:pt x="281687" y="4591688"/>
                </a:cubicBezTo>
                <a:cubicBezTo>
                  <a:pt x="282289" y="4584562"/>
                  <a:pt x="285757" y="4573458"/>
                  <a:pt x="295138" y="4577213"/>
                </a:cubicBezTo>
                <a:cubicBezTo>
                  <a:pt x="307938" y="4580414"/>
                  <a:pt x="319907" y="4578478"/>
                  <a:pt x="332154" y="4578255"/>
                </a:cubicBezTo>
                <a:cubicBezTo>
                  <a:pt x="342690" y="4578309"/>
                  <a:pt x="355213" y="4579797"/>
                  <a:pt x="366629" y="4574436"/>
                </a:cubicBezTo>
                <a:cubicBezTo>
                  <a:pt x="376335" y="4569353"/>
                  <a:pt x="387750" y="4563993"/>
                  <a:pt x="376432" y="4548251"/>
                </a:cubicBezTo>
                <a:cubicBezTo>
                  <a:pt x="372180" y="4543667"/>
                  <a:pt x="375047" y="4539689"/>
                  <a:pt x="381610" y="4536870"/>
                </a:cubicBezTo>
                <a:cubicBezTo>
                  <a:pt x="407258" y="4532722"/>
                  <a:pt x="416916" y="4538188"/>
                  <a:pt x="422779" y="4563598"/>
                </a:cubicBezTo>
                <a:cubicBezTo>
                  <a:pt x="424164" y="4572161"/>
                  <a:pt x="426982" y="4578733"/>
                  <a:pt x="434376" y="4581053"/>
                </a:cubicBezTo>
                <a:cubicBezTo>
                  <a:pt x="447176" y="4584254"/>
                  <a:pt x="459700" y="4585742"/>
                  <a:pt x="472825" y="4580106"/>
                </a:cubicBezTo>
                <a:cubicBezTo>
                  <a:pt x="476245" y="4579553"/>
                  <a:pt x="476847" y="4572426"/>
                  <a:pt x="474583" y="4569278"/>
                </a:cubicBezTo>
                <a:cubicBezTo>
                  <a:pt x="473752" y="4564141"/>
                  <a:pt x="472644" y="4557292"/>
                  <a:pt x="475510" y="4553313"/>
                </a:cubicBezTo>
                <a:cubicBezTo>
                  <a:pt x="479809" y="4547347"/>
                  <a:pt x="484711" y="4534254"/>
                  <a:pt x="491502" y="4543699"/>
                </a:cubicBezTo>
                <a:cubicBezTo>
                  <a:pt x="508228" y="4560323"/>
                  <a:pt x="525327" y="4557557"/>
                  <a:pt x="544136" y="4554515"/>
                </a:cubicBezTo>
                <a:cubicBezTo>
                  <a:pt x="554673" y="4554568"/>
                  <a:pt x="565209" y="4554621"/>
                  <a:pt x="575144" y="4561801"/>
                </a:cubicBezTo>
                <a:cubicBezTo>
                  <a:pt x="612616" y="4587370"/>
                  <a:pt x="637989" y="4581509"/>
                  <a:pt x="655835" y="4539964"/>
                </a:cubicBezTo>
                <a:cubicBezTo>
                  <a:pt x="661013" y="4528584"/>
                  <a:pt x="669008" y="4523776"/>
                  <a:pt x="679220" y="4532668"/>
                </a:cubicBezTo>
                <a:cubicBezTo>
                  <a:pt x="703062" y="4549899"/>
                  <a:pt x="729819" y="4552600"/>
                  <a:pt x="757455" y="4549888"/>
                </a:cubicBezTo>
                <a:cubicBezTo>
                  <a:pt x="771411" y="4549388"/>
                  <a:pt x="784813" y="4545464"/>
                  <a:pt x="800480" y="4544687"/>
                </a:cubicBezTo>
                <a:cubicBezTo>
                  <a:pt x="826683" y="4543964"/>
                  <a:pt x="848911" y="4540369"/>
                  <a:pt x="854186" y="4507886"/>
                </a:cubicBezTo>
                <a:cubicBezTo>
                  <a:pt x="856125" y="4519874"/>
                  <a:pt x="855799" y="4528711"/>
                  <a:pt x="862591" y="4538156"/>
                </a:cubicBezTo>
                <a:cubicBezTo>
                  <a:pt x="869937" y="4551026"/>
                  <a:pt x="882737" y="4554228"/>
                  <a:pt x="894707" y="4552292"/>
                </a:cubicBezTo>
                <a:cubicBezTo>
                  <a:pt x="908109" y="4548368"/>
                  <a:pt x="897620" y="4537763"/>
                  <a:pt x="898222" y="4530637"/>
                </a:cubicBezTo>
                <a:cubicBezTo>
                  <a:pt x="898271" y="4520086"/>
                  <a:pt x="904003" y="4512130"/>
                  <a:pt x="915093" y="4515608"/>
                </a:cubicBezTo>
                <a:cubicBezTo>
                  <a:pt x="929880" y="4520245"/>
                  <a:pt x="941850" y="4518309"/>
                  <a:pt x="956962" y="4514108"/>
                </a:cubicBezTo>
                <a:cubicBezTo>
                  <a:pt x="974940" y="4505929"/>
                  <a:pt x="993750" y="4502887"/>
                  <a:pt x="1013064" y="4513821"/>
                </a:cubicBezTo>
                <a:cubicBezTo>
                  <a:pt x="1024709" y="4520723"/>
                  <a:pt x="1034691" y="4517352"/>
                  <a:pt x="1041856" y="4507407"/>
                </a:cubicBezTo>
                <a:cubicBezTo>
                  <a:pt x="1046155" y="4501441"/>
                  <a:pt x="1050454" y="4495474"/>
                  <a:pt x="1053320" y="4491496"/>
                </a:cubicBezTo>
                <a:cubicBezTo>
                  <a:pt x="1060761" y="4483264"/>
                  <a:pt x="1063953" y="4470447"/>
                  <a:pt x="1074766" y="4472212"/>
                </a:cubicBezTo>
                <a:cubicBezTo>
                  <a:pt x="1085579" y="4473978"/>
                  <a:pt x="1085809" y="4486241"/>
                  <a:pt x="1087194" y="4494804"/>
                </a:cubicBezTo>
                <a:cubicBezTo>
                  <a:pt x="1088579" y="4503366"/>
                  <a:pt x="1094864" y="4498834"/>
                  <a:pt x="1100270" y="4499718"/>
                </a:cubicBezTo>
                <a:cubicBezTo>
                  <a:pt x="1105400" y="4498889"/>
                  <a:pt x="1110530" y="4498058"/>
                  <a:pt x="1107712" y="4491485"/>
                </a:cubicBezTo>
                <a:cubicBezTo>
                  <a:pt x="1101246" y="4473201"/>
                  <a:pt x="1110674" y="4466405"/>
                  <a:pt x="1125787" y="4462204"/>
                </a:cubicBezTo>
                <a:cubicBezTo>
                  <a:pt x="1140899" y="4458003"/>
                  <a:pt x="1141502" y="4450876"/>
                  <a:pt x="1129303" y="4440549"/>
                </a:cubicBezTo>
                <a:cubicBezTo>
                  <a:pt x="1127040" y="4437401"/>
                  <a:pt x="1121633" y="4436518"/>
                  <a:pt x="1116226" y="4435635"/>
                </a:cubicBezTo>
                <a:cubicBezTo>
                  <a:pt x="1068445" y="4422276"/>
                  <a:pt x="1018906" y="4419745"/>
                  <a:pt x="968487" y="4422628"/>
                </a:cubicBezTo>
                <a:cubicBezTo>
                  <a:pt x="928327" y="4423851"/>
                  <a:pt x="891035" y="4421097"/>
                  <a:pt x="854392" y="4400664"/>
                </a:cubicBezTo>
                <a:cubicBezTo>
                  <a:pt x="833091" y="4388294"/>
                  <a:pt x="816088" y="4369958"/>
                  <a:pt x="800518" y="4349632"/>
                </a:cubicBezTo>
                <a:cubicBezTo>
                  <a:pt x="791872" y="4372118"/>
                  <a:pt x="783600" y="4375212"/>
                  <a:pt x="763731" y="4360854"/>
                </a:cubicBezTo>
                <a:cubicBezTo>
                  <a:pt x="757770" y="4356546"/>
                  <a:pt x="752966" y="4348537"/>
                  <a:pt x="753291" y="4339698"/>
                </a:cubicBezTo>
                <a:cubicBezTo>
                  <a:pt x="752508" y="4324010"/>
                  <a:pt x="739708" y="4320809"/>
                  <a:pt x="727461" y="4321032"/>
                </a:cubicBezTo>
                <a:cubicBezTo>
                  <a:pt x="714938" y="4319543"/>
                  <a:pt x="711193" y="4328935"/>
                  <a:pt x="707448" y="4338326"/>
                </a:cubicBezTo>
                <a:cubicBezTo>
                  <a:pt x="705413" y="4347441"/>
                  <a:pt x="707075" y="4357716"/>
                  <a:pt x="698476" y="4369649"/>
                </a:cubicBezTo>
                <a:cubicBezTo>
                  <a:pt x="700283" y="4348271"/>
                  <a:pt x="689192" y="4344793"/>
                  <a:pt x="674959" y="4343580"/>
                </a:cubicBezTo>
                <a:cubicBezTo>
                  <a:pt x="662712" y="4343804"/>
                  <a:pt x="647649" y="4337454"/>
                  <a:pt x="647697" y="4326903"/>
                </a:cubicBezTo>
                <a:cubicBezTo>
                  <a:pt x="648071" y="4307513"/>
                  <a:pt x="646735" y="4288401"/>
                  <a:pt x="656212" y="4271054"/>
                </a:cubicBezTo>
                <a:cubicBezTo>
                  <a:pt x="661667" y="4261385"/>
                  <a:pt x="668229" y="4258566"/>
                  <a:pt x="680475" y="4258343"/>
                </a:cubicBezTo>
                <a:cubicBezTo>
                  <a:pt x="689579" y="4260385"/>
                  <a:pt x="693553" y="4263257"/>
                  <a:pt x="693504" y="4273808"/>
                </a:cubicBezTo>
                <a:cubicBezTo>
                  <a:pt x="694613" y="4280658"/>
                  <a:pt x="700296" y="4283253"/>
                  <a:pt x="705426" y="4282423"/>
                </a:cubicBezTo>
                <a:cubicBezTo>
                  <a:pt x="725667" y="4277392"/>
                  <a:pt x="739299" y="4285731"/>
                  <a:pt x="753207" y="4295782"/>
                </a:cubicBezTo>
                <a:cubicBezTo>
                  <a:pt x="766838" y="4304120"/>
                  <a:pt x="781071" y="4305333"/>
                  <a:pt x="791102" y="4291411"/>
                </a:cubicBezTo>
                <a:cubicBezTo>
                  <a:pt x="798267" y="4281465"/>
                  <a:pt x="802241" y="4284337"/>
                  <a:pt x="802193" y="4294889"/>
                </a:cubicBezTo>
                <a:cubicBezTo>
                  <a:pt x="803300" y="4301738"/>
                  <a:pt x="806998" y="4302898"/>
                  <a:pt x="814391" y="4305216"/>
                </a:cubicBezTo>
                <a:cubicBezTo>
                  <a:pt x="845121" y="4310790"/>
                  <a:pt x="875900" y="4305811"/>
                  <a:pt x="903307" y="4290836"/>
                </a:cubicBezTo>
                <a:cubicBezTo>
                  <a:pt x="917588" y="4281497"/>
                  <a:pt x="932978" y="4279009"/>
                  <a:pt x="948921" y="4279944"/>
                </a:cubicBezTo>
                <a:cubicBezTo>
                  <a:pt x="963154" y="4281157"/>
                  <a:pt x="976508" y="4287784"/>
                  <a:pt x="988152" y="4294686"/>
                </a:cubicBezTo>
                <a:cubicBezTo>
                  <a:pt x="994113" y="4298993"/>
                  <a:pt x="998640" y="4305290"/>
                  <a:pt x="1006359" y="4298771"/>
                </a:cubicBezTo>
                <a:cubicBezTo>
                  <a:pt x="1014078" y="4292250"/>
                  <a:pt x="1012971" y="4285401"/>
                  <a:pt x="1009876" y="4277116"/>
                </a:cubicBezTo>
                <a:cubicBezTo>
                  <a:pt x="1007058" y="4270543"/>
                  <a:pt x="1002808" y="4265959"/>
                  <a:pt x="1003410" y="4258832"/>
                </a:cubicBezTo>
                <a:cubicBezTo>
                  <a:pt x="1000363" y="4239995"/>
                  <a:pt x="990429" y="4232816"/>
                  <a:pt x="972775" y="4232157"/>
                </a:cubicBezTo>
                <a:cubicBezTo>
                  <a:pt x="940889" y="4230285"/>
                  <a:pt x="912146" y="4226148"/>
                  <a:pt x="881415" y="4220575"/>
                </a:cubicBezTo>
                <a:cubicBezTo>
                  <a:pt x="862932" y="4214777"/>
                  <a:pt x="859837" y="4206492"/>
                  <a:pt x="869591" y="4190857"/>
                </a:cubicBezTo>
                <a:cubicBezTo>
                  <a:pt x="871301" y="4190581"/>
                  <a:pt x="871024" y="4188868"/>
                  <a:pt x="870747" y="4187155"/>
                </a:cubicBezTo>
                <a:cubicBezTo>
                  <a:pt x="871398" y="4169479"/>
                  <a:pt x="881705" y="4157269"/>
                  <a:pt x="892290" y="4146771"/>
                </a:cubicBezTo>
                <a:cubicBezTo>
                  <a:pt x="899732" y="4138539"/>
                  <a:pt x="903706" y="4141410"/>
                  <a:pt x="906523" y="4147984"/>
                </a:cubicBezTo>
                <a:cubicBezTo>
                  <a:pt x="912436" y="4162841"/>
                  <a:pt x="904994" y="4171074"/>
                  <a:pt x="891591" y="4174998"/>
                </a:cubicBezTo>
                <a:cubicBezTo>
                  <a:pt x="896395" y="4183007"/>
                  <a:pt x="902633" y="4189027"/>
                  <a:pt x="911182" y="4187646"/>
                </a:cubicBezTo>
                <a:cubicBezTo>
                  <a:pt x="916312" y="4186816"/>
                  <a:pt x="916915" y="4179689"/>
                  <a:pt x="917794" y="4174275"/>
                </a:cubicBezTo>
                <a:cubicBezTo>
                  <a:pt x="920479" y="4147483"/>
                  <a:pt x="926488" y="4141241"/>
                  <a:pt x="952414" y="4138804"/>
                </a:cubicBezTo>
                <a:cubicBezTo>
                  <a:pt x="976907" y="4138357"/>
                  <a:pt x="1002556" y="4134209"/>
                  <a:pt x="1025941" y="4126913"/>
                </a:cubicBezTo>
                <a:cubicBezTo>
                  <a:pt x="1057598" y="4116522"/>
                  <a:pt x="1065546" y="4122266"/>
                  <a:pt x="1065678" y="4155630"/>
                </a:cubicBezTo>
                <a:cubicBezTo>
                  <a:pt x="1065955" y="4157343"/>
                  <a:pt x="1066232" y="4159056"/>
                  <a:pt x="1066509" y="4160768"/>
                </a:cubicBezTo>
                <a:cubicBezTo>
                  <a:pt x="1065630" y="4166181"/>
                  <a:pt x="1061609" y="4173861"/>
                  <a:pt x="1070712" y="4175902"/>
                </a:cubicBezTo>
                <a:cubicBezTo>
                  <a:pt x="1079538" y="4176233"/>
                  <a:pt x="1088642" y="4178275"/>
                  <a:pt x="1092110" y="4167170"/>
                </a:cubicBezTo>
                <a:cubicBezTo>
                  <a:pt x="1094422" y="4159768"/>
                  <a:pt x="1097011" y="4154078"/>
                  <a:pt x="1097613" y="4146951"/>
                </a:cubicBezTo>
                <a:cubicBezTo>
                  <a:pt x="1102791" y="4135571"/>
                  <a:pt x="1109354" y="4132752"/>
                  <a:pt x="1120722" y="4137943"/>
                </a:cubicBezTo>
                <a:cubicBezTo>
                  <a:pt x="1131812" y="4141420"/>
                  <a:pt x="1131486" y="4150259"/>
                  <a:pt x="1125755" y="4158215"/>
                </a:cubicBezTo>
                <a:cubicBezTo>
                  <a:pt x="1124598" y="4161917"/>
                  <a:pt x="1123165" y="4163906"/>
                  <a:pt x="1122009" y="4167606"/>
                </a:cubicBezTo>
                <a:cubicBezTo>
                  <a:pt x="1119143" y="4171584"/>
                  <a:pt x="1119975" y="4176722"/>
                  <a:pt x="1123948" y="4179593"/>
                </a:cubicBezTo>
                <a:cubicBezTo>
                  <a:pt x="1129631" y="4182188"/>
                  <a:pt x="1130511" y="4176774"/>
                  <a:pt x="1133654" y="4174509"/>
                </a:cubicBezTo>
                <a:cubicBezTo>
                  <a:pt x="1139663" y="4168266"/>
                  <a:pt x="1143684" y="4160586"/>
                  <a:pt x="1145720" y="4151472"/>
                </a:cubicBezTo>
                <a:cubicBezTo>
                  <a:pt x="1154089" y="4127275"/>
                  <a:pt x="1163795" y="4122191"/>
                  <a:pt x="1187963" y="4130582"/>
                </a:cubicBezTo>
                <a:cubicBezTo>
                  <a:pt x="1199052" y="4134060"/>
                  <a:pt x="1210420" y="4139251"/>
                  <a:pt x="1221510" y="4142728"/>
                </a:cubicBezTo>
                <a:cubicBezTo>
                  <a:pt x="1228904" y="4145048"/>
                  <a:pt x="1237730" y="4145377"/>
                  <a:pt x="1243185" y="4135708"/>
                </a:cubicBezTo>
                <a:cubicBezTo>
                  <a:pt x="1250074" y="4124052"/>
                  <a:pt x="1253264" y="4111235"/>
                  <a:pt x="1270640" y="4110182"/>
                </a:cubicBezTo>
                <a:lnTo>
                  <a:pt x="1282876" y="4108797"/>
                </a:lnTo>
                <a:lnTo>
                  <a:pt x="1286576" y="4097017"/>
                </a:lnTo>
                <a:cubicBezTo>
                  <a:pt x="1288993" y="4091741"/>
                  <a:pt x="1291968" y="4087272"/>
                  <a:pt x="1295439" y="4084293"/>
                </a:cubicBezTo>
                <a:cubicBezTo>
                  <a:pt x="1313289" y="4070389"/>
                  <a:pt x="1331138" y="4080320"/>
                  <a:pt x="1345022" y="4088265"/>
                </a:cubicBezTo>
                <a:cubicBezTo>
                  <a:pt x="1364855" y="4100182"/>
                  <a:pt x="1386671" y="4108127"/>
                  <a:pt x="1410471" y="4108127"/>
                </a:cubicBezTo>
                <a:cubicBezTo>
                  <a:pt x="1424354" y="4108127"/>
                  <a:pt x="1440221" y="4108127"/>
                  <a:pt x="1456087" y="4108127"/>
                </a:cubicBezTo>
                <a:cubicBezTo>
                  <a:pt x="1472450" y="4108127"/>
                  <a:pt x="1488688" y="4108748"/>
                  <a:pt x="1504648" y="4110424"/>
                </a:cubicBezTo>
                <a:lnTo>
                  <a:pt x="1547867" y="4118376"/>
                </a:lnTo>
                <a:lnTo>
                  <a:pt x="1565813" y="4109890"/>
                </a:lnTo>
                <a:lnTo>
                  <a:pt x="1580766" y="4100198"/>
                </a:lnTo>
                <a:lnTo>
                  <a:pt x="1565424" y="4094947"/>
                </a:lnTo>
                <a:cubicBezTo>
                  <a:pt x="1530228" y="4076440"/>
                  <a:pt x="1493627" y="4076689"/>
                  <a:pt x="1459577" y="4097923"/>
                </a:cubicBezTo>
                <a:cubicBezTo>
                  <a:pt x="1446536" y="4104920"/>
                  <a:pt x="1441032" y="4103125"/>
                  <a:pt x="1437127" y="4089196"/>
                </a:cubicBezTo>
                <a:cubicBezTo>
                  <a:pt x="1435824" y="4084553"/>
                  <a:pt x="1434522" y="4079910"/>
                  <a:pt x="1432108" y="4077249"/>
                </a:cubicBezTo>
                <a:cubicBezTo>
                  <a:pt x="1402903" y="4050384"/>
                  <a:pt x="1374133" y="4025067"/>
                  <a:pt x="1330239" y="4029031"/>
                </a:cubicBezTo>
                <a:cubicBezTo>
                  <a:pt x="1320533" y="4030083"/>
                  <a:pt x="1320775" y="4025007"/>
                  <a:pt x="1322130" y="4017950"/>
                </a:cubicBezTo>
                <a:cubicBezTo>
                  <a:pt x="1322807" y="4014421"/>
                  <a:pt x="1325030" y="4010459"/>
                  <a:pt x="1327252" y="4006497"/>
                </a:cubicBezTo>
                <a:cubicBezTo>
                  <a:pt x="1331697" y="3998573"/>
                  <a:pt x="1336577" y="3992196"/>
                  <a:pt x="1327791" y="3984645"/>
                </a:cubicBezTo>
                <a:cubicBezTo>
                  <a:pt x="1320552" y="3976660"/>
                  <a:pt x="1314560" y="3985017"/>
                  <a:pt x="1307268" y="3988732"/>
                </a:cubicBezTo>
                <a:cubicBezTo>
                  <a:pt x="1293116" y="3997709"/>
                  <a:pt x="1277419" y="4007119"/>
                  <a:pt x="1262452" y="4001302"/>
                </a:cubicBezTo>
                <a:cubicBezTo>
                  <a:pt x="1243960" y="3994802"/>
                  <a:pt x="1237536" y="4001613"/>
                  <a:pt x="1230190" y="4017027"/>
                </a:cubicBezTo>
                <a:cubicBezTo>
                  <a:pt x="1227968" y="4020989"/>
                  <a:pt x="1225746" y="4024951"/>
                  <a:pt x="1221544" y="4027799"/>
                </a:cubicBezTo>
                <a:cubicBezTo>
                  <a:pt x="1218210" y="4033741"/>
                  <a:pt x="1214007" y="4036589"/>
                  <a:pt x="1206089" y="4032133"/>
                </a:cubicBezTo>
                <a:cubicBezTo>
                  <a:pt x="1200153" y="4028790"/>
                  <a:pt x="1198415" y="4022601"/>
                  <a:pt x="1201749" y="4016657"/>
                </a:cubicBezTo>
                <a:cubicBezTo>
                  <a:pt x="1204649" y="4009165"/>
                  <a:pt x="1204459" y="4002542"/>
                  <a:pt x="1209338" y="3996166"/>
                </a:cubicBezTo>
                <a:cubicBezTo>
                  <a:pt x="1211994" y="3993750"/>
                  <a:pt x="1214651" y="3991337"/>
                  <a:pt x="1211803" y="3987128"/>
                </a:cubicBezTo>
                <a:cubicBezTo>
                  <a:pt x="1209391" y="3984467"/>
                  <a:pt x="1205188" y="3987314"/>
                  <a:pt x="1202098" y="3988181"/>
                </a:cubicBezTo>
                <a:cubicBezTo>
                  <a:pt x="1197462" y="3989482"/>
                  <a:pt x="1194371" y="3990348"/>
                  <a:pt x="1192149" y="3994309"/>
                </a:cubicBezTo>
                <a:cubicBezTo>
                  <a:pt x="1189926" y="3998271"/>
                  <a:pt x="1186834" y="3999138"/>
                  <a:pt x="1182875" y="3996910"/>
                </a:cubicBezTo>
                <a:cubicBezTo>
                  <a:pt x="1161103" y="3984655"/>
                  <a:pt x="1138843" y="3982551"/>
                  <a:pt x="1116096" y="3990600"/>
                </a:cubicBezTo>
                <a:cubicBezTo>
                  <a:pt x="1105713" y="3995181"/>
                  <a:pt x="1094896" y="3998214"/>
                  <a:pt x="1083644" y="3999701"/>
                </a:cubicBezTo>
                <a:cubicBezTo>
                  <a:pt x="1077463" y="4001435"/>
                  <a:pt x="1068191" y="4004036"/>
                  <a:pt x="1062929" y="3997164"/>
                </a:cubicBezTo>
                <a:cubicBezTo>
                  <a:pt x="1059648" y="3991408"/>
                  <a:pt x="1066073" y="3984597"/>
                  <a:pt x="1069406" y="3978654"/>
                </a:cubicBezTo>
                <a:cubicBezTo>
                  <a:pt x="1071628" y="3974692"/>
                  <a:pt x="1074286" y="3972278"/>
                  <a:pt x="1076509" y="3968316"/>
                </a:cubicBezTo>
                <a:cubicBezTo>
                  <a:pt x="1078731" y="3964354"/>
                  <a:pt x="1085590" y="3959091"/>
                  <a:pt x="1080764" y="3953768"/>
                </a:cubicBezTo>
                <a:cubicBezTo>
                  <a:pt x="1077482" y="3948011"/>
                  <a:pt x="1069754" y="3950179"/>
                  <a:pt x="1064007" y="3953460"/>
                </a:cubicBezTo>
                <a:cubicBezTo>
                  <a:pt x="1050099" y="3957360"/>
                  <a:pt x="1038413" y="3957299"/>
                  <a:pt x="1022769" y="3955009"/>
                </a:cubicBezTo>
                <a:cubicBezTo>
                  <a:pt x="987522" y="3948202"/>
                  <a:pt x="972693" y="3960707"/>
                  <a:pt x="969011" y="3995127"/>
                </a:cubicBezTo>
                <a:cubicBezTo>
                  <a:pt x="967847" y="4008807"/>
                  <a:pt x="961855" y="4017165"/>
                  <a:pt x="949059" y="4019086"/>
                </a:cubicBezTo>
                <a:cubicBezTo>
                  <a:pt x="940813" y="3989681"/>
                  <a:pt x="932999" y="3961824"/>
                  <a:pt x="924754" y="3932419"/>
                </a:cubicBezTo>
                <a:cubicBezTo>
                  <a:pt x="945954" y="3924804"/>
                  <a:pt x="948420" y="3915766"/>
                  <a:pt x="938332" y="3903571"/>
                </a:cubicBezTo>
                <a:cubicBezTo>
                  <a:pt x="935484" y="3899362"/>
                  <a:pt x="928435" y="3898000"/>
                  <a:pt x="930223" y="3892490"/>
                </a:cubicBezTo>
                <a:cubicBezTo>
                  <a:pt x="933557" y="3886547"/>
                  <a:pt x="940173" y="3886362"/>
                  <a:pt x="945244" y="3886608"/>
                </a:cubicBezTo>
                <a:cubicBezTo>
                  <a:pt x="949879" y="3885308"/>
                  <a:pt x="953404" y="3885988"/>
                  <a:pt x="956930" y="3886670"/>
                </a:cubicBezTo>
                <a:cubicBezTo>
                  <a:pt x="967069" y="3887165"/>
                  <a:pt x="971271" y="3884317"/>
                  <a:pt x="969778" y="3873050"/>
                </a:cubicBezTo>
                <a:cubicBezTo>
                  <a:pt x="969587" y="3866426"/>
                  <a:pt x="971619" y="3855840"/>
                  <a:pt x="980648" y="3858316"/>
                </a:cubicBezTo>
                <a:lnTo>
                  <a:pt x="1012245" y="3855626"/>
                </a:lnTo>
                <a:lnTo>
                  <a:pt x="997346" y="3841601"/>
                </a:lnTo>
                <a:cubicBezTo>
                  <a:pt x="988013" y="3827295"/>
                  <a:pt x="975538" y="3815255"/>
                  <a:pt x="958487" y="3807469"/>
                </a:cubicBezTo>
                <a:cubicBezTo>
                  <a:pt x="943146" y="3799407"/>
                  <a:pt x="927804" y="3791345"/>
                  <a:pt x="916763" y="3777316"/>
                </a:cubicBezTo>
                <a:cubicBezTo>
                  <a:pt x="909273" y="3796100"/>
                  <a:pt x="922855" y="3814989"/>
                  <a:pt x="915365" y="3833772"/>
                </a:cubicBezTo>
                <a:cubicBezTo>
                  <a:pt x="896376" y="3814000"/>
                  <a:pt x="896376" y="3814000"/>
                  <a:pt x="874376" y="3829859"/>
                </a:cubicBezTo>
                <a:cubicBezTo>
                  <a:pt x="864670" y="3834943"/>
                  <a:pt x="858107" y="3837761"/>
                  <a:pt x="847016" y="3834283"/>
                </a:cubicBezTo>
                <a:cubicBezTo>
                  <a:pt x="817719" y="3826721"/>
                  <a:pt x="788975" y="3822583"/>
                  <a:pt x="760233" y="3818446"/>
                </a:cubicBezTo>
                <a:cubicBezTo>
                  <a:pt x="672015" y="3804598"/>
                  <a:pt x="583749" y="3801301"/>
                  <a:pt x="496411" y="3782040"/>
                </a:cubicBezTo>
                <a:cubicBezTo>
                  <a:pt x="489295" y="3781433"/>
                  <a:pt x="479035" y="3783092"/>
                  <a:pt x="477650" y="3774530"/>
                </a:cubicBezTo>
                <a:cubicBezTo>
                  <a:pt x="474556" y="3766245"/>
                  <a:pt x="482551" y="3761438"/>
                  <a:pt x="486850" y="3755470"/>
                </a:cubicBezTo>
                <a:cubicBezTo>
                  <a:pt x="491426" y="3751216"/>
                  <a:pt x="497712" y="3746684"/>
                  <a:pt x="493184" y="3740389"/>
                </a:cubicBezTo>
                <a:cubicBezTo>
                  <a:pt x="490090" y="3732103"/>
                  <a:pt x="482696" y="3729784"/>
                  <a:pt x="475580" y="3729178"/>
                </a:cubicBezTo>
                <a:cubicBezTo>
                  <a:pt x="470450" y="3730007"/>
                  <a:pt x="465320" y="3730837"/>
                  <a:pt x="460190" y="3731667"/>
                </a:cubicBezTo>
                <a:cubicBezTo>
                  <a:pt x="435974" y="3733826"/>
                  <a:pt x="420079" y="3722339"/>
                  <a:pt x="416202" y="3698365"/>
                </a:cubicBezTo>
                <a:cubicBezTo>
                  <a:pt x="414818" y="3689803"/>
                  <a:pt x="413433" y="3681241"/>
                  <a:pt x="415468" y="3672127"/>
                </a:cubicBezTo>
                <a:cubicBezTo>
                  <a:pt x="415516" y="3661575"/>
                  <a:pt x="407845" y="3657544"/>
                  <a:pt x="398140" y="3662628"/>
                </a:cubicBezTo>
                <a:cubicBezTo>
                  <a:pt x="380162" y="3670808"/>
                  <a:pt x="373827" y="3685889"/>
                  <a:pt x="379415" y="3709587"/>
                </a:cubicBezTo>
                <a:cubicBezTo>
                  <a:pt x="365230" y="3697823"/>
                  <a:pt x="354742" y="3687218"/>
                  <a:pt x="347396" y="3674350"/>
                </a:cubicBezTo>
                <a:cubicBezTo>
                  <a:pt x="340051" y="3661480"/>
                  <a:pt x="340196" y="3629826"/>
                  <a:pt x="350503" y="3617616"/>
                </a:cubicBezTo>
                <a:cubicBezTo>
                  <a:pt x="363955" y="3603141"/>
                  <a:pt x="380728" y="3609214"/>
                  <a:pt x="393806" y="3614128"/>
                </a:cubicBezTo>
                <a:cubicBezTo>
                  <a:pt x="412566" y="3621637"/>
                  <a:pt x="432484" y="3625445"/>
                  <a:pt x="453002" y="3622127"/>
                </a:cubicBezTo>
                <a:cubicBezTo>
                  <a:pt x="464972" y="3620190"/>
                  <a:pt x="478652" y="3617978"/>
                  <a:pt x="492330" y="3615766"/>
                </a:cubicBezTo>
                <a:cubicBezTo>
                  <a:pt x="548758" y="3606640"/>
                  <a:pt x="604860" y="3606353"/>
                  <a:pt x="655965" y="3640260"/>
                </a:cubicBezTo>
                <a:cubicBezTo>
                  <a:pt x="675557" y="3652906"/>
                  <a:pt x="684986" y="3646111"/>
                  <a:pt x="690212" y="3624178"/>
                </a:cubicBezTo>
                <a:cubicBezTo>
                  <a:pt x="691368" y="3620478"/>
                  <a:pt x="687117" y="3615893"/>
                  <a:pt x="691969" y="3613351"/>
                </a:cubicBezTo>
                <a:cubicBezTo>
                  <a:pt x="697100" y="3612522"/>
                  <a:pt x="701074" y="3615393"/>
                  <a:pt x="703338" y="3618542"/>
                </a:cubicBezTo>
                <a:cubicBezTo>
                  <a:pt x="705601" y="3621690"/>
                  <a:pt x="707865" y="3624838"/>
                  <a:pt x="709852" y="3626274"/>
                </a:cubicBezTo>
                <a:cubicBezTo>
                  <a:pt x="716366" y="3634006"/>
                  <a:pt x="724314" y="3639750"/>
                  <a:pt x="731478" y="3629805"/>
                </a:cubicBezTo>
                <a:cubicBezTo>
                  <a:pt x="740354" y="3619584"/>
                  <a:pt x="726397" y="3620084"/>
                  <a:pt x="722147" y="3615500"/>
                </a:cubicBezTo>
                <a:cubicBezTo>
                  <a:pt x="721869" y="3613787"/>
                  <a:pt x="720160" y="3614064"/>
                  <a:pt x="719882" y="3612352"/>
                </a:cubicBezTo>
                <a:cubicBezTo>
                  <a:pt x="715909" y="3609480"/>
                  <a:pt x="713369" y="3604619"/>
                  <a:pt x="716234" y="3600641"/>
                </a:cubicBezTo>
                <a:cubicBezTo>
                  <a:pt x="718823" y="3594951"/>
                  <a:pt x="722243" y="3594397"/>
                  <a:pt x="727927" y="3596992"/>
                </a:cubicBezTo>
                <a:cubicBezTo>
                  <a:pt x="750107" y="3603949"/>
                  <a:pt x="767809" y="3594057"/>
                  <a:pt x="778442" y="3573009"/>
                </a:cubicBezTo>
                <a:cubicBezTo>
                  <a:pt x="781307" y="3569030"/>
                  <a:pt x="787594" y="3564499"/>
                  <a:pt x="786763" y="3559363"/>
                </a:cubicBezTo>
                <a:cubicBezTo>
                  <a:pt x="783716" y="3540526"/>
                  <a:pt x="761861" y="3524731"/>
                  <a:pt x="745315" y="3530922"/>
                </a:cubicBezTo>
                <a:cubicBezTo>
                  <a:pt x="712225" y="3543302"/>
                  <a:pt x="678906" y="3543419"/>
                  <a:pt x="643924" y="3533261"/>
                </a:cubicBezTo>
                <a:cubicBezTo>
                  <a:pt x="631401" y="3531773"/>
                  <a:pt x="618878" y="3530283"/>
                  <a:pt x="610003" y="3540505"/>
                </a:cubicBezTo>
                <a:cubicBezTo>
                  <a:pt x="602285" y="3547024"/>
                  <a:pt x="598588" y="3545865"/>
                  <a:pt x="595216" y="3535868"/>
                </a:cubicBezTo>
                <a:cubicBezTo>
                  <a:pt x="591290" y="3522445"/>
                  <a:pt x="581356" y="3515266"/>
                  <a:pt x="567123" y="3514053"/>
                </a:cubicBezTo>
                <a:cubicBezTo>
                  <a:pt x="552613" y="3511128"/>
                  <a:pt x="536392" y="3508480"/>
                  <a:pt x="520172" y="3505831"/>
                </a:cubicBezTo>
                <a:cubicBezTo>
                  <a:pt x="505939" y="3504619"/>
                  <a:pt x="499147" y="3495175"/>
                  <a:pt x="498642" y="3481198"/>
                </a:cubicBezTo>
                <a:cubicBezTo>
                  <a:pt x="498365" y="3479486"/>
                  <a:pt x="497811" y="3476061"/>
                  <a:pt x="498968" y="3472360"/>
                </a:cubicBezTo>
                <a:cubicBezTo>
                  <a:pt x="497583" y="3463798"/>
                  <a:pt x="491345" y="3457777"/>
                  <a:pt x="482795" y="3459160"/>
                </a:cubicBezTo>
                <a:cubicBezTo>
                  <a:pt x="475678" y="3458554"/>
                  <a:pt x="477063" y="3467117"/>
                  <a:pt x="478171" y="3473965"/>
                </a:cubicBezTo>
                <a:cubicBezTo>
                  <a:pt x="477569" y="3481092"/>
                  <a:pt x="478677" y="3487942"/>
                  <a:pt x="468694" y="3491314"/>
                </a:cubicBezTo>
                <a:cubicBezTo>
                  <a:pt x="453305" y="3493802"/>
                  <a:pt x="436856" y="3478890"/>
                  <a:pt x="437783" y="3462925"/>
                </a:cubicBezTo>
                <a:cubicBezTo>
                  <a:pt x="436952" y="3457789"/>
                  <a:pt x="439819" y="3453811"/>
                  <a:pt x="435568" y="3449227"/>
                </a:cubicBezTo>
                <a:cubicBezTo>
                  <a:pt x="430438" y="3450057"/>
                  <a:pt x="431269" y="3455193"/>
                  <a:pt x="428126" y="3457458"/>
                </a:cubicBezTo>
                <a:cubicBezTo>
                  <a:pt x="421238" y="3469115"/>
                  <a:pt x="414399" y="3470222"/>
                  <a:pt x="405621" y="3459341"/>
                </a:cubicBezTo>
                <a:cubicBezTo>
                  <a:pt x="394024" y="3441887"/>
                  <a:pt x="378130" y="3430400"/>
                  <a:pt x="362511" y="3420626"/>
                </a:cubicBezTo>
                <a:cubicBezTo>
                  <a:pt x="344630" y="3407704"/>
                  <a:pt x="328180" y="3392792"/>
                  <a:pt x="322593" y="3369094"/>
                </a:cubicBezTo>
                <a:cubicBezTo>
                  <a:pt x="319499" y="3360809"/>
                  <a:pt x="314417" y="3351087"/>
                  <a:pt x="305314" y="3349046"/>
                </a:cubicBezTo>
                <a:cubicBezTo>
                  <a:pt x="268346" y="3337452"/>
                  <a:pt x="251439" y="3298013"/>
                  <a:pt x="215628" y="3282718"/>
                </a:cubicBezTo>
                <a:cubicBezTo>
                  <a:pt x="205971" y="3277252"/>
                  <a:pt x="206296" y="3268414"/>
                  <a:pt x="208331" y="3259298"/>
                </a:cubicBezTo>
                <a:cubicBezTo>
                  <a:pt x="212076" y="3249906"/>
                  <a:pt x="221457" y="3253661"/>
                  <a:pt x="227417" y="3257969"/>
                </a:cubicBezTo>
                <a:cubicBezTo>
                  <a:pt x="239062" y="3264872"/>
                  <a:pt x="249044" y="3261501"/>
                  <a:pt x="258196" y="3252991"/>
                </a:cubicBezTo>
                <a:cubicBezTo>
                  <a:pt x="268780" y="3242493"/>
                  <a:pt x="281906" y="3236856"/>
                  <a:pt x="297295" y="3234368"/>
                </a:cubicBezTo>
                <a:cubicBezTo>
                  <a:pt x="323221" y="3231931"/>
                  <a:pt x="339947" y="3248556"/>
                  <a:pt x="336984" y="3273636"/>
                </a:cubicBezTo>
                <a:cubicBezTo>
                  <a:pt x="336105" y="3279050"/>
                  <a:pt x="335503" y="3286175"/>
                  <a:pt x="336333" y="3291312"/>
                </a:cubicBezTo>
                <a:cubicBezTo>
                  <a:pt x="336611" y="3293025"/>
                  <a:pt x="335178" y="3295014"/>
                  <a:pt x="335178" y="3295014"/>
                </a:cubicBezTo>
                <a:cubicBezTo>
                  <a:pt x="336888" y="3294737"/>
                  <a:pt x="336888" y="3294737"/>
                  <a:pt x="338321" y="3292748"/>
                </a:cubicBezTo>
                <a:cubicBezTo>
                  <a:pt x="345160" y="3291643"/>
                  <a:pt x="350290" y="3290813"/>
                  <a:pt x="357407" y="3291419"/>
                </a:cubicBezTo>
                <a:cubicBezTo>
                  <a:pt x="391281" y="3294727"/>
                  <a:pt x="400709" y="3287931"/>
                  <a:pt x="405707" y="3253736"/>
                </a:cubicBezTo>
                <a:cubicBezTo>
                  <a:pt x="406634" y="3237770"/>
                  <a:pt x="416340" y="3232687"/>
                  <a:pt x="432283" y="3233622"/>
                </a:cubicBezTo>
                <a:cubicBezTo>
                  <a:pt x="444529" y="3233399"/>
                  <a:pt x="452476" y="3239143"/>
                  <a:pt x="461256" y="3250024"/>
                </a:cubicBezTo>
                <a:cubicBezTo>
                  <a:pt x="485603" y="3281230"/>
                  <a:pt x="518272" y="3298789"/>
                  <a:pt x="558985" y="3300992"/>
                </a:cubicBezTo>
                <a:cubicBezTo>
                  <a:pt x="593135" y="3306012"/>
                  <a:pt x="593135" y="3306012"/>
                  <a:pt x="580757" y="3272869"/>
                </a:cubicBezTo>
                <a:cubicBezTo>
                  <a:pt x="574291" y="3254587"/>
                  <a:pt x="576326" y="3245471"/>
                  <a:pt x="590606" y="3236133"/>
                </a:cubicBezTo>
                <a:cubicBezTo>
                  <a:pt x="599891" y="3260989"/>
                  <a:pt x="605852" y="3265296"/>
                  <a:pt x="631777" y="3262861"/>
                </a:cubicBezTo>
                <a:cubicBezTo>
                  <a:pt x="648877" y="3260096"/>
                  <a:pt x="666855" y="3251917"/>
                  <a:pt x="681594" y="3267105"/>
                </a:cubicBezTo>
                <a:cubicBezTo>
                  <a:pt x="681871" y="3268817"/>
                  <a:pt x="683581" y="3268541"/>
                  <a:pt x="685291" y="3268264"/>
                </a:cubicBezTo>
                <a:cubicBezTo>
                  <a:pt x="704702" y="3258096"/>
                  <a:pt x="712469" y="3241025"/>
                  <a:pt x="710578" y="3218487"/>
                </a:cubicBezTo>
                <a:cubicBezTo>
                  <a:pt x="708640" y="3206500"/>
                  <a:pt x="706702" y="3194514"/>
                  <a:pt x="719550" y="3187164"/>
                </a:cubicBezTo>
                <a:cubicBezTo>
                  <a:pt x="720983" y="3185175"/>
                  <a:pt x="725559" y="3180921"/>
                  <a:pt x="726390" y="3186058"/>
                </a:cubicBezTo>
                <a:cubicBezTo>
                  <a:pt x="730315" y="3199480"/>
                  <a:pt x="742561" y="3199257"/>
                  <a:pt x="753652" y="3202735"/>
                </a:cubicBezTo>
                <a:cubicBezTo>
                  <a:pt x="766452" y="3205936"/>
                  <a:pt x="774677" y="3213392"/>
                  <a:pt x="775182" y="3227368"/>
                </a:cubicBezTo>
                <a:cubicBezTo>
                  <a:pt x="775965" y="3243056"/>
                  <a:pt x="784743" y="3253937"/>
                  <a:pt x="799530" y="3258574"/>
                </a:cubicBezTo>
                <a:cubicBezTo>
                  <a:pt x="812884" y="3265200"/>
                  <a:pt x="824023" y="3258128"/>
                  <a:pt x="834608" y="3247629"/>
                </a:cubicBezTo>
                <a:cubicBezTo>
                  <a:pt x="843206" y="3235696"/>
                  <a:pt x="847733" y="3241993"/>
                  <a:pt x="849395" y="3252267"/>
                </a:cubicBezTo>
                <a:cubicBezTo>
                  <a:pt x="851887" y="3267679"/>
                  <a:pt x="861268" y="3271433"/>
                  <a:pt x="874394" y="3265796"/>
                </a:cubicBezTo>
                <a:cubicBezTo>
                  <a:pt x="877814" y="3265243"/>
                  <a:pt x="881233" y="3264689"/>
                  <a:pt x="884376" y="3262425"/>
                </a:cubicBezTo>
                <a:cubicBezTo>
                  <a:pt x="899211" y="3256510"/>
                  <a:pt x="911458" y="3256288"/>
                  <a:pt x="921067" y="3272306"/>
                </a:cubicBezTo>
                <a:cubicBezTo>
                  <a:pt x="932109" y="3286335"/>
                  <a:pt x="948884" y="3292408"/>
                  <a:pt x="964549" y="3291631"/>
                </a:cubicBezTo>
                <a:cubicBezTo>
                  <a:pt x="977073" y="3293120"/>
                  <a:pt x="990752" y="3290908"/>
                  <a:pt x="984286" y="3272625"/>
                </a:cubicBezTo>
                <a:cubicBezTo>
                  <a:pt x="983455" y="3267487"/>
                  <a:pt x="984057" y="3260361"/>
                  <a:pt x="984936" y="3254948"/>
                </a:cubicBezTo>
                <a:cubicBezTo>
                  <a:pt x="982998" y="3242961"/>
                  <a:pt x="986189" y="3230144"/>
                  <a:pt x="977688" y="3220976"/>
                </a:cubicBezTo>
                <a:cubicBezTo>
                  <a:pt x="955555" y="3203469"/>
                  <a:pt x="953388" y="3179218"/>
                  <a:pt x="949234" y="3153532"/>
                </a:cubicBezTo>
                <a:cubicBezTo>
                  <a:pt x="962311" y="3158446"/>
                  <a:pt x="975389" y="3163360"/>
                  <a:pt x="989068" y="3161148"/>
                </a:cubicBezTo>
                <a:cubicBezTo>
                  <a:pt x="1005890" y="3156670"/>
                  <a:pt x="1022110" y="3159318"/>
                  <a:pt x="1037452" y="3167380"/>
                </a:cubicBezTo>
                <a:cubicBezTo>
                  <a:pt x="1050805" y="3174007"/>
                  <a:pt x="1065593" y="3178644"/>
                  <a:pt x="1080379" y="3183282"/>
                </a:cubicBezTo>
                <a:cubicBezTo>
                  <a:pt x="1123308" y="3199183"/>
                  <a:pt x="1169103" y="3211106"/>
                  <a:pt x="1209996" y="3236121"/>
                </a:cubicBezTo>
                <a:cubicBezTo>
                  <a:pt x="1219653" y="3241588"/>
                  <a:pt x="1224230" y="3237334"/>
                  <a:pt x="1226264" y="3228218"/>
                </a:cubicBezTo>
                <a:cubicBezTo>
                  <a:pt x="1227420" y="3224517"/>
                  <a:pt x="1228022" y="3217391"/>
                  <a:pt x="1235140" y="3217998"/>
                </a:cubicBezTo>
                <a:cubicBezTo>
                  <a:pt x="1240546" y="3218880"/>
                  <a:pt x="1241653" y="3225730"/>
                  <a:pt x="1242208" y="3229155"/>
                </a:cubicBezTo>
                <a:cubicBezTo>
                  <a:pt x="1245302" y="3237440"/>
                  <a:pt x="1248119" y="3244013"/>
                  <a:pt x="1255236" y="3244620"/>
                </a:cubicBezTo>
                <a:cubicBezTo>
                  <a:pt x="1264063" y="3244949"/>
                  <a:pt x="1272010" y="3250692"/>
                  <a:pt x="1280837" y="3251022"/>
                </a:cubicBezTo>
                <a:cubicBezTo>
                  <a:pt x="1293360" y="3252511"/>
                  <a:pt x="1296178" y="3259085"/>
                  <a:pt x="1292710" y="3270188"/>
                </a:cubicBezTo>
                <a:cubicBezTo>
                  <a:pt x="1283233" y="3287536"/>
                  <a:pt x="1297466" y="3288748"/>
                  <a:pt x="1308834" y="3293938"/>
                </a:cubicBezTo>
                <a:cubicBezTo>
                  <a:pt x="1323897" y="3300289"/>
                  <a:pt x="1321682" y="3286589"/>
                  <a:pt x="1323994" y="3279186"/>
                </a:cubicBezTo>
                <a:cubicBezTo>
                  <a:pt x="1325151" y="3275485"/>
                  <a:pt x="1324596" y="3272060"/>
                  <a:pt x="1329726" y="3271231"/>
                </a:cubicBezTo>
                <a:cubicBezTo>
                  <a:pt x="1334531" y="3279240"/>
                  <a:pt x="1341045" y="3286972"/>
                  <a:pt x="1344417" y="3296970"/>
                </a:cubicBezTo>
                <a:cubicBezTo>
                  <a:pt x="1348944" y="3303266"/>
                  <a:pt x="1354905" y="3307574"/>
                  <a:pt x="1361745" y="3306468"/>
                </a:cubicBezTo>
                <a:cubicBezTo>
                  <a:pt x="1370294" y="3305085"/>
                  <a:pt x="1368910" y="3296523"/>
                  <a:pt x="1369789" y="3291109"/>
                </a:cubicBezTo>
                <a:cubicBezTo>
                  <a:pt x="1377929" y="3254649"/>
                  <a:pt x="1397064" y="3242768"/>
                  <a:pt x="1433477" y="3250937"/>
                </a:cubicBezTo>
                <a:cubicBezTo>
                  <a:pt x="1440871" y="3253256"/>
                  <a:pt x="1447988" y="3253862"/>
                  <a:pt x="1453948" y="3258169"/>
                </a:cubicBezTo>
                <a:cubicBezTo>
                  <a:pt x="1485509" y="3268880"/>
                  <a:pt x="1511989" y="3269869"/>
                  <a:pt x="1531220" y="3236886"/>
                </a:cubicBezTo>
                <a:cubicBezTo>
                  <a:pt x="1531220" y="3236886"/>
                  <a:pt x="1532930" y="3236611"/>
                  <a:pt x="1532654" y="3234897"/>
                </a:cubicBezTo>
                <a:cubicBezTo>
                  <a:pt x="1540649" y="3230090"/>
                  <a:pt x="1547212" y="3227271"/>
                  <a:pt x="1556592" y="3231026"/>
                </a:cubicBezTo>
                <a:cubicBezTo>
                  <a:pt x="1560289" y="3232185"/>
                  <a:pt x="1564262" y="3235058"/>
                  <a:pt x="1563383" y="3240470"/>
                </a:cubicBezTo>
                <a:cubicBezTo>
                  <a:pt x="1563059" y="3249310"/>
                  <a:pt x="1554785" y="3252405"/>
                  <a:pt x="1548222" y="3255224"/>
                </a:cubicBezTo>
                <a:cubicBezTo>
                  <a:pt x="1543094" y="3256053"/>
                  <a:pt x="1536530" y="3258871"/>
                  <a:pt x="1537362" y="3264009"/>
                </a:cubicBezTo>
                <a:cubicBezTo>
                  <a:pt x="1536759" y="3271135"/>
                  <a:pt x="1545032" y="3268040"/>
                  <a:pt x="1549005" y="3270911"/>
                </a:cubicBezTo>
                <a:cubicBezTo>
                  <a:pt x="1558109" y="3272953"/>
                  <a:pt x="1566936" y="3273283"/>
                  <a:pt x="1576039" y="3275326"/>
                </a:cubicBezTo>
                <a:cubicBezTo>
                  <a:pt x="1588562" y="3276814"/>
                  <a:pt x="1599652" y="3280292"/>
                  <a:pt x="1608154" y="3289461"/>
                </a:cubicBezTo>
                <a:cubicBezTo>
                  <a:pt x="1614392" y="3295480"/>
                  <a:pt x="1619522" y="3294651"/>
                  <a:pt x="1627517" y="3289843"/>
                </a:cubicBezTo>
                <a:cubicBezTo>
                  <a:pt x="1650072" y="3277410"/>
                  <a:pt x="1666292" y="3280059"/>
                  <a:pt x="1685004" y="3298118"/>
                </a:cubicBezTo>
                <a:cubicBezTo>
                  <a:pt x="1695215" y="3307010"/>
                  <a:pt x="1702284" y="3318167"/>
                  <a:pt x="1711062" y="3329048"/>
                </a:cubicBezTo>
                <a:cubicBezTo>
                  <a:pt x="1721826" y="3341364"/>
                  <a:pt x="1735181" y="3347990"/>
                  <a:pt x="1751401" y="3350639"/>
                </a:cubicBezTo>
                <a:cubicBezTo>
                  <a:pt x="1769332" y="3353011"/>
                  <a:pt x="1777327" y="3348204"/>
                  <a:pt x="1782831" y="3327984"/>
                </a:cubicBezTo>
                <a:cubicBezTo>
                  <a:pt x="1788057" y="3306052"/>
                  <a:pt x="1799749" y="3302405"/>
                  <a:pt x="1820497" y="3311349"/>
                </a:cubicBezTo>
                <a:cubicBezTo>
                  <a:pt x="1827891" y="3313668"/>
                  <a:pt x="1831864" y="3316540"/>
                  <a:pt x="1840137" y="3313445"/>
                </a:cubicBezTo>
                <a:cubicBezTo>
                  <a:pt x="1859549" y="3303277"/>
                  <a:pt x="1859549" y="3303277"/>
                  <a:pt x="1863148" y="3325538"/>
                </a:cubicBezTo>
                <a:lnTo>
                  <a:pt x="1863449" y="3327395"/>
                </a:lnTo>
                <a:lnTo>
                  <a:pt x="1889818" y="3335946"/>
                </a:lnTo>
                <a:lnTo>
                  <a:pt x="1899585" y="3336631"/>
                </a:lnTo>
                <a:lnTo>
                  <a:pt x="1901584" y="3335356"/>
                </a:lnTo>
                <a:cubicBezTo>
                  <a:pt x="1906333" y="3332172"/>
                  <a:pt x="1911117" y="3329202"/>
                  <a:pt x="1916108" y="3327516"/>
                </a:cubicBezTo>
                <a:cubicBezTo>
                  <a:pt x="1937229" y="3317071"/>
                  <a:pt x="1960370" y="3316404"/>
                  <a:pt x="1980344" y="3323277"/>
                </a:cubicBezTo>
                <a:lnTo>
                  <a:pt x="1981064" y="3323697"/>
                </a:lnTo>
                <a:lnTo>
                  <a:pt x="1992896" y="3319009"/>
                </a:lnTo>
                <a:cubicBezTo>
                  <a:pt x="2000189" y="3315294"/>
                  <a:pt x="2006804" y="3315108"/>
                  <a:pt x="2014288" y="3318017"/>
                </a:cubicBezTo>
                <a:cubicBezTo>
                  <a:pt x="2032102" y="3328045"/>
                  <a:pt x="2049535" y="3324825"/>
                  <a:pt x="2067212" y="3316530"/>
                </a:cubicBezTo>
                <a:cubicBezTo>
                  <a:pt x="2091747" y="3302970"/>
                  <a:pt x="2112756" y="3288731"/>
                  <a:pt x="2132465" y="3269850"/>
                </a:cubicBezTo>
                <a:cubicBezTo>
                  <a:pt x="2137005" y="3265237"/>
                  <a:pt x="2141546" y="3260625"/>
                  <a:pt x="2146550" y="3256926"/>
                </a:cubicBezTo>
                <a:lnTo>
                  <a:pt x="2156801" y="3252403"/>
                </a:lnTo>
                <a:lnTo>
                  <a:pt x="2142613" y="3241683"/>
                </a:lnTo>
                <a:cubicBezTo>
                  <a:pt x="2132956" y="3236216"/>
                  <a:pt x="2125840" y="3235609"/>
                  <a:pt x="2116410" y="3242406"/>
                </a:cubicBezTo>
                <a:cubicBezTo>
                  <a:pt x="2108692" y="3248927"/>
                  <a:pt x="2102960" y="3256882"/>
                  <a:pt x="2092147" y="3255117"/>
                </a:cubicBezTo>
                <a:cubicBezTo>
                  <a:pt x="2081610" y="3255063"/>
                  <a:pt x="2078238" y="3245065"/>
                  <a:pt x="2072001" y="3239046"/>
                </a:cubicBezTo>
                <a:cubicBezTo>
                  <a:pt x="2059935" y="3262082"/>
                  <a:pt x="2059935" y="3262082"/>
                  <a:pt x="2036923" y="3249990"/>
                </a:cubicBezTo>
                <a:cubicBezTo>
                  <a:pt x="2027543" y="3246235"/>
                  <a:pt x="2017885" y="3240769"/>
                  <a:pt x="2007023" y="3249553"/>
                </a:cubicBezTo>
                <a:cubicBezTo>
                  <a:pt x="1983036" y="3263976"/>
                  <a:pt x="1977630" y="3263094"/>
                  <a:pt x="1960073" y="3241332"/>
                </a:cubicBezTo>
                <a:cubicBezTo>
                  <a:pt x="1951572" y="3232164"/>
                  <a:pt x="1943071" y="3222996"/>
                  <a:pt x="1932859" y="3214104"/>
                </a:cubicBezTo>
                <a:cubicBezTo>
                  <a:pt x="1909896" y="3191459"/>
                  <a:pt x="1901347" y="3192842"/>
                  <a:pt x="1884705" y="3220135"/>
                </a:cubicBezTo>
                <a:cubicBezTo>
                  <a:pt x="1880405" y="3226102"/>
                  <a:pt x="1878093" y="3233504"/>
                  <a:pt x="1872361" y="3241460"/>
                </a:cubicBezTo>
                <a:cubicBezTo>
                  <a:pt x="1866726" y="3228314"/>
                  <a:pt x="1861644" y="3218592"/>
                  <a:pt x="1856009" y="3205446"/>
                </a:cubicBezTo>
                <a:cubicBezTo>
                  <a:pt x="1853144" y="3209424"/>
                  <a:pt x="1853420" y="3211136"/>
                  <a:pt x="1851987" y="3213125"/>
                </a:cubicBezTo>
                <a:cubicBezTo>
                  <a:pt x="1841583" y="3246437"/>
                  <a:pt x="1824483" y="3249203"/>
                  <a:pt x="1801244" y="3224847"/>
                </a:cubicBezTo>
                <a:cubicBezTo>
                  <a:pt x="1796993" y="3220262"/>
                  <a:pt x="1792741" y="3215678"/>
                  <a:pt x="1788215" y="3209382"/>
                </a:cubicBezTo>
                <a:cubicBezTo>
                  <a:pt x="1785951" y="3206234"/>
                  <a:pt x="1783687" y="3203085"/>
                  <a:pt x="1786276" y="3197395"/>
                </a:cubicBezTo>
                <a:cubicBezTo>
                  <a:pt x="1798017" y="3183196"/>
                  <a:pt x="1786372" y="3176293"/>
                  <a:pt x="1776439" y="3169114"/>
                </a:cubicBezTo>
                <a:cubicBezTo>
                  <a:pt x="1747466" y="3152713"/>
                  <a:pt x="1715302" y="3149128"/>
                  <a:pt x="1683139" y="3145544"/>
                </a:cubicBezTo>
                <a:cubicBezTo>
                  <a:pt x="1631613" y="3141577"/>
                  <a:pt x="1578930" y="3141311"/>
                  <a:pt x="1530920" y="3115689"/>
                </a:cubicBezTo>
                <a:cubicBezTo>
                  <a:pt x="1515580" y="3107626"/>
                  <a:pt x="1499637" y="3106691"/>
                  <a:pt x="1482814" y="3111168"/>
                </a:cubicBezTo>
                <a:cubicBezTo>
                  <a:pt x="1469411" y="3115093"/>
                  <a:pt x="1456611" y="3111892"/>
                  <a:pt x="1446676" y="3104712"/>
                </a:cubicBezTo>
                <a:lnTo>
                  <a:pt x="1444437" y="3103774"/>
                </a:lnTo>
                <a:lnTo>
                  <a:pt x="1435779" y="3109678"/>
                </a:lnTo>
                <a:cubicBezTo>
                  <a:pt x="1427375" y="3115373"/>
                  <a:pt x="1421628" y="3118654"/>
                  <a:pt x="1411054" y="3116611"/>
                </a:cubicBezTo>
                <a:cubicBezTo>
                  <a:pt x="1383288" y="3112713"/>
                  <a:pt x="1356393" y="3111910"/>
                  <a:pt x="1329498" y="3111106"/>
                </a:cubicBezTo>
                <a:cubicBezTo>
                  <a:pt x="1246830" y="3107582"/>
                  <a:pt x="1165222" y="3113777"/>
                  <a:pt x="1082798" y="3105177"/>
                </a:cubicBezTo>
                <a:cubicBezTo>
                  <a:pt x="1076183" y="3105363"/>
                  <a:pt x="1066911" y="3107964"/>
                  <a:pt x="1064741" y="3100225"/>
                </a:cubicBezTo>
                <a:cubicBezTo>
                  <a:pt x="1061025" y="3092920"/>
                  <a:pt x="1067884" y="3087659"/>
                  <a:pt x="1071218" y="3081716"/>
                </a:cubicBezTo>
                <a:cubicBezTo>
                  <a:pt x="1074986" y="3077320"/>
                  <a:pt x="1080299" y="3072492"/>
                  <a:pt x="1075473" y="3067168"/>
                </a:cubicBezTo>
                <a:cubicBezTo>
                  <a:pt x="1071757" y="3059863"/>
                  <a:pt x="1064708" y="3058502"/>
                  <a:pt x="1058091" y="3058687"/>
                </a:cubicBezTo>
                <a:cubicBezTo>
                  <a:pt x="1053456" y="3059988"/>
                  <a:pt x="1048819" y="3061289"/>
                  <a:pt x="1044184" y="3062589"/>
                </a:cubicBezTo>
                <a:cubicBezTo>
                  <a:pt x="1022114" y="3067109"/>
                  <a:pt x="1006278" y="3058195"/>
                  <a:pt x="1000202" y="3036529"/>
                </a:cubicBezTo>
                <a:cubicBezTo>
                  <a:pt x="998033" y="3028791"/>
                  <a:pt x="995863" y="3021052"/>
                  <a:pt x="996783" y="3012449"/>
                </a:cubicBezTo>
                <a:cubicBezTo>
                  <a:pt x="995723" y="3002730"/>
                  <a:pt x="988240" y="2999820"/>
                  <a:pt x="979836" y="3005516"/>
                </a:cubicBezTo>
                <a:cubicBezTo>
                  <a:pt x="964139" y="3014927"/>
                  <a:pt x="959885" y="3029474"/>
                  <a:pt x="967507" y="3050707"/>
                </a:cubicBezTo>
                <a:cubicBezTo>
                  <a:pt x="953217" y="3041360"/>
                  <a:pt x="942452" y="3032694"/>
                  <a:pt x="934344" y="3021614"/>
                </a:cubicBezTo>
                <a:cubicBezTo>
                  <a:pt x="930290" y="3016074"/>
                  <a:pt x="927469" y="3006014"/>
                  <a:pt x="926687" y="2995800"/>
                </a:cubicBezTo>
                <a:lnTo>
                  <a:pt x="928192" y="2987020"/>
                </a:lnTo>
                <a:lnTo>
                  <a:pt x="886787" y="2984397"/>
                </a:lnTo>
                <a:cubicBezTo>
                  <a:pt x="876527" y="2986057"/>
                  <a:pt x="868857" y="2982026"/>
                  <a:pt x="863776" y="2972305"/>
                </a:cubicBezTo>
                <a:cubicBezTo>
                  <a:pt x="844835" y="2941981"/>
                  <a:pt x="843125" y="2942258"/>
                  <a:pt x="807494" y="2949778"/>
                </a:cubicBezTo>
                <a:cubicBezTo>
                  <a:pt x="804074" y="2950330"/>
                  <a:pt x="800654" y="2950883"/>
                  <a:pt x="795524" y="2951713"/>
                </a:cubicBezTo>
                <a:cubicBezTo>
                  <a:pt x="798992" y="2940609"/>
                  <a:pt x="802459" y="2929505"/>
                  <a:pt x="806205" y="2920114"/>
                </a:cubicBezTo>
                <a:cubicBezTo>
                  <a:pt x="810275" y="2901883"/>
                  <a:pt x="822847" y="2892822"/>
                  <a:pt x="840223" y="2891768"/>
                </a:cubicBezTo>
                <a:cubicBezTo>
                  <a:pt x="850483" y="2890110"/>
                  <a:pt x="859586" y="2892151"/>
                  <a:pt x="869569" y="2888779"/>
                </a:cubicBezTo>
                <a:cubicBezTo>
                  <a:pt x="886114" y="2882589"/>
                  <a:pt x="891798" y="2885186"/>
                  <a:pt x="897987" y="2901755"/>
                </a:cubicBezTo>
                <a:cubicBezTo>
                  <a:pt x="899095" y="2908605"/>
                  <a:pt x="900203" y="2915455"/>
                  <a:pt x="901310" y="2922305"/>
                </a:cubicBezTo>
                <a:cubicBezTo>
                  <a:pt x="901262" y="2932855"/>
                  <a:pt x="906668" y="2933739"/>
                  <a:pt x="915218" y="2932356"/>
                </a:cubicBezTo>
                <a:cubicBezTo>
                  <a:pt x="934304" y="2931026"/>
                  <a:pt x="946599" y="2920252"/>
                  <a:pt x="956629" y="2906329"/>
                </a:cubicBezTo>
                <a:cubicBezTo>
                  <a:pt x="959773" y="2904063"/>
                  <a:pt x="960653" y="2898650"/>
                  <a:pt x="966059" y="2899532"/>
                </a:cubicBezTo>
                <a:cubicBezTo>
                  <a:pt x="969756" y="2900692"/>
                  <a:pt x="970586" y="2905829"/>
                  <a:pt x="972851" y="2908977"/>
                </a:cubicBezTo>
                <a:cubicBezTo>
                  <a:pt x="973404" y="2912402"/>
                  <a:pt x="973681" y="2914115"/>
                  <a:pt x="974235" y="2917539"/>
                </a:cubicBezTo>
                <a:cubicBezTo>
                  <a:pt x="976173" y="2929526"/>
                  <a:pt x="981857" y="2932121"/>
                  <a:pt x="991562" y="2927038"/>
                </a:cubicBezTo>
                <a:cubicBezTo>
                  <a:pt x="1000992" y="2920241"/>
                  <a:pt x="1006952" y="2924548"/>
                  <a:pt x="1013467" y="2932281"/>
                </a:cubicBezTo>
                <a:cubicBezTo>
                  <a:pt x="1019704" y="2938301"/>
                  <a:pt x="1019102" y="2945427"/>
                  <a:pt x="1014803" y="2951394"/>
                </a:cubicBezTo>
                <a:cubicBezTo>
                  <a:pt x="1010781" y="2959074"/>
                  <a:pt x="1001678" y="2957031"/>
                  <a:pt x="994007" y="2953000"/>
                </a:cubicBezTo>
                <a:cubicBezTo>
                  <a:pt x="988600" y="2952118"/>
                  <a:pt x="984627" y="2949246"/>
                  <a:pt x="980605" y="2956924"/>
                </a:cubicBezTo>
                <a:lnTo>
                  <a:pt x="982337" y="2963165"/>
                </a:lnTo>
                <a:lnTo>
                  <a:pt x="998260" y="2965710"/>
                </a:lnTo>
                <a:lnTo>
                  <a:pt x="1015245" y="2963746"/>
                </a:lnTo>
                <a:lnTo>
                  <a:pt x="1025616" y="2953160"/>
                </a:lnTo>
                <a:cubicBezTo>
                  <a:pt x="1028856" y="2929792"/>
                  <a:pt x="1044799" y="2930728"/>
                  <a:pt x="1060742" y="2931664"/>
                </a:cubicBezTo>
                <a:cubicBezTo>
                  <a:pt x="1077402" y="2931606"/>
                  <a:pt x="1094049" y="2934185"/>
                  <a:pt x="1110553" y="2937226"/>
                </a:cubicBezTo>
                <a:lnTo>
                  <a:pt x="1131551" y="2940804"/>
                </a:lnTo>
                <a:lnTo>
                  <a:pt x="1138411" y="2940175"/>
                </a:lnTo>
                <a:cubicBezTo>
                  <a:pt x="1164016" y="2940088"/>
                  <a:pt x="1189570" y="2945024"/>
                  <a:pt x="1214869" y="2957960"/>
                </a:cubicBezTo>
                <a:cubicBezTo>
                  <a:pt x="1234228" y="2967554"/>
                  <a:pt x="1242199" y="2960312"/>
                  <a:pt x="1244717" y="2939573"/>
                </a:cubicBezTo>
                <a:cubicBezTo>
                  <a:pt x="1245394" y="2936045"/>
                  <a:pt x="1241001" y="2932268"/>
                  <a:pt x="1245203" y="2929420"/>
                </a:cubicBezTo>
                <a:cubicBezTo>
                  <a:pt x="1249839" y="2928120"/>
                  <a:pt x="1253798" y="2930348"/>
                  <a:pt x="1256211" y="2933010"/>
                </a:cubicBezTo>
                <a:cubicBezTo>
                  <a:pt x="1258625" y="2935672"/>
                  <a:pt x="1261039" y="2938334"/>
                  <a:pt x="1263018" y="2939448"/>
                </a:cubicBezTo>
                <a:cubicBezTo>
                  <a:pt x="1269824" y="2945886"/>
                  <a:pt x="1277741" y="2950342"/>
                  <a:pt x="1283299" y="2940437"/>
                </a:cubicBezTo>
                <a:cubicBezTo>
                  <a:pt x="1290399" y="2930099"/>
                  <a:pt x="1277604" y="2932018"/>
                  <a:pt x="1273212" y="2928244"/>
                </a:cubicBezTo>
                <a:cubicBezTo>
                  <a:pt x="1272776" y="2926695"/>
                  <a:pt x="1271231" y="2927128"/>
                  <a:pt x="1270796" y="2925581"/>
                </a:cubicBezTo>
                <a:cubicBezTo>
                  <a:pt x="1266838" y="2923352"/>
                  <a:pt x="1263991" y="2919143"/>
                  <a:pt x="1266213" y="2915181"/>
                </a:cubicBezTo>
                <a:lnTo>
                  <a:pt x="1272029" y="2912615"/>
                </a:lnTo>
                <a:lnTo>
                  <a:pt x="1254241" y="2902127"/>
                </a:lnTo>
                <a:cubicBezTo>
                  <a:pt x="1264940" y="2897761"/>
                  <a:pt x="1270289" y="2895579"/>
                  <a:pt x="1277337" y="2895756"/>
                </a:cubicBezTo>
                <a:lnTo>
                  <a:pt x="1306330" y="2902548"/>
                </a:lnTo>
                <a:lnTo>
                  <a:pt x="1320596" y="2883236"/>
                </a:lnTo>
                <a:cubicBezTo>
                  <a:pt x="1322819" y="2879273"/>
                  <a:pt x="1328132" y="2874445"/>
                  <a:pt x="1326830" y="2869802"/>
                </a:cubicBezTo>
                <a:lnTo>
                  <a:pt x="1311210" y="2851217"/>
                </a:lnTo>
                <a:lnTo>
                  <a:pt x="1303817" y="2852492"/>
                </a:lnTo>
                <a:lnTo>
                  <a:pt x="1283438" y="2848659"/>
                </a:lnTo>
                <a:lnTo>
                  <a:pt x="1240681" y="2862038"/>
                </a:lnTo>
                <a:cubicBezTo>
                  <a:pt x="1225211" y="2864081"/>
                  <a:pt x="1209228" y="2863555"/>
                  <a:pt x="1192593" y="2860711"/>
                </a:cubicBezTo>
                <a:cubicBezTo>
                  <a:pt x="1180908" y="2860647"/>
                  <a:pt x="1169221" y="2860586"/>
                  <a:pt x="1162121" y="2870925"/>
                </a:cubicBezTo>
                <a:cubicBezTo>
                  <a:pt x="1155697" y="2877736"/>
                  <a:pt x="1152172" y="2877054"/>
                  <a:pt x="1148022" y="2868202"/>
                </a:cubicBezTo>
                <a:lnTo>
                  <a:pt x="1142976" y="2865128"/>
                </a:lnTo>
                <a:lnTo>
                  <a:pt x="1129682" y="2871821"/>
                </a:lnTo>
                <a:cubicBezTo>
                  <a:pt x="1121626" y="2875727"/>
                  <a:pt x="1117496" y="2885697"/>
                  <a:pt x="1107465" y="2887574"/>
                </a:cubicBezTo>
                <a:cubicBezTo>
                  <a:pt x="1109593" y="2877579"/>
                  <a:pt x="1111696" y="2869587"/>
                  <a:pt x="1113825" y="2859591"/>
                </a:cubicBezTo>
                <a:lnTo>
                  <a:pt x="1112916" y="2850635"/>
                </a:lnTo>
                <a:lnTo>
                  <a:pt x="1075789" y="2848396"/>
                </a:lnTo>
                <a:cubicBezTo>
                  <a:pt x="1062559" y="2848768"/>
                  <a:pt x="1055319" y="2840783"/>
                  <a:pt x="1053392" y="2827970"/>
                </a:cubicBezTo>
                <a:cubicBezTo>
                  <a:pt x="1052957" y="2826421"/>
                  <a:pt x="1052090" y="2823326"/>
                  <a:pt x="1052767" y="2819797"/>
                </a:cubicBezTo>
                <a:lnTo>
                  <a:pt x="1047630" y="2812203"/>
                </a:lnTo>
                <a:lnTo>
                  <a:pt x="1036410" y="2809430"/>
                </a:lnTo>
                <a:lnTo>
                  <a:pt x="1032012" y="2814142"/>
                </a:lnTo>
                <a:cubicBezTo>
                  <a:pt x="1031944" y="2816873"/>
                  <a:pt x="1032921" y="2820356"/>
                  <a:pt x="1033790" y="2823450"/>
                </a:cubicBezTo>
                <a:cubicBezTo>
                  <a:pt x="1033980" y="2830075"/>
                  <a:pt x="1035715" y="2836265"/>
                  <a:pt x="1026877" y="2840414"/>
                </a:cubicBezTo>
                <a:cubicBezTo>
                  <a:pt x="1012970" y="2844313"/>
                  <a:pt x="996266" y="2832305"/>
                  <a:pt x="995451" y="2817510"/>
                </a:cubicBezTo>
                <a:cubicBezTo>
                  <a:pt x="994149" y="2812867"/>
                  <a:pt x="996371" y="2808905"/>
                  <a:pt x="991978" y="2805130"/>
                </a:cubicBezTo>
                <a:cubicBezTo>
                  <a:pt x="987343" y="2806430"/>
                  <a:pt x="988645" y="2811072"/>
                  <a:pt x="985988" y="2813487"/>
                </a:cubicBezTo>
                <a:cubicBezTo>
                  <a:pt x="980866" y="2824939"/>
                  <a:pt x="974683" y="2826674"/>
                  <a:pt x="965463" y="2817574"/>
                </a:cubicBezTo>
                <a:cubicBezTo>
                  <a:pt x="952962" y="2802717"/>
                  <a:pt x="937127" y="2793804"/>
                  <a:pt x="921726" y="2786438"/>
                </a:cubicBezTo>
                <a:lnTo>
                  <a:pt x="910528" y="2778594"/>
                </a:lnTo>
                <a:lnTo>
                  <a:pt x="879719" y="2774925"/>
                </a:lnTo>
                <a:cubicBezTo>
                  <a:pt x="868724" y="2773782"/>
                  <a:pt x="857737" y="2772139"/>
                  <a:pt x="846780" y="2767990"/>
                </a:cubicBezTo>
                <a:cubicBezTo>
                  <a:pt x="832848" y="2761799"/>
                  <a:pt x="824919" y="2755685"/>
                  <a:pt x="829153" y="2737698"/>
                </a:cubicBezTo>
                <a:cubicBezTo>
                  <a:pt x="831434" y="2715678"/>
                  <a:pt x="815577" y="2703448"/>
                  <a:pt x="795437" y="2713214"/>
                </a:cubicBezTo>
                <a:cubicBezTo>
                  <a:pt x="779324" y="2721028"/>
                  <a:pt x="767342" y="2718869"/>
                  <a:pt x="753436" y="2710674"/>
                </a:cubicBezTo>
                <a:cubicBezTo>
                  <a:pt x="745534" y="2702555"/>
                  <a:pt x="737529" y="2702452"/>
                  <a:pt x="727420" y="2710342"/>
                </a:cubicBezTo>
                <a:cubicBezTo>
                  <a:pt x="717286" y="2720236"/>
                  <a:pt x="705253" y="2722087"/>
                  <a:pt x="693323" y="2715922"/>
                </a:cubicBezTo>
                <a:cubicBezTo>
                  <a:pt x="685342" y="2713815"/>
                  <a:pt x="675413" y="2707675"/>
                  <a:pt x="667408" y="2707574"/>
                </a:cubicBezTo>
                <a:cubicBezTo>
                  <a:pt x="655401" y="2707420"/>
                  <a:pt x="651473" y="2701357"/>
                  <a:pt x="649601" y="2691310"/>
                </a:cubicBezTo>
                <a:cubicBezTo>
                  <a:pt x="643852" y="2671191"/>
                  <a:pt x="639876" y="2669136"/>
                  <a:pt x="619709" y="2680906"/>
                </a:cubicBezTo>
                <a:cubicBezTo>
                  <a:pt x="607600" y="2688770"/>
                  <a:pt x="595465" y="2698638"/>
                  <a:pt x="581405" y="2702468"/>
                </a:cubicBezTo>
                <a:cubicBezTo>
                  <a:pt x="581431" y="2700464"/>
                  <a:pt x="579429" y="2700438"/>
                  <a:pt x="579454" y="2698434"/>
                </a:cubicBezTo>
                <a:cubicBezTo>
                  <a:pt x="597798" y="2672610"/>
                  <a:pt x="597798" y="2672610"/>
                  <a:pt x="582146" y="2644347"/>
                </a:cubicBezTo>
                <a:cubicBezTo>
                  <a:pt x="580195" y="2640313"/>
                  <a:pt x="578246" y="2636279"/>
                  <a:pt x="576270" y="2634250"/>
                </a:cubicBezTo>
                <a:cubicBezTo>
                  <a:pt x="560694" y="2599975"/>
                  <a:pt x="536755" y="2593655"/>
                  <a:pt x="502529" y="2609256"/>
                </a:cubicBezTo>
                <a:cubicBezTo>
                  <a:pt x="484391" y="2619046"/>
                  <a:pt x="472460" y="2612880"/>
                  <a:pt x="470713" y="2592813"/>
                </a:cubicBezTo>
                <a:cubicBezTo>
                  <a:pt x="468840" y="2582768"/>
                  <a:pt x="468968" y="2572747"/>
                  <a:pt x="471097" y="2562751"/>
                </a:cubicBezTo>
                <a:cubicBezTo>
                  <a:pt x="477459" y="2534769"/>
                  <a:pt x="503577" y="2527084"/>
                  <a:pt x="523360" y="2545377"/>
                </a:cubicBezTo>
                <a:cubicBezTo>
                  <a:pt x="539191" y="2559610"/>
                  <a:pt x="555124" y="2565827"/>
                  <a:pt x="573084" y="2570065"/>
                </a:cubicBezTo>
                <a:cubicBezTo>
                  <a:pt x="591071" y="2572299"/>
                  <a:pt x="607004" y="2578516"/>
                  <a:pt x="618832" y="2592699"/>
                </a:cubicBezTo>
                <a:cubicBezTo>
                  <a:pt x="636538" y="2616977"/>
                  <a:pt x="646519" y="2619109"/>
                  <a:pt x="668788" y="2599349"/>
                </a:cubicBezTo>
                <a:cubicBezTo>
                  <a:pt x="684950" y="2587527"/>
                  <a:pt x="699011" y="2583698"/>
                  <a:pt x="718972" y="2587960"/>
                </a:cubicBezTo>
                <a:cubicBezTo>
                  <a:pt x="754918" y="2594433"/>
                  <a:pt x="788736" y="2610901"/>
                  <a:pt x="822654" y="2619350"/>
                </a:cubicBezTo>
                <a:cubicBezTo>
                  <a:pt x="852572" y="2627750"/>
                  <a:pt x="882590" y="2628132"/>
                  <a:pt x="908836" y="2610426"/>
                </a:cubicBezTo>
                <a:cubicBezTo>
                  <a:pt x="922999" y="2598580"/>
                  <a:pt x="930952" y="2602691"/>
                  <a:pt x="942807" y="2614869"/>
                </a:cubicBezTo>
                <a:lnTo>
                  <a:pt x="947262" y="2618674"/>
                </a:lnTo>
                <a:lnTo>
                  <a:pt x="949378" y="2612376"/>
                </a:lnTo>
                <a:cubicBezTo>
                  <a:pt x="953224" y="2609001"/>
                  <a:pt x="959019" y="2607377"/>
                  <a:pt x="966407" y="2606973"/>
                </a:cubicBezTo>
                <a:cubicBezTo>
                  <a:pt x="977659" y="2605487"/>
                  <a:pt x="985576" y="2609944"/>
                  <a:pt x="994797" y="2619044"/>
                </a:cubicBezTo>
                <a:cubicBezTo>
                  <a:pt x="1020475" y="2645227"/>
                  <a:pt x="1052390" y="2657979"/>
                  <a:pt x="1090103" y="2655748"/>
                </a:cubicBezTo>
                <a:cubicBezTo>
                  <a:pt x="1122069" y="2656799"/>
                  <a:pt x="1122069" y="2656799"/>
                  <a:pt x="1107206" y="2627580"/>
                </a:cubicBezTo>
                <a:cubicBezTo>
                  <a:pt x="1099341" y="2611423"/>
                  <a:pt x="1100261" y="2602819"/>
                  <a:pt x="1112433" y="2592727"/>
                </a:cubicBezTo>
                <a:cubicBezTo>
                  <a:pt x="1123581" y="2614642"/>
                  <a:pt x="1129518" y="2617984"/>
                  <a:pt x="1153133" y="2613031"/>
                </a:cubicBezTo>
                <a:cubicBezTo>
                  <a:pt x="1168587" y="2608697"/>
                  <a:pt x="1184283" y="2599285"/>
                  <a:pt x="1199441" y="2611727"/>
                </a:cubicBezTo>
                <a:cubicBezTo>
                  <a:pt x="1199875" y="2613275"/>
                  <a:pt x="1201421" y="2612842"/>
                  <a:pt x="1202965" y="2612408"/>
                </a:cubicBezTo>
                <a:cubicBezTo>
                  <a:pt x="1219773" y="2601017"/>
                  <a:pt x="1225140" y="2584488"/>
                  <a:pt x="1221042" y="2563936"/>
                </a:cubicBezTo>
                <a:cubicBezTo>
                  <a:pt x="1218004" y="2553103"/>
                  <a:pt x="1214965" y="2542270"/>
                  <a:pt x="1226027" y="2534159"/>
                </a:cubicBezTo>
                <a:cubicBezTo>
                  <a:pt x="1227139" y="2532179"/>
                  <a:pt x="1230906" y="2527784"/>
                  <a:pt x="1232208" y="2532426"/>
                </a:cubicBezTo>
                <a:cubicBezTo>
                  <a:pt x="1237226" y="2544372"/>
                  <a:pt x="1248477" y="2542887"/>
                  <a:pt x="1259052" y="2544930"/>
                </a:cubicBezTo>
                <a:cubicBezTo>
                  <a:pt x="1271171" y="2546537"/>
                  <a:pt x="1279522" y="2552542"/>
                  <a:pt x="1281450" y="2565356"/>
                </a:cubicBezTo>
                <a:cubicBezTo>
                  <a:pt x="1283810" y="2579718"/>
                  <a:pt x="1293031" y="2588817"/>
                  <a:pt x="1307130" y="2591540"/>
                </a:cubicBezTo>
                <a:cubicBezTo>
                  <a:pt x="1320117" y="2596245"/>
                  <a:pt x="1329632" y="2588568"/>
                  <a:pt x="1338279" y="2577797"/>
                </a:cubicBezTo>
                <a:cubicBezTo>
                  <a:pt x="1344948" y="2565911"/>
                  <a:pt x="1349775" y="2571234"/>
                  <a:pt x="1352380" y="2580519"/>
                </a:cubicBezTo>
                <a:cubicBezTo>
                  <a:pt x="1356285" y="2594447"/>
                  <a:pt x="1365315" y="2596923"/>
                  <a:pt x="1376809" y="2590361"/>
                </a:cubicBezTo>
                <a:cubicBezTo>
                  <a:pt x="1379900" y="2589494"/>
                  <a:pt x="1382990" y="2588627"/>
                  <a:pt x="1385647" y="2586212"/>
                </a:cubicBezTo>
                <a:cubicBezTo>
                  <a:pt x="1398687" y="2579217"/>
                  <a:pt x="1409939" y="2577730"/>
                  <a:pt x="1420460" y="2591473"/>
                </a:cubicBezTo>
                <a:cubicBezTo>
                  <a:pt x="1432094" y="2603235"/>
                  <a:pt x="1448172" y="2607072"/>
                  <a:pt x="1462515" y="2604719"/>
                </a:cubicBezTo>
                <a:cubicBezTo>
                  <a:pt x="1474200" y="2604779"/>
                  <a:pt x="1486562" y="2601311"/>
                  <a:pt x="1478697" y="2585155"/>
                </a:cubicBezTo>
                <a:cubicBezTo>
                  <a:pt x="1477395" y="2580513"/>
                  <a:pt x="1477205" y="2573890"/>
                  <a:pt x="1477448" y="2568813"/>
                </a:cubicBezTo>
                <a:cubicBezTo>
                  <a:pt x="1474409" y="2557979"/>
                  <a:pt x="1476007" y="2545847"/>
                  <a:pt x="1467222" y="2538294"/>
                </a:cubicBezTo>
                <a:cubicBezTo>
                  <a:pt x="1456117" y="2531393"/>
                  <a:pt x="1449434" y="2522418"/>
                  <a:pt x="1444711" y="2512264"/>
                </a:cubicBezTo>
                <a:lnTo>
                  <a:pt x="1441405" y="2502076"/>
                </a:lnTo>
                <a:lnTo>
                  <a:pt x="1432219" y="2495327"/>
                </a:lnTo>
                <a:cubicBezTo>
                  <a:pt x="1428228" y="2494274"/>
                  <a:pt x="1423719" y="2494717"/>
                  <a:pt x="1418689" y="2496657"/>
                </a:cubicBezTo>
                <a:cubicBezTo>
                  <a:pt x="1404606" y="2502492"/>
                  <a:pt x="1388569" y="2504291"/>
                  <a:pt x="1372636" y="2498075"/>
                </a:cubicBezTo>
                <a:cubicBezTo>
                  <a:pt x="1324810" y="2481429"/>
                  <a:pt x="1270827" y="2476731"/>
                  <a:pt x="1223052" y="2456078"/>
                </a:cubicBezTo>
                <a:cubicBezTo>
                  <a:pt x="1207144" y="2447857"/>
                  <a:pt x="1191160" y="2445648"/>
                  <a:pt x="1175048" y="2453461"/>
                </a:cubicBezTo>
                <a:cubicBezTo>
                  <a:pt x="1140847" y="2467057"/>
                  <a:pt x="1130866" y="2464926"/>
                  <a:pt x="1109237" y="2434582"/>
                </a:cubicBezTo>
                <a:cubicBezTo>
                  <a:pt x="1101383" y="2422454"/>
                  <a:pt x="1091479" y="2414311"/>
                  <a:pt x="1079472" y="2414157"/>
                </a:cubicBezTo>
                <a:cubicBezTo>
                  <a:pt x="1037471" y="2411617"/>
                  <a:pt x="999651" y="2395100"/>
                  <a:pt x="961781" y="2382589"/>
                </a:cubicBezTo>
                <a:cubicBezTo>
                  <a:pt x="927912" y="2370130"/>
                  <a:pt x="894019" y="2359676"/>
                  <a:pt x="857919" y="2365230"/>
                </a:cubicBezTo>
                <a:cubicBezTo>
                  <a:pt x="843885" y="2367055"/>
                  <a:pt x="835931" y="2362944"/>
                  <a:pt x="830055" y="2352848"/>
                </a:cubicBezTo>
                <a:cubicBezTo>
                  <a:pt x="822204" y="2340720"/>
                  <a:pt x="812376" y="2326564"/>
                  <a:pt x="796315" y="2330368"/>
                </a:cubicBezTo>
                <a:cubicBezTo>
                  <a:pt x="762191" y="2337951"/>
                  <a:pt x="734353" y="2323565"/>
                  <a:pt x="710645" y="2299208"/>
                </a:cubicBezTo>
                <a:cubicBezTo>
                  <a:pt x="675055" y="2264678"/>
                  <a:pt x="631182" y="2252092"/>
                  <a:pt x="582973" y="2265508"/>
                </a:cubicBezTo>
                <a:cubicBezTo>
                  <a:pt x="564910" y="2269288"/>
                  <a:pt x="558957" y="2265202"/>
                  <a:pt x="559186" y="2247165"/>
                </a:cubicBezTo>
                <a:cubicBezTo>
                  <a:pt x="559265" y="2241152"/>
                  <a:pt x="559340" y="2235140"/>
                  <a:pt x="557390" y="2231106"/>
                </a:cubicBezTo>
                <a:cubicBezTo>
                  <a:pt x="531910" y="2188687"/>
                  <a:pt x="506405" y="2148272"/>
                  <a:pt x="452499" y="2137563"/>
                </a:cubicBezTo>
                <a:cubicBezTo>
                  <a:pt x="440517" y="2135405"/>
                  <a:pt x="442594" y="2129418"/>
                  <a:pt x="446700" y="2121452"/>
                </a:cubicBezTo>
                <a:cubicBezTo>
                  <a:pt x="448752" y="2117469"/>
                  <a:pt x="452806" y="2113512"/>
                  <a:pt x="456859" y="2109555"/>
                </a:cubicBezTo>
                <a:cubicBezTo>
                  <a:pt x="464967" y="2101640"/>
                  <a:pt x="473047" y="2095730"/>
                  <a:pt x="465196" y="2083602"/>
                </a:cubicBezTo>
                <a:cubicBezTo>
                  <a:pt x="459346" y="2071501"/>
                  <a:pt x="449237" y="2079389"/>
                  <a:pt x="439206" y="2081267"/>
                </a:cubicBezTo>
                <a:cubicBezTo>
                  <a:pt x="419116" y="2087024"/>
                  <a:pt x="397025" y="2092756"/>
                  <a:pt x="381169" y="2080528"/>
                </a:cubicBezTo>
                <a:cubicBezTo>
                  <a:pt x="361334" y="2066243"/>
                  <a:pt x="351252" y="2072127"/>
                  <a:pt x="337039" y="2087982"/>
                </a:cubicBezTo>
                <a:cubicBezTo>
                  <a:pt x="332985" y="2091940"/>
                  <a:pt x="328932" y="2095897"/>
                  <a:pt x="322903" y="2097825"/>
                </a:cubicBezTo>
                <a:cubicBezTo>
                  <a:pt x="316823" y="2103762"/>
                  <a:pt x="310792" y="2105689"/>
                  <a:pt x="302889" y="2097570"/>
                </a:cubicBezTo>
                <a:cubicBezTo>
                  <a:pt x="296963" y="2091480"/>
                  <a:pt x="297064" y="2083464"/>
                  <a:pt x="303145" y="2077529"/>
                </a:cubicBezTo>
                <a:cubicBezTo>
                  <a:pt x="309252" y="2069588"/>
                  <a:pt x="311355" y="2061597"/>
                  <a:pt x="319436" y="2055686"/>
                </a:cubicBezTo>
                <a:cubicBezTo>
                  <a:pt x="323464" y="2053733"/>
                  <a:pt x="327493" y="2051779"/>
                  <a:pt x="325567" y="2045742"/>
                </a:cubicBezTo>
                <a:cubicBezTo>
                  <a:pt x="323617" y="2041708"/>
                  <a:pt x="317588" y="2043635"/>
                  <a:pt x="313586" y="2043586"/>
                </a:cubicBezTo>
                <a:cubicBezTo>
                  <a:pt x="307583" y="2043508"/>
                  <a:pt x="303580" y="2043458"/>
                  <a:pt x="299525" y="2047415"/>
                </a:cubicBezTo>
                <a:cubicBezTo>
                  <a:pt x="295473" y="2051371"/>
                  <a:pt x="291471" y="2051320"/>
                  <a:pt x="287518" y="2047261"/>
                </a:cubicBezTo>
                <a:cubicBezTo>
                  <a:pt x="265786" y="2024934"/>
                  <a:pt x="239897" y="2014583"/>
                  <a:pt x="209853" y="2016204"/>
                </a:cubicBezTo>
                <a:cubicBezTo>
                  <a:pt x="195818" y="2018029"/>
                  <a:pt x="181809" y="2017850"/>
                  <a:pt x="167826" y="2015668"/>
                </a:cubicBezTo>
                <a:cubicBezTo>
                  <a:pt x="159822" y="2015566"/>
                  <a:pt x="147813" y="2015413"/>
                  <a:pt x="143939" y="2005341"/>
                </a:cubicBezTo>
                <a:cubicBezTo>
                  <a:pt x="142040" y="1997299"/>
                  <a:pt x="152122" y="1991414"/>
                  <a:pt x="158204" y="1985478"/>
                </a:cubicBezTo>
                <a:cubicBezTo>
                  <a:pt x="162257" y="1981521"/>
                  <a:pt x="166285" y="1979568"/>
                  <a:pt x="170339" y="1975610"/>
                </a:cubicBezTo>
                <a:cubicBezTo>
                  <a:pt x="174392" y="1971652"/>
                  <a:pt x="184450" y="1967771"/>
                  <a:pt x="180549" y="1959704"/>
                </a:cubicBezTo>
                <a:cubicBezTo>
                  <a:pt x="178650" y="1951662"/>
                  <a:pt x="168644" y="1951536"/>
                  <a:pt x="160614" y="1953437"/>
                </a:cubicBezTo>
                <a:cubicBezTo>
                  <a:pt x="142601" y="1953207"/>
                  <a:pt x="128644" y="1949020"/>
                  <a:pt x="110735" y="1940774"/>
                </a:cubicBezTo>
                <a:cubicBezTo>
                  <a:pt x="70966" y="1920223"/>
                  <a:pt x="48824" y="1929961"/>
                  <a:pt x="32303" y="1969842"/>
                </a:cubicBezTo>
                <a:cubicBezTo>
                  <a:pt x="26094" y="1985798"/>
                  <a:pt x="15986" y="1993687"/>
                  <a:pt x="0" y="1991479"/>
                </a:cubicBezTo>
                <a:cubicBezTo>
                  <a:pt x="487" y="1953399"/>
                  <a:pt x="946" y="1917325"/>
                  <a:pt x="1432" y="1879246"/>
                </a:cubicBezTo>
                <a:cubicBezTo>
                  <a:pt x="29475" y="1877599"/>
                  <a:pt x="35607" y="1867654"/>
                  <a:pt x="27832" y="1849515"/>
                </a:cubicBezTo>
                <a:cubicBezTo>
                  <a:pt x="25907" y="1843477"/>
                  <a:pt x="17953" y="1839367"/>
                  <a:pt x="22032" y="1833405"/>
                </a:cubicBezTo>
                <a:cubicBezTo>
                  <a:pt x="28112" y="1827468"/>
                  <a:pt x="36092" y="1829575"/>
                  <a:pt x="42069" y="1831657"/>
                </a:cubicBezTo>
                <a:cubicBezTo>
                  <a:pt x="48073" y="1831733"/>
                  <a:pt x="52050" y="1833788"/>
                  <a:pt x="56028" y="1835844"/>
                </a:cubicBezTo>
                <a:cubicBezTo>
                  <a:pt x="67984" y="1840005"/>
                  <a:pt x="74015" y="1838078"/>
                  <a:pt x="76194" y="1824073"/>
                </a:cubicBezTo>
                <a:cubicBezTo>
                  <a:pt x="78297" y="1816082"/>
                  <a:pt x="84455" y="1804134"/>
                  <a:pt x="94384" y="1810274"/>
                </a:cubicBezTo>
                <a:cubicBezTo>
                  <a:pt x="108316" y="1816464"/>
                  <a:pt x="122325" y="1816643"/>
                  <a:pt x="136309" y="1818825"/>
                </a:cubicBezTo>
                <a:cubicBezTo>
                  <a:pt x="148291" y="1820984"/>
                  <a:pt x="162248" y="1825171"/>
                  <a:pt x="176309" y="1821341"/>
                </a:cubicBezTo>
                <a:cubicBezTo>
                  <a:pt x="188366" y="1817485"/>
                  <a:pt x="202427" y="1813655"/>
                  <a:pt x="192676" y="1793487"/>
                </a:cubicBezTo>
                <a:cubicBezTo>
                  <a:pt x="188751" y="1787423"/>
                  <a:pt x="192804" y="1783467"/>
                  <a:pt x="200834" y="1781563"/>
                </a:cubicBezTo>
                <a:cubicBezTo>
                  <a:pt x="230854" y="1781946"/>
                  <a:pt x="240757" y="1790091"/>
                  <a:pt x="242376" y="1820179"/>
                </a:cubicBezTo>
                <a:cubicBezTo>
                  <a:pt x="242249" y="1830200"/>
                  <a:pt x="244146" y="1838242"/>
                  <a:pt x="252101" y="1842353"/>
                </a:cubicBezTo>
                <a:cubicBezTo>
                  <a:pt x="266032" y="1848543"/>
                  <a:pt x="279990" y="1852729"/>
                  <a:pt x="296052" y="1848925"/>
                </a:cubicBezTo>
                <a:cubicBezTo>
                  <a:pt x="300054" y="1848976"/>
                  <a:pt x="302157" y="1840985"/>
                  <a:pt x="300208" y="1836950"/>
                </a:cubicBezTo>
                <a:cubicBezTo>
                  <a:pt x="300284" y="1830939"/>
                  <a:pt x="300387" y="1822922"/>
                  <a:pt x="304440" y="1818965"/>
                </a:cubicBezTo>
                <a:cubicBezTo>
                  <a:pt x="310520" y="1813029"/>
                  <a:pt x="318704" y="1799102"/>
                  <a:pt x="324554" y="1811203"/>
                </a:cubicBezTo>
                <a:cubicBezTo>
                  <a:pt x="340284" y="1833454"/>
                  <a:pt x="360296" y="1833708"/>
                  <a:pt x="382311" y="1833989"/>
                </a:cubicBezTo>
                <a:cubicBezTo>
                  <a:pt x="394292" y="1836147"/>
                  <a:pt x="406274" y="1838304"/>
                  <a:pt x="416153" y="1848453"/>
                </a:cubicBezTo>
                <a:cubicBezTo>
                  <a:pt x="453717" y="1885013"/>
                  <a:pt x="483762" y="1883391"/>
                  <a:pt x="512342" y="1839657"/>
                </a:cubicBezTo>
                <a:cubicBezTo>
                  <a:pt x="520500" y="1827733"/>
                  <a:pt x="530557" y="1823853"/>
                  <a:pt x="540410" y="1836006"/>
                </a:cubicBezTo>
                <a:cubicBezTo>
                  <a:pt x="564119" y="1860360"/>
                  <a:pt x="594035" y="1868761"/>
                  <a:pt x="626030" y="1871173"/>
                </a:cubicBezTo>
                <a:cubicBezTo>
                  <a:pt x="642015" y="1873381"/>
                  <a:pt x="658050" y="1871581"/>
                  <a:pt x="676036" y="1873815"/>
                </a:cubicBezTo>
                <a:cubicBezTo>
                  <a:pt x="706004" y="1878206"/>
                  <a:pt x="732020" y="1878538"/>
                  <a:pt x="744489" y="1842616"/>
                </a:cubicBezTo>
                <a:cubicBezTo>
                  <a:pt x="744309" y="1856645"/>
                  <a:pt x="742180" y="1866641"/>
                  <a:pt x="748030" y="1878741"/>
                </a:cubicBezTo>
                <a:cubicBezTo>
                  <a:pt x="753829" y="1894852"/>
                  <a:pt x="767761" y="1901043"/>
                  <a:pt x="781772" y="1901222"/>
                </a:cubicBezTo>
                <a:cubicBezTo>
                  <a:pt x="797806" y="1899421"/>
                  <a:pt x="787978" y="1885265"/>
                  <a:pt x="790082" y="1877272"/>
                </a:cubicBezTo>
                <a:cubicBezTo>
                  <a:pt x="792237" y="1865273"/>
                  <a:pt x="800343" y="1857359"/>
                  <a:pt x="812275" y="1863525"/>
                </a:cubicBezTo>
                <a:cubicBezTo>
                  <a:pt x="828183" y="1871746"/>
                  <a:pt x="842191" y="1871925"/>
                  <a:pt x="860228" y="1870150"/>
                </a:cubicBezTo>
                <a:cubicBezTo>
                  <a:pt x="882320" y="1864417"/>
                  <a:pt x="904333" y="1864699"/>
                  <a:pt x="924141" y="1880987"/>
                </a:cubicBezTo>
                <a:cubicBezTo>
                  <a:pt x="936021" y="1891161"/>
                  <a:pt x="948054" y="1889311"/>
                  <a:pt x="958189" y="1879417"/>
                </a:cubicBezTo>
                <a:cubicBezTo>
                  <a:pt x="964269" y="1873481"/>
                  <a:pt x="970349" y="1867544"/>
                  <a:pt x="974402" y="1863587"/>
                </a:cubicBezTo>
                <a:cubicBezTo>
                  <a:pt x="984511" y="1855698"/>
                  <a:pt x="990694" y="1841746"/>
                  <a:pt x="1002650" y="1845907"/>
                </a:cubicBezTo>
                <a:cubicBezTo>
                  <a:pt x="1014607" y="1850069"/>
                  <a:pt x="1012427" y="1864072"/>
                  <a:pt x="1012299" y="1874093"/>
                </a:cubicBezTo>
                <a:cubicBezTo>
                  <a:pt x="1012171" y="1884113"/>
                  <a:pt x="1020227" y="1880207"/>
                  <a:pt x="1026206" y="1882288"/>
                </a:cubicBezTo>
                <a:cubicBezTo>
                  <a:pt x="1032210" y="1882365"/>
                  <a:pt x="1038214" y="1882442"/>
                  <a:pt x="1036315" y="1874400"/>
                </a:cubicBezTo>
                <a:cubicBezTo>
                  <a:pt x="1032592" y="1852303"/>
                  <a:pt x="1044678" y="1846444"/>
                  <a:pt x="1062714" y="1844667"/>
                </a:cubicBezTo>
                <a:cubicBezTo>
                  <a:pt x="1080751" y="1842893"/>
                  <a:pt x="1082854" y="1834902"/>
                  <a:pt x="1071027" y="1820721"/>
                </a:cubicBezTo>
                <a:cubicBezTo>
                  <a:pt x="1069075" y="1816686"/>
                  <a:pt x="1063097" y="1814605"/>
                  <a:pt x="1057118" y="1812524"/>
                </a:cubicBezTo>
                <a:cubicBezTo>
                  <a:pt x="1005392" y="1787812"/>
                  <a:pt x="949512" y="1775073"/>
                  <a:pt x="891551" y="1768319"/>
                </a:cubicBezTo>
                <a:cubicBezTo>
                  <a:pt x="845598" y="1761720"/>
                  <a:pt x="803700" y="1751164"/>
                  <a:pt x="766060" y="1720617"/>
                </a:cubicBezTo>
                <a:cubicBezTo>
                  <a:pt x="744274" y="1702299"/>
                  <a:pt x="728571" y="1678044"/>
                  <a:pt x="714895" y="1651813"/>
                </a:cubicBezTo>
                <a:cubicBezTo>
                  <a:pt x="700579" y="1675684"/>
                  <a:pt x="690547" y="1677560"/>
                  <a:pt x="670790" y="1657264"/>
                </a:cubicBezTo>
                <a:cubicBezTo>
                  <a:pt x="664864" y="1651174"/>
                  <a:pt x="660988" y="1641103"/>
                  <a:pt x="663117" y="1631107"/>
                </a:cubicBezTo>
                <a:cubicBezTo>
                  <a:pt x="665348" y="1613095"/>
                  <a:pt x="651417" y="1606903"/>
                  <a:pt x="637433" y="1604721"/>
                </a:cubicBezTo>
                <a:cubicBezTo>
                  <a:pt x="623475" y="1600535"/>
                  <a:pt x="617344" y="1610479"/>
                  <a:pt x="611212" y="1620424"/>
                </a:cubicBezTo>
                <a:cubicBezTo>
                  <a:pt x="607082" y="1630393"/>
                  <a:pt x="606929" y="1642418"/>
                  <a:pt x="594768" y="1654289"/>
                </a:cubicBezTo>
                <a:cubicBezTo>
                  <a:pt x="601078" y="1630316"/>
                  <a:pt x="589148" y="1624150"/>
                  <a:pt x="573187" y="1619939"/>
                </a:cubicBezTo>
                <a:cubicBezTo>
                  <a:pt x="559205" y="1617756"/>
                  <a:pt x="543323" y="1607530"/>
                  <a:pt x="545478" y="1595531"/>
                </a:cubicBezTo>
                <a:cubicBezTo>
                  <a:pt x="549761" y="1573536"/>
                  <a:pt x="552044" y="1551516"/>
                  <a:pt x="566281" y="1533657"/>
                </a:cubicBezTo>
                <a:cubicBezTo>
                  <a:pt x="574415" y="1523738"/>
                  <a:pt x="582445" y="1521836"/>
                  <a:pt x="596429" y="1524018"/>
                </a:cubicBezTo>
                <a:cubicBezTo>
                  <a:pt x="606385" y="1528154"/>
                  <a:pt x="610336" y="1532214"/>
                  <a:pt x="608181" y="1544214"/>
                </a:cubicBezTo>
                <a:cubicBezTo>
                  <a:pt x="608079" y="1552230"/>
                  <a:pt x="614031" y="1556316"/>
                  <a:pt x="620035" y="1556392"/>
                </a:cubicBezTo>
                <a:cubicBezTo>
                  <a:pt x="644076" y="1554694"/>
                  <a:pt x="657931" y="1566897"/>
                  <a:pt x="671762" y="1581106"/>
                </a:cubicBezTo>
                <a:cubicBezTo>
                  <a:pt x="685616" y="1593308"/>
                  <a:pt x="701575" y="1597521"/>
                  <a:pt x="715764" y="1583671"/>
                </a:cubicBezTo>
                <a:cubicBezTo>
                  <a:pt x="725898" y="1573778"/>
                  <a:pt x="729848" y="1577837"/>
                  <a:pt x="727695" y="1589836"/>
                </a:cubicBezTo>
                <a:cubicBezTo>
                  <a:pt x="727593" y="1597853"/>
                  <a:pt x="731570" y="1599907"/>
                  <a:pt x="739522" y="1604018"/>
                </a:cubicBezTo>
                <a:cubicBezTo>
                  <a:pt x="773391" y="1616476"/>
                  <a:pt x="809414" y="1616936"/>
                  <a:pt x="843588" y="1605346"/>
                </a:cubicBezTo>
                <a:cubicBezTo>
                  <a:pt x="861703" y="1597558"/>
                  <a:pt x="879714" y="1597788"/>
                  <a:pt x="897674" y="1602025"/>
                </a:cubicBezTo>
                <a:cubicBezTo>
                  <a:pt x="913633" y="1606237"/>
                  <a:pt x="927514" y="1616437"/>
                  <a:pt x="939395" y="1626611"/>
                </a:cubicBezTo>
                <a:cubicBezTo>
                  <a:pt x="945321" y="1632701"/>
                  <a:pt x="949221" y="1640768"/>
                  <a:pt x="959304" y="1634883"/>
                </a:cubicBezTo>
                <a:cubicBezTo>
                  <a:pt x="969388" y="1628999"/>
                  <a:pt x="969490" y="1620982"/>
                  <a:pt x="967615" y="1610935"/>
                </a:cubicBezTo>
                <a:cubicBezTo>
                  <a:pt x="965717" y="1602893"/>
                  <a:pt x="961790" y="1596830"/>
                  <a:pt x="963894" y="1588838"/>
                </a:cubicBezTo>
                <a:cubicBezTo>
                  <a:pt x="964176" y="1566793"/>
                  <a:pt x="954297" y="1556644"/>
                  <a:pt x="934336" y="1552381"/>
                </a:cubicBezTo>
                <a:cubicBezTo>
                  <a:pt x="898415" y="1543905"/>
                  <a:pt x="866523" y="1533475"/>
                  <a:pt x="832654" y="1521017"/>
                </a:cubicBezTo>
                <a:cubicBezTo>
                  <a:pt x="812769" y="1510741"/>
                  <a:pt x="810896" y="1500695"/>
                  <a:pt x="825109" y="1484841"/>
                </a:cubicBezTo>
                <a:cubicBezTo>
                  <a:pt x="827111" y="1484866"/>
                  <a:pt x="827136" y="1482861"/>
                  <a:pt x="827163" y="1480857"/>
                </a:cubicBezTo>
                <a:cubicBezTo>
                  <a:pt x="831420" y="1460867"/>
                  <a:pt x="845581" y="1449019"/>
                  <a:pt x="859718" y="1439177"/>
                </a:cubicBezTo>
                <a:cubicBezTo>
                  <a:pt x="869827" y="1431289"/>
                  <a:pt x="873779" y="1435348"/>
                  <a:pt x="875678" y="1443390"/>
                </a:cubicBezTo>
                <a:cubicBezTo>
                  <a:pt x="879450" y="1461479"/>
                  <a:pt x="869341" y="1469368"/>
                  <a:pt x="853306" y="1471167"/>
                </a:cubicBezTo>
                <a:cubicBezTo>
                  <a:pt x="857180" y="1481239"/>
                  <a:pt x="863082" y="1489333"/>
                  <a:pt x="873088" y="1489461"/>
                </a:cubicBezTo>
                <a:cubicBezTo>
                  <a:pt x="879092" y="1489538"/>
                  <a:pt x="881196" y="1481546"/>
                  <a:pt x="883273" y="1475560"/>
                </a:cubicBezTo>
                <a:cubicBezTo>
                  <a:pt x="891662" y="1445598"/>
                  <a:pt x="899743" y="1439688"/>
                  <a:pt x="929737" y="1442074"/>
                </a:cubicBezTo>
                <a:cubicBezTo>
                  <a:pt x="957703" y="1446441"/>
                  <a:pt x="987723" y="1446823"/>
                  <a:pt x="1015791" y="1443173"/>
                </a:cubicBezTo>
                <a:cubicBezTo>
                  <a:pt x="1053892" y="1437645"/>
                  <a:pt x="1061794" y="1445763"/>
                  <a:pt x="1055305" y="1483766"/>
                </a:cubicBezTo>
                <a:cubicBezTo>
                  <a:pt x="1055279" y="1485770"/>
                  <a:pt x="1055255" y="1487775"/>
                  <a:pt x="1055229" y="1489778"/>
                </a:cubicBezTo>
                <a:cubicBezTo>
                  <a:pt x="1053151" y="1495766"/>
                  <a:pt x="1047046" y="1503706"/>
                  <a:pt x="1057000" y="1507841"/>
                </a:cubicBezTo>
                <a:cubicBezTo>
                  <a:pt x="1066981" y="1509973"/>
                  <a:pt x="1076936" y="1514109"/>
                  <a:pt x="1083094" y="1502161"/>
                </a:cubicBezTo>
                <a:cubicBezTo>
                  <a:pt x="1087197" y="1494196"/>
                  <a:pt x="1091278" y="1488234"/>
                  <a:pt x="1093381" y="1480242"/>
                </a:cubicBezTo>
                <a:cubicBezTo>
                  <a:pt x="1101539" y="1468319"/>
                  <a:pt x="1109569" y="1466417"/>
                  <a:pt x="1121475" y="1474587"/>
                </a:cubicBezTo>
                <a:cubicBezTo>
                  <a:pt x="1133406" y="1480752"/>
                  <a:pt x="1131277" y="1490748"/>
                  <a:pt x="1123170" y="1498662"/>
                </a:cubicBezTo>
                <a:cubicBezTo>
                  <a:pt x="1121117" y="1502645"/>
                  <a:pt x="1119091" y="1504623"/>
                  <a:pt x="1117037" y="1508606"/>
                </a:cubicBezTo>
                <a:cubicBezTo>
                  <a:pt x="1112985" y="1512563"/>
                  <a:pt x="1112907" y="1518577"/>
                  <a:pt x="1116859" y="1522635"/>
                </a:cubicBezTo>
                <a:cubicBezTo>
                  <a:pt x="1122811" y="1526720"/>
                  <a:pt x="1124889" y="1520733"/>
                  <a:pt x="1128917" y="1518780"/>
                </a:cubicBezTo>
                <a:cubicBezTo>
                  <a:pt x="1137000" y="1512870"/>
                  <a:pt x="1143105" y="1504930"/>
                  <a:pt x="1147236" y="1494961"/>
                </a:cubicBezTo>
                <a:cubicBezTo>
                  <a:pt x="1161577" y="1469085"/>
                  <a:pt x="1173636" y="1465229"/>
                  <a:pt x="1199472" y="1479590"/>
                </a:cubicBezTo>
                <a:cubicBezTo>
                  <a:pt x="1211404" y="1485756"/>
                  <a:pt x="1223309" y="1493926"/>
                  <a:pt x="1235240" y="1500091"/>
                </a:cubicBezTo>
                <a:cubicBezTo>
                  <a:pt x="1243194" y="1504203"/>
                  <a:pt x="1253176" y="1506333"/>
                  <a:pt x="1261309" y="1496414"/>
                </a:cubicBezTo>
                <a:cubicBezTo>
                  <a:pt x="1271467" y="1484517"/>
                  <a:pt x="1277651" y="1470564"/>
                  <a:pt x="1297637" y="1472824"/>
                </a:cubicBezTo>
                <a:cubicBezTo>
                  <a:pt x="1309618" y="1474981"/>
                  <a:pt x="1317676" y="1471075"/>
                  <a:pt x="1327580" y="1479220"/>
                </a:cubicBezTo>
                <a:cubicBezTo>
                  <a:pt x="1377074" y="1521945"/>
                  <a:pt x="1432981" y="1532679"/>
                  <a:pt x="1495174" y="1521446"/>
                </a:cubicBezTo>
                <a:cubicBezTo>
                  <a:pt x="1505206" y="1519570"/>
                  <a:pt x="1513185" y="1521675"/>
                  <a:pt x="1521114" y="1527790"/>
                </a:cubicBezTo>
                <a:cubicBezTo>
                  <a:pt x="1538896" y="1546057"/>
                  <a:pt x="1560884" y="1548342"/>
                  <a:pt x="1584949" y="1544640"/>
                </a:cubicBezTo>
                <a:cubicBezTo>
                  <a:pt x="1619074" y="1537056"/>
                  <a:pt x="1649220" y="1527418"/>
                  <a:pt x="1679445" y="1511769"/>
                </a:cubicBezTo>
                <a:cubicBezTo>
                  <a:pt x="1693555" y="1503930"/>
                  <a:pt x="1707665" y="1496092"/>
                  <a:pt x="1723651" y="1498300"/>
                </a:cubicBezTo>
                <a:cubicBezTo>
                  <a:pt x="1775529" y="1510989"/>
                  <a:pt x="1831565" y="1511702"/>
                  <a:pt x="1879263" y="1538369"/>
                </a:cubicBezTo>
                <a:cubicBezTo>
                  <a:pt x="1889193" y="1544509"/>
                  <a:pt x="1897223" y="1542607"/>
                  <a:pt x="1907332" y="1534719"/>
                </a:cubicBezTo>
                <a:cubicBezTo>
                  <a:pt x="1911385" y="1530761"/>
                  <a:pt x="1915439" y="1526803"/>
                  <a:pt x="1919467" y="1524850"/>
                </a:cubicBezTo>
                <a:cubicBezTo>
                  <a:pt x="1929499" y="1522974"/>
                  <a:pt x="1927548" y="1518940"/>
                  <a:pt x="1925624" y="1512902"/>
                </a:cubicBezTo>
                <a:cubicBezTo>
                  <a:pt x="1921775" y="1500825"/>
                  <a:pt x="1913847" y="1494711"/>
                  <a:pt x="1901838" y="1494559"/>
                </a:cubicBezTo>
                <a:cubicBezTo>
                  <a:pt x="1887829" y="1494380"/>
                  <a:pt x="1881980" y="1482278"/>
                  <a:pt x="1884135" y="1470279"/>
                </a:cubicBezTo>
                <a:cubicBezTo>
                  <a:pt x="1886263" y="1460283"/>
                  <a:pt x="1898220" y="1464445"/>
                  <a:pt x="1906200" y="1466550"/>
                </a:cubicBezTo>
                <a:cubicBezTo>
                  <a:pt x="1928162" y="1470840"/>
                  <a:pt x="1933937" y="1488954"/>
                  <a:pt x="1939735" y="1505065"/>
                </a:cubicBezTo>
                <a:cubicBezTo>
                  <a:pt x="1967038" y="1561536"/>
                  <a:pt x="2014838" y="1580187"/>
                  <a:pt x="2071231" y="1552844"/>
                </a:cubicBezTo>
                <a:cubicBezTo>
                  <a:pt x="2085317" y="1547010"/>
                  <a:pt x="2099375" y="1543180"/>
                  <a:pt x="2113360" y="1545363"/>
                </a:cubicBezTo>
                <a:cubicBezTo>
                  <a:pt x="2123367" y="1545491"/>
                  <a:pt x="2127344" y="1547546"/>
                  <a:pt x="2127215" y="1557566"/>
                </a:cubicBezTo>
                <a:cubicBezTo>
                  <a:pt x="2128987" y="1575630"/>
                  <a:pt x="2134914" y="1581718"/>
                  <a:pt x="2153000" y="1575936"/>
                </a:cubicBezTo>
                <a:cubicBezTo>
                  <a:pt x="2187151" y="1566349"/>
                  <a:pt x="2219173" y="1566757"/>
                  <a:pt x="2253192" y="1567190"/>
                </a:cubicBezTo>
                <a:cubicBezTo>
                  <a:pt x="2307202" y="1569884"/>
                  <a:pt x="2357386" y="1558497"/>
                  <a:pt x="2399923" y="1518948"/>
                </a:cubicBezTo>
                <a:cubicBezTo>
                  <a:pt x="2399923" y="1518948"/>
                  <a:pt x="2401900" y="1520979"/>
                  <a:pt x="2401874" y="1522982"/>
                </a:cubicBezTo>
                <a:cubicBezTo>
                  <a:pt x="2399796" y="1528969"/>
                  <a:pt x="2395717" y="1534931"/>
                  <a:pt x="2393613" y="1542923"/>
                </a:cubicBezTo>
                <a:cubicBezTo>
                  <a:pt x="2389379" y="1560908"/>
                  <a:pt x="2393281" y="1568976"/>
                  <a:pt x="2411241" y="1573214"/>
                </a:cubicBezTo>
                <a:cubicBezTo>
                  <a:pt x="2433204" y="1577503"/>
                  <a:pt x="2439259" y="1573572"/>
                  <a:pt x="2441542" y="1551552"/>
                </a:cubicBezTo>
                <a:cubicBezTo>
                  <a:pt x="2441618" y="1545539"/>
                  <a:pt x="2437768" y="1533463"/>
                  <a:pt x="2449776" y="1533616"/>
                </a:cubicBezTo>
                <a:cubicBezTo>
                  <a:pt x="2467813" y="1531842"/>
                  <a:pt x="2479617" y="1548027"/>
                  <a:pt x="2471407" y="1563959"/>
                </a:cubicBezTo>
                <a:cubicBezTo>
                  <a:pt x="2465276" y="1573903"/>
                  <a:pt x="2467200" y="1579941"/>
                  <a:pt x="2479156" y="1584102"/>
                </a:cubicBezTo>
                <a:cubicBezTo>
                  <a:pt x="2505045" y="1594455"/>
                  <a:pt x="2530907" y="1606813"/>
                  <a:pt x="2554718" y="1623151"/>
                </a:cubicBezTo>
                <a:cubicBezTo>
                  <a:pt x="2574578" y="1635431"/>
                  <a:pt x="2596567" y="1637716"/>
                  <a:pt x="2618759" y="1623969"/>
                </a:cubicBezTo>
                <a:cubicBezTo>
                  <a:pt x="2624840" y="1618032"/>
                  <a:pt x="2632871" y="1616131"/>
                  <a:pt x="2642875" y="1616257"/>
                </a:cubicBezTo>
                <a:cubicBezTo>
                  <a:pt x="2658861" y="1618466"/>
                  <a:pt x="2674846" y="1620675"/>
                  <a:pt x="2690830" y="1622883"/>
                </a:cubicBezTo>
                <a:cubicBezTo>
                  <a:pt x="2702837" y="1623036"/>
                  <a:pt x="2712768" y="1629176"/>
                  <a:pt x="2716591" y="1643256"/>
                </a:cubicBezTo>
                <a:cubicBezTo>
                  <a:pt x="2718414" y="1657310"/>
                  <a:pt x="2726393" y="1659415"/>
                  <a:pt x="2738451" y="1655561"/>
                </a:cubicBezTo>
                <a:cubicBezTo>
                  <a:pt x="2748484" y="1653684"/>
                  <a:pt x="2760516" y="1651834"/>
                  <a:pt x="2770547" y="1649957"/>
                </a:cubicBezTo>
                <a:cubicBezTo>
                  <a:pt x="2794639" y="1644251"/>
                  <a:pt x="2808828" y="1630401"/>
                  <a:pt x="2813136" y="1606400"/>
                </a:cubicBezTo>
                <a:cubicBezTo>
                  <a:pt x="2815240" y="1598409"/>
                  <a:pt x="2815343" y="1590393"/>
                  <a:pt x="2817445" y="1582402"/>
                </a:cubicBezTo>
                <a:cubicBezTo>
                  <a:pt x="2822683" y="1642604"/>
                  <a:pt x="2866584" y="1653186"/>
                  <a:pt x="2912510" y="1661789"/>
                </a:cubicBezTo>
                <a:cubicBezTo>
                  <a:pt x="2926468" y="1665976"/>
                  <a:pt x="2936551" y="1660091"/>
                  <a:pt x="2946659" y="1652202"/>
                </a:cubicBezTo>
                <a:cubicBezTo>
                  <a:pt x="2956768" y="1644313"/>
                  <a:pt x="2960898" y="1634344"/>
                  <a:pt x="2957049" y="1622267"/>
                </a:cubicBezTo>
                <a:cubicBezTo>
                  <a:pt x="2953174" y="1612195"/>
                  <a:pt x="2943092" y="1618080"/>
                  <a:pt x="2935087" y="1617978"/>
                </a:cubicBezTo>
                <a:cubicBezTo>
                  <a:pt x="2929081" y="1617902"/>
                  <a:pt x="2919050" y="1619778"/>
                  <a:pt x="2917177" y="1609731"/>
                </a:cubicBezTo>
                <a:cubicBezTo>
                  <a:pt x="2915277" y="1601690"/>
                  <a:pt x="2919408" y="1591720"/>
                  <a:pt x="2927464" y="1587814"/>
                </a:cubicBezTo>
                <a:cubicBezTo>
                  <a:pt x="2935546" y="1581902"/>
                  <a:pt x="2945553" y="1582030"/>
                  <a:pt x="2953558" y="1582133"/>
                </a:cubicBezTo>
                <a:cubicBezTo>
                  <a:pt x="2963564" y="1582261"/>
                  <a:pt x="2973570" y="1582389"/>
                  <a:pt x="2979676" y="1574448"/>
                </a:cubicBezTo>
                <a:cubicBezTo>
                  <a:pt x="2969849" y="1560292"/>
                  <a:pt x="2953915" y="1554074"/>
                  <a:pt x="2939906" y="1553896"/>
                </a:cubicBezTo>
                <a:cubicBezTo>
                  <a:pt x="2897931" y="1549352"/>
                  <a:pt x="2860086" y="1534838"/>
                  <a:pt x="2822241" y="1520324"/>
                </a:cubicBezTo>
                <a:cubicBezTo>
                  <a:pt x="2796352" y="1509972"/>
                  <a:pt x="2770335" y="1509640"/>
                  <a:pt x="2744115" y="1525342"/>
                </a:cubicBezTo>
                <a:cubicBezTo>
                  <a:pt x="2736034" y="1531251"/>
                  <a:pt x="2728055" y="1529146"/>
                  <a:pt x="2720151" y="1521027"/>
                </a:cubicBezTo>
                <a:cubicBezTo>
                  <a:pt x="2706347" y="1504815"/>
                  <a:pt x="2688463" y="1494564"/>
                  <a:pt x="2670578" y="1484313"/>
                </a:cubicBezTo>
                <a:cubicBezTo>
                  <a:pt x="2660624" y="1480177"/>
                  <a:pt x="2650618" y="1480051"/>
                  <a:pt x="2640534" y="1485936"/>
                </a:cubicBezTo>
                <a:cubicBezTo>
                  <a:pt x="2620369" y="1497705"/>
                  <a:pt x="2598303" y="1501433"/>
                  <a:pt x="2576365" y="1495140"/>
                </a:cubicBezTo>
                <a:cubicBezTo>
                  <a:pt x="2556430" y="1488873"/>
                  <a:pt x="2536495" y="1482604"/>
                  <a:pt x="2518560" y="1476363"/>
                </a:cubicBezTo>
                <a:cubicBezTo>
                  <a:pt x="2504628" y="1470171"/>
                  <a:pt x="2496597" y="1472073"/>
                  <a:pt x="2494391" y="1488082"/>
                </a:cubicBezTo>
                <a:cubicBezTo>
                  <a:pt x="2492263" y="1498075"/>
                  <a:pt x="2488183" y="1504038"/>
                  <a:pt x="2478177" y="1503911"/>
                </a:cubicBezTo>
                <a:cubicBezTo>
                  <a:pt x="2456137" y="1505634"/>
                  <a:pt x="2450262" y="1495537"/>
                  <a:pt x="2456521" y="1475571"/>
                </a:cubicBezTo>
                <a:cubicBezTo>
                  <a:pt x="2464883" y="1447616"/>
                  <a:pt x="2458957" y="1441527"/>
                  <a:pt x="2430940" y="1441169"/>
                </a:cubicBezTo>
                <a:cubicBezTo>
                  <a:pt x="2412928" y="1440940"/>
                  <a:pt x="2394891" y="1442715"/>
                  <a:pt x="2378855" y="1444514"/>
                </a:cubicBezTo>
                <a:cubicBezTo>
                  <a:pt x="2352838" y="1444183"/>
                  <a:pt x="2328773" y="1447884"/>
                  <a:pt x="2304885" y="1437558"/>
                </a:cubicBezTo>
                <a:cubicBezTo>
                  <a:pt x="2290927" y="1433370"/>
                  <a:pt x="2280997" y="1427230"/>
                  <a:pt x="2285255" y="1407241"/>
                </a:cubicBezTo>
                <a:cubicBezTo>
                  <a:pt x="2289438" y="1393262"/>
                  <a:pt x="2281586" y="1381135"/>
                  <a:pt x="2265576" y="1380930"/>
                </a:cubicBezTo>
                <a:cubicBezTo>
                  <a:pt x="2215569" y="1378289"/>
                  <a:pt x="2171771" y="1359689"/>
                  <a:pt x="2128000" y="1339086"/>
                </a:cubicBezTo>
                <a:cubicBezTo>
                  <a:pt x="2094157" y="1324624"/>
                  <a:pt x="2074168" y="1322364"/>
                  <a:pt x="2051721" y="1356155"/>
                </a:cubicBezTo>
                <a:cubicBezTo>
                  <a:pt x="2049720" y="1356130"/>
                  <a:pt x="2047719" y="1356104"/>
                  <a:pt x="2047719" y="1356104"/>
                </a:cubicBezTo>
                <a:cubicBezTo>
                  <a:pt x="2039790" y="1349990"/>
                  <a:pt x="2050027" y="1332080"/>
                  <a:pt x="2038019" y="1331926"/>
                </a:cubicBezTo>
                <a:cubicBezTo>
                  <a:pt x="2028012" y="1331798"/>
                  <a:pt x="2019854" y="1343722"/>
                  <a:pt x="2013723" y="1353666"/>
                </a:cubicBezTo>
                <a:cubicBezTo>
                  <a:pt x="2011696" y="1355645"/>
                  <a:pt x="2009643" y="1359627"/>
                  <a:pt x="2007616" y="1361606"/>
                </a:cubicBezTo>
                <a:cubicBezTo>
                  <a:pt x="1999432" y="1375533"/>
                  <a:pt x="1993250" y="1389485"/>
                  <a:pt x="1989069" y="1403465"/>
                </a:cubicBezTo>
                <a:cubicBezTo>
                  <a:pt x="1984938" y="1413433"/>
                  <a:pt x="1976908" y="1415336"/>
                  <a:pt x="1966953" y="1411200"/>
                </a:cubicBezTo>
                <a:cubicBezTo>
                  <a:pt x="1961000" y="1407115"/>
                  <a:pt x="1953072" y="1401000"/>
                  <a:pt x="1957177" y="1393035"/>
                </a:cubicBezTo>
                <a:cubicBezTo>
                  <a:pt x="1975519" y="1367210"/>
                  <a:pt x="1965821" y="1343033"/>
                  <a:pt x="1958121" y="1318881"/>
                </a:cubicBezTo>
                <a:cubicBezTo>
                  <a:pt x="1954298" y="1304800"/>
                  <a:pt x="1950372" y="1298737"/>
                  <a:pt x="1938211" y="1310609"/>
                </a:cubicBezTo>
                <a:cubicBezTo>
                  <a:pt x="1917995" y="1326387"/>
                  <a:pt x="1893954" y="1328085"/>
                  <a:pt x="1871889" y="1331813"/>
                </a:cubicBezTo>
                <a:cubicBezTo>
                  <a:pt x="1863858" y="1333715"/>
                  <a:pt x="1857854" y="1333638"/>
                  <a:pt x="1855930" y="1327600"/>
                </a:cubicBezTo>
                <a:cubicBezTo>
                  <a:pt x="1844229" y="1303397"/>
                  <a:pt x="1822266" y="1299108"/>
                  <a:pt x="1800302" y="1294821"/>
                </a:cubicBezTo>
                <a:cubicBezTo>
                  <a:pt x="1780368" y="1288552"/>
                  <a:pt x="1760406" y="1284288"/>
                  <a:pt x="1750629" y="1266123"/>
                </a:cubicBezTo>
                <a:cubicBezTo>
                  <a:pt x="1746755" y="1256051"/>
                  <a:pt x="1742751" y="1256000"/>
                  <a:pt x="1732719" y="1257877"/>
                </a:cubicBezTo>
                <a:cubicBezTo>
                  <a:pt x="1696570" y="1267439"/>
                  <a:pt x="1662549" y="1267004"/>
                  <a:pt x="1632811" y="1244576"/>
                </a:cubicBezTo>
                <a:cubicBezTo>
                  <a:pt x="1620906" y="1236407"/>
                  <a:pt x="1612899" y="1236305"/>
                  <a:pt x="1600816" y="1242164"/>
                </a:cubicBezTo>
                <a:cubicBezTo>
                  <a:pt x="1574646" y="1253858"/>
                  <a:pt x="1548630" y="1253525"/>
                  <a:pt x="1522843" y="1235156"/>
                </a:cubicBezTo>
                <a:cubicBezTo>
                  <a:pt x="1516917" y="1229067"/>
                  <a:pt x="1510938" y="1226986"/>
                  <a:pt x="1502881" y="1230892"/>
                </a:cubicBezTo>
                <a:cubicBezTo>
                  <a:pt x="1468707" y="1242484"/>
                  <a:pt x="1410926" y="1221702"/>
                  <a:pt x="1393297" y="1191409"/>
                </a:cubicBezTo>
                <a:cubicBezTo>
                  <a:pt x="1377083" y="1207240"/>
                  <a:pt x="1357045" y="1208989"/>
                  <a:pt x="1339111" y="1202746"/>
                </a:cubicBezTo>
                <a:cubicBezTo>
                  <a:pt x="1313222" y="1192394"/>
                  <a:pt x="1285229" y="1190033"/>
                  <a:pt x="1257238" y="1187671"/>
                </a:cubicBezTo>
                <a:cubicBezTo>
                  <a:pt x="1219264" y="1183178"/>
                  <a:pt x="1197404" y="1170873"/>
                  <a:pt x="1187935" y="1128657"/>
                </a:cubicBezTo>
                <a:cubicBezTo>
                  <a:pt x="1187985" y="1124649"/>
                  <a:pt x="1186009" y="1122619"/>
                  <a:pt x="1186061" y="1118611"/>
                </a:cubicBezTo>
                <a:cubicBezTo>
                  <a:pt x="1182238" y="1104530"/>
                  <a:pt x="1174259" y="1102424"/>
                  <a:pt x="1164123" y="1112317"/>
                </a:cubicBezTo>
                <a:cubicBezTo>
                  <a:pt x="1156017" y="1120233"/>
                  <a:pt x="1147909" y="1128146"/>
                  <a:pt x="1137800" y="1136036"/>
                </a:cubicBezTo>
                <a:cubicBezTo>
                  <a:pt x="1101394" y="1165639"/>
                  <a:pt x="1061497" y="1155107"/>
                  <a:pt x="1040020" y="1112740"/>
                </a:cubicBezTo>
                <a:cubicBezTo>
                  <a:pt x="1032245" y="1094600"/>
                  <a:pt x="1020441" y="1078415"/>
                  <a:pt x="1002583" y="1066159"/>
                </a:cubicBezTo>
                <a:cubicBezTo>
                  <a:pt x="986726" y="1053930"/>
                  <a:pt x="970870" y="1041701"/>
                  <a:pt x="961094" y="1023537"/>
                </a:cubicBezTo>
                <a:cubicBezTo>
                  <a:pt x="948831" y="1043425"/>
                  <a:pt x="960530" y="1067628"/>
                  <a:pt x="948269" y="1087516"/>
                </a:cubicBezTo>
                <a:cubicBezTo>
                  <a:pt x="930590" y="1061233"/>
                  <a:pt x="930590" y="1061233"/>
                  <a:pt x="902393" y="1074904"/>
                </a:cubicBezTo>
                <a:cubicBezTo>
                  <a:pt x="890334" y="1078760"/>
                  <a:pt x="882304" y="1080661"/>
                  <a:pt x="870373" y="1074497"/>
                </a:cubicBezTo>
                <a:cubicBezTo>
                  <a:pt x="838531" y="1060059"/>
                  <a:pt x="806640" y="1049629"/>
                  <a:pt x="774747" y="1039200"/>
                </a:cubicBezTo>
                <a:cubicBezTo>
                  <a:pt x="677093" y="1005884"/>
                  <a:pt x="577286" y="984566"/>
                  <a:pt x="481711" y="945264"/>
                </a:cubicBezTo>
                <a:cubicBezTo>
                  <a:pt x="473731" y="943156"/>
                  <a:pt x="461723" y="943003"/>
                  <a:pt x="461851" y="932982"/>
                </a:cubicBezTo>
                <a:cubicBezTo>
                  <a:pt x="459977" y="922937"/>
                  <a:pt x="470035" y="919056"/>
                  <a:pt x="476116" y="913119"/>
                </a:cubicBezTo>
                <a:cubicBezTo>
                  <a:pt x="482170" y="909188"/>
                  <a:pt x="490227" y="905282"/>
                  <a:pt x="486326" y="897214"/>
                </a:cubicBezTo>
                <a:cubicBezTo>
                  <a:pt x="484453" y="887168"/>
                  <a:pt x="476498" y="883057"/>
                  <a:pt x="468520" y="880950"/>
                </a:cubicBezTo>
                <a:cubicBezTo>
                  <a:pt x="462515" y="880875"/>
                  <a:pt x="456512" y="880798"/>
                  <a:pt x="450508" y="880721"/>
                </a:cubicBezTo>
                <a:cubicBezTo>
                  <a:pt x="422516" y="878360"/>
                  <a:pt x="406710" y="862123"/>
                  <a:pt x="407068" y="834064"/>
                </a:cubicBezTo>
                <a:cubicBezTo>
                  <a:pt x="407195" y="824043"/>
                  <a:pt x="407324" y="814023"/>
                  <a:pt x="411454" y="804052"/>
                </a:cubicBezTo>
                <a:cubicBezTo>
                  <a:pt x="413609" y="792053"/>
                  <a:pt x="405680" y="785939"/>
                  <a:pt x="393621" y="789793"/>
                </a:cubicBezTo>
                <a:cubicBezTo>
                  <a:pt x="371531" y="795526"/>
                  <a:pt x="361320" y="811432"/>
                  <a:pt x="362964" y="839516"/>
                </a:cubicBezTo>
                <a:cubicBezTo>
                  <a:pt x="349159" y="823305"/>
                  <a:pt x="339332" y="809147"/>
                  <a:pt x="333533" y="793037"/>
                </a:cubicBezTo>
                <a:cubicBezTo>
                  <a:pt x="327733" y="776927"/>
                  <a:pt x="334197" y="740928"/>
                  <a:pt x="348359" y="729082"/>
                </a:cubicBezTo>
                <a:cubicBezTo>
                  <a:pt x="366549" y="715284"/>
                  <a:pt x="384433" y="725533"/>
                  <a:pt x="398340" y="733728"/>
                </a:cubicBezTo>
                <a:cubicBezTo>
                  <a:pt x="418198" y="746009"/>
                  <a:pt x="440111" y="754305"/>
                  <a:pt x="464126" y="754613"/>
                </a:cubicBezTo>
                <a:cubicBezTo>
                  <a:pt x="478134" y="754791"/>
                  <a:pt x="494144" y="754995"/>
                  <a:pt x="510154" y="755199"/>
                </a:cubicBezTo>
                <a:cubicBezTo>
                  <a:pt x="576196" y="756040"/>
                  <a:pt x="640109" y="766879"/>
                  <a:pt x="691529" y="815642"/>
                </a:cubicBezTo>
                <a:cubicBezTo>
                  <a:pt x="711311" y="833934"/>
                  <a:pt x="723396" y="828075"/>
                  <a:pt x="733708" y="804153"/>
                </a:cubicBezTo>
                <a:cubicBezTo>
                  <a:pt x="735761" y="800170"/>
                  <a:pt x="731835" y="794107"/>
                  <a:pt x="737864" y="792178"/>
                </a:cubicBezTo>
                <a:cubicBezTo>
                  <a:pt x="743868" y="792255"/>
                  <a:pt x="747818" y="796314"/>
                  <a:pt x="749769" y="800348"/>
                </a:cubicBezTo>
                <a:cubicBezTo>
                  <a:pt x="751719" y="804382"/>
                  <a:pt x="753669" y="808415"/>
                  <a:pt x="755646" y="810445"/>
                </a:cubicBezTo>
                <a:cubicBezTo>
                  <a:pt x="761521" y="820542"/>
                  <a:pt x="769424" y="828661"/>
                  <a:pt x="779559" y="818769"/>
                </a:cubicBezTo>
                <a:cubicBezTo>
                  <a:pt x="791694" y="808900"/>
                  <a:pt x="775709" y="806692"/>
                  <a:pt x="771783" y="800629"/>
                </a:cubicBezTo>
                <a:cubicBezTo>
                  <a:pt x="771809" y="798624"/>
                  <a:pt x="769807" y="798599"/>
                  <a:pt x="769834" y="796595"/>
                </a:cubicBezTo>
                <a:cubicBezTo>
                  <a:pt x="765882" y="792535"/>
                  <a:pt x="763957" y="786497"/>
                  <a:pt x="768011" y="782540"/>
                </a:cubicBezTo>
                <a:cubicBezTo>
                  <a:pt x="772089" y="776580"/>
                  <a:pt x="776093" y="776630"/>
                  <a:pt x="782046" y="780714"/>
                </a:cubicBezTo>
                <a:cubicBezTo>
                  <a:pt x="805907" y="793046"/>
                  <a:pt x="828022" y="785310"/>
                  <a:pt x="844313" y="763468"/>
                </a:cubicBezTo>
                <a:cubicBezTo>
                  <a:pt x="848368" y="759511"/>
                  <a:pt x="856424" y="755604"/>
                  <a:pt x="856500" y="749592"/>
                </a:cubicBezTo>
                <a:cubicBezTo>
                  <a:pt x="856781" y="727546"/>
                  <a:pt x="835049" y="705220"/>
                  <a:pt x="814985" y="708974"/>
                </a:cubicBezTo>
                <a:cubicBezTo>
                  <a:pt x="774858" y="716479"/>
                  <a:pt x="736911" y="709982"/>
                  <a:pt x="699117" y="691460"/>
                </a:cubicBezTo>
                <a:cubicBezTo>
                  <a:pt x="685159" y="687272"/>
                  <a:pt x="671201" y="683086"/>
                  <a:pt x="659065" y="692954"/>
                </a:cubicBezTo>
                <a:cubicBezTo>
                  <a:pt x="648983" y="698838"/>
                  <a:pt x="645006" y="696784"/>
                  <a:pt x="643158" y="684734"/>
                </a:cubicBezTo>
                <a:cubicBezTo>
                  <a:pt x="641361" y="668675"/>
                  <a:pt x="631482" y="658526"/>
                  <a:pt x="615523" y="654313"/>
                </a:cubicBezTo>
                <a:cubicBezTo>
                  <a:pt x="599589" y="648096"/>
                  <a:pt x="581655" y="641856"/>
                  <a:pt x="563721" y="635613"/>
                </a:cubicBezTo>
                <a:cubicBezTo>
                  <a:pt x="547762" y="631400"/>
                  <a:pt x="541911" y="619299"/>
                  <a:pt x="544116" y="603291"/>
                </a:cubicBezTo>
                <a:cubicBezTo>
                  <a:pt x="544142" y="601286"/>
                  <a:pt x="544194" y="597278"/>
                  <a:pt x="546246" y="593296"/>
                </a:cubicBezTo>
                <a:cubicBezTo>
                  <a:pt x="546373" y="583274"/>
                  <a:pt x="540471" y="575182"/>
                  <a:pt x="530465" y="575054"/>
                </a:cubicBezTo>
                <a:cubicBezTo>
                  <a:pt x="522486" y="572947"/>
                  <a:pt x="522359" y="582968"/>
                  <a:pt x="522257" y="590984"/>
                </a:cubicBezTo>
                <a:cubicBezTo>
                  <a:pt x="520152" y="598976"/>
                  <a:pt x="520051" y="606992"/>
                  <a:pt x="508017" y="608843"/>
                </a:cubicBezTo>
                <a:cubicBezTo>
                  <a:pt x="490007" y="608615"/>
                  <a:pt x="474252" y="588369"/>
                  <a:pt x="478484" y="570382"/>
                </a:cubicBezTo>
                <a:cubicBezTo>
                  <a:pt x="478559" y="564370"/>
                  <a:pt x="482615" y="560413"/>
                  <a:pt x="478688" y="554349"/>
                </a:cubicBezTo>
                <a:cubicBezTo>
                  <a:pt x="472685" y="554272"/>
                  <a:pt x="472608" y="560285"/>
                  <a:pt x="468580" y="562238"/>
                </a:cubicBezTo>
                <a:cubicBezTo>
                  <a:pt x="458420" y="574135"/>
                  <a:pt x="450415" y="574033"/>
                  <a:pt x="442590" y="559902"/>
                </a:cubicBezTo>
                <a:cubicBezTo>
                  <a:pt x="432863" y="537728"/>
                  <a:pt x="417059" y="521491"/>
                  <a:pt x="401227" y="507259"/>
                </a:cubicBezTo>
                <a:cubicBezTo>
                  <a:pt x="383446" y="488991"/>
                  <a:pt x="367690" y="468745"/>
                  <a:pt x="366048" y="440661"/>
                </a:cubicBezTo>
                <a:cubicBezTo>
                  <a:pt x="364174" y="430614"/>
                  <a:pt x="360323" y="418538"/>
                  <a:pt x="350369" y="414402"/>
                </a:cubicBezTo>
                <a:cubicBezTo>
                  <a:pt x="310600" y="393850"/>
                  <a:pt x="299206" y="345598"/>
                  <a:pt x="261489" y="321062"/>
                </a:cubicBezTo>
                <a:cubicBezTo>
                  <a:pt x="251584" y="312919"/>
                  <a:pt x="253714" y="302924"/>
                  <a:pt x="257843" y="292954"/>
                </a:cubicBezTo>
                <a:cubicBezTo>
                  <a:pt x="263975" y="283009"/>
                  <a:pt x="273905" y="289149"/>
                  <a:pt x="279831" y="295238"/>
                </a:cubicBezTo>
                <a:cubicBezTo>
                  <a:pt x="291711" y="305413"/>
                  <a:pt x="303744" y="303561"/>
                  <a:pt x="315854" y="295698"/>
                </a:cubicBezTo>
                <a:cubicBezTo>
                  <a:pt x="329991" y="285856"/>
                  <a:pt x="346052" y="282051"/>
                  <a:pt x="364063" y="282281"/>
                </a:cubicBezTo>
                <a:cubicBezTo>
                  <a:pt x="394056" y="284667"/>
                  <a:pt x="409786" y="306918"/>
                  <a:pt x="401423" y="334874"/>
                </a:cubicBezTo>
                <a:cubicBezTo>
                  <a:pt x="399346" y="340861"/>
                  <a:pt x="397242" y="348852"/>
                  <a:pt x="397165" y="354864"/>
                </a:cubicBezTo>
                <a:cubicBezTo>
                  <a:pt x="397139" y="356868"/>
                  <a:pt x="395111" y="358847"/>
                  <a:pt x="395111" y="358847"/>
                </a:cubicBezTo>
                <a:cubicBezTo>
                  <a:pt x="397113" y="358873"/>
                  <a:pt x="397113" y="358873"/>
                  <a:pt x="399141" y="356894"/>
                </a:cubicBezTo>
                <a:cubicBezTo>
                  <a:pt x="407146" y="356996"/>
                  <a:pt x="413150" y="357073"/>
                  <a:pt x="421129" y="359180"/>
                </a:cubicBezTo>
                <a:cubicBezTo>
                  <a:pt x="459025" y="369684"/>
                  <a:pt x="471109" y="363826"/>
                  <a:pt x="483602" y="325899"/>
                </a:cubicBezTo>
                <a:cubicBezTo>
                  <a:pt x="487834" y="307913"/>
                  <a:pt x="499894" y="304058"/>
                  <a:pt x="517854" y="308296"/>
                </a:cubicBezTo>
                <a:cubicBezTo>
                  <a:pt x="531837" y="310478"/>
                  <a:pt x="539740" y="318597"/>
                  <a:pt x="547566" y="332729"/>
                </a:cubicBezTo>
                <a:cubicBezTo>
                  <a:pt x="569069" y="373093"/>
                  <a:pt x="602759" y="399581"/>
                  <a:pt x="648659" y="410188"/>
                </a:cubicBezTo>
                <a:cubicBezTo>
                  <a:pt x="686530" y="422698"/>
                  <a:pt x="686530" y="422698"/>
                  <a:pt x="679036" y="382512"/>
                </a:cubicBezTo>
                <a:cubicBezTo>
                  <a:pt x="675315" y="360415"/>
                  <a:pt x="679445" y="350446"/>
                  <a:pt x="697558" y="342659"/>
                </a:cubicBezTo>
                <a:cubicBezTo>
                  <a:pt x="703178" y="372798"/>
                  <a:pt x="709107" y="378886"/>
                  <a:pt x="739100" y="381274"/>
                </a:cubicBezTo>
                <a:cubicBezTo>
                  <a:pt x="759112" y="381529"/>
                  <a:pt x="781203" y="375797"/>
                  <a:pt x="794956" y="396018"/>
                </a:cubicBezTo>
                <a:cubicBezTo>
                  <a:pt x="794931" y="398021"/>
                  <a:pt x="796931" y="398046"/>
                  <a:pt x="798933" y="398072"/>
                </a:cubicBezTo>
                <a:cubicBezTo>
                  <a:pt x="823051" y="390361"/>
                  <a:pt x="835289" y="372478"/>
                  <a:pt x="837621" y="346448"/>
                </a:cubicBezTo>
                <a:cubicBezTo>
                  <a:pt x="837800" y="332419"/>
                  <a:pt x="837979" y="318389"/>
                  <a:pt x="854066" y="312582"/>
                </a:cubicBezTo>
                <a:cubicBezTo>
                  <a:pt x="856092" y="310604"/>
                  <a:pt x="862147" y="306672"/>
                  <a:pt x="862072" y="312684"/>
                </a:cubicBezTo>
                <a:cubicBezTo>
                  <a:pt x="863867" y="328744"/>
                  <a:pt x="877851" y="330926"/>
                  <a:pt x="889782" y="337091"/>
                </a:cubicBezTo>
                <a:cubicBezTo>
                  <a:pt x="903714" y="343282"/>
                  <a:pt x="911591" y="353406"/>
                  <a:pt x="909386" y="369413"/>
                </a:cubicBezTo>
                <a:cubicBezTo>
                  <a:pt x="907155" y="387425"/>
                  <a:pt x="914980" y="401556"/>
                  <a:pt x="930889" y="409777"/>
                </a:cubicBezTo>
                <a:cubicBezTo>
                  <a:pt x="944769" y="419976"/>
                  <a:pt x="958855" y="414142"/>
                  <a:pt x="972991" y="404300"/>
                </a:cubicBezTo>
                <a:cubicBezTo>
                  <a:pt x="985153" y="392428"/>
                  <a:pt x="989053" y="400495"/>
                  <a:pt x="988899" y="412520"/>
                </a:cubicBezTo>
                <a:cubicBezTo>
                  <a:pt x="988670" y="430558"/>
                  <a:pt x="998599" y="436699"/>
                  <a:pt x="1014660" y="432895"/>
                </a:cubicBezTo>
                <a:cubicBezTo>
                  <a:pt x="1018663" y="432946"/>
                  <a:pt x="1022666" y="432997"/>
                  <a:pt x="1026694" y="431043"/>
                </a:cubicBezTo>
                <a:cubicBezTo>
                  <a:pt x="1044755" y="427264"/>
                  <a:pt x="1058740" y="429447"/>
                  <a:pt x="1066489" y="449591"/>
                </a:cubicBezTo>
                <a:cubicBezTo>
                  <a:pt x="1076265" y="467756"/>
                  <a:pt x="1094149" y="478007"/>
                  <a:pt x="1112135" y="480241"/>
                </a:cubicBezTo>
                <a:cubicBezTo>
                  <a:pt x="1126092" y="484426"/>
                  <a:pt x="1142102" y="484632"/>
                  <a:pt x="1138381" y="462535"/>
                </a:cubicBezTo>
                <a:cubicBezTo>
                  <a:pt x="1138458" y="456522"/>
                  <a:pt x="1140560" y="448531"/>
                  <a:pt x="1142639" y="442544"/>
                </a:cubicBezTo>
                <a:cubicBezTo>
                  <a:pt x="1142818" y="428514"/>
                  <a:pt x="1149000" y="414562"/>
                  <a:pt x="1141150" y="402435"/>
                </a:cubicBezTo>
                <a:cubicBezTo>
                  <a:pt x="1119442" y="378104"/>
                  <a:pt x="1121801" y="350072"/>
                  <a:pt x="1122185" y="320009"/>
                </a:cubicBezTo>
                <a:cubicBezTo>
                  <a:pt x="1136090" y="328204"/>
                  <a:pt x="1149996" y="336400"/>
                  <a:pt x="1166007" y="336604"/>
                </a:cubicBezTo>
                <a:cubicBezTo>
                  <a:pt x="1186045" y="334855"/>
                  <a:pt x="1203980" y="341097"/>
                  <a:pt x="1219837" y="353327"/>
                </a:cubicBezTo>
                <a:cubicBezTo>
                  <a:pt x="1233719" y="363526"/>
                  <a:pt x="1249626" y="371746"/>
                  <a:pt x="1265534" y="379968"/>
                </a:cubicBezTo>
                <a:cubicBezTo>
                  <a:pt x="1311230" y="406608"/>
                  <a:pt x="1360981" y="429292"/>
                  <a:pt x="1402547" y="465902"/>
                </a:cubicBezTo>
                <a:cubicBezTo>
                  <a:pt x="1412452" y="474046"/>
                  <a:pt x="1418507" y="470115"/>
                  <a:pt x="1422637" y="460145"/>
                </a:cubicBezTo>
                <a:cubicBezTo>
                  <a:pt x="1424690" y="456162"/>
                  <a:pt x="1426793" y="448170"/>
                  <a:pt x="1434772" y="450278"/>
                </a:cubicBezTo>
                <a:cubicBezTo>
                  <a:pt x="1440750" y="452358"/>
                  <a:pt x="1440649" y="460375"/>
                  <a:pt x="1440596" y="464384"/>
                </a:cubicBezTo>
                <a:cubicBezTo>
                  <a:pt x="1442470" y="474429"/>
                  <a:pt x="1444369" y="482472"/>
                  <a:pt x="1452350" y="484578"/>
                </a:cubicBezTo>
                <a:cubicBezTo>
                  <a:pt x="1462329" y="486710"/>
                  <a:pt x="1470233" y="494828"/>
                  <a:pt x="1480214" y="496959"/>
                </a:cubicBezTo>
                <a:cubicBezTo>
                  <a:pt x="1494171" y="501147"/>
                  <a:pt x="1496070" y="509189"/>
                  <a:pt x="1489914" y="521137"/>
                </a:cubicBezTo>
                <a:cubicBezTo>
                  <a:pt x="1475674" y="538997"/>
                  <a:pt x="1491633" y="543209"/>
                  <a:pt x="1503540" y="551379"/>
                </a:cubicBezTo>
                <a:cubicBezTo>
                  <a:pt x="1519421" y="561604"/>
                  <a:pt x="1519626" y="545570"/>
                  <a:pt x="1523729" y="537604"/>
                </a:cubicBezTo>
                <a:cubicBezTo>
                  <a:pt x="1525783" y="533622"/>
                  <a:pt x="1525834" y="529613"/>
                  <a:pt x="1531838" y="529690"/>
                </a:cubicBezTo>
                <a:cubicBezTo>
                  <a:pt x="1535713" y="539762"/>
                  <a:pt x="1541588" y="549859"/>
                  <a:pt x="1543437" y="561911"/>
                </a:cubicBezTo>
                <a:cubicBezTo>
                  <a:pt x="1547337" y="569977"/>
                  <a:pt x="1553263" y="576067"/>
                  <a:pt x="1561269" y="576169"/>
                </a:cubicBezTo>
                <a:cubicBezTo>
                  <a:pt x="1571275" y="576296"/>
                  <a:pt x="1571403" y="566275"/>
                  <a:pt x="1573480" y="560288"/>
                </a:cubicBezTo>
                <a:cubicBezTo>
                  <a:pt x="1590002" y="520409"/>
                  <a:pt x="1614144" y="510694"/>
                  <a:pt x="1653965" y="527237"/>
                </a:cubicBezTo>
                <a:cubicBezTo>
                  <a:pt x="1661919" y="531348"/>
                  <a:pt x="1669898" y="533455"/>
                  <a:pt x="1675826" y="539543"/>
                </a:cubicBezTo>
                <a:cubicBezTo>
                  <a:pt x="1709617" y="558015"/>
                  <a:pt x="1739560" y="564410"/>
                  <a:pt x="1768011" y="530697"/>
                </a:cubicBezTo>
                <a:cubicBezTo>
                  <a:pt x="1768011" y="530697"/>
                  <a:pt x="1770014" y="530722"/>
                  <a:pt x="1770038" y="528719"/>
                </a:cubicBezTo>
                <a:cubicBezTo>
                  <a:pt x="1780096" y="524838"/>
                  <a:pt x="1788126" y="522935"/>
                  <a:pt x="1798057" y="529074"/>
                </a:cubicBezTo>
                <a:cubicBezTo>
                  <a:pt x="1802033" y="531130"/>
                  <a:pt x="1805984" y="535189"/>
                  <a:pt x="1803906" y="541177"/>
                </a:cubicBezTo>
                <a:cubicBezTo>
                  <a:pt x="1801779" y="551172"/>
                  <a:pt x="1791746" y="553048"/>
                  <a:pt x="1783716" y="554952"/>
                </a:cubicBezTo>
                <a:cubicBezTo>
                  <a:pt x="1777712" y="554874"/>
                  <a:pt x="1769681" y="556777"/>
                  <a:pt x="1769604" y="562789"/>
                </a:cubicBezTo>
                <a:cubicBezTo>
                  <a:pt x="1767501" y="570780"/>
                  <a:pt x="1777534" y="568903"/>
                  <a:pt x="1781485" y="572963"/>
                </a:cubicBezTo>
                <a:cubicBezTo>
                  <a:pt x="1791439" y="577098"/>
                  <a:pt x="1801421" y="579231"/>
                  <a:pt x="1811375" y="583365"/>
                </a:cubicBezTo>
                <a:cubicBezTo>
                  <a:pt x="1825333" y="587553"/>
                  <a:pt x="1837265" y="593719"/>
                  <a:pt x="1845115" y="605845"/>
                </a:cubicBezTo>
                <a:cubicBezTo>
                  <a:pt x="1851018" y="613938"/>
                  <a:pt x="1857021" y="614016"/>
                  <a:pt x="1867078" y="610135"/>
                </a:cubicBezTo>
                <a:cubicBezTo>
                  <a:pt x="1895224" y="600471"/>
                  <a:pt x="1913159" y="606713"/>
                  <a:pt x="1930863" y="630992"/>
                </a:cubicBezTo>
                <a:cubicBezTo>
                  <a:pt x="1940717" y="643145"/>
                  <a:pt x="1946541" y="657251"/>
                  <a:pt x="1954367" y="671382"/>
                </a:cubicBezTo>
                <a:cubicBezTo>
                  <a:pt x="1964169" y="687543"/>
                  <a:pt x="1978050" y="697743"/>
                  <a:pt x="1995985" y="703985"/>
                </a:cubicBezTo>
                <a:cubicBezTo>
                  <a:pt x="2015921" y="710253"/>
                  <a:pt x="2025980" y="706371"/>
                  <a:pt x="2036266" y="684454"/>
                </a:cubicBezTo>
                <a:cubicBezTo>
                  <a:pt x="2046579" y="660532"/>
                  <a:pt x="2060613" y="658705"/>
                  <a:pt x="2082447" y="673015"/>
                </a:cubicBezTo>
                <a:cubicBezTo>
                  <a:pt x="2090402" y="677126"/>
                  <a:pt x="2094353" y="681186"/>
                  <a:pt x="2104385" y="679308"/>
                </a:cubicBezTo>
                <a:cubicBezTo>
                  <a:pt x="2128503" y="671598"/>
                  <a:pt x="2128503" y="671598"/>
                  <a:pt x="2128170" y="697652"/>
                </a:cubicBezTo>
                <a:cubicBezTo>
                  <a:pt x="2126119" y="701634"/>
                  <a:pt x="2126094" y="703639"/>
                  <a:pt x="2128043" y="707673"/>
                </a:cubicBezTo>
                <a:cubicBezTo>
                  <a:pt x="2127838" y="723705"/>
                  <a:pt x="2135768" y="729821"/>
                  <a:pt x="2151854" y="724012"/>
                </a:cubicBezTo>
                <a:cubicBezTo>
                  <a:pt x="2163912" y="720156"/>
                  <a:pt x="2176022" y="712293"/>
                  <a:pt x="2188055" y="710443"/>
                </a:cubicBezTo>
                <a:cubicBezTo>
                  <a:pt x="2240293" y="695073"/>
                  <a:pt x="2293943" y="725824"/>
                  <a:pt x="2305337" y="774077"/>
                </a:cubicBezTo>
                <a:cubicBezTo>
                  <a:pt x="2309109" y="792165"/>
                  <a:pt x="2300900" y="808096"/>
                  <a:pt x="2300670" y="826133"/>
                </a:cubicBezTo>
                <a:cubicBezTo>
                  <a:pt x="2298337" y="852161"/>
                  <a:pt x="2308191" y="864315"/>
                  <a:pt x="2332103" y="872638"/>
                </a:cubicBezTo>
                <a:cubicBezTo>
                  <a:pt x="2344060" y="876799"/>
                  <a:pt x="2356042" y="878956"/>
                  <a:pt x="2367998" y="883119"/>
                </a:cubicBezTo>
                <a:cubicBezTo>
                  <a:pt x="2391911" y="891440"/>
                  <a:pt x="2405971" y="887611"/>
                  <a:pt x="2416284" y="863689"/>
                </a:cubicBezTo>
                <a:cubicBezTo>
                  <a:pt x="2424468" y="849762"/>
                  <a:pt x="2430445" y="851842"/>
                  <a:pt x="2440325" y="861991"/>
                </a:cubicBezTo>
                <a:cubicBezTo>
                  <a:pt x="2462083" y="882313"/>
                  <a:pt x="2478145" y="878510"/>
                  <a:pt x="2490509" y="850604"/>
                </a:cubicBezTo>
                <a:cubicBezTo>
                  <a:pt x="2492613" y="842613"/>
                  <a:pt x="2492716" y="834595"/>
                  <a:pt x="2484761" y="830485"/>
                </a:cubicBezTo>
                <a:cubicBezTo>
                  <a:pt x="2474805" y="826349"/>
                  <a:pt x="2472703" y="834339"/>
                  <a:pt x="2470599" y="842332"/>
                </a:cubicBezTo>
                <a:cubicBezTo>
                  <a:pt x="2470522" y="848344"/>
                  <a:pt x="2466443" y="854306"/>
                  <a:pt x="2458464" y="852200"/>
                </a:cubicBezTo>
                <a:cubicBezTo>
                  <a:pt x="2450459" y="852098"/>
                  <a:pt x="2444532" y="846009"/>
                  <a:pt x="2446636" y="838017"/>
                </a:cubicBezTo>
                <a:cubicBezTo>
                  <a:pt x="2448918" y="815998"/>
                  <a:pt x="2447197" y="793926"/>
                  <a:pt x="2449504" y="769902"/>
                </a:cubicBezTo>
                <a:cubicBezTo>
                  <a:pt x="2455433" y="775991"/>
                  <a:pt x="2457408" y="778021"/>
                  <a:pt x="2459357" y="782055"/>
                </a:cubicBezTo>
                <a:cubicBezTo>
                  <a:pt x="2471213" y="794233"/>
                  <a:pt x="2487223" y="794436"/>
                  <a:pt x="2501180" y="798623"/>
                </a:cubicBezTo>
                <a:cubicBezTo>
                  <a:pt x="2509160" y="800730"/>
                  <a:pt x="2511314" y="788730"/>
                  <a:pt x="2517369" y="784798"/>
                </a:cubicBezTo>
                <a:cubicBezTo>
                  <a:pt x="2527451" y="778913"/>
                  <a:pt x="2537509" y="775032"/>
                  <a:pt x="2551466" y="779220"/>
                </a:cubicBezTo>
                <a:cubicBezTo>
                  <a:pt x="2563448" y="781376"/>
                  <a:pt x="2577458" y="781554"/>
                  <a:pt x="2591416" y="785743"/>
                </a:cubicBezTo>
                <a:cubicBezTo>
                  <a:pt x="2585591" y="771636"/>
                  <a:pt x="2567681" y="763389"/>
                  <a:pt x="2579843" y="751518"/>
                </a:cubicBezTo>
                <a:cubicBezTo>
                  <a:pt x="2587976" y="741600"/>
                  <a:pt x="2598211" y="723689"/>
                  <a:pt x="2615994" y="741956"/>
                </a:cubicBezTo>
                <a:cubicBezTo>
                  <a:pt x="2615994" y="741956"/>
                  <a:pt x="2620021" y="740003"/>
                  <a:pt x="2620046" y="738000"/>
                </a:cubicBezTo>
                <a:cubicBezTo>
                  <a:pt x="2622175" y="728004"/>
                  <a:pt x="2626306" y="718034"/>
                  <a:pt x="2612322" y="715851"/>
                </a:cubicBezTo>
                <a:cubicBezTo>
                  <a:pt x="2596338" y="713642"/>
                  <a:pt x="2582431" y="705448"/>
                  <a:pt x="2570526" y="697277"/>
                </a:cubicBezTo>
                <a:cubicBezTo>
                  <a:pt x="2554618" y="689057"/>
                  <a:pt x="2540583" y="690884"/>
                  <a:pt x="2532400" y="704811"/>
                </a:cubicBezTo>
                <a:cubicBezTo>
                  <a:pt x="2522215" y="718711"/>
                  <a:pt x="2516262" y="714627"/>
                  <a:pt x="2508359" y="706508"/>
                </a:cubicBezTo>
                <a:cubicBezTo>
                  <a:pt x="2492553" y="690270"/>
                  <a:pt x="2480776" y="672080"/>
                  <a:pt x="2462943" y="657821"/>
                </a:cubicBezTo>
                <a:cubicBezTo>
                  <a:pt x="2453040" y="649677"/>
                  <a:pt x="2445059" y="647571"/>
                  <a:pt x="2432975" y="653430"/>
                </a:cubicBezTo>
                <a:cubicBezTo>
                  <a:pt x="2422892" y="659315"/>
                  <a:pt x="2414786" y="667229"/>
                  <a:pt x="2402829" y="663069"/>
                </a:cubicBezTo>
                <a:cubicBezTo>
                  <a:pt x="2390847" y="660911"/>
                  <a:pt x="2389000" y="648861"/>
                  <a:pt x="2383098" y="640767"/>
                </a:cubicBezTo>
                <a:cubicBezTo>
                  <a:pt x="2364779" y="664588"/>
                  <a:pt x="2364779" y="664588"/>
                  <a:pt x="2340994" y="646244"/>
                </a:cubicBezTo>
                <a:cubicBezTo>
                  <a:pt x="2331064" y="640104"/>
                  <a:pt x="2321160" y="631959"/>
                  <a:pt x="2307051" y="639797"/>
                </a:cubicBezTo>
                <a:cubicBezTo>
                  <a:pt x="2276877" y="651439"/>
                  <a:pt x="2270899" y="649360"/>
                  <a:pt x="2255247" y="621096"/>
                </a:cubicBezTo>
                <a:cubicBezTo>
                  <a:pt x="2247395" y="608969"/>
                  <a:pt x="2239544" y="596841"/>
                  <a:pt x="2229691" y="584691"/>
                </a:cubicBezTo>
                <a:cubicBezTo>
                  <a:pt x="2208059" y="554348"/>
                  <a:pt x="2198054" y="554219"/>
                  <a:pt x="2173680" y="581972"/>
                </a:cubicBezTo>
                <a:cubicBezTo>
                  <a:pt x="2167600" y="587908"/>
                  <a:pt x="2163495" y="595873"/>
                  <a:pt x="2155388" y="603787"/>
                </a:cubicBezTo>
                <a:cubicBezTo>
                  <a:pt x="2151590" y="587703"/>
                  <a:pt x="2147741" y="575628"/>
                  <a:pt x="2143943" y="559543"/>
                </a:cubicBezTo>
                <a:cubicBezTo>
                  <a:pt x="2139889" y="563502"/>
                  <a:pt x="2139864" y="565505"/>
                  <a:pt x="2137836" y="567484"/>
                </a:cubicBezTo>
                <a:cubicBezTo>
                  <a:pt x="2119364" y="603329"/>
                  <a:pt x="2099353" y="603074"/>
                  <a:pt x="2077747" y="570726"/>
                </a:cubicBezTo>
                <a:cubicBezTo>
                  <a:pt x="2073822" y="564663"/>
                  <a:pt x="2069897" y="558598"/>
                  <a:pt x="2065996" y="550531"/>
                </a:cubicBezTo>
                <a:cubicBezTo>
                  <a:pt x="2064045" y="546497"/>
                  <a:pt x="2062095" y="542463"/>
                  <a:pt x="2066175" y="536503"/>
                </a:cubicBezTo>
                <a:cubicBezTo>
                  <a:pt x="2082364" y="522677"/>
                  <a:pt x="2070482" y="512503"/>
                  <a:pt x="2060605" y="502355"/>
                </a:cubicBezTo>
                <a:cubicBezTo>
                  <a:pt x="2030893" y="477922"/>
                  <a:pt x="1994997" y="467442"/>
                  <a:pt x="1959103" y="456962"/>
                </a:cubicBezTo>
                <a:cubicBezTo>
                  <a:pt x="1901244" y="442194"/>
                  <a:pt x="1841335" y="431407"/>
                  <a:pt x="1791788" y="392690"/>
                </a:cubicBezTo>
                <a:cubicBezTo>
                  <a:pt x="1775931" y="380461"/>
                  <a:pt x="1757972" y="376223"/>
                  <a:pt x="1737934" y="377971"/>
                </a:cubicBezTo>
                <a:cubicBezTo>
                  <a:pt x="1721898" y="379772"/>
                  <a:pt x="1707966" y="373581"/>
                  <a:pt x="1698088" y="363432"/>
                </a:cubicBezTo>
                <a:cubicBezTo>
                  <a:pt x="1678278" y="347144"/>
                  <a:pt x="1656394" y="336842"/>
                  <a:pt x="1630453" y="330499"/>
                </a:cubicBezTo>
                <a:cubicBezTo>
                  <a:pt x="1606514" y="324179"/>
                  <a:pt x="1580498" y="323848"/>
                  <a:pt x="1558689" y="307534"/>
                </a:cubicBezTo>
                <a:cubicBezTo>
                  <a:pt x="1538830" y="295255"/>
                  <a:pt x="1518893" y="288987"/>
                  <a:pt x="1496624" y="308747"/>
                </a:cubicBezTo>
                <a:cubicBezTo>
                  <a:pt x="1495058" y="274651"/>
                  <a:pt x="1473069" y="272366"/>
                  <a:pt x="1449080" y="270056"/>
                </a:cubicBezTo>
                <a:cubicBezTo>
                  <a:pt x="1431067" y="269826"/>
                  <a:pt x="1413082" y="267592"/>
                  <a:pt x="1399252" y="253384"/>
                </a:cubicBezTo>
                <a:cubicBezTo>
                  <a:pt x="1379521" y="231084"/>
                  <a:pt x="1355633" y="220757"/>
                  <a:pt x="1329745" y="210404"/>
                </a:cubicBezTo>
                <a:cubicBezTo>
                  <a:pt x="1283920" y="193783"/>
                  <a:pt x="1236043" y="181147"/>
                  <a:pt x="1194349" y="154557"/>
                </a:cubicBezTo>
                <a:cubicBezTo>
                  <a:pt x="1160582" y="134081"/>
                  <a:pt x="1124739" y="119592"/>
                  <a:pt x="1084764" y="115073"/>
                </a:cubicBezTo>
                <a:cubicBezTo>
                  <a:pt x="1072757" y="114921"/>
                  <a:pt x="1064829" y="108807"/>
                  <a:pt x="1060981" y="96731"/>
                </a:cubicBezTo>
                <a:cubicBezTo>
                  <a:pt x="1045456" y="58447"/>
                  <a:pt x="1043453" y="58421"/>
                  <a:pt x="1001400" y="59890"/>
                </a:cubicBezTo>
                <a:cubicBezTo>
                  <a:pt x="997398" y="59839"/>
                  <a:pt x="993397" y="59788"/>
                  <a:pt x="987393" y="59711"/>
                </a:cubicBezTo>
                <a:cubicBezTo>
                  <a:pt x="993549" y="47763"/>
                  <a:pt x="999707" y="35814"/>
                  <a:pt x="1005839" y="25870"/>
                </a:cubicBezTo>
                <a:cubicBezTo>
                  <a:pt x="1009969" y="15901"/>
                  <a:pt x="1016062" y="8962"/>
                  <a:pt x="1023621" y="4799"/>
                </a:cubicBezTo>
                <a:cubicBezTo>
                  <a:pt x="1031179" y="637"/>
                  <a:pt x="1040205" y="-751"/>
                  <a:pt x="1050199" y="37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</p:pic>
      <p:sp>
        <p:nvSpPr>
          <p:cNvPr id="701" name="Google Shape;701;p62"/>
          <p:cNvSpPr txBox="1"/>
          <p:nvPr/>
        </p:nvSpPr>
        <p:spPr>
          <a:xfrm>
            <a:off x="2094511" y="1259953"/>
            <a:ext cx="8002978" cy="1642918"/>
          </a:xfrm>
          <a:prstGeom prst="rect">
            <a:avLst/>
          </a:prstGeom>
          <a:solidFill>
            <a:srgbClr val="2F5496">
              <a:alpha val="69803"/>
            </a:srgbClr>
          </a:solidFill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  <p:txBody>
          <a:bodyPr anchorCtr="0" anchor="ctr" bIns="72000" lIns="216000" spcFirstLastPara="1" rIns="216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Arial"/>
              <a:buNone/>
            </a:pPr>
            <a:r>
              <a:rPr b="1" lang="en-US" sz="4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C. Masukan terkait Peningkatan Pengelolaan SPM</a:t>
            </a:r>
            <a:endParaRPr b="1" sz="4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63"/>
          <p:cNvSpPr txBox="1"/>
          <p:nvPr/>
        </p:nvSpPr>
        <p:spPr>
          <a:xfrm>
            <a:off x="0" y="-419326"/>
            <a:ext cx="4512501" cy="3598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600"/>
              <a:buFont typeface="Open Sans"/>
              <a:buNone/>
            </a:pPr>
            <a:r>
              <a:t/>
            </a:r>
            <a:endParaRPr b="0" i="0" sz="286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IRAI\Downloads\logo_Bappenas-B-Center-.png" id="707" name="Google Shape;707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11852" y="44624"/>
            <a:ext cx="1518709" cy="1335526"/>
          </a:xfrm>
          <a:prstGeom prst="rect">
            <a:avLst/>
          </a:prstGeom>
          <a:noFill/>
          <a:ln>
            <a:noFill/>
          </a:ln>
        </p:spPr>
      </p:pic>
      <p:sp>
        <p:nvSpPr>
          <p:cNvPr id="708" name="Google Shape;708;p63"/>
          <p:cNvSpPr/>
          <p:nvPr/>
        </p:nvSpPr>
        <p:spPr>
          <a:xfrm>
            <a:off x="0" y="0"/>
            <a:ext cx="335360" cy="6858000"/>
          </a:xfrm>
          <a:prstGeom prst="rect">
            <a:avLst/>
          </a:prstGeom>
          <a:solidFill>
            <a:srgbClr val="2F5597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09" name="Google Shape;709;p63"/>
          <p:cNvSpPr txBox="1"/>
          <p:nvPr/>
        </p:nvSpPr>
        <p:spPr>
          <a:xfrm>
            <a:off x="335360" y="296888"/>
            <a:ext cx="10838569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Rekomendasi dalam Percepatan Pencapaian SPM</a:t>
            </a:r>
            <a:endParaRPr b="1" sz="24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pSp>
        <p:nvGrpSpPr>
          <p:cNvPr id="710" name="Google Shape;710;p63"/>
          <p:cNvGrpSpPr/>
          <p:nvPr/>
        </p:nvGrpSpPr>
        <p:grpSpPr>
          <a:xfrm>
            <a:off x="3654353" y="1534552"/>
            <a:ext cx="8193148" cy="4128800"/>
            <a:chOff x="-556493" y="1431780"/>
            <a:chExt cx="734006" cy="4618185"/>
          </a:xfrm>
        </p:grpSpPr>
        <p:sp>
          <p:nvSpPr>
            <p:cNvPr id="711" name="Google Shape;711;p63"/>
            <p:cNvSpPr/>
            <p:nvPr/>
          </p:nvSpPr>
          <p:spPr>
            <a:xfrm>
              <a:off x="-556493" y="5126328"/>
              <a:ext cx="734006" cy="923637"/>
            </a:xfrm>
            <a:prstGeom prst="rect">
              <a:avLst/>
            </a:prstGeom>
            <a:solidFill>
              <a:srgbClr val="3A5C84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2" name="Google Shape;712;p63"/>
            <p:cNvSpPr/>
            <p:nvPr/>
          </p:nvSpPr>
          <p:spPr>
            <a:xfrm>
              <a:off x="-556493" y="4202691"/>
              <a:ext cx="734006" cy="923637"/>
            </a:xfrm>
            <a:prstGeom prst="rect">
              <a:avLst/>
            </a:prstGeom>
            <a:solidFill>
              <a:srgbClr val="F7931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3" name="Google Shape;713;p63"/>
            <p:cNvSpPr/>
            <p:nvPr/>
          </p:nvSpPr>
          <p:spPr>
            <a:xfrm>
              <a:off x="-556493" y="3279054"/>
              <a:ext cx="734006" cy="923637"/>
            </a:xfrm>
            <a:prstGeom prst="rect">
              <a:avLst/>
            </a:prstGeom>
            <a:solidFill>
              <a:srgbClr val="4CC1E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4" name="Google Shape;714;p63"/>
            <p:cNvSpPr/>
            <p:nvPr/>
          </p:nvSpPr>
          <p:spPr>
            <a:xfrm>
              <a:off x="-556493" y="2355417"/>
              <a:ext cx="734006" cy="923637"/>
            </a:xfrm>
            <a:prstGeom prst="rect">
              <a:avLst/>
            </a:prstGeom>
            <a:solidFill>
              <a:srgbClr val="FFCC4C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5" name="Google Shape;715;p63"/>
            <p:cNvSpPr/>
            <p:nvPr/>
          </p:nvSpPr>
          <p:spPr>
            <a:xfrm>
              <a:off x="-556493" y="1431780"/>
              <a:ext cx="734006" cy="923637"/>
            </a:xfrm>
            <a:prstGeom prst="rect">
              <a:avLst/>
            </a:prstGeom>
            <a:solidFill>
              <a:srgbClr val="A2B969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Open Sans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16" name="Google Shape;716;p63"/>
          <p:cNvSpPr/>
          <p:nvPr/>
        </p:nvSpPr>
        <p:spPr>
          <a:xfrm>
            <a:off x="3705355" y="1548398"/>
            <a:ext cx="4086014" cy="4128800"/>
          </a:xfrm>
          <a:custGeom>
            <a:rect b="b" l="l" r="r" t="t"/>
            <a:pathLst>
              <a:path extrusionOk="0" h="4128800" w="4086014">
                <a:moveTo>
                  <a:pt x="0" y="0"/>
                </a:moveTo>
                <a:lnTo>
                  <a:pt x="1696356" y="0"/>
                </a:lnTo>
                <a:lnTo>
                  <a:pt x="1696356" y="8703"/>
                </a:lnTo>
                <a:lnTo>
                  <a:pt x="4086014" y="4128800"/>
                </a:lnTo>
                <a:lnTo>
                  <a:pt x="2389658" y="4128800"/>
                </a:lnTo>
                <a:lnTo>
                  <a:pt x="0" y="8703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5000">
                <a:srgbClr val="000000"/>
              </a:gs>
              <a:gs pos="58999">
                <a:srgbClr val="000000">
                  <a:alpha val="0"/>
                </a:srgbClr>
              </a:gs>
              <a:gs pos="100000">
                <a:srgbClr val="000000"/>
              </a:gs>
            </a:gsLst>
            <a:lin ang="19799999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17" name="Google Shape;717;p63"/>
          <p:cNvGrpSpPr/>
          <p:nvPr/>
        </p:nvGrpSpPr>
        <p:grpSpPr>
          <a:xfrm>
            <a:off x="10599269" y="1534550"/>
            <a:ext cx="1248228" cy="4128800"/>
            <a:chOff x="10943772" y="2609298"/>
            <a:chExt cx="1248228" cy="3440668"/>
          </a:xfrm>
        </p:grpSpPr>
        <p:sp>
          <p:nvSpPr>
            <p:cNvPr id="718" name="Google Shape;718;p63"/>
            <p:cNvSpPr/>
            <p:nvPr/>
          </p:nvSpPr>
          <p:spPr>
            <a:xfrm>
              <a:off x="10943772" y="5361832"/>
              <a:ext cx="1248228" cy="6881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Calibri"/>
                <a:buNone/>
              </a:pPr>
              <a:r>
                <a:rPr b="1" i="0" lang="en-US" sz="3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01</a:t>
              </a:r>
              <a:endParaRPr/>
            </a:p>
          </p:txBody>
        </p:sp>
        <p:sp>
          <p:nvSpPr>
            <p:cNvPr id="719" name="Google Shape;719;p63"/>
            <p:cNvSpPr/>
            <p:nvPr/>
          </p:nvSpPr>
          <p:spPr>
            <a:xfrm>
              <a:off x="10943772" y="4673698"/>
              <a:ext cx="1248228" cy="6881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Calibri"/>
                <a:buNone/>
              </a:pPr>
              <a:r>
                <a:rPr b="1" i="0" lang="en-US" sz="3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02</a:t>
              </a:r>
              <a:endParaRPr/>
            </a:p>
          </p:txBody>
        </p:sp>
        <p:sp>
          <p:nvSpPr>
            <p:cNvPr id="720" name="Google Shape;720;p63"/>
            <p:cNvSpPr/>
            <p:nvPr/>
          </p:nvSpPr>
          <p:spPr>
            <a:xfrm>
              <a:off x="10943772" y="3985565"/>
              <a:ext cx="1248228" cy="6881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Calibri"/>
                <a:buNone/>
              </a:pPr>
              <a:r>
                <a:rPr b="1" i="0" lang="en-US" sz="3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03</a:t>
              </a:r>
              <a:endParaRPr/>
            </a:p>
          </p:txBody>
        </p:sp>
        <p:sp>
          <p:nvSpPr>
            <p:cNvPr id="721" name="Google Shape;721;p63"/>
            <p:cNvSpPr/>
            <p:nvPr/>
          </p:nvSpPr>
          <p:spPr>
            <a:xfrm>
              <a:off x="10943772" y="3297431"/>
              <a:ext cx="1248228" cy="6881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Calibri"/>
                <a:buNone/>
              </a:pPr>
              <a:r>
                <a:rPr b="1" i="0" lang="en-US" sz="3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04</a:t>
              </a:r>
              <a:endParaRPr/>
            </a:p>
          </p:txBody>
        </p:sp>
        <p:sp>
          <p:nvSpPr>
            <p:cNvPr id="722" name="Google Shape;722;p63"/>
            <p:cNvSpPr/>
            <p:nvPr/>
          </p:nvSpPr>
          <p:spPr>
            <a:xfrm>
              <a:off x="10943772" y="2609298"/>
              <a:ext cx="1248228" cy="6881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Calibri"/>
                <a:buNone/>
              </a:pPr>
              <a:r>
                <a:rPr b="1" i="0" lang="en-US" sz="36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05</a:t>
              </a:r>
              <a:endParaRPr/>
            </a:p>
          </p:txBody>
        </p:sp>
      </p:grpSp>
      <p:sp>
        <p:nvSpPr>
          <p:cNvPr id="723" name="Google Shape;723;p63"/>
          <p:cNvSpPr/>
          <p:nvPr/>
        </p:nvSpPr>
        <p:spPr>
          <a:xfrm>
            <a:off x="10599269" y="1534550"/>
            <a:ext cx="91440" cy="4128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4" name="Google Shape;724;p63"/>
          <p:cNvSpPr/>
          <p:nvPr/>
        </p:nvSpPr>
        <p:spPr>
          <a:xfrm>
            <a:off x="4255720" y="1531635"/>
            <a:ext cx="6211453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Pemetaan indikator SPM terhadap indikator turunan di tingkat program/kegiatan Kemkes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5" name="Google Shape;725;p63"/>
          <p:cNvSpPr/>
          <p:nvPr/>
        </p:nvSpPr>
        <p:spPr>
          <a:xfrm>
            <a:off x="4628303" y="2355995"/>
            <a:ext cx="5838871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Pemetaan dukungan pembiayaan daerah dalam pencapaian universal SPM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6" name="Google Shape;726;p63"/>
          <p:cNvSpPr/>
          <p:nvPr/>
        </p:nvSpPr>
        <p:spPr>
          <a:xfrm>
            <a:off x="4973455" y="3180354"/>
            <a:ext cx="5493719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Pengendalian terintegrasi dalam kerangka intervensi prioritas nasional</a:t>
            </a:r>
            <a:endParaRPr b="1"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7" name="Google Shape;727;p63"/>
          <p:cNvSpPr/>
          <p:nvPr/>
        </p:nvSpPr>
        <p:spPr>
          <a:xfrm>
            <a:off x="5703178" y="3943160"/>
            <a:ext cx="4763996" cy="95410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Skema Insentif dan Disinsentif </a:t>
            </a:r>
            <a:endParaRPr/>
          </a:p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Fiskal</a:t>
            </a:r>
            <a:endParaRPr b="1"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8" name="Google Shape;728;p63"/>
          <p:cNvSpPr/>
          <p:nvPr/>
        </p:nvSpPr>
        <p:spPr>
          <a:xfrm>
            <a:off x="6159251" y="4836832"/>
            <a:ext cx="4303853" cy="83099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Pemetaan Kapasitas Daerah (sarana, alat, pembiayaan)</a:t>
            </a:r>
            <a:endParaRPr b="1" sz="2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9" name="Google Shape;729;p63"/>
          <p:cNvSpPr/>
          <p:nvPr/>
        </p:nvSpPr>
        <p:spPr>
          <a:xfrm>
            <a:off x="1263918" y="1534552"/>
            <a:ext cx="4789409" cy="4128798"/>
          </a:xfrm>
          <a:prstGeom prst="triangle">
            <a:avLst>
              <a:gd fmla="val 50000" name="adj"/>
            </a:avLst>
          </a:prstGeom>
          <a:solidFill>
            <a:srgbClr val="A2B96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0" name="Google Shape;730;p63"/>
          <p:cNvSpPr/>
          <p:nvPr/>
        </p:nvSpPr>
        <p:spPr>
          <a:xfrm>
            <a:off x="1263918" y="2360312"/>
            <a:ext cx="3831528" cy="3303039"/>
          </a:xfrm>
          <a:prstGeom prst="triangle">
            <a:avLst>
              <a:gd fmla="val 50000" name="adj"/>
            </a:avLst>
          </a:prstGeom>
          <a:solidFill>
            <a:srgbClr val="FFCC4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1" name="Google Shape;731;p63"/>
          <p:cNvSpPr/>
          <p:nvPr/>
        </p:nvSpPr>
        <p:spPr>
          <a:xfrm>
            <a:off x="1263918" y="3186070"/>
            <a:ext cx="2873646" cy="2477280"/>
          </a:xfrm>
          <a:prstGeom prst="triangle">
            <a:avLst>
              <a:gd fmla="val 50000" name="adj"/>
            </a:avLst>
          </a:prstGeom>
          <a:solidFill>
            <a:srgbClr val="4CC1E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p63"/>
          <p:cNvSpPr/>
          <p:nvPr/>
        </p:nvSpPr>
        <p:spPr>
          <a:xfrm>
            <a:off x="1263918" y="4011831"/>
            <a:ext cx="1915763" cy="1651519"/>
          </a:xfrm>
          <a:prstGeom prst="triangle">
            <a:avLst>
              <a:gd fmla="val 50000" name="adj"/>
            </a:avLst>
          </a:prstGeom>
          <a:solidFill>
            <a:srgbClr val="F7931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3" name="Google Shape;733;p63"/>
          <p:cNvSpPr/>
          <p:nvPr/>
        </p:nvSpPr>
        <p:spPr>
          <a:xfrm>
            <a:off x="1263917" y="4837591"/>
            <a:ext cx="957881" cy="825760"/>
          </a:xfrm>
          <a:prstGeom prst="triangle">
            <a:avLst>
              <a:gd fmla="val 50000" name="adj"/>
            </a:avLst>
          </a:prstGeom>
          <a:solidFill>
            <a:srgbClr val="3A5C8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34" name="Google Shape;734;p63"/>
          <p:cNvCxnSpPr/>
          <p:nvPr/>
        </p:nvCxnSpPr>
        <p:spPr>
          <a:xfrm flipH="1" rot="10800000">
            <a:off x="738244" y="1534550"/>
            <a:ext cx="2406502" cy="4128800"/>
          </a:xfrm>
          <a:prstGeom prst="straightConnector1">
            <a:avLst/>
          </a:prstGeom>
          <a:noFill/>
          <a:ln cap="flat" cmpd="sng" w="76200">
            <a:solidFill>
              <a:srgbClr val="000000"/>
            </a:solidFill>
            <a:prstDash val="solid"/>
            <a:miter lim="800000"/>
            <a:headEnd len="sm" w="sm" type="none"/>
            <a:tailEnd len="med" w="med" type="triangle"/>
          </a:ln>
        </p:spPr>
      </p:cxnSp>
      <p:pic>
        <p:nvPicPr>
          <p:cNvPr id="735" name="Google Shape;735;p6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3532546">
            <a:off x="35064" y="2057385"/>
            <a:ext cx="2740838" cy="14851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p64"/>
          <p:cNvSpPr/>
          <p:nvPr/>
        </p:nvSpPr>
        <p:spPr>
          <a:xfrm>
            <a:off x="0" y="0"/>
            <a:ext cx="334963" cy="6858000"/>
          </a:xfrm>
          <a:prstGeom prst="rect">
            <a:avLst/>
          </a:prstGeom>
          <a:solidFill>
            <a:srgbClr val="00B050"/>
          </a:solidFill>
          <a:ln cap="flat" cmpd="sng" w="12700">
            <a:solidFill>
              <a:srgbClr val="00B050"/>
            </a:solidFill>
            <a:prstDash val="solid"/>
            <a:bevel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sz="1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41" name="Google Shape;741;p64"/>
          <p:cNvSpPr/>
          <p:nvPr/>
        </p:nvSpPr>
        <p:spPr>
          <a:xfrm>
            <a:off x="523875" y="93663"/>
            <a:ext cx="11197070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1" lang="en-US" sz="32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SIMPULAN</a:t>
            </a:r>
            <a:endParaRPr/>
          </a:p>
        </p:txBody>
      </p:sp>
      <p:sp>
        <p:nvSpPr>
          <p:cNvPr id="742" name="Google Shape;742;p64"/>
          <p:cNvSpPr/>
          <p:nvPr/>
        </p:nvSpPr>
        <p:spPr>
          <a:xfrm>
            <a:off x="402216" y="1528763"/>
            <a:ext cx="3213820" cy="2176462"/>
          </a:xfrm>
          <a:prstGeom prst="rect">
            <a:avLst/>
          </a:prstGeom>
          <a:solidFill>
            <a:srgbClr val="F4B08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Pemetaan kapasitas daerah perlu untuk menyusun kebijakan berbasis kondisi wilayah</a:t>
            </a:r>
            <a:endParaRPr/>
          </a:p>
        </p:txBody>
      </p:sp>
      <p:sp>
        <p:nvSpPr>
          <p:cNvPr id="743" name="Google Shape;743;p64"/>
          <p:cNvSpPr/>
          <p:nvPr/>
        </p:nvSpPr>
        <p:spPr>
          <a:xfrm>
            <a:off x="5703888" y="1687513"/>
            <a:ext cx="2790825" cy="2017712"/>
          </a:xfrm>
          <a:prstGeom prst="rect">
            <a:avLst/>
          </a:prstGeom>
          <a:solidFill>
            <a:srgbClr val="B3C6E7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Reformasi sistem kesehatan menuntut peran daerah dan lintas sektor</a:t>
            </a:r>
            <a:endParaRPr/>
          </a:p>
        </p:txBody>
      </p:sp>
      <p:sp>
        <p:nvSpPr>
          <p:cNvPr id="744" name="Google Shape;744;p64"/>
          <p:cNvSpPr/>
          <p:nvPr/>
        </p:nvSpPr>
        <p:spPr>
          <a:xfrm>
            <a:off x="9177337" y="3816350"/>
            <a:ext cx="2543607" cy="2017713"/>
          </a:xfrm>
          <a:custGeom>
            <a:rect b="b" l="l" r="r" t="t"/>
            <a:pathLst>
              <a:path extrusionOk="0" h="2018212" w="2201091">
                <a:moveTo>
                  <a:pt x="0" y="0"/>
                </a:moveTo>
                <a:lnTo>
                  <a:pt x="2201091" y="0"/>
                </a:lnTo>
                <a:lnTo>
                  <a:pt x="2201091" y="2018212"/>
                </a:lnTo>
                <a:lnTo>
                  <a:pt x="0" y="2018212"/>
                </a:lnTo>
                <a:close/>
              </a:path>
            </a:pathLst>
          </a:custGeom>
          <a:solidFill>
            <a:srgbClr val="A8D08C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Kebijakan afirmasi bagi daerah kapsaitas rendah dalam percepatan pemenuhan SPM</a:t>
            </a:r>
            <a:endParaRPr/>
          </a:p>
        </p:txBody>
      </p:sp>
      <p:grpSp>
        <p:nvGrpSpPr>
          <p:cNvPr id="745" name="Google Shape;745;p64"/>
          <p:cNvGrpSpPr/>
          <p:nvPr/>
        </p:nvGrpSpPr>
        <p:grpSpPr>
          <a:xfrm>
            <a:off x="8102600" y="3319463"/>
            <a:ext cx="881063" cy="882650"/>
            <a:chOff x="7926252" y="3272246"/>
            <a:chExt cx="881742" cy="881742"/>
          </a:xfrm>
        </p:grpSpPr>
        <p:sp>
          <p:nvSpPr>
            <p:cNvPr id="746" name="Google Shape;746;p64"/>
            <p:cNvSpPr/>
            <p:nvPr/>
          </p:nvSpPr>
          <p:spPr>
            <a:xfrm flipH="1">
              <a:off x="7926252" y="3272246"/>
              <a:ext cx="881742" cy="881742"/>
            </a:xfrm>
            <a:prstGeom prst="pie">
              <a:avLst>
                <a:gd fmla="val 0" name="adj1"/>
                <a:gd fmla="val 16200000" name="adj2"/>
              </a:avLst>
            </a:prstGeom>
            <a:solidFill>
              <a:schemeClr val="accent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7" name="Google Shape;747;p64"/>
            <p:cNvSpPr/>
            <p:nvPr/>
          </p:nvSpPr>
          <p:spPr>
            <a:xfrm>
              <a:off x="7926252" y="3272246"/>
              <a:ext cx="486149" cy="486861"/>
            </a:xfrm>
            <a:custGeom>
              <a:rect b="b" l="l" r="r" t="t"/>
              <a:pathLst>
                <a:path extrusionOk="0" h="486588" w="486588">
                  <a:moveTo>
                    <a:pt x="440871" y="0"/>
                  </a:moveTo>
                  <a:lnTo>
                    <a:pt x="486588" y="4609"/>
                  </a:lnTo>
                  <a:lnTo>
                    <a:pt x="486588" y="486588"/>
                  </a:lnTo>
                  <a:lnTo>
                    <a:pt x="4609" y="486588"/>
                  </a:lnTo>
                  <a:lnTo>
                    <a:pt x="0" y="440871"/>
                  </a:lnTo>
                  <a:lnTo>
                    <a:pt x="440871" y="440871"/>
                  </a:lnTo>
                  <a:close/>
                </a:path>
              </a:pathLst>
            </a:custGeom>
            <a:solidFill>
              <a:schemeClr val="dk1">
                <a:alpha val="4000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8" name="Google Shape;748;p64"/>
          <p:cNvGrpSpPr/>
          <p:nvPr/>
        </p:nvGrpSpPr>
        <p:grpSpPr>
          <a:xfrm>
            <a:off x="5218113" y="3319463"/>
            <a:ext cx="881062" cy="882650"/>
            <a:chOff x="5041901" y="3272246"/>
            <a:chExt cx="881742" cy="881742"/>
          </a:xfrm>
        </p:grpSpPr>
        <p:sp>
          <p:nvSpPr>
            <p:cNvPr id="749" name="Google Shape;749;p64"/>
            <p:cNvSpPr/>
            <p:nvPr/>
          </p:nvSpPr>
          <p:spPr>
            <a:xfrm rot="10800000">
              <a:off x="5041901" y="3272246"/>
              <a:ext cx="881742" cy="881742"/>
            </a:xfrm>
            <a:prstGeom prst="pie">
              <a:avLst>
                <a:gd fmla="val 0" name="adj1"/>
                <a:gd fmla="val 16200000" name="adj2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" name="Google Shape;750;p64"/>
            <p:cNvSpPr/>
            <p:nvPr/>
          </p:nvSpPr>
          <p:spPr>
            <a:xfrm rot="-5400000">
              <a:off x="5041545" y="3667482"/>
              <a:ext cx="486862" cy="486150"/>
            </a:xfrm>
            <a:custGeom>
              <a:rect b="b" l="l" r="r" t="t"/>
              <a:pathLst>
                <a:path extrusionOk="0" h="486588" w="486588">
                  <a:moveTo>
                    <a:pt x="440871" y="0"/>
                  </a:moveTo>
                  <a:lnTo>
                    <a:pt x="486588" y="4609"/>
                  </a:lnTo>
                  <a:lnTo>
                    <a:pt x="486588" y="486588"/>
                  </a:lnTo>
                  <a:lnTo>
                    <a:pt x="4609" y="486588"/>
                  </a:lnTo>
                  <a:lnTo>
                    <a:pt x="0" y="440871"/>
                  </a:lnTo>
                  <a:lnTo>
                    <a:pt x="440871" y="440871"/>
                  </a:lnTo>
                  <a:close/>
                </a:path>
              </a:pathLst>
            </a:custGeom>
            <a:solidFill>
              <a:schemeClr val="dk1">
                <a:alpha val="4000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" name="Google Shape;751;p64"/>
          <p:cNvGrpSpPr/>
          <p:nvPr/>
        </p:nvGrpSpPr>
        <p:grpSpPr>
          <a:xfrm>
            <a:off x="11311518" y="3365500"/>
            <a:ext cx="881062" cy="882650"/>
            <a:chOff x="10810603" y="3272246"/>
            <a:chExt cx="881742" cy="881742"/>
          </a:xfrm>
        </p:grpSpPr>
        <p:sp>
          <p:nvSpPr>
            <p:cNvPr id="752" name="Google Shape;752;p64"/>
            <p:cNvSpPr/>
            <p:nvPr/>
          </p:nvSpPr>
          <p:spPr>
            <a:xfrm rot="10800000">
              <a:off x="10810603" y="3272246"/>
              <a:ext cx="881742" cy="881742"/>
            </a:xfrm>
            <a:prstGeom prst="pie">
              <a:avLst>
                <a:gd fmla="val 0" name="adj1"/>
                <a:gd fmla="val 16200000" name="adj2"/>
              </a:avLst>
            </a:prstGeom>
            <a:solidFill>
              <a:schemeClr val="accent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64"/>
            <p:cNvSpPr/>
            <p:nvPr/>
          </p:nvSpPr>
          <p:spPr>
            <a:xfrm rot="-5400000">
              <a:off x="10810247" y="3667482"/>
              <a:ext cx="486862" cy="486150"/>
            </a:xfrm>
            <a:custGeom>
              <a:rect b="b" l="l" r="r" t="t"/>
              <a:pathLst>
                <a:path extrusionOk="0" h="486588" w="486588">
                  <a:moveTo>
                    <a:pt x="440871" y="0"/>
                  </a:moveTo>
                  <a:lnTo>
                    <a:pt x="486588" y="4609"/>
                  </a:lnTo>
                  <a:lnTo>
                    <a:pt x="486588" y="486588"/>
                  </a:lnTo>
                  <a:lnTo>
                    <a:pt x="4609" y="486588"/>
                  </a:lnTo>
                  <a:lnTo>
                    <a:pt x="0" y="440871"/>
                  </a:lnTo>
                  <a:lnTo>
                    <a:pt x="440871" y="440871"/>
                  </a:lnTo>
                  <a:close/>
                </a:path>
              </a:pathLst>
            </a:custGeom>
            <a:solidFill>
              <a:schemeClr val="dk1">
                <a:alpha val="4000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4" name="Google Shape;754;p64"/>
          <p:cNvSpPr/>
          <p:nvPr/>
        </p:nvSpPr>
        <p:spPr>
          <a:xfrm rot="10800000">
            <a:off x="334963" y="1467931"/>
            <a:ext cx="487363" cy="485775"/>
          </a:xfrm>
          <a:custGeom>
            <a:rect b="b" l="l" r="r" t="t"/>
            <a:pathLst>
              <a:path extrusionOk="0" h="486588" w="486588">
                <a:moveTo>
                  <a:pt x="440871" y="0"/>
                </a:moveTo>
                <a:lnTo>
                  <a:pt x="486588" y="4609"/>
                </a:lnTo>
                <a:lnTo>
                  <a:pt x="486588" y="486588"/>
                </a:lnTo>
                <a:lnTo>
                  <a:pt x="4609" y="486588"/>
                </a:lnTo>
                <a:lnTo>
                  <a:pt x="0" y="440871"/>
                </a:lnTo>
                <a:lnTo>
                  <a:pt x="440871" y="440871"/>
                </a:lnTo>
                <a:close/>
              </a:path>
            </a:pathLst>
          </a:cu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5" name="Google Shape;755;p64"/>
          <p:cNvSpPr/>
          <p:nvPr/>
        </p:nvSpPr>
        <p:spPr>
          <a:xfrm rot="5400000">
            <a:off x="2939688" y="5399594"/>
            <a:ext cx="487363" cy="485775"/>
          </a:xfrm>
          <a:custGeom>
            <a:rect b="b" l="l" r="r" t="t"/>
            <a:pathLst>
              <a:path extrusionOk="0" h="486588" w="486588">
                <a:moveTo>
                  <a:pt x="440871" y="0"/>
                </a:moveTo>
                <a:lnTo>
                  <a:pt x="486588" y="4609"/>
                </a:lnTo>
                <a:lnTo>
                  <a:pt x="486588" y="486588"/>
                </a:lnTo>
                <a:lnTo>
                  <a:pt x="4609" y="486588"/>
                </a:lnTo>
                <a:lnTo>
                  <a:pt x="0" y="440871"/>
                </a:lnTo>
                <a:lnTo>
                  <a:pt x="440871" y="440871"/>
                </a:lnTo>
                <a:close/>
              </a:path>
            </a:pathLst>
          </a:cu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6" name="Google Shape;756;p64"/>
          <p:cNvSpPr/>
          <p:nvPr/>
        </p:nvSpPr>
        <p:spPr>
          <a:xfrm rot="10800000">
            <a:off x="5636635" y="1659731"/>
            <a:ext cx="485775" cy="485775"/>
          </a:xfrm>
          <a:custGeom>
            <a:rect b="b" l="l" r="r" t="t"/>
            <a:pathLst>
              <a:path extrusionOk="0" h="486588" w="486588">
                <a:moveTo>
                  <a:pt x="440871" y="0"/>
                </a:moveTo>
                <a:lnTo>
                  <a:pt x="486588" y="4609"/>
                </a:lnTo>
                <a:lnTo>
                  <a:pt x="486588" y="486588"/>
                </a:lnTo>
                <a:lnTo>
                  <a:pt x="4609" y="486588"/>
                </a:lnTo>
                <a:lnTo>
                  <a:pt x="0" y="440871"/>
                </a:lnTo>
                <a:lnTo>
                  <a:pt x="440871" y="440871"/>
                </a:lnTo>
                <a:close/>
              </a:path>
            </a:pathLst>
          </a:cu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7" name="Google Shape;757;p64"/>
          <p:cNvSpPr/>
          <p:nvPr/>
        </p:nvSpPr>
        <p:spPr>
          <a:xfrm rot="5400000">
            <a:off x="9082088" y="5449888"/>
            <a:ext cx="487362" cy="487362"/>
          </a:xfrm>
          <a:custGeom>
            <a:rect b="b" l="l" r="r" t="t"/>
            <a:pathLst>
              <a:path extrusionOk="0" h="486588" w="486588">
                <a:moveTo>
                  <a:pt x="440871" y="0"/>
                </a:moveTo>
                <a:lnTo>
                  <a:pt x="486588" y="4609"/>
                </a:lnTo>
                <a:lnTo>
                  <a:pt x="486588" y="486588"/>
                </a:lnTo>
                <a:lnTo>
                  <a:pt x="4609" y="486588"/>
                </a:lnTo>
                <a:lnTo>
                  <a:pt x="0" y="440871"/>
                </a:lnTo>
                <a:lnTo>
                  <a:pt x="440871" y="440871"/>
                </a:lnTo>
                <a:close/>
              </a:path>
            </a:pathLst>
          </a:custGeom>
          <a:solidFill>
            <a:schemeClr val="lt1">
              <a:alpha val="4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8" name="Google Shape;758;p64"/>
          <p:cNvSpPr/>
          <p:nvPr/>
        </p:nvSpPr>
        <p:spPr>
          <a:xfrm>
            <a:off x="3003696" y="3816350"/>
            <a:ext cx="2576080" cy="2017713"/>
          </a:xfrm>
          <a:custGeom>
            <a:rect b="b" l="l" r="r" t="t"/>
            <a:pathLst>
              <a:path extrusionOk="0" h="2018212" w="2201091">
                <a:moveTo>
                  <a:pt x="0" y="0"/>
                </a:moveTo>
                <a:lnTo>
                  <a:pt x="2201091" y="0"/>
                </a:lnTo>
                <a:lnTo>
                  <a:pt x="2201091" y="2018212"/>
                </a:lnTo>
                <a:lnTo>
                  <a:pt x="0" y="2018212"/>
                </a:ln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Reformasi sistem kesehatan sebagai pembelajaran pasca Covid untuk kesehatan</a:t>
            </a:r>
            <a:endParaRPr/>
          </a:p>
        </p:txBody>
      </p:sp>
      <p:grpSp>
        <p:nvGrpSpPr>
          <p:cNvPr id="759" name="Google Shape;759;p64"/>
          <p:cNvGrpSpPr/>
          <p:nvPr/>
        </p:nvGrpSpPr>
        <p:grpSpPr>
          <a:xfrm>
            <a:off x="2732591" y="3119870"/>
            <a:ext cx="881063" cy="882650"/>
            <a:chOff x="2157550" y="3272246"/>
            <a:chExt cx="881742" cy="881742"/>
          </a:xfrm>
        </p:grpSpPr>
        <p:sp>
          <p:nvSpPr>
            <p:cNvPr id="760" name="Google Shape;760;p64"/>
            <p:cNvSpPr/>
            <p:nvPr/>
          </p:nvSpPr>
          <p:spPr>
            <a:xfrm flipH="1">
              <a:off x="2157550" y="3272246"/>
              <a:ext cx="881742" cy="881742"/>
            </a:xfrm>
            <a:prstGeom prst="pie">
              <a:avLst>
                <a:gd fmla="val 0" name="adj1"/>
                <a:gd fmla="val 16200000" name="adj2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64"/>
            <p:cNvSpPr/>
            <p:nvPr/>
          </p:nvSpPr>
          <p:spPr>
            <a:xfrm>
              <a:off x="2157550" y="3272246"/>
              <a:ext cx="486149" cy="486861"/>
            </a:xfrm>
            <a:custGeom>
              <a:rect b="b" l="l" r="r" t="t"/>
              <a:pathLst>
                <a:path extrusionOk="0" h="486588" w="486588">
                  <a:moveTo>
                    <a:pt x="440871" y="0"/>
                  </a:moveTo>
                  <a:lnTo>
                    <a:pt x="486588" y="4609"/>
                  </a:lnTo>
                  <a:lnTo>
                    <a:pt x="486588" y="486588"/>
                  </a:lnTo>
                  <a:lnTo>
                    <a:pt x="4609" y="486588"/>
                  </a:lnTo>
                  <a:lnTo>
                    <a:pt x="0" y="440871"/>
                  </a:lnTo>
                  <a:lnTo>
                    <a:pt x="440871" y="440871"/>
                  </a:lnTo>
                  <a:close/>
                </a:path>
              </a:pathLst>
            </a:custGeom>
            <a:solidFill>
              <a:schemeClr val="dk1">
                <a:alpha val="40000"/>
              </a:scheme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6" name="Google Shape;766;p65"/>
          <p:cNvPicPr preferRelativeResize="0"/>
          <p:nvPr/>
        </p:nvPicPr>
        <p:blipFill rotWithShape="1">
          <a:blip r:embed="rId3">
            <a:alphaModFix/>
          </a:blip>
          <a:srcRect b="5341" l="0" r="0" t="5341"/>
          <a:stretch/>
        </p:blipFill>
        <p:spPr>
          <a:xfrm>
            <a:off x="4128793" y="3159682"/>
            <a:ext cx="3934414" cy="3297850"/>
          </a:xfrm>
          <a:custGeom>
            <a:rect b="b" l="l" r="r" t="t"/>
            <a:pathLst>
              <a:path extrusionOk="0" h="6571007" w="11907711">
                <a:moveTo>
                  <a:pt x="1113581" y="3815773"/>
                </a:moveTo>
                <a:cubicBezTo>
                  <a:pt x="1110237" y="3815436"/>
                  <a:pt x="1106666" y="3817771"/>
                  <a:pt x="1103083" y="3822743"/>
                </a:cubicBezTo>
                <a:lnTo>
                  <a:pt x="1096155" y="3831591"/>
                </a:lnTo>
                <a:lnTo>
                  <a:pt x="1096740" y="3832434"/>
                </a:lnTo>
                <a:cubicBezTo>
                  <a:pt x="1098911" y="3840172"/>
                  <a:pt x="1102193" y="3845929"/>
                  <a:pt x="1109242" y="3847290"/>
                </a:cubicBezTo>
                <a:cubicBezTo>
                  <a:pt x="1115301" y="3848095"/>
                  <a:pt x="1121252" y="3848513"/>
                  <a:pt x="1127126" y="3847909"/>
                </a:cubicBezTo>
                <a:lnTo>
                  <a:pt x="1133157" y="3846001"/>
                </a:lnTo>
                <a:lnTo>
                  <a:pt x="1125818" y="3833124"/>
                </a:lnTo>
                <a:cubicBezTo>
                  <a:pt x="1125264" y="3829698"/>
                  <a:pt x="1123278" y="3828262"/>
                  <a:pt x="1122723" y="3824838"/>
                </a:cubicBezTo>
                <a:cubicBezTo>
                  <a:pt x="1120044" y="3819122"/>
                  <a:pt x="1116926" y="3816111"/>
                  <a:pt x="1113581" y="3815773"/>
                </a:cubicBezTo>
                <a:close/>
                <a:moveTo>
                  <a:pt x="11009991" y="2874730"/>
                </a:moveTo>
                <a:lnTo>
                  <a:pt x="11004266" y="2896461"/>
                </a:lnTo>
                <a:lnTo>
                  <a:pt x="11004798" y="2896400"/>
                </a:lnTo>
                <a:cubicBezTo>
                  <a:pt x="11006807" y="2895073"/>
                  <a:pt x="11008154" y="2892850"/>
                  <a:pt x="11008167" y="2890176"/>
                </a:cubicBezTo>
                <a:cubicBezTo>
                  <a:pt x="11009974" y="2884836"/>
                  <a:pt x="11009991" y="2881271"/>
                  <a:pt x="11010017" y="2875923"/>
                </a:cubicBezTo>
                <a:close/>
                <a:moveTo>
                  <a:pt x="1050199" y="377"/>
                </a:moveTo>
                <a:cubicBezTo>
                  <a:pt x="1062207" y="531"/>
                  <a:pt x="1072161" y="4667"/>
                  <a:pt x="1084195" y="2815"/>
                </a:cubicBezTo>
                <a:cubicBezTo>
                  <a:pt x="1104258" y="-938"/>
                  <a:pt x="1110210" y="3146"/>
                  <a:pt x="1113958" y="23240"/>
                </a:cubicBezTo>
                <a:cubicBezTo>
                  <a:pt x="1113855" y="31258"/>
                  <a:pt x="1113754" y="39273"/>
                  <a:pt x="1113651" y="47290"/>
                </a:cubicBezTo>
                <a:cubicBezTo>
                  <a:pt x="1111497" y="59289"/>
                  <a:pt x="1117475" y="61370"/>
                  <a:pt x="1127481" y="61497"/>
                </a:cubicBezTo>
                <a:cubicBezTo>
                  <a:pt x="1149469" y="63782"/>
                  <a:pt x="1165606" y="53965"/>
                  <a:pt x="1179794" y="40114"/>
                </a:cubicBezTo>
                <a:cubicBezTo>
                  <a:pt x="1183823" y="38161"/>
                  <a:pt x="1185901" y="32175"/>
                  <a:pt x="1191879" y="34256"/>
                </a:cubicBezTo>
                <a:cubicBezTo>
                  <a:pt x="1195856" y="36311"/>
                  <a:pt x="1195780" y="42323"/>
                  <a:pt x="1197731" y="46357"/>
                </a:cubicBezTo>
                <a:cubicBezTo>
                  <a:pt x="1197678" y="50366"/>
                  <a:pt x="1197652" y="52370"/>
                  <a:pt x="1197603" y="56378"/>
                </a:cubicBezTo>
                <a:cubicBezTo>
                  <a:pt x="1197423" y="70407"/>
                  <a:pt x="1203376" y="74492"/>
                  <a:pt x="1215434" y="70636"/>
                </a:cubicBezTo>
                <a:cubicBezTo>
                  <a:pt x="1227518" y="64777"/>
                  <a:pt x="1233446" y="70867"/>
                  <a:pt x="1239322" y="80964"/>
                </a:cubicBezTo>
                <a:cubicBezTo>
                  <a:pt x="1245223" y="89058"/>
                  <a:pt x="1243120" y="97048"/>
                  <a:pt x="1237039" y="102985"/>
                </a:cubicBezTo>
                <a:cubicBezTo>
                  <a:pt x="1230934" y="110925"/>
                  <a:pt x="1220979" y="106788"/>
                  <a:pt x="1213050" y="100673"/>
                </a:cubicBezTo>
                <a:cubicBezTo>
                  <a:pt x="1207071" y="98593"/>
                  <a:pt x="1203120" y="94534"/>
                  <a:pt x="1197014" y="102474"/>
                </a:cubicBezTo>
                <a:cubicBezTo>
                  <a:pt x="1190908" y="110414"/>
                  <a:pt x="1194860" y="114473"/>
                  <a:pt x="1198786" y="120537"/>
                </a:cubicBezTo>
                <a:cubicBezTo>
                  <a:pt x="1208665" y="130685"/>
                  <a:pt x="1244789" y="123128"/>
                  <a:pt x="1248996" y="107145"/>
                </a:cubicBezTo>
                <a:cubicBezTo>
                  <a:pt x="1257333" y="81192"/>
                  <a:pt x="1275294" y="85431"/>
                  <a:pt x="1293254" y="89669"/>
                </a:cubicBezTo>
                <a:cubicBezTo>
                  <a:pt x="1331201" y="96167"/>
                  <a:pt x="1366994" y="114663"/>
                  <a:pt x="1402890" y="125143"/>
                </a:cubicBezTo>
                <a:cubicBezTo>
                  <a:pt x="1412844" y="129280"/>
                  <a:pt x="1412742" y="137295"/>
                  <a:pt x="1408637" y="145262"/>
                </a:cubicBezTo>
                <a:cubicBezTo>
                  <a:pt x="1404507" y="155231"/>
                  <a:pt x="1400377" y="165201"/>
                  <a:pt x="1398223" y="177201"/>
                </a:cubicBezTo>
                <a:cubicBezTo>
                  <a:pt x="1398069" y="189226"/>
                  <a:pt x="1406022" y="193335"/>
                  <a:pt x="1413977" y="197446"/>
                </a:cubicBezTo>
                <a:cubicBezTo>
                  <a:pt x="1419929" y="201531"/>
                  <a:pt x="1422057" y="191536"/>
                  <a:pt x="1426087" y="189582"/>
                </a:cubicBezTo>
                <a:cubicBezTo>
                  <a:pt x="1436271" y="175681"/>
                  <a:pt x="1448458" y="161805"/>
                  <a:pt x="1458643" y="147903"/>
                </a:cubicBezTo>
                <a:cubicBezTo>
                  <a:pt x="1460594" y="151937"/>
                  <a:pt x="1460567" y="153942"/>
                  <a:pt x="1460542" y="155946"/>
                </a:cubicBezTo>
                <a:cubicBezTo>
                  <a:pt x="1462236" y="180021"/>
                  <a:pt x="1462236" y="180021"/>
                  <a:pt x="1484404" y="168276"/>
                </a:cubicBezTo>
                <a:cubicBezTo>
                  <a:pt x="1492486" y="162366"/>
                  <a:pt x="1494436" y="166400"/>
                  <a:pt x="1496360" y="172437"/>
                </a:cubicBezTo>
                <a:cubicBezTo>
                  <a:pt x="1502160" y="188548"/>
                  <a:pt x="1514092" y="194713"/>
                  <a:pt x="1528150" y="190884"/>
                </a:cubicBezTo>
                <a:cubicBezTo>
                  <a:pt x="1550293" y="181144"/>
                  <a:pt x="1572281" y="183429"/>
                  <a:pt x="1594294" y="183709"/>
                </a:cubicBezTo>
                <a:cubicBezTo>
                  <a:pt x="1606301" y="183863"/>
                  <a:pt x="1612332" y="181935"/>
                  <a:pt x="1604479" y="169808"/>
                </a:cubicBezTo>
                <a:cubicBezTo>
                  <a:pt x="1598629" y="157706"/>
                  <a:pt x="1600732" y="149715"/>
                  <a:pt x="1614843" y="141877"/>
                </a:cubicBezTo>
                <a:cubicBezTo>
                  <a:pt x="1596909" y="135635"/>
                  <a:pt x="1578949" y="131397"/>
                  <a:pt x="1563042" y="123176"/>
                </a:cubicBezTo>
                <a:cubicBezTo>
                  <a:pt x="1547108" y="116960"/>
                  <a:pt x="1531199" y="108739"/>
                  <a:pt x="1519370" y="94557"/>
                </a:cubicBezTo>
                <a:cubicBezTo>
                  <a:pt x="1545464" y="88876"/>
                  <a:pt x="1545464" y="88876"/>
                  <a:pt x="1583258" y="107398"/>
                </a:cubicBezTo>
                <a:cubicBezTo>
                  <a:pt x="1607119" y="119730"/>
                  <a:pt x="1619154" y="117877"/>
                  <a:pt x="1633392" y="100019"/>
                </a:cubicBezTo>
                <a:cubicBezTo>
                  <a:pt x="1647657" y="80156"/>
                  <a:pt x="1647657" y="80156"/>
                  <a:pt x="1659382" y="102355"/>
                </a:cubicBezTo>
                <a:cubicBezTo>
                  <a:pt x="1659358" y="104359"/>
                  <a:pt x="1661333" y="106389"/>
                  <a:pt x="1661307" y="108393"/>
                </a:cubicBezTo>
                <a:cubicBezTo>
                  <a:pt x="1688659" y="160859"/>
                  <a:pt x="1716653" y="163219"/>
                  <a:pt x="1755238" y="119613"/>
                </a:cubicBezTo>
                <a:cubicBezTo>
                  <a:pt x="1769476" y="101755"/>
                  <a:pt x="1789643" y="89984"/>
                  <a:pt x="1811709" y="86256"/>
                </a:cubicBezTo>
                <a:cubicBezTo>
                  <a:pt x="1835748" y="84559"/>
                  <a:pt x="1855659" y="92830"/>
                  <a:pt x="1877571" y="101128"/>
                </a:cubicBezTo>
                <a:cubicBezTo>
                  <a:pt x="1903435" y="113485"/>
                  <a:pt x="1931298" y="125866"/>
                  <a:pt x="1959266" y="130232"/>
                </a:cubicBezTo>
                <a:cubicBezTo>
                  <a:pt x="1981254" y="132517"/>
                  <a:pt x="2003191" y="138811"/>
                  <a:pt x="2021074" y="149060"/>
                </a:cubicBezTo>
                <a:cubicBezTo>
                  <a:pt x="2034980" y="157256"/>
                  <a:pt x="2052891" y="165502"/>
                  <a:pt x="2068977" y="159694"/>
                </a:cubicBezTo>
                <a:cubicBezTo>
                  <a:pt x="2089091" y="151932"/>
                  <a:pt x="2098970" y="162081"/>
                  <a:pt x="2108798" y="176238"/>
                </a:cubicBezTo>
                <a:cubicBezTo>
                  <a:pt x="2126476" y="202521"/>
                  <a:pt x="2136100" y="232711"/>
                  <a:pt x="2135666" y="266782"/>
                </a:cubicBezTo>
                <a:cubicBezTo>
                  <a:pt x="2135562" y="274799"/>
                  <a:pt x="2135461" y="282815"/>
                  <a:pt x="2147418" y="286976"/>
                </a:cubicBezTo>
                <a:cubicBezTo>
                  <a:pt x="2159349" y="293143"/>
                  <a:pt x="2163479" y="283173"/>
                  <a:pt x="2169560" y="277236"/>
                </a:cubicBezTo>
                <a:cubicBezTo>
                  <a:pt x="2173637" y="271275"/>
                  <a:pt x="2177718" y="265314"/>
                  <a:pt x="2181770" y="261357"/>
                </a:cubicBezTo>
                <a:cubicBezTo>
                  <a:pt x="2198012" y="243523"/>
                  <a:pt x="2220076" y="239795"/>
                  <a:pt x="2242115" y="238071"/>
                </a:cubicBezTo>
                <a:cubicBezTo>
                  <a:pt x="2260127" y="238302"/>
                  <a:pt x="2259923" y="254335"/>
                  <a:pt x="2267800" y="264458"/>
                </a:cubicBezTo>
                <a:cubicBezTo>
                  <a:pt x="2278037" y="246547"/>
                  <a:pt x="2294149" y="238734"/>
                  <a:pt x="2312108" y="242973"/>
                </a:cubicBezTo>
                <a:cubicBezTo>
                  <a:pt x="2334046" y="249267"/>
                  <a:pt x="2356085" y="247543"/>
                  <a:pt x="2378125" y="245819"/>
                </a:cubicBezTo>
                <a:cubicBezTo>
                  <a:pt x="2424180" y="244401"/>
                  <a:pt x="2468079" y="254984"/>
                  <a:pt x="2501641" y="291493"/>
                </a:cubicBezTo>
                <a:cubicBezTo>
                  <a:pt x="2507567" y="297582"/>
                  <a:pt x="2513496" y="303671"/>
                  <a:pt x="2521550" y="299764"/>
                </a:cubicBezTo>
                <a:cubicBezTo>
                  <a:pt x="2537690" y="289947"/>
                  <a:pt x="2553674" y="292156"/>
                  <a:pt x="2569658" y="294364"/>
                </a:cubicBezTo>
                <a:cubicBezTo>
                  <a:pt x="2575662" y="294441"/>
                  <a:pt x="2579690" y="292488"/>
                  <a:pt x="2583770" y="286526"/>
                </a:cubicBezTo>
                <a:cubicBezTo>
                  <a:pt x="2587900" y="276557"/>
                  <a:pt x="2595880" y="278663"/>
                  <a:pt x="2603833" y="282774"/>
                </a:cubicBezTo>
                <a:cubicBezTo>
                  <a:pt x="2613788" y="286909"/>
                  <a:pt x="2627822" y="285083"/>
                  <a:pt x="2629619" y="301142"/>
                </a:cubicBezTo>
                <a:cubicBezTo>
                  <a:pt x="2629415" y="317176"/>
                  <a:pt x="2639346" y="323316"/>
                  <a:pt x="2651301" y="327478"/>
                </a:cubicBezTo>
                <a:cubicBezTo>
                  <a:pt x="2661256" y="331613"/>
                  <a:pt x="2673263" y="331767"/>
                  <a:pt x="2677163" y="339834"/>
                </a:cubicBezTo>
                <a:cubicBezTo>
                  <a:pt x="2684939" y="357973"/>
                  <a:pt x="2698999" y="354144"/>
                  <a:pt x="2715010" y="354348"/>
                </a:cubicBezTo>
                <a:cubicBezTo>
                  <a:pt x="2721038" y="352420"/>
                  <a:pt x="2727017" y="354501"/>
                  <a:pt x="2733020" y="354577"/>
                </a:cubicBezTo>
                <a:cubicBezTo>
                  <a:pt x="2761012" y="356939"/>
                  <a:pt x="2788954" y="363308"/>
                  <a:pt x="2816998" y="361662"/>
                </a:cubicBezTo>
                <a:cubicBezTo>
                  <a:pt x="2829030" y="359811"/>
                  <a:pt x="2845040" y="360014"/>
                  <a:pt x="2849144" y="352049"/>
                </a:cubicBezTo>
                <a:cubicBezTo>
                  <a:pt x="2853301" y="340076"/>
                  <a:pt x="2837367" y="333858"/>
                  <a:pt x="2827437" y="327719"/>
                </a:cubicBezTo>
                <a:cubicBezTo>
                  <a:pt x="2825461" y="325689"/>
                  <a:pt x="2823486" y="323659"/>
                  <a:pt x="2821486" y="323634"/>
                </a:cubicBezTo>
                <a:cubicBezTo>
                  <a:pt x="2791746" y="301204"/>
                  <a:pt x="2788024" y="279109"/>
                  <a:pt x="2812424" y="249352"/>
                </a:cubicBezTo>
                <a:cubicBezTo>
                  <a:pt x="2820276" y="261479"/>
                  <a:pt x="2826049" y="279592"/>
                  <a:pt x="2841958" y="287813"/>
                </a:cubicBezTo>
                <a:cubicBezTo>
                  <a:pt x="2859866" y="296061"/>
                  <a:pt x="2874030" y="284214"/>
                  <a:pt x="2890115" y="278405"/>
                </a:cubicBezTo>
                <a:cubicBezTo>
                  <a:pt x="2896171" y="274473"/>
                  <a:pt x="2902148" y="276554"/>
                  <a:pt x="2900019" y="286550"/>
                </a:cubicBezTo>
                <a:cubicBezTo>
                  <a:pt x="2897966" y="290532"/>
                  <a:pt x="2897917" y="294540"/>
                  <a:pt x="2895863" y="298523"/>
                </a:cubicBezTo>
                <a:cubicBezTo>
                  <a:pt x="2893784" y="304510"/>
                  <a:pt x="2891707" y="310497"/>
                  <a:pt x="2895633" y="316561"/>
                </a:cubicBezTo>
                <a:cubicBezTo>
                  <a:pt x="2897584" y="320594"/>
                  <a:pt x="2903664" y="314659"/>
                  <a:pt x="2907666" y="314710"/>
                </a:cubicBezTo>
                <a:cubicBezTo>
                  <a:pt x="2921752" y="308876"/>
                  <a:pt x="2925678" y="314939"/>
                  <a:pt x="2923524" y="326938"/>
                </a:cubicBezTo>
                <a:cubicBezTo>
                  <a:pt x="2923473" y="330948"/>
                  <a:pt x="2919418" y="334905"/>
                  <a:pt x="2925371" y="338989"/>
                </a:cubicBezTo>
                <a:cubicBezTo>
                  <a:pt x="2959955" y="295332"/>
                  <a:pt x="2976017" y="291526"/>
                  <a:pt x="3029743" y="316267"/>
                </a:cubicBezTo>
                <a:cubicBezTo>
                  <a:pt x="3031745" y="316292"/>
                  <a:pt x="3031745" y="316292"/>
                  <a:pt x="3033720" y="318322"/>
                </a:cubicBezTo>
                <a:cubicBezTo>
                  <a:pt x="3075491" y="338899"/>
                  <a:pt x="3119366" y="351485"/>
                  <a:pt x="3165471" y="346059"/>
                </a:cubicBezTo>
                <a:cubicBezTo>
                  <a:pt x="3181507" y="344259"/>
                  <a:pt x="3191437" y="350399"/>
                  <a:pt x="3197288" y="362501"/>
                </a:cubicBezTo>
                <a:cubicBezTo>
                  <a:pt x="3205114" y="376632"/>
                  <a:pt x="3219021" y="384827"/>
                  <a:pt x="3233004" y="387009"/>
                </a:cubicBezTo>
                <a:cubicBezTo>
                  <a:pt x="3256942" y="393329"/>
                  <a:pt x="3282907" y="397668"/>
                  <a:pt x="3308924" y="398000"/>
                </a:cubicBezTo>
                <a:cubicBezTo>
                  <a:pt x="3330938" y="398280"/>
                  <a:pt x="3335042" y="390315"/>
                  <a:pt x="3327293" y="370171"/>
                </a:cubicBezTo>
                <a:cubicBezTo>
                  <a:pt x="3325368" y="364134"/>
                  <a:pt x="3319415" y="360048"/>
                  <a:pt x="3325496" y="354112"/>
                </a:cubicBezTo>
                <a:cubicBezTo>
                  <a:pt x="3335604" y="346224"/>
                  <a:pt x="3333757" y="334173"/>
                  <a:pt x="3333910" y="322148"/>
                </a:cubicBezTo>
                <a:cubicBezTo>
                  <a:pt x="3333987" y="316135"/>
                  <a:pt x="3332088" y="308094"/>
                  <a:pt x="3340118" y="306191"/>
                </a:cubicBezTo>
                <a:cubicBezTo>
                  <a:pt x="3348149" y="304290"/>
                  <a:pt x="3352049" y="312357"/>
                  <a:pt x="3353974" y="318395"/>
                </a:cubicBezTo>
                <a:cubicBezTo>
                  <a:pt x="3359773" y="334505"/>
                  <a:pt x="3365598" y="348610"/>
                  <a:pt x="3371422" y="362717"/>
                </a:cubicBezTo>
                <a:cubicBezTo>
                  <a:pt x="3387024" y="394987"/>
                  <a:pt x="3410835" y="411326"/>
                  <a:pt x="3446885" y="409781"/>
                </a:cubicBezTo>
                <a:cubicBezTo>
                  <a:pt x="3464895" y="410011"/>
                  <a:pt x="3482932" y="408237"/>
                  <a:pt x="3500943" y="408466"/>
                </a:cubicBezTo>
                <a:cubicBezTo>
                  <a:pt x="3522983" y="406742"/>
                  <a:pt x="3534862" y="416917"/>
                  <a:pt x="3540611" y="437035"/>
                </a:cubicBezTo>
                <a:cubicBezTo>
                  <a:pt x="3542560" y="441069"/>
                  <a:pt x="3540482" y="447057"/>
                  <a:pt x="3546461" y="449136"/>
                </a:cubicBezTo>
                <a:cubicBezTo>
                  <a:pt x="3554645" y="435208"/>
                  <a:pt x="3564856" y="419304"/>
                  <a:pt x="3573064" y="403373"/>
                </a:cubicBezTo>
                <a:cubicBezTo>
                  <a:pt x="3585303" y="385488"/>
                  <a:pt x="3585303" y="385488"/>
                  <a:pt x="3595079" y="403653"/>
                </a:cubicBezTo>
                <a:cubicBezTo>
                  <a:pt x="3602878" y="419788"/>
                  <a:pt x="3612835" y="423924"/>
                  <a:pt x="3628998" y="412105"/>
                </a:cubicBezTo>
                <a:cubicBezTo>
                  <a:pt x="3643133" y="402261"/>
                  <a:pt x="3659171" y="400462"/>
                  <a:pt x="3677130" y="404699"/>
                </a:cubicBezTo>
                <a:cubicBezTo>
                  <a:pt x="3703097" y="409039"/>
                  <a:pt x="3726958" y="421370"/>
                  <a:pt x="3750819" y="433701"/>
                </a:cubicBezTo>
                <a:cubicBezTo>
                  <a:pt x="3774682" y="446032"/>
                  <a:pt x="3784712" y="444156"/>
                  <a:pt x="3802956" y="426348"/>
                </a:cubicBezTo>
                <a:cubicBezTo>
                  <a:pt x="3823248" y="404557"/>
                  <a:pt x="3845237" y="406843"/>
                  <a:pt x="3858914" y="433075"/>
                </a:cubicBezTo>
                <a:cubicBezTo>
                  <a:pt x="3872641" y="455300"/>
                  <a:pt x="3872641" y="455300"/>
                  <a:pt x="3890908" y="435488"/>
                </a:cubicBezTo>
                <a:cubicBezTo>
                  <a:pt x="3892908" y="435514"/>
                  <a:pt x="3892936" y="433509"/>
                  <a:pt x="3894936" y="433535"/>
                </a:cubicBezTo>
                <a:cubicBezTo>
                  <a:pt x="3903069" y="423614"/>
                  <a:pt x="3911047" y="425722"/>
                  <a:pt x="3916899" y="437823"/>
                </a:cubicBezTo>
                <a:cubicBezTo>
                  <a:pt x="3918824" y="443860"/>
                  <a:pt x="3920748" y="449899"/>
                  <a:pt x="3922672" y="455937"/>
                </a:cubicBezTo>
                <a:cubicBezTo>
                  <a:pt x="3930423" y="476080"/>
                  <a:pt x="3944302" y="486281"/>
                  <a:pt x="3964392" y="480523"/>
                </a:cubicBezTo>
                <a:cubicBezTo>
                  <a:pt x="3998543" y="470935"/>
                  <a:pt x="4032588" y="469367"/>
                  <a:pt x="4064839" y="451737"/>
                </a:cubicBezTo>
                <a:cubicBezTo>
                  <a:pt x="4074922" y="445851"/>
                  <a:pt x="4086955" y="444000"/>
                  <a:pt x="4088753" y="460059"/>
                </a:cubicBezTo>
                <a:cubicBezTo>
                  <a:pt x="4092600" y="472135"/>
                  <a:pt x="4100606" y="472237"/>
                  <a:pt x="4108663" y="468331"/>
                </a:cubicBezTo>
                <a:cubicBezTo>
                  <a:pt x="4124750" y="462522"/>
                  <a:pt x="4142759" y="462752"/>
                  <a:pt x="4158770" y="462956"/>
                </a:cubicBezTo>
                <a:cubicBezTo>
                  <a:pt x="4184786" y="463288"/>
                  <a:pt x="4194897" y="455398"/>
                  <a:pt x="4201205" y="431426"/>
                </a:cubicBezTo>
                <a:cubicBezTo>
                  <a:pt x="4203386" y="417422"/>
                  <a:pt x="4209390" y="417499"/>
                  <a:pt x="4221395" y="417652"/>
                </a:cubicBezTo>
                <a:cubicBezTo>
                  <a:pt x="4235406" y="417831"/>
                  <a:pt x="4249263" y="430033"/>
                  <a:pt x="4263422" y="418187"/>
                </a:cubicBezTo>
                <a:cubicBezTo>
                  <a:pt x="4275559" y="408319"/>
                  <a:pt x="4269785" y="390205"/>
                  <a:pt x="4275992" y="374249"/>
                </a:cubicBezTo>
                <a:cubicBezTo>
                  <a:pt x="4285820" y="388405"/>
                  <a:pt x="4289670" y="400482"/>
                  <a:pt x="4287490" y="414485"/>
                </a:cubicBezTo>
                <a:cubicBezTo>
                  <a:pt x="4283130" y="442493"/>
                  <a:pt x="4255061" y="446142"/>
                  <a:pt x="4236871" y="459944"/>
                </a:cubicBezTo>
                <a:cubicBezTo>
                  <a:pt x="4268558" y="486405"/>
                  <a:pt x="4288596" y="484657"/>
                  <a:pt x="4311044" y="450867"/>
                </a:cubicBezTo>
                <a:cubicBezTo>
                  <a:pt x="4315125" y="444905"/>
                  <a:pt x="4321205" y="438969"/>
                  <a:pt x="4325308" y="431004"/>
                </a:cubicBezTo>
                <a:cubicBezTo>
                  <a:pt x="4335520" y="415098"/>
                  <a:pt x="4345704" y="401195"/>
                  <a:pt x="4365768" y="397443"/>
                </a:cubicBezTo>
                <a:cubicBezTo>
                  <a:pt x="4373799" y="395541"/>
                  <a:pt x="4373879" y="389527"/>
                  <a:pt x="4375980" y="381537"/>
                </a:cubicBezTo>
                <a:cubicBezTo>
                  <a:pt x="4380135" y="369564"/>
                  <a:pt x="4378339" y="353504"/>
                  <a:pt x="4390498" y="341632"/>
                </a:cubicBezTo>
                <a:cubicBezTo>
                  <a:pt x="4392424" y="347671"/>
                  <a:pt x="4394374" y="351704"/>
                  <a:pt x="4396298" y="357742"/>
                </a:cubicBezTo>
                <a:cubicBezTo>
                  <a:pt x="4408050" y="377937"/>
                  <a:pt x="4420007" y="382099"/>
                  <a:pt x="4440174" y="370327"/>
                </a:cubicBezTo>
                <a:cubicBezTo>
                  <a:pt x="4458338" y="358533"/>
                  <a:pt x="4478377" y="356784"/>
                  <a:pt x="4498336" y="361048"/>
                </a:cubicBezTo>
                <a:cubicBezTo>
                  <a:pt x="4512294" y="365235"/>
                  <a:pt x="4526278" y="367418"/>
                  <a:pt x="4542237" y="371629"/>
                </a:cubicBezTo>
                <a:cubicBezTo>
                  <a:pt x="4586138" y="382211"/>
                  <a:pt x="4630012" y="394798"/>
                  <a:pt x="4669757" y="417355"/>
                </a:cubicBezTo>
                <a:cubicBezTo>
                  <a:pt x="4685664" y="425575"/>
                  <a:pt x="4687539" y="435621"/>
                  <a:pt x="4679354" y="449548"/>
                </a:cubicBezTo>
                <a:cubicBezTo>
                  <a:pt x="4671196" y="461472"/>
                  <a:pt x="4661086" y="469361"/>
                  <a:pt x="4648976" y="477225"/>
                </a:cubicBezTo>
                <a:cubicBezTo>
                  <a:pt x="4636842" y="487092"/>
                  <a:pt x="4620754" y="492900"/>
                  <a:pt x="4608568" y="506776"/>
                </a:cubicBezTo>
                <a:cubicBezTo>
                  <a:pt x="4676637" y="505639"/>
                  <a:pt x="4740676" y="506457"/>
                  <a:pt x="4791373" y="454986"/>
                </a:cubicBezTo>
                <a:cubicBezTo>
                  <a:pt x="4797428" y="451053"/>
                  <a:pt x="4805484" y="447147"/>
                  <a:pt x="4813439" y="451258"/>
                </a:cubicBezTo>
                <a:cubicBezTo>
                  <a:pt x="4821366" y="457373"/>
                  <a:pt x="4827295" y="463462"/>
                  <a:pt x="4827141" y="475487"/>
                </a:cubicBezTo>
                <a:cubicBezTo>
                  <a:pt x="4827063" y="481500"/>
                  <a:pt x="4822985" y="487461"/>
                  <a:pt x="4818906" y="493422"/>
                </a:cubicBezTo>
                <a:cubicBezTo>
                  <a:pt x="4808695" y="509327"/>
                  <a:pt x="4792531" y="521149"/>
                  <a:pt x="4784295" y="539084"/>
                </a:cubicBezTo>
                <a:cubicBezTo>
                  <a:pt x="4776061" y="557019"/>
                  <a:pt x="4781708" y="585154"/>
                  <a:pt x="4795640" y="591345"/>
                </a:cubicBezTo>
                <a:cubicBezTo>
                  <a:pt x="4811548" y="599565"/>
                  <a:pt x="4823708" y="587694"/>
                  <a:pt x="4835844" y="577826"/>
                </a:cubicBezTo>
                <a:cubicBezTo>
                  <a:pt x="4843925" y="571916"/>
                  <a:pt x="4844027" y="563898"/>
                  <a:pt x="4846130" y="555907"/>
                </a:cubicBezTo>
                <a:cubicBezTo>
                  <a:pt x="4852696" y="511894"/>
                  <a:pt x="4868885" y="498068"/>
                  <a:pt x="4912863" y="502638"/>
                </a:cubicBezTo>
                <a:cubicBezTo>
                  <a:pt x="4932851" y="504897"/>
                  <a:pt x="4950886" y="503122"/>
                  <a:pt x="4968974" y="497340"/>
                </a:cubicBezTo>
                <a:cubicBezTo>
                  <a:pt x="5019236" y="479940"/>
                  <a:pt x="5067214" y="484560"/>
                  <a:pt x="5106704" y="527158"/>
                </a:cubicBezTo>
                <a:cubicBezTo>
                  <a:pt x="5126460" y="547455"/>
                  <a:pt x="5126460" y="547455"/>
                  <a:pt x="5142803" y="521606"/>
                </a:cubicBezTo>
                <a:cubicBezTo>
                  <a:pt x="5155066" y="501717"/>
                  <a:pt x="5191217" y="492156"/>
                  <a:pt x="5201044" y="506312"/>
                </a:cubicBezTo>
                <a:cubicBezTo>
                  <a:pt x="5216722" y="532570"/>
                  <a:pt x="5238709" y="534855"/>
                  <a:pt x="5264726" y="535187"/>
                </a:cubicBezTo>
                <a:cubicBezTo>
                  <a:pt x="5278760" y="533361"/>
                  <a:pt x="5294821" y="529556"/>
                  <a:pt x="5308702" y="539756"/>
                </a:cubicBezTo>
                <a:cubicBezTo>
                  <a:pt x="5324560" y="551986"/>
                  <a:pt x="5332641" y="546076"/>
                  <a:pt x="5340850" y="530144"/>
                </a:cubicBezTo>
                <a:cubicBezTo>
                  <a:pt x="5344956" y="522178"/>
                  <a:pt x="5349061" y="514213"/>
                  <a:pt x="5358989" y="520354"/>
                </a:cubicBezTo>
                <a:cubicBezTo>
                  <a:pt x="5366918" y="526468"/>
                  <a:pt x="5372846" y="532556"/>
                  <a:pt x="5366689" y="544505"/>
                </a:cubicBezTo>
                <a:cubicBezTo>
                  <a:pt x="5362583" y="552470"/>
                  <a:pt x="5356480" y="560411"/>
                  <a:pt x="5352347" y="570381"/>
                </a:cubicBezTo>
                <a:cubicBezTo>
                  <a:pt x="5337929" y="602268"/>
                  <a:pt x="5357636" y="626574"/>
                  <a:pt x="5391682" y="625003"/>
                </a:cubicBezTo>
                <a:cubicBezTo>
                  <a:pt x="5399689" y="625105"/>
                  <a:pt x="5407744" y="621199"/>
                  <a:pt x="5415774" y="619298"/>
                </a:cubicBezTo>
                <a:cubicBezTo>
                  <a:pt x="5423806" y="617395"/>
                  <a:pt x="5431836" y="615493"/>
                  <a:pt x="5437763" y="621581"/>
                </a:cubicBezTo>
                <a:cubicBezTo>
                  <a:pt x="5469425" y="650047"/>
                  <a:pt x="5505577" y="640487"/>
                  <a:pt x="5539672" y="634907"/>
                </a:cubicBezTo>
                <a:cubicBezTo>
                  <a:pt x="5543702" y="632955"/>
                  <a:pt x="5547705" y="633006"/>
                  <a:pt x="5545780" y="626968"/>
                </a:cubicBezTo>
                <a:cubicBezTo>
                  <a:pt x="5543855" y="620929"/>
                  <a:pt x="5543958" y="612914"/>
                  <a:pt x="5538031" y="606823"/>
                </a:cubicBezTo>
                <a:cubicBezTo>
                  <a:pt x="5534079" y="602763"/>
                  <a:pt x="5532001" y="608751"/>
                  <a:pt x="5529975" y="610729"/>
                </a:cubicBezTo>
                <a:cubicBezTo>
                  <a:pt x="5511785" y="624530"/>
                  <a:pt x="5495749" y="626330"/>
                  <a:pt x="5479891" y="614100"/>
                </a:cubicBezTo>
                <a:cubicBezTo>
                  <a:pt x="5462034" y="601846"/>
                  <a:pt x="5454309" y="579697"/>
                  <a:pt x="5460545" y="561737"/>
                </a:cubicBezTo>
                <a:cubicBezTo>
                  <a:pt x="5462673" y="551741"/>
                  <a:pt x="5468701" y="549814"/>
                  <a:pt x="5476605" y="557932"/>
                </a:cubicBezTo>
                <a:cubicBezTo>
                  <a:pt x="5490460" y="570136"/>
                  <a:pt x="5498516" y="566230"/>
                  <a:pt x="5512703" y="552380"/>
                </a:cubicBezTo>
                <a:cubicBezTo>
                  <a:pt x="5530995" y="530563"/>
                  <a:pt x="5573099" y="525087"/>
                  <a:pt x="5588932" y="539319"/>
                </a:cubicBezTo>
                <a:cubicBezTo>
                  <a:pt x="5600785" y="551498"/>
                  <a:pt x="5610792" y="551626"/>
                  <a:pt x="5622852" y="547770"/>
                </a:cubicBezTo>
                <a:cubicBezTo>
                  <a:pt x="5638910" y="543966"/>
                  <a:pt x="5654920" y="544170"/>
                  <a:pt x="5664699" y="562335"/>
                </a:cubicBezTo>
                <a:cubicBezTo>
                  <a:pt x="5670548" y="574437"/>
                  <a:pt x="5682607" y="570582"/>
                  <a:pt x="5692664" y="566700"/>
                </a:cubicBezTo>
                <a:cubicBezTo>
                  <a:pt x="5702721" y="562821"/>
                  <a:pt x="5712804" y="556935"/>
                  <a:pt x="5722760" y="561071"/>
                </a:cubicBezTo>
                <a:cubicBezTo>
                  <a:pt x="5736743" y="563253"/>
                  <a:pt x="5730560" y="577207"/>
                  <a:pt x="5738361" y="593342"/>
                </a:cubicBezTo>
                <a:cubicBezTo>
                  <a:pt x="5748903" y="551382"/>
                  <a:pt x="5786774" y="563892"/>
                  <a:pt x="5813021" y="546186"/>
                </a:cubicBezTo>
                <a:cubicBezTo>
                  <a:pt x="5808918" y="554151"/>
                  <a:pt x="5806864" y="558134"/>
                  <a:pt x="5804812" y="562117"/>
                </a:cubicBezTo>
                <a:cubicBezTo>
                  <a:pt x="5792421" y="592026"/>
                  <a:pt x="5800272" y="604153"/>
                  <a:pt x="5832291" y="604562"/>
                </a:cubicBezTo>
                <a:cubicBezTo>
                  <a:pt x="5854333" y="602838"/>
                  <a:pt x="5874345" y="603093"/>
                  <a:pt x="5896333" y="605378"/>
                </a:cubicBezTo>
                <a:cubicBezTo>
                  <a:pt x="5930278" y="611824"/>
                  <a:pt x="5962143" y="624258"/>
                  <a:pt x="5989906" y="644657"/>
                </a:cubicBezTo>
                <a:cubicBezTo>
                  <a:pt x="6011741" y="658966"/>
                  <a:pt x="6021798" y="655086"/>
                  <a:pt x="6030085" y="633143"/>
                </a:cubicBezTo>
                <a:cubicBezTo>
                  <a:pt x="6036421" y="607165"/>
                  <a:pt x="6050531" y="599326"/>
                  <a:pt x="6076472" y="605670"/>
                </a:cubicBezTo>
                <a:cubicBezTo>
                  <a:pt x="6092455" y="607878"/>
                  <a:pt x="6108416" y="612091"/>
                  <a:pt x="6126452" y="610317"/>
                </a:cubicBezTo>
                <a:cubicBezTo>
                  <a:pt x="6136458" y="610444"/>
                  <a:pt x="6146413" y="614581"/>
                  <a:pt x="6152289" y="624677"/>
                </a:cubicBezTo>
                <a:cubicBezTo>
                  <a:pt x="6154239" y="628711"/>
                  <a:pt x="6154188" y="632720"/>
                  <a:pt x="6160243" y="628788"/>
                </a:cubicBezTo>
                <a:cubicBezTo>
                  <a:pt x="6184489" y="611056"/>
                  <a:pt x="6212455" y="615422"/>
                  <a:pt x="6238445" y="617757"/>
                </a:cubicBezTo>
                <a:cubicBezTo>
                  <a:pt x="6264437" y="620094"/>
                  <a:pt x="6288477" y="618396"/>
                  <a:pt x="6308746" y="598609"/>
                </a:cubicBezTo>
                <a:cubicBezTo>
                  <a:pt x="6316852" y="590694"/>
                  <a:pt x="6322830" y="592775"/>
                  <a:pt x="6328706" y="602873"/>
                </a:cubicBezTo>
                <a:cubicBezTo>
                  <a:pt x="6340459" y="623067"/>
                  <a:pt x="6342461" y="623094"/>
                  <a:pt x="6358649" y="609268"/>
                </a:cubicBezTo>
                <a:cubicBezTo>
                  <a:pt x="6386974" y="585575"/>
                  <a:pt x="6417196" y="569924"/>
                  <a:pt x="6455094" y="580430"/>
                </a:cubicBezTo>
                <a:cubicBezTo>
                  <a:pt x="6467075" y="582587"/>
                  <a:pt x="6481032" y="586775"/>
                  <a:pt x="6495016" y="588956"/>
                </a:cubicBezTo>
                <a:cubicBezTo>
                  <a:pt x="6504971" y="593093"/>
                  <a:pt x="6519006" y="591267"/>
                  <a:pt x="6514773" y="609254"/>
                </a:cubicBezTo>
                <a:cubicBezTo>
                  <a:pt x="6512670" y="617245"/>
                  <a:pt x="6522573" y="625389"/>
                  <a:pt x="6528526" y="629475"/>
                </a:cubicBezTo>
                <a:cubicBezTo>
                  <a:pt x="6552363" y="643809"/>
                  <a:pt x="6578303" y="650154"/>
                  <a:pt x="6606372" y="646502"/>
                </a:cubicBezTo>
                <a:cubicBezTo>
                  <a:pt x="6630438" y="642800"/>
                  <a:pt x="6630463" y="640797"/>
                  <a:pt x="6626767" y="616696"/>
                </a:cubicBezTo>
                <a:cubicBezTo>
                  <a:pt x="6622943" y="602615"/>
                  <a:pt x="6625072" y="592621"/>
                  <a:pt x="6637207" y="582752"/>
                </a:cubicBezTo>
                <a:cubicBezTo>
                  <a:pt x="6632950" y="602742"/>
                  <a:pt x="6640776" y="616874"/>
                  <a:pt x="6658736" y="621112"/>
                </a:cubicBezTo>
                <a:cubicBezTo>
                  <a:pt x="6684701" y="625451"/>
                  <a:pt x="6706613" y="633750"/>
                  <a:pt x="6702150" y="669774"/>
                </a:cubicBezTo>
                <a:cubicBezTo>
                  <a:pt x="6716543" y="639890"/>
                  <a:pt x="6738582" y="638166"/>
                  <a:pt x="6764521" y="644509"/>
                </a:cubicBezTo>
                <a:cubicBezTo>
                  <a:pt x="6776478" y="648671"/>
                  <a:pt x="6786562" y="642786"/>
                  <a:pt x="6796645" y="636902"/>
                </a:cubicBezTo>
                <a:cubicBezTo>
                  <a:pt x="6824866" y="621226"/>
                  <a:pt x="6840799" y="627442"/>
                  <a:pt x="6846420" y="657581"/>
                </a:cubicBezTo>
                <a:cubicBezTo>
                  <a:pt x="6850218" y="673665"/>
                  <a:pt x="6856248" y="671737"/>
                  <a:pt x="6864381" y="661819"/>
                </a:cubicBezTo>
                <a:cubicBezTo>
                  <a:pt x="6876542" y="649947"/>
                  <a:pt x="6888625" y="644088"/>
                  <a:pt x="6906483" y="656342"/>
                </a:cubicBezTo>
                <a:cubicBezTo>
                  <a:pt x="6900402" y="662279"/>
                  <a:pt x="6894349" y="666210"/>
                  <a:pt x="6890296" y="670168"/>
                </a:cubicBezTo>
                <a:cubicBezTo>
                  <a:pt x="6880161" y="680061"/>
                  <a:pt x="6880034" y="690081"/>
                  <a:pt x="6891938" y="698252"/>
                </a:cubicBezTo>
                <a:cubicBezTo>
                  <a:pt x="6901843" y="706396"/>
                  <a:pt x="6909848" y="706496"/>
                  <a:pt x="6916005" y="694549"/>
                </a:cubicBezTo>
                <a:cubicBezTo>
                  <a:pt x="6932321" y="670703"/>
                  <a:pt x="6956490" y="658984"/>
                  <a:pt x="6978683" y="645236"/>
                </a:cubicBezTo>
                <a:cubicBezTo>
                  <a:pt x="6994795" y="637422"/>
                  <a:pt x="7010855" y="633619"/>
                  <a:pt x="7028790" y="639861"/>
                </a:cubicBezTo>
                <a:cubicBezTo>
                  <a:pt x="7046725" y="646103"/>
                  <a:pt x="7064737" y="646334"/>
                  <a:pt x="7082774" y="644558"/>
                </a:cubicBezTo>
                <a:cubicBezTo>
                  <a:pt x="7102837" y="640806"/>
                  <a:pt x="7124877" y="639081"/>
                  <a:pt x="7140682" y="655320"/>
                </a:cubicBezTo>
                <a:cubicBezTo>
                  <a:pt x="7158490" y="671582"/>
                  <a:pt x="7168572" y="665696"/>
                  <a:pt x="7182760" y="651846"/>
                </a:cubicBezTo>
                <a:cubicBezTo>
                  <a:pt x="7202977" y="636068"/>
                  <a:pt x="7214984" y="636222"/>
                  <a:pt x="7232766" y="654489"/>
                </a:cubicBezTo>
                <a:cubicBezTo>
                  <a:pt x="7238719" y="658574"/>
                  <a:pt x="7242644" y="664638"/>
                  <a:pt x="7246596" y="668697"/>
                </a:cubicBezTo>
                <a:cubicBezTo>
                  <a:pt x="7262401" y="684933"/>
                  <a:pt x="7280362" y="689171"/>
                  <a:pt x="7302400" y="687448"/>
                </a:cubicBezTo>
                <a:cubicBezTo>
                  <a:pt x="7320439" y="685674"/>
                  <a:pt x="7326621" y="671722"/>
                  <a:pt x="7332804" y="657769"/>
                </a:cubicBezTo>
                <a:cubicBezTo>
                  <a:pt x="7341038" y="639834"/>
                  <a:pt x="7365258" y="624106"/>
                  <a:pt x="7379164" y="632301"/>
                </a:cubicBezTo>
                <a:cubicBezTo>
                  <a:pt x="7410980" y="648743"/>
                  <a:pt x="7431173" y="634968"/>
                  <a:pt x="7455366" y="621246"/>
                </a:cubicBezTo>
                <a:cubicBezTo>
                  <a:pt x="7461395" y="619318"/>
                  <a:pt x="7469400" y="619421"/>
                  <a:pt x="7475429" y="617492"/>
                </a:cubicBezTo>
                <a:cubicBezTo>
                  <a:pt x="7511504" y="613943"/>
                  <a:pt x="7547348" y="628432"/>
                  <a:pt x="7587424" y="624934"/>
                </a:cubicBezTo>
                <a:cubicBezTo>
                  <a:pt x="7571260" y="636754"/>
                  <a:pt x="7565103" y="648703"/>
                  <a:pt x="7560896" y="664686"/>
                </a:cubicBezTo>
                <a:cubicBezTo>
                  <a:pt x="7558819" y="670672"/>
                  <a:pt x="7558715" y="678689"/>
                  <a:pt x="7552662" y="682621"/>
                </a:cubicBezTo>
                <a:cubicBezTo>
                  <a:pt x="7546580" y="688557"/>
                  <a:pt x="7542476" y="696522"/>
                  <a:pt x="7550404" y="702637"/>
                </a:cubicBezTo>
                <a:cubicBezTo>
                  <a:pt x="7558333" y="708752"/>
                  <a:pt x="7564362" y="706824"/>
                  <a:pt x="7570442" y="700888"/>
                </a:cubicBezTo>
                <a:cubicBezTo>
                  <a:pt x="7578551" y="692973"/>
                  <a:pt x="7584655" y="685034"/>
                  <a:pt x="7592763" y="677120"/>
                </a:cubicBezTo>
                <a:cubicBezTo>
                  <a:pt x="7598870" y="669179"/>
                  <a:pt x="7604847" y="671259"/>
                  <a:pt x="7608722" y="681330"/>
                </a:cubicBezTo>
                <a:cubicBezTo>
                  <a:pt x="7612621" y="689399"/>
                  <a:pt x="7612520" y="697416"/>
                  <a:pt x="7620448" y="703530"/>
                </a:cubicBezTo>
                <a:cubicBezTo>
                  <a:pt x="7628884" y="709150"/>
                  <a:pt x="7637715" y="713146"/>
                  <a:pt x="7646660" y="715547"/>
                </a:cubicBezTo>
                <a:lnTo>
                  <a:pt x="7660741" y="716825"/>
                </a:lnTo>
                <a:lnTo>
                  <a:pt x="7688621" y="704626"/>
                </a:lnTo>
                <a:cubicBezTo>
                  <a:pt x="7719744" y="687445"/>
                  <a:pt x="7742098" y="662397"/>
                  <a:pt x="7750877" y="622374"/>
                </a:cubicBezTo>
                <a:cubicBezTo>
                  <a:pt x="7755808" y="604298"/>
                  <a:pt x="7766679" y="589564"/>
                  <a:pt x="7784788" y="582814"/>
                </a:cubicBezTo>
                <a:cubicBezTo>
                  <a:pt x="7792081" y="579101"/>
                  <a:pt x="7799374" y="575386"/>
                  <a:pt x="7807100" y="573218"/>
                </a:cubicBezTo>
                <a:cubicBezTo>
                  <a:pt x="7823231" y="565356"/>
                  <a:pt x="7838251" y="559474"/>
                  <a:pt x="7844729" y="540965"/>
                </a:cubicBezTo>
                <a:cubicBezTo>
                  <a:pt x="7850527" y="525983"/>
                  <a:pt x="7853183" y="523569"/>
                  <a:pt x="7864817" y="535331"/>
                </a:cubicBezTo>
                <a:cubicBezTo>
                  <a:pt x="7876016" y="545543"/>
                  <a:pt x="7883310" y="541829"/>
                  <a:pt x="7888433" y="530376"/>
                </a:cubicBezTo>
                <a:cubicBezTo>
                  <a:pt x="7892877" y="522453"/>
                  <a:pt x="7896021" y="509884"/>
                  <a:pt x="7909251" y="509513"/>
                </a:cubicBezTo>
                <a:cubicBezTo>
                  <a:pt x="7914320" y="509760"/>
                  <a:pt x="7911473" y="505552"/>
                  <a:pt x="7911039" y="504004"/>
                </a:cubicBezTo>
                <a:cubicBezTo>
                  <a:pt x="7902496" y="491375"/>
                  <a:pt x="7905206" y="477262"/>
                  <a:pt x="7903280" y="464447"/>
                </a:cubicBezTo>
                <a:cubicBezTo>
                  <a:pt x="7901787" y="453180"/>
                  <a:pt x="7910624" y="449033"/>
                  <a:pt x="7920331" y="447979"/>
                </a:cubicBezTo>
                <a:cubicBezTo>
                  <a:pt x="7928492" y="447360"/>
                  <a:pt x="7932207" y="454664"/>
                  <a:pt x="7932398" y="461288"/>
                </a:cubicBezTo>
                <a:cubicBezTo>
                  <a:pt x="7933457" y="471006"/>
                  <a:pt x="7936061" y="480293"/>
                  <a:pt x="7936686" y="488464"/>
                </a:cubicBezTo>
                <a:cubicBezTo>
                  <a:pt x="7943163" y="469954"/>
                  <a:pt x="7946549" y="452311"/>
                  <a:pt x="7951481" y="434235"/>
                </a:cubicBezTo>
                <a:cubicBezTo>
                  <a:pt x="7956413" y="416159"/>
                  <a:pt x="7963758" y="400744"/>
                  <a:pt x="7978587" y="388238"/>
                </a:cubicBezTo>
                <a:cubicBezTo>
                  <a:pt x="7985445" y="382976"/>
                  <a:pt x="7989404" y="385205"/>
                  <a:pt x="7991575" y="392942"/>
                </a:cubicBezTo>
                <a:cubicBezTo>
                  <a:pt x="7994178" y="402228"/>
                  <a:pt x="7991712" y="411265"/>
                  <a:pt x="7987700" y="420739"/>
                </a:cubicBezTo>
                <a:cubicBezTo>
                  <a:pt x="7984124" y="431757"/>
                  <a:pt x="7978568" y="441661"/>
                  <a:pt x="7982040" y="454043"/>
                </a:cubicBezTo>
                <a:cubicBezTo>
                  <a:pt x="7994890" y="440423"/>
                  <a:pt x="8010777" y="437637"/>
                  <a:pt x="8029269" y="444135"/>
                </a:cubicBezTo>
                <a:cubicBezTo>
                  <a:pt x="8023035" y="457569"/>
                  <a:pt x="8012842" y="468775"/>
                  <a:pt x="8004630" y="481093"/>
                </a:cubicBezTo>
                <a:cubicBezTo>
                  <a:pt x="7994194" y="497376"/>
                  <a:pt x="7991919" y="513038"/>
                  <a:pt x="7998673" y="531175"/>
                </a:cubicBezTo>
                <a:cubicBezTo>
                  <a:pt x="8000843" y="538913"/>
                  <a:pt x="8005478" y="537614"/>
                  <a:pt x="8009247" y="533218"/>
                </a:cubicBezTo>
                <a:cubicBezTo>
                  <a:pt x="8013692" y="525294"/>
                  <a:pt x="8018137" y="517369"/>
                  <a:pt x="8022582" y="509446"/>
                </a:cubicBezTo>
                <a:cubicBezTo>
                  <a:pt x="8037030" y="483693"/>
                  <a:pt x="8043210" y="481959"/>
                  <a:pt x="8065609" y="502386"/>
                </a:cubicBezTo>
                <a:cubicBezTo>
                  <a:pt x="8065609" y="502386"/>
                  <a:pt x="8067154" y="501953"/>
                  <a:pt x="8068699" y="501518"/>
                </a:cubicBezTo>
                <a:cubicBezTo>
                  <a:pt x="8076532" y="475953"/>
                  <a:pt x="8095127" y="459051"/>
                  <a:pt x="8118551" y="447473"/>
                </a:cubicBezTo>
                <a:cubicBezTo>
                  <a:pt x="8148833" y="430635"/>
                  <a:pt x="8180852" y="419984"/>
                  <a:pt x="8203268" y="386988"/>
                </a:cubicBezTo>
                <a:cubicBezTo>
                  <a:pt x="8205195" y="399802"/>
                  <a:pt x="8201184" y="409275"/>
                  <a:pt x="8199153" y="419859"/>
                </a:cubicBezTo>
                <a:cubicBezTo>
                  <a:pt x="8197311" y="437069"/>
                  <a:pt x="8200160" y="441279"/>
                  <a:pt x="8218703" y="436078"/>
                </a:cubicBezTo>
                <a:cubicBezTo>
                  <a:pt x="8241883" y="429576"/>
                  <a:pt x="8266366" y="427718"/>
                  <a:pt x="8289008" y="443069"/>
                </a:cubicBezTo>
                <a:cubicBezTo>
                  <a:pt x="8297359" y="449074"/>
                  <a:pt x="8304600" y="457058"/>
                  <a:pt x="8311407" y="463497"/>
                </a:cubicBezTo>
                <a:cubicBezTo>
                  <a:pt x="8321060" y="474145"/>
                  <a:pt x="8332502" y="479281"/>
                  <a:pt x="8345490" y="483986"/>
                </a:cubicBezTo>
                <a:cubicBezTo>
                  <a:pt x="8356064" y="486027"/>
                  <a:pt x="8360509" y="478103"/>
                  <a:pt x="8367802" y="474390"/>
                </a:cubicBezTo>
                <a:cubicBezTo>
                  <a:pt x="8380842" y="467393"/>
                  <a:pt x="8393830" y="472097"/>
                  <a:pt x="8399716" y="487140"/>
                </a:cubicBezTo>
                <a:cubicBezTo>
                  <a:pt x="8403865" y="495991"/>
                  <a:pt x="8408015" y="504844"/>
                  <a:pt x="8412165" y="513695"/>
                </a:cubicBezTo>
                <a:cubicBezTo>
                  <a:pt x="8419595" y="528305"/>
                  <a:pt x="8418432" y="541986"/>
                  <a:pt x="8404714" y="552510"/>
                </a:cubicBezTo>
                <a:cubicBezTo>
                  <a:pt x="8394765" y="558640"/>
                  <a:pt x="8394469" y="575415"/>
                  <a:pt x="8380804" y="574241"/>
                </a:cubicBezTo>
                <a:cubicBezTo>
                  <a:pt x="8369118" y="574179"/>
                  <a:pt x="8365212" y="560251"/>
                  <a:pt x="8356427" y="552699"/>
                </a:cubicBezTo>
                <a:cubicBezTo>
                  <a:pt x="8347207" y="543600"/>
                  <a:pt x="8341026" y="545333"/>
                  <a:pt x="8335470" y="555239"/>
                </a:cubicBezTo>
                <a:cubicBezTo>
                  <a:pt x="8323488" y="571953"/>
                  <a:pt x="8317688" y="586935"/>
                  <a:pt x="8326422" y="606186"/>
                </a:cubicBezTo>
                <a:lnTo>
                  <a:pt x="8327277" y="609234"/>
                </a:lnTo>
                <a:lnTo>
                  <a:pt x="8328197" y="610324"/>
                </a:lnTo>
                <a:lnTo>
                  <a:pt x="8343334" y="623353"/>
                </a:lnTo>
                <a:lnTo>
                  <a:pt x="8376405" y="602393"/>
                </a:lnTo>
                <a:cubicBezTo>
                  <a:pt x="8389212" y="592332"/>
                  <a:pt x="8401058" y="581079"/>
                  <a:pt x="8412579" y="568668"/>
                </a:cubicBezTo>
                <a:cubicBezTo>
                  <a:pt x="8423450" y="553932"/>
                  <a:pt x="8438712" y="542975"/>
                  <a:pt x="8457256" y="537774"/>
                </a:cubicBezTo>
                <a:cubicBezTo>
                  <a:pt x="8473144" y="534989"/>
                  <a:pt x="8479134" y="526631"/>
                  <a:pt x="8476339" y="510722"/>
                </a:cubicBezTo>
                <a:cubicBezTo>
                  <a:pt x="8475280" y="501001"/>
                  <a:pt x="8479048" y="496606"/>
                  <a:pt x="8488511" y="500629"/>
                </a:cubicBezTo>
                <a:cubicBezTo>
                  <a:pt x="8500388" y="507315"/>
                  <a:pt x="8509227" y="503167"/>
                  <a:pt x="8515894" y="491281"/>
                </a:cubicBezTo>
                <a:cubicBezTo>
                  <a:pt x="8528361" y="464414"/>
                  <a:pt x="8556230" y="444913"/>
                  <a:pt x="8553296" y="410679"/>
                </a:cubicBezTo>
                <a:cubicBezTo>
                  <a:pt x="8554842" y="410245"/>
                  <a:pt x="8554408" y="408698"/>
                  <a:pt x="8555519" y="406716"/>
                </a:cubicBezTo>
                <a:cubicBezTo>
                  <a:pt x="8559288" y="402322"/>
                  <a:pt x="8561510" y="398360"/>
                  <a:pt x="8568560" y="399721"/>
                </a:cubicBezTo>
                <a:cubicBezTo>
                  <a:pt x="8574063" y="401515"/>
                  <a:pt x="8578022" y="403744"/>
                  <a:pt x="8579758" y="409935"/>
                </a:cubicBezTo>
                <a:cubicBezTo>
                  <a:pt x="8581928" y="417673"/>
                  <a:pt x="8578594" y="423615"/>
                  <a:pt x="8576805" y="429125"/>
                </a:cubicBezTo>
                <a:cubicBezTo>
                  <a:pt x="8571006" y="444107"/>
                  <a:pt x="8563661" y="459521"/>
                  <a:pt x="8557861" y="474502"/>
                </a:cubicBezTo>
                <a:cubicBezTo>
                  <a:pt x="8556315" y="474936"/>
                  <a:pt x="8556751" y="476484"/>
                  <a:pt x="8557184" y="478030"/>
                </a:cubicBezTo>
                <a:cubicBezTo>
                  <a:pt x="8555639" y="478464"/>
                  <a:pt x="8556073" y="480011"/>
                  <a:pt x="8554528" y="480446"/>
                </a:cubicBezTo>
                <a:cubicBezTo>
                  <a:pt x="8556073" y="480011"/>
                  <a:pt x="8557618" y="479579"/>
                  <a:pt x="8559163" y="479145"/>
                </a:cubicBezTo>
                <a:cubicBezTo>
                  <a:pt x="8559163" y="479145"/>
                  <a:pt x="8560275" y="477165"/>
                  <a:pt x="8561820" y="476731"/>
                </a:cubicBezTo>
                <a:cubicBezTo>
                  <a:pt x="8573992" y="466640"/>
                  <a:pt x="8587709" y="456115"/>
                  <a:pt x="8599882" y="446023"/>
                </a:cubicBezTo>
                <a:cubicBezTo>
                  <a:pt x="8615145" y="435065"/>
                  <a:pt x="8630408" y="424107"/>
                  <a:pt x="8638430" y="405165"/>
                </a:cubicBezTo>
                <a:cubicBezTo>
                  <a:pt x="8642684" y="390617"/>
                  <a:pt x="8650845" y="389998"/>
                  <a:pt x="8663155" y="398230"/>
                </a:cubicBezTo>
                <a:cubicBezTo>
                  <a:pt x="8673920" y="406896"/>
                  <a:pt x="8673000" y="415501"/>
                  <a:pt x="8667443" y="425407"/>
                </a:cubicBezTo>
                <a:cubicBezTo>
                  <a:pt x="8660532" y="442368"/>
                  <a:pt x="8653621" y="459331"/>
                  <a:pt x="8648256" y="475859"/>
                </a:cubicBezTo>
                <a:cubicBezTo>
                  <a:pt x="8642022" y="489292"/>
                  <a:pt x="8640858" y="502973"/>
                  <a:pt x="8644765" y="516903"/>
                </a:cubicBezTo>
                <a:cubicBezTo>
                  <a:pt x="8656260" y="510340"/>
                  <a:pt x="8656311" y="498639"/>
                  <a:pt x="8658778" y="489602"/>
                </a:cubicBezTo>
                <a:cubicBezTo>
                  <a:pt x="8662840" y="468430"/>
                  <a:pt x="8674821" y="451715"/>
                  <a:pt x="8695589" y="442552"/>
                </a:cubicBezTo>
                <a:cubicBezTo>
                  <a:pt x="8714811" y="433822"/>
                  <a:pt x="8734900" y="428187"/>
                  <a:pt x="8751274" y="415249"/>
                </a:cubicBezTo>
                <a:cubicBezTo>
                  <a:pt x="8774507" y="397048"/>
                  <a:pt x="8789283" y="396242"/>
                  <a:pt x="8809458" y="420632"/>
                </a:cubicBezTo>
                <a:cubicBezTo>
                  <a:pt x="8819981" y="434374"/>
                  <a:pt x="8831910" y="429358"/>
                  <a:pt x="8837275" y="412830"/>
                </a:cubicBezTo>
                <a:cubicBezTo>
                  <a:pt x="8842832" y="402925"/>
                  <a:pt x="8842883" y="391225"/>
                  <a:pt x="8853944" y="383115"/>
                </a:cubicBezTo>
                <a:cubicBezTo>
                  <a:pt x="8865672" y="398188"/>
                  <a:pt x="8880119" y="409578"/>
                  <a:pt x="8895368" y="420116"/>
                </a:cubicBezTo>
                <a:lnTo>
                  <a:pt x="8918303" y="435934"/>
                </a:lnTo>
                <a:lnTo>
                  <a:pt x="8939109" y="419668"/>
                </a:lnTo>
                <a:cubicBezTo>
                  <a:pt x="8943138" y="417715"/>
                  <a:pt x="8947216" y="411753"/>
                  <a:pt x="8953169" y="415839"/>
                </a:cubicBezTo>
                <a:cubicBezTo>
                  <a:pt x="8959121" y="419923"/>
                  <a:pt x="8961047" y="425961"/>
                  <a:pt x="8958968" y="431948"/>
                </a:cubicBezTo>
                <a:lnTo>
                  <a:pt x="8951625" y="463158"/>
                </a:lnTo>
                <a:lnTo>
                  <a:pt x="8978431" y="492996"/>
                </a:lnTo>
                <a:lnTo>
                  <a:pt x="8988349" y="482436"/>
                </a:lnTo>
                <a:cubicBezTo>
                  <a:pt x="8996508" y="470512"/>
                  <a:pt x="9006589" y="464628"/>
                  <a:pt x="9016417" y="478784"/>
                </a:cubicBezTo>
                <a:cubicBezTo>
                  <a:pt x="9020369" y="482843"/>
                  <a:pt x="9024346" y="484899"/>
                  <a:pt x="9028374" y="482945"/>
                </a:cubicBezTo>
                <a:cubicBezTo>
                  <a:pt x="9038456" y="477061"/>
                  <a:pt x="9050438" y="479217"/>
                  <a:pt x="9060471" y="477341"/>
                </a:cubicBezTo>
                <a:cubicBezTo>
                  <a:pt x="9090515" y="475720"/>
                  <a:pt x="9098595" y="469810"/>
                  <a:pt x="9106959" y="441853"/>
                </a:cubicBezTo>
                <a:cubicBezTo>
                  <a:pt x="9113295" y="415876"/>
                  <a:pt x="9129458" y="404055"/>
                  <a:pt x="9157501" y="402408"/>
                </a:cubicBezTo>
                <a:cubicBezTo>
                  <a:pt x="9165508" y="402510"/>
                  <a:pt x="9175488" y="404642"/>
                  <a:pt x="9183494" y="404744"/>
                </a:cubicBezTo>
                <a:cubicBezTo>
                  <a:pt x="9247584" y="401552"/>
                  <a:pt x="9299872" y="382174"/>
                  <a:pt x="9332659" y="322456"/>
                </a:cubicBezTo>
                <a:cubicBezTo>
                  <a:pt x="9344923" y="302567"/>
                  <a:pt x="9363112" y="288769"/>
                  <a:pt x="9387152" y="287071"/>
                </a:cubicBezTo>
                <a:cubicBezTo>
                  <a:pt x="9397186" y="285193"/>
                  <a:pt x="9407218" y="283317"/>
                  <a:pt x="9417223" y="283445"/>
                </a:cubicBezTo>
                <a:cubicBezTo>
                  <a:pt x="9439289" y="279717"/>
                  <a:pt x="9459328" y="277968"/>
                  <a:pt x="9473591" y="258104"/>
                </a:cubicBezTo>
                <a:cubicBezTo>
                  <a:pt x="9485804" y="242225"/>
                  <a:pt x="9489831" y="240272"/>
                  <a:pt x="9499609" y="258437"/>
                </a:cubicBezTo>
                <a:cubicBezTo>
                  <a:pt x="9509409" y="274598"/>
                  <a:pt x="9519442" y="272720"/>
                  <a:pt x="9529601" y="260825"/>
                </a:cubicBezTo>
                <a:cubicBezTo>
                  <a:pt x="9537707" y="252909"/>
                  <a:pt x="9545893" y="238982"/>
                  <a:pt x="9561851" y="243193"/>
                </a:cubicBezTo>
                <a:cubicBezTo>
                  <a:pt x="9567830" y="245275"/>
                  <a:pt x="9565904" y="239237"/>
                  <a:pt x="9565930" y="237232"/>
                </a:cubicBezTo>
                <a:cubicBezTo>
                  <a:pt x="9560156" y="219119"/>
                  <a:pt x="9568365" y="203187"/>
                  <a:pt x="9570572" y="187179"/>
                </a:cubicBezTo>
                <a:cubicBezTo>
                  <a:pt x="9572751" y="173176"/>
                  <a:pt x="9584785" y="171325"/>
                  <a:pt x="9596766" y="173483"/>
                </a:cubicBezTo>
                <a:cubicBezTo>
                  <a:pt x="9606748" y="175615"/>
                  <a:pt x="9608620" y="185661"/>
                  <a:pt x="9606517" y="193653"/>
                </a:cubicBezTo>
                <a:cubicBezTo>
                  <a:pt x="9604362" y="205651"/>
                  <a:pt x="9604210" y="217676"/>
                  <a:pt x="9602081" y="227671"/>
                </a:cubicBezTo>
                <a:cubicBezTo>
                  <a:pt x="9616344" y="207809"/>
                  <a:pt x="9626606" y="187894"/>
                  <a:pt x="9638870" y="168006"/>
                </a:cubicBezTo>
                <a:cubicBezTo>
                  <a:pt x="9651133" y="148118"/>
                  <a:pt x="9665346" y="132262"/>
                  <a:pt x="9687487" y="122523"/>
                </a:cubicBezTo>
                <a:cubicBezTo>
                  <a:pt x="9697546" y="118641"/>
                  <a:pt x="9701498" y="122701"/>
                  <a:pt x="9701369" y="132721"/>
                </a:cubicBezTo>
                <a:cubicBezTo>
                  <a:pt x="9701217" y="144747"/>
                  <a:pt x="9695084" y="154691"/>
                  <a:pt x="9686951" y="164610"/>
                </a:cubicBezTo>
                <a:cubicBezTo>
                  <a:pt x="9678792" y="176533"/>
                  <a:pt x="9668658" y="186426"/>
                  <a:pt x="9668453" y="202459"/>
                </a:cubicBezTo>
                <a:cubicBezTo>
                  <a:pt x="9688620" y="190689"/>
                  <a:pt x="9708608" y="192949"/>
                  <a:pt x="9728441" y="207234"/>
                </a:cubicBezTo>
                <a:cubicBezTo>
                  <a:pt x="9716254" y="221109"/>
                  <a:pt x="9700117" y="230926"/>
                  <a:pt x="9685955" y="242772"/>
                </a:cubicBezTo>
                <a:cubicBezTo>
                  <a:pt x="9667739" y="258576"/>
                  <a:pt x="9659504" y="276512"/>
                  <a:pt x="9661197" y="300587"/>
                </a:cubicBezTo>
                <a:cubicBezTo>
                  <a:pt x="9661071" y="310607"/>
                  <a:pt x="9667075" y="310684"/>
                  <a:pt x="9673129" y="306752"/>
                </a:cubicBezTo>
                <a:cubicBezTo>
                  <a:pt x="9681237" y="298837"/>
                  <a:pt x="9689345" y="290924"/>
                  <a:pt x="9697450" y="283009"/>
                </a:cubicBezTo>
                <a:cubicBezTo>
                  <a:pt x="9723800" y="257286"/>
                  <a:pt x="9731805" y="257389"/>
                  <a:pt x="9751408" y="289710"/>
                </a:cubicBezTo>
                <a:cubicBezTo>
                  <a:pt x="9751408" y="289710"/>
                  <a:pt x="9753410" y="289735"/>
                  <a:pt x="9755411" y="289762"/>
                </a:cubicBezTo>
                <a:cubicBezTo>
                  <a:pt x="9773781" y="261932"/>
                  <a:pt x="9801976" y="248261"/>
                  <a:pt x="9834075" y="242656"/>
                </a:cubicBezTo>
                <a:cubicBezTo>
                  <a:pt x="9876228" y="233172"/>
                  <a:pt x="9918281" y="231702"/>
                  <a:pt x="9956713" y="200121"/>
                </a:cubicBezTo>
                <a:cubicBezTo>
                  <a:pt x="9954508" y="216129"/>
                  <a:pt x="9946375" y="226047"/>
                  <a:pt x="9940218" y="237996"/>
                </a:cubicBezTo>
                <a:cubicBezTo>
                  <a:pt x="9931956" y="257936"/>
                  <a:pt x="9933882" y="263973"/>
                  <a:pt x="9957896" y="264280"/>
                </a:cubicBezTo>
                <a:cubicBezTo>
                  <a:pt x="9987914" y="264663"/>
                  <a:pt x="10017857" y="271057"/>
                  <a:pt x="10039538" y="297393"/>
                </a:cubicBezTo>
                <a:cubicBezTo>
                  <a:pt x="10047416" y="307515"/>
                  <a:pt x="10053267" y="319617"/>
                  <a:pt x="10059143" y="329714"/>
                </a:cubicBezTo>
                <a:cubicBezTo>
                  <a:pt x="10066943" y="345850"/>
                  <a:pt x="10078823" y="356023"/>
                  <a:pt x="10092704" y="366223"/>
                </a:cubicBezTo>
                <a:cubicBezTo>
                  <a:pt x="10104635" y="372388"/>
                  <a:pt x="10112743" y="364474"/>
                  <a:pt x="10122775" y="362598"/>
                </a:cubicBezTo>
                <a:cubicBezTo>
                  <a:pt x="10140837" y="358820"/>
                  <a:pt x="10154717" y="369019"/>
                  <a:pt x="10156464" y="389086"/>
                </a:cubicBezTo>
                <a:cubicBezTo>
                  <a:pt x="10158311" y="401135"/>
                  <a:pt x="10160159" y="413187"/>
                  <a:pt x="10162008" y="425237"/>
                </a:cubicBezTo>
                <a:cubicBezTo>
                  <a:pt x="10165754" y="445329"/>
                  <a:pt x="10159545" y="461287"/>
                  <a:pt x="10139431" y="469049"/>
                </a:cubicBezTo>
                <a:cubicBezTo>
                  <a:pt x="10125373" y="472877"/>
                  <a:pt x="10119112" y="492844"/>
                  <a:pt x="10103179" y="486626"/>
                </a:cubicBezTo>
                <a:cubicBezTo>
                  <a:pt x="10089221" y="482439"/>
                  <a:pt x="10089450" y="464402"/>
                  <a:pt x="10081600" y="452274"/>
                </a:cubicBezTo>
                <a:cubicBezTo>
                  <a:pt x="10073774" y="438143"/>
                  <a:pt x="10065767" y="438042"/>
                  <a:pt x="10055634" y="447936"/>
                </a:cubicBezTo>
                <a:cubicBezTo>
                  <a:pt x="10035417" y="463713"/>
                  <a:pt x="10023205" y="479594"/>
                  <a:pt x="10026877" y="505698"/>
                </a:cubicBezTo>
                <a:cubicBezTo>
                  <a:pt x="10028750" y="515745"/>
                  <a:pt x="10026645" y="523736"/>
                  <a:pt x="10026519" y="533756"/>
                </a:cubicBezTo>
                <a:cubicBezTo>
                  <a:pt x="10026519" y="533756"/>
                  <a:pt x="10024516" y="533732"/>
                  <a:pt x="10024492" y="535735"/>
                </a:cubicBezTo>
                <a:cubicBezTo>
                  <a:pt x="10026493" y="535761"/>
                  <a:pt x="10028493" y="535786"/>
                  <a:pt x="10028493" y="535786"/>
                </a:cubicBezTo>
                <a:cubicBezTo>
                  <a:pt x="10070621" y="528305"/>
                  <a:pt x="10106849" y="512732"/>
                  <a:pt x="10143154" y="491145"/>
                </a:cubicBezTo>
                <a:cubicBezTo>
                  <a:pt x="10161343" y="477345"/>
                  <a:pt x="10183458" y="469609"/>
                  <a:pt x="10207475" y="469915"/>
                </a:cubicBezTo>
                <a:cubicBezTo>
                  <a:pt x="10227461" y="472175"/>
                  <a:pt x="10237570" y="464286"/>
                  <a:pt x="10239825" y="444270"/>
                </a:cubicBezTo>
                <a:cubicBezTo>
                  <a:pt x="10241981" y="432269"/>
                  <a:pt x="10248037" y="428338"/>
                  <a:pt x="10257940" y="436482"/>
                </a:cubicBezTo>
                <a:cubicBezTo>
                  <a:pt x="10269794" y="448661"/>
                  <a:pt x="10281828" y="446809"/>
                  <a:pt x="10293987" y="434938"/>
                </a:cubicBezTo>
                <a:cubicBezTo>
                  <a:pt x="10318362" y="407185"/>
                  <a:pt x="10358566" y="393666"/>
                  <a:pt x="10367108" y="351681"/>
                </a:cubicBezTo>
                <a:cubicBezTo>
                  <a:pt x="10369109" y="351706"/>
                  <a:pt x="10369134" y="349703"/>
                  <a:pt x="10371161" y="347723"/>
                </a:cubicBezTo>
                <a:cubicBezTo>
                  <a:pt x="10377216" y="343792"/>
                  <a:pt x="10381269" y="339835"/>
                  <a:pt x="10389224" y="343945"/>
                </a:cubicBezTo>
                <a:cubicBezTo>
                  <a:pt x="10395176" y="348030"/>
                  <a:pt x="10399128" y="352089"/>
                  <a:pt x="10399025" y="360106"/>
                </a:cubicBezTo>
                <a:cubicBezTo>
                  <a:pt x="10398898" y="370127"/>
                  <a:pt x="10392818" y="376062"/>
                  <a:pt x="10388738" y="382024"/>
                </a:cubicBezTo>
                <a:cubicBezTo>
                  <a:pt x="10376526" y="397905"/>
                  <a:pt x="10362313" y="413759"/>
                  <a:pt x="10350100" y="429639"/>
                </a:cubicBezTo>
                <a:cubicBezTo>
                  <a:pt x="10348099" y="429613"/>
                  <a:pt x="10348074" y="431617"/>
                  <a:pt x="10348049" y="433622"/>
                </a:cubicBezTo>
                <a:cubicBezTo>
                  <a:pt x="10346047" y="433597"/>
                  <a:pt x="10346021" y="435601"/>
                  <a:pt x="10344020" y="435575"/>
                </a:cubicBezTo>
                <a:cubicBezTo>
                  <a:pt x="10346021" y="435601"/>
                  <a:pt x="10348024" y="435625"/>
                  <a:pt x="10350023" y="435651"/>
                </a:cubicBezTo>
                <a:cubicBezTo>
                  <a:pt x="10350023" y="435651"/>
                  <a:pt x="10352051" y="433673"/>
                  <a:pt x="10354051" y="433698"/>
                </a:cubicBezTo>
                <a:cubicBezTo>
                  <a:pt x="10372165" y="425912"/>
                  <a:pt x="10392280" y="418150"/>
                  <a:pt x="10410394" y="410364"/>
                </a:cubicBezTo>
                <a:cubicBezTo>
                  <a:pt x="10432509" y="402627"/>
                  <a:pt x="10454624" y="394890"/>
                  <a:pt x="10470891" y="375053"/>
                </a:cubicBezTo>
                <a:cubicBezTo>
                  <a:pt x="10481102" y="359148"/>
                  <a:pt x="10491083" y="361280"/>
                  <a:pt x="10502912" y="375463"/>
                </a:cubicBezTo>
                <a:cubicBezTo>
                  <a:pt x="10512739" y="389619"/>
                  <a:pt x="10508609" y="399588"/>
                  <a:pt x="10498475" y="409482"/>
                </a:cubicBezTo>
                <a:cubicBezTo>
                  <a:pt x="10484235" y="427341"/>
                  <a:pt x="10469997" y="445201"/>
                  <a:pt x="10457761" y="463083"/>
                </a:cubicBezTo>
                <a:cubicBezTo>
                  <a:pt x="10445574" y="476960"/>
                  <a:pt x="10439364" y="492917"/>
                  <a:pt x="10439136" y="510953"/>
                </a:cubicBezTo>
                <a:cubicBezTo>
                  <a:pt x="10455196" y="507150"/>
                  <a:pt x="10459378" y="493172"/>
                  <a:pt x="10465510" y="483228"/>
                </a:cubicBezTo>
                <a:cubicBezTo>
                  <a:pt x="10477824" y="459330"/>
                  <a:pt x="10498040" y="443552"/>
                  <a:pt x="10526108" y="439901"/>
                </a:cubicBezTo>
                <a:cubicBezTo>
                  <a:pt x="10552177" y="436225"/>
                  <a:pt x="10578194" y="436557"/>
                  <a:pt x="10602337" y="426841"/>
                </a:cubicBezTo>
                <a:cubicBezTo>
                  <a:pt x="10636536" y="413247"/>
                  <a:pt x="10654496" y="417485"/>
                  <a:pt x="10670046" y="453763"/>
                </a:cubicBezTo>
                <a:cubicBezTo>
                  <a:pt x="10677797" y="473907"/>
                  <a:pt x="10693831" y="472106"/>
                  <a:pt x="10706070" y="454222"/>
                </a:cubicBezTo>
                <a:cubicBezTo>
                  <a:pt x="10716204" y="444329"/>
                  <a:pt x="10720385" y="430352"/>
                  <a:pt x="10736472" y="424543"/>
                </a:cubicBezTo>
                <a:cubicBezTo>
                  <a:pt x="10753922" y="468864"/>
                  <a:pt x="10789560" y="499385"/>
                  <a:pt x="10817093" y="537822"/>
                </a:cubicBezTo>
                <a:cubicBezTo>
                  <a:pt x="10848576" y="580317"/>
                  <a:pt x="10864023" y="624614"/>
                  <a:pt x="10833341" y="676339"/>
                </a:cubicBezTo>
                <a:cubicBezTo>
                  <a:pt x="10818974" y="704219"/>
                  <a:pt x="10804608" y="732100"/>
                  <a:pt x="10788266" y="757949"/>
                </a:cubicBezTo>
                <a:cubicBezTo>
                  <a:pt x="10776028" y="775833"/>
                  <a:pt x="10757838" y="789632"/>
                  <a:pt x="10735745" y="795364"/>
                </a:cubicBezTo>
                <a:cubicBezTo>
                  <a:pt x="10733900" y="783313"/>
                  <a:pt x="10736002" y="775323"/>
                  <a:pt x="10732127" y="765251"/>
                </a:cubicBezTo>
                <a:cubicBezTo>
                  <a:pt x="10699877" y="782881"/>
                  <a:pt x="10687693" y="796756"/>
                  <a:pt x="10677276" y="828695"/>
                </a:cubicBezTo>
                <a:cubicBezTo>
                  <a:pt x="10669042" y="846631"/>
                  <a:pt x="10658856" y="860532"/>
                  <a:pt x="10638817" y="862280"/>
                </a:cubicBezTo>
                <a:cubicBezTo>
                  <a:pt x="10616778" y="864005"/>
                  <a:pt x="10596638" y="873772"/>
                  <a:pt x="10578550" y="879554"/>
                </a:cubicBezTo>
                <a:cubicBezTo>
                  <a:pt x="10558435" y="887314"/>
                  <a:pt x="10538397" y="889064"/>
                  <a:pt x="10520437" y="884826"/>
                </a:cubicBezTo>
                <a:cubicBezTo>
                  <a:pt x="10486517" y="876375"/>
                  <a:pt x="10472432" y="882209"/>
                  <a:pt x="10466020" y="914200"/>
                </a:cubicBezTo>
                <a:cubicBezTo>
                  <a:pt x="10461710" y="938198"/>
                  <a:pt x="10449549" y="950070"/>
                  <a:pt x="10429409" y="959836"/>
                </a:cubicBezTo>
                <a:cubicBezTo>
                  <a:pt x="10419378" y="961712"/>
                  <a:pt x="10409294" y="967597"/>
                  <a:pt x="10399211" y="973482"/>
                </a:cubicBezTo>
                <a:cubicBezTo>
                  <a:pt x="10344845" y="998847"/>
                  <a:pt x="10282806" y="998057"/>
                  <a:pt x="10226567" y="1013376"/>
                </a:cubicBezTo>
                <a:cubicBezTo>
                  <a:pt x="10210504" y="1017180"/>
                  <a:pt x="10194470" y="1018979"/>
                  <a:pt x="10176484" y="1016745"/>
                </a:cubicBezTo>
                <a:cubicBezTo>
                  <a:pt x="10126475" y="1014104"/>
                  <a:pt x="10110313" y="1025925"/>
                  <a:pt x="10093691" y="1073820"/>
                </a:cubicBezTo>
                <a:cubicBezTo>
                  <a:pt x="10087432" y="1093786"/>
                  <a:pt x="10077221" y="1109692"/>
                  <a:pt x="10061057" y="1121513"/>
                </a:cubicBezTo>
                <a:lnTo>
                  <a:pt x="10046483" y="1141100"/>
                </a:lnTo>
                <a:lnTo>
                  <a:pt x="10048752" y="1142189"/>
                </a:lnTo>
                <a:cubicBezTo>
                  <a:pt x="10056908" y="1142929"/>
                  <a:pt x="10058410" y="1135860"/>
                  <a:pt x="10062913" y="1132066"/>
                </a:cubicBezTo>
                <a:cubicBezTo>
                  <a:pt x="10070887" y="1124982"/>
                  <a:pt x="10081387" y="1127737"/>
                  <a:pt x="10088977" y="1139837"/>
                </a:cubicBezTo>
                <a:lnTo>
                  <a:pt x="10096553" y="1150599"/>
                </a:lnTo>
                <a:lnTo>
                  <a:pt x="10131693" y="1154485"/>
                </a:lnTo>
                <a:lnTo>
                  <a:pt x="10150570" y="1156573"/>
                </a:lnTo>
                <a:lnTo>
                  <a:pt x="10150014" y="1152588"/>
                </a:lnTo>
                <a:cubicBezTo>
                  <a:pt x="10147109" y="1144516"/>
                  <a:pt x="10148893" y="1140474"/>
                  <a:pt x="10156675" y="1142983"/>
                </a:cubicBezTo>
                <a:cubicBezTo>
                  <a:pt x="10166800" y="1147507"/>
                  <a:pt x="10172333" y="1143205"/>
                  <a:pt x="10174587" y="1132600"/>
                </a:cubicBezTo>
                <a:cubicBezTo>
                  <a:pt x="10177783" y="1108869"/>
                  <a:pt x="10193824" y="1089909"/>
                  <a:pt x="10184176" y="1061408"/>
                </a:cubicBezTo>
                <a:cubicBezTo>
                  <a:pt x="10185208" y="1060901"/>
                  <a:pt x="10184551" y="1059642"/>
                  <a:pt x="10184928" y="1057874"/>
                </a:cubicBezTo>
                <a:cubicBezTo>
                  <a:pt x="10186711" y="1053832"/>
                  <a:pt x="10187462" y="1050297"/>
                  <a:pt x="10192900" y="1050790"/>
                </a:cubicBezTo>
                <a:cubicBezTo>
                  <a:pt x="10197308" y="1051791"/>
                  <a:pt x="10200681" y="1053299"/>
                  <a:pt x="10203306" y="1058342"/>
                </a:cubicBezTo>
                <a:cubicBezTo>
                  <a:pt x="10206584" y="1064645"/>
                  <a:pt x="10205457" y="1069947"/>
                  <a:pt x="10205363" y="1074743"/>
                </a:cubicBezTo>
                <a:cubicBezTo>
                  <a:pt x="10204420" y="1087868"/>
                  <a:pt x="10202446" y="1101501"/>
                  <a:pt x="10201505" y="1114627"/>
                </a:cubicBezTo>
                <a:cubicBezTo>
                  <a:pt x="10200472" y="1115133"/>
                  <a:pt x="10201128" y="1116395"/>
                  <a:pt x="10201785" y="1117655"/>
                </a:cubicBezTo>
                <a:cubicBezTo>
                  <a:pt x="10200753" y="1118162"/>
                  <a:pt x="10201408" y="1119422"/>
                  <a:pt x="10200377" y="1119930"/>
                </a:cubicBezTo>
                <a:cubicBezTo>
                  <a:pt x="10201408" y="1119422"/>
                  <a:pt x="10202440" y="1118916"/>
                  <a:pt x="10203472" y="1118409"/>
                </a:cubicBezTo>
                <a:cubicBezTo>
                  <a:pt x="10203472" y="1118409"/>
                  <a:pt x="10203848" y="1116642"/>
                  <a:pt x="10204878" y="1116135"/>
                </a:cubicBezTo>
                <a:cubicBezTo>
                  <a:pt x="10211539" y="1106531"/>
                  <a:pt x="10219232" y="1096420"/>
                  <a:pt x="10225894" y="1086816"/>
                </a:cubicBezTo>
                <a:cubicBezTo>
                  <a:pt x="10234618" y="1076198"/>
                  <a:pt x="10243341" y="1065581"/>
                  <a:pt x="10245035" y="1048921"/>
                </a:cubicBezTo>
                <a:cubicBezTo>
                  <a:pt x="10244944" y="1036301"/>
                  <a:pt x="10250760" y="1035028"/>
                  <a:pt x="10261539" y="1040812"/>
                </a:cubicBezTo>
                <a:cubicBezTo>
                  <a:pt x="10271288" y="1047101"/>
                  <a:pt x="10272505" y="1054418"/>
                  <a:pt x="10270626" y="1063255"/>
                </a:cubicBezTo>
                <a:cubicBezTo>
                  <a:pt x="10269309" y="1078148"/>
                  <a:pt x="10267991" y="1093042"/>
                  <a:pt x="10267705" y="1107429"/>
                </a:cubicBezTo>
                <a:cubicBezTo>
                  <a:pt x="10266106" y="1119293"/>
                  <a:pt x="10268259" y="1130899"/>
                  <a:pt x="10274162" y="1142245"/>
                </a:cubicBezTo>
                <a:cubicBezTo>
                  <a:pt x="10281103" y="1135669"/>
                  <a:pt x="10278575" y="1125830"/>
                  <a:pt x="10278391" y="1118007"/>
                </a:cubicBezTo>
                <a:cubicBezTo>
                  <a:pt x="10276708" y="1099839"/>
                  <a:pt x="10281777" y="1084686"/>
                  <a:pt x="10294907" y="1075069"/>
                </a:cubicBezTo>
                <a:cubicBezTo>
                  <a:pt x="10307007" y="1065958"/>
                  <a:pt x="10320418" y="1059369"/>
                  <a:pt x="10329517" y="1046986"/>
                </a:cubicBezTo>
                <a:cubicBezTo>
                  <a:pt x="10342464" y="1029545"/>
                  <a:pt x="10353060" y="1027504"/>
                  <a:pt x="10373117" y="1046141"/>
                </a:cubicBezTo>
                <a:cubicBezTo>
                  <a:pt x="10383803" y="1056720"/>
                  <a:pt x="10391402" y="1051404"/>
                  <a:pt x="10391688" y="1037018"/>
                </a:cubicBezTo>
                <a:cubicBezTo>
                  <a:pt x="10393566" y="1028181"/>
                  <a:pt x="10391038" y="1018343"/>
                  <a:pt x="10397322" y="1010507"/>
                </a:cubicBezTo>
                <a:cubicBezTo>
                  <a:pt x="10409179" y="1022093"/>
                  <a:pt x="10422210" y="1030333"/>
                  <a:pt x="10435638" y="1037782"/>
                </a:cubicBezTo>
                <a:lnTo>
                  <a:pt x="10455829" y="1048961"/>
                </a:lnTo>
                <a:lnTo>
                  <a:pt x="10467430" y="1033370"/>
                </a:lnTo>
                <a:cubicBezTo>
                  <a:pt x="10469939" y="1031357"/>
                  <a:pt x="10471605" y="1025971"/>
                  <a:pt x="10476840" y="1028855"/>
                </a:cubicBezTo>
                <a:cubicBezTo>
                  <a:pt x="10482076" y="1031739"/>
                  <a:pt x="10484804" y="1036636"/>
                  <a:pt x="10484602" y="1041859"/>
                </a:cubicBezTo>
                <a:lnTo>
                  <a:pt x="10486094" y="1068766"/>
                </a:lnTo>
                <a:lnTo>
                  <a:pt x="10512182" y="1091371"/>
                </a:lnTo>
                <a:lnTo>
                  <a:pt x="10517097" y="1081581"/>
                </a:lnTo>
                <a:cubicBezTo>
                  <a:pt x="10520431" y="1070807"/>
                  <a:pt x="10526490" y="1064932"/>
                  <a:pt x="10536759" y="1075922"/>
                </a:cubicBezTo>
                <a:cubicBezTo>
                  <a:pt x="10540530" y="1078969"/>
                  <a:pt x="10543881" y="1080329"/>
                  <a:pt x="10546391" y="1078317"/>
                </a:cubicBezTo>
                <a:cubicBezTo>
                  <a:pt x="10552449" y="1072441"/>
                  <a:pt x="10561659" y="1073148"/>
                  <a:pt x="10568562" y="1070645"/>
                </a:cubicBezTo>
                <a:cubicBezTo>
                  <a:pt x="10590111" y="1066511"/>
                  <a:pt x="10594704" y="1060798"/>
                  <a:pt x="10594671" y="1036531"/>
                </a:cubicBezTo>
                <a:cubicBezTo>
                  <a:pt x="10593591" y="1014114"/>
                  <a:pt x="10602782" y="1002688"/>
                  <a:pt x="10622867" y="998717"/>
                </a:cubicBezTo>
                <a:cubicBezTo>
                  <a:pt x="10628726" y="998064"/>
                  <a:pt x="10636470" y="998936"/>
                  <a:pt x="10642329" y="998283"/>
                </a:cubicBezTo>
                <a:cubicBezTo>
                  <a:pt x="10688355" y="989687"/>
                  <a:pt x="10722226" y="968577"/>
                  <a:pt x="10733031" y="915364"/>
                </a:cubicBezTo>
                <a:cubicBezTo>
                  <a:pt x="10737610" y="897516"/>
                  <a:pt x="10747844" y="884242"/>
                  <a:pt x="10764997" y="880598"/>
                </a:cubicBezTo>
                <a:cubicBezTo>
                  <a:pt x="10771901" y="878094"/>
                  <a:pt x="10778803" y="875591"/>
                  <a:pt x="10786126" y="874776"/>
                </a:cubicBezTo>
                <a:cubicBezTo>
                  <a:pt x="10801397" y="869607"/>
                  <a:pt x="10815621" y="866289"/>
                  <a:pt x="10821663" y="848279"/>
                </a:cubicBezTo>
                <a:cubicBezTo>
                  <a:pt x="10827085" y="833806"/>
                  <a:pt x="10829592" y="831792"/>
                  <a:pt x="10840703" y="846158"/>
                </a:cubicBezTo>
                <a:cubicBezTo>
                  <a:pt x="10851394" y="858836"/>
                  <a:pt x="10858297" y="856333"/>
                  <a:pt x="10863096" y="845397"/>
                </a:cubicBezTo>
                <a:cubicBezTo>
                  <a:pt x="10867269" y="837998"/>
                  <a:pt x="10870181" y="825538"/>
                  <a:pt x="10882739" y="827605"/>
                </a:cubicBezTo>
                <a:cubicBezTo>
                  <a:pt x="10887556" y="828802"/>
                  <a:pt x="10884828" y="823905"/>
                  <a:pt x="10884407" y="822219"/>
                </a:cubicBezTo>
                <a:cubicBezTo>
                  <a:pt x="10876223" y="807528"/>
                  <a:pt x="10878714" y="793380"/>
                  <a:pt x="10876811" y="779723"/>
                </a:cubicBezTo>
                <a:cubicBezTo>
                  <a:pt x="10875329" y="767753"/>
                  <a:pt x="10883695" y="765088"/>
                  <a:pt x="10892905" y="765796"/>
                </a:cubicBezTo>
                <a:cubicBezTo>
                  <a:pt x="10900650" y="766666"/>
                  <a:pt x="10904219" y="774937"/>
                  <a:pt x="10904437" y="781848"/>
                </a:cubicBezTo>
                <a:cubicBezTo>
                  <a:pt x="10905499" y="792130"/>
                  <a:pt x="10908024" y="802251"/>
                  <a:pt x="10908665" y="810848"/>
                </a:cubicBezTo>
                <a:cubicBezTo>
                  <a:pt x="10914709" y="792839"/>
                  <a:pt x="10917822" y="775155"/>
                  <a:pt x="10922400" y="757308"/>
                </a:cubicBezTo>
                <a:cubicBezTo>
                  <a:pt x="10926978" y="739464"/>
                  <a:pt x="10933862" y="724826"/>
                  <a:pt x="10947868" y="714598"/>
                </a:cubicBezTo>
                <a:cubicBezTo>
                  <a:pt x="10954351" y="710407"/>
                  <a:pt x="10958122" y="713454"/>
                  <a:pt x="10960226" y="721888"/>
                </a:cubicBezTo>
                <a:cubicBezTo>
                  <a:pt x="10962752" y="732008"/>
                  <a:pt x="10960462" y="740932"/>
                  <a:pt x="10956709" y="750019"/>
                </a:cubicBezTo>
                <a:cubicBezTo>
                  <a:pt x="10953375" y="760793"/>
                  <a:pt x="10948158" y="770041"/>
                  <a:pt x="10951524" y="783536"/>
                </a:cubicBezTo>
                <a:cubicBezTo>
                  <a:pt x="10963646" y="771783"/>
                  <a:pt x="10978713" y="771838"/>
                  <a:pt x="10996306" y="782015"/>
                </a:cubicBezTo>
                <a:cubicBezTo>
                  <a:pt x="10990466" y="794800"/>
                  <a:pt x="10980854" y="804538"/>
                  <a:pt x="10973127" y="815801"/>
                </a:cubicBezTo>
                <a:cubicBezTo>
                  <a:pt x="10963312" y="830764"/>
                  <a:pt x="10961244" y="846597"/>
                  <a:pt x="10967759" y="866675"/>
                </a:cubicBezTo>
                <a:cubicBezTo>
                  <a:pt x="10969864" y="875109"/>
                  <a:pt x="10974258" y="874619"/>
                  <a:pt x="10977810" y="870756"/>
                </a:cubicBezTo>
                <a:cubicBezTo>
                  <a:pt x="10981985" y="863356"/>
                  <a:pt x="10986160" y="855957"/>
                  <a:pt x="10990334" y="848558"/>
                </a:cubicBezTo>
                <a:cubicBezTo>
                  <a:pt x="11003903" y="824508"/>
                  <a:pt x="11009761" y="823857"/>
                  <a:pt x="11031142" y="849211"/>
                </a:cubicBezTo>
                <a:cubicBezTo>
                  <a:pt x="11031142" y="849211"/>
                  <a:pt x="11032607" y="849048"/>
                  <a:pt x="11034072" y="848886"/>
                </a:cubicBezTo>
                <a:cubicBezTo>
                  <a:pt x="11041360" y="823803"/>
                  <a:pt x="11058919" y="809711"/>
                  <a:pt x="11081090" y="802040"/>
                </a:cubicBezTo>
                <a:cubicBezTo>
                  <a:pt x="11109742" y="790180"/>
                  <a:pt x="11140079" y="785066"/>
                  <a:pt x="11161172" y="754978"/>
                </a:cubicBezTo>
                <a:cubicBezTo>
                  <a:pt x="11163076" y="768634"/>
                  <a:pt x="11159322" y="777721"/>
                  <a:pt x="11157453" y="788330"/>
                </a:cubicBezTo>
                <a:cubicBezTo>
                  <a:pt x="11155804" y="805851"/>
                  <a:pt x="11158532" y="810747"/>
                  <a:pt x="11176107" y="808791"/>
                </a:cubicBezTo>
                <a:cubicBezTo>
                  <a:pt x="11198077" y="806343"/>
                  <a:pt x="11221310" y="808954"/>
                  <a:pt x="11242893" y="829088"/>
                </a:cubicBezTo>
                <a:cubicBezTo>
                  <a:pt x="11250857" y="836869"/>
                  <a:pt x="11257778" y="846500"/>
                  <a:pt x="11264276" y="854444"/>
                </a:cubicBezTo>
                <a:cubicBezTo>
                  <a:pt x="11273502" y="867285"/>
                  <a:pt x="11284394" y="874739"/>
                  <a:pt x="11296753" y="882030"/>
                </a:cubicBezTo>
                <a:cubicBezTo>
                  <a:pt x="11306802" y="886112"/>
                  <a:pt x="11310978" y="878711"/>
                  <a:pt x="11317880" y="876209"/>
                </a:cubicBezTo>
                <a:cubicBezTo>
                  <a:pt x="11330221" y="871368"/>
                  <a:pt x="11342576" y="878659"/>
                  <a:pt x="11348252" y="895364"/>
                </a:cubicBezTo>
                <a:cubicBezTo>
                  <a:pt x="11352241" y="905320"/>
                  <a:pt x="11356233" y="915278"/>
                  <a:pt x="11360223" y="925235"/>
                </a:cubicBezTo>
                <a:cubicBezTo>
                  <a:pt x="11367361" y="941776"/>
                  <a:pt x="11366336" y="955760"/>
                  <a:pt x="11353373" y="964139"/>
                </a:cubicBezTo>
                <a:cubicBezTo>
                  <a:pt x="11343964" y="968654"/>
                  <a:pt x="11343779" y="986011"/>
                  <a:pt x="11330800" y="982256"/>
                </a:cubicBezTo>
                <a:cubicBezTo>
                  <a:pt x="11319704" y="980025"/>
                  <a:pt x="11315914" y="964844"/>
                  <a:pt x="11307531" y="955376"/>
                </a:cubicBezTo>
                <a:cubicBezTo>
                  <a:pt x="11298727" y="944222"/>
                  <a:pt x="11292866" y="944876"/>
                  <a:pt x="11287648" y="954125"/>
                </a:cubicBezTo>
                <a:cubicBezTo>
                  <a:pt x="11276370" y="969250"/>
                  <a:pt x="11270951" y="983724"/>
                  <a:pt x="11279353" y="1005324"/>
                </a:cubicBezTo>
                <a:cubicBezTo>
                  <a:pt x="11282922" y="1013595"/>
                  <a:pt x="11283142" y="1020505"/>
                  <a:pt x="11285246" y="1028939"/>
                </a:cubicBezTo>
                <a:cubicBezTo>
                  <a:pt x="11285246" y="1028939"/>
                  <a:pt x="11283781" y="1029103"/>
                  <a:pt x="11284202" y="1030789"/>
                </a:cubicBezTo>
                <a:cubicBezTo>
                  <a:pt x="11285668" y="1030626"/>
                  <a:pt x="11287131" y="1030463"/>
                  <a:pt x="11287131" y="1030463"/>
                </a:cubicBezTo>
                <a:cubicBezTo>
                  <a:pt x="11316205" y="1020288"/>
                  <a:pt x="11339201" y="1003858"/>
                  <a:pt x="11360935" y="982366"/>
                </a:cubicBezTo>
                <a:cubicBezTo>
                  <a:pt x="11371168" y="969090"/>
                  <a:pt x="11385596" y="960548"/>
                  <a:pt x="11403172" y="958590"/>
                </a:cubicBezTo>
                <a:cubicBezTo>
                  <a:pt x="11418240" y="958646"/>
                  <a:pt x="11423879" y="951083"/>
                  <a:pt x="11421133" y="934052"/>
                </a:cubicBezTo>
                <a:cubicBezTo>
                  <a:pt x="11420072" y="923767"/>
                  <a:pt x="11423625" y="919904"/>
                  <a:pt x="11432629" y="925836"/>
                </a:cubicBezTo>
                <a:cubicBezTo>
                  <a:pt x="11443946" y="934977"/>
                  <a:pt x="11452311" y="932313"/>
                  <a:pt x="11458572" y="921212"/>
                </a:cubicBezTo>
                <a:cubicBezTo>
                  <a:pt x="11470256" y="895640"/>
                  <a:pt x="11496601" y="880569"/>
                  <a:pt x="11493620" y="844495"/>
                </a:cubicBezTo>
                <a:cubicBezTo>
                  <a:pt x="11495085" y="844331"/>
                  <a:pt x="11494663" y="842645"/>
                  <a:pt x="11495706" y="840794"/>
                </a:cubicBezTo>
                <a:cubicBezTo>
                  <a:pt x="11499259" y="836931"/>
                  <a:pt x="11501347" y="833232"/>
                  <a:pt x="11508048" y="835952"/>
                </a:cubicBezTo>
                <a:cubicBezTo>
                  <a:pt x="11513282" y="838837"/>
                  <a:pt x="11517054" y="841884"/>
                  <a:pt x="11518737" y="848631"/>
                </a:cubicBezTo>
                <a:cubicBezTo>
                  <a:pt x="11520844" y="857065"/>
                  <a:pt x="11517713" y="862613"/>
                  <a:pt x="11516045" y="868000"/>
                </a:cubicBezTo>
                <a:cubicBezTo>
                  <a:pt x="11510626" y="882474"/>
                  <a:pt x="11503741" y="897110"/>
                  <a:pt x="11498321" y="911583"/>
                </a:cubicBezTo>
                <a:cubicBezTo>
                  <a:pt x="11496856" y="911746"/>
                  <a:pt x="11497277" y="913432"/>
                  <a:pt x="11497699" y="915119"/>
                </a:cubicBezTo>
                <a:cubicBezTo>
                  <a:pt x="11496233" y="915282"/>
                  <a:pt x="11496654" y="916969"/>
                  <a:pt x="11495190" y="917132"/>
                </a:cubicBezTo>
                <a:cubicBezTo>
                  <a:pt x="11496654" y="916969"/>
                  <a:pt x="11498120" y="916805"/>
                  <a:pt x="11499583" y="916643"/>
                </a:cubicBezTo>
                <a:cubicBezTo>
                  <a:pt x="11499583" y="916643"/>
                  <a:pt x="11500628" y="914793"/>
                  <a:pt x="11502091" y="914630"/>
                </a:cubicBezTo>
                <a:cubicBezTo>
                  <a:pt x="11513589" y="906415"/>
                  <a:pt x="11526552" y="898036"/>
                  <a:pt x="11538050" y="889821"/>
                </a:cubicBezTo>
                <a:cubicBezTo>
                  <a:pt x="11552478" y="881278"/>
                  <a:pt x="11566903" y="872736"/>
                  <a:pt x="11574411" y="854564"/>
                </a:cubicBezTo>
                <a:cubicBezTo>
                  <a:pt x="11578368" y="840254"/>
                  <a:pt x="11586112" y="841125"/>
                  <a:pt x="11597846" y="851953"/>
                </a:cubicBezTo>
                <a:cubicBezTo>
                  <a:pt x="11608116" y="862943"/>
                  <a:pt x="11607292" y="871704"/>
                  <a:pt x="11602074" y="880954"/>
                </a:cubicBezTo>
                <a:cubicBezTo>
                  <a:pt x="11595610" y="897277"/>
                  <a:pt x="11589147" y="913600"/>
                  <a:pt x="11584147" y="929759"/>
                </a:cubicBezTo>
                <a:cubicBezTo>
                  <a:pt x="11578306" y="942545"/>
                  <a:pt x="11577279" y="956529"/>
                  <a:pt x="11581069" y="971709"/>
                </a:cubicBezTo>
                <a:cubicBezTo>
                  <a:pt x="11591945" y="967030"/>
                  <a:pt x="11591926" y="954897"/>
                  <a:pt x="11594216" y="945974"/>
                </a:cubicBezTo>
                <a:cubicBezTo>
                  <a:pt x="11597952" y="924754"/>
                  <a:pt x="11609231" y="909628"/>
                  <a:pt x="11628892" y="903970"/>
                </a:cubicBezTo>
                <a:cubicBezTo>
                  <a:pt x="11647093" y="898475"/>
                  <a:pt x="11666133" y="896354"/>
                  <a:pt x="11681604" y="885962"/>
                </a:cubicBezTo>
                <a:cubicBezTo>
                  <a:pt x="11703555" y="871382"/>
                  <a:pt x="11717578" y="873286"/>
                  <a:pt x="11736873" y="902341"/>
                </a:cubicBezTo>
                <a:cubicBezTo>
                  <a:pt x="11746942" y="918556"/>
                  <a:pt x="11758237" y="915564"/>
                  <a:pt x="11763237" y="899404"/>
                </a:cubicBezTo>
                <a:cubicBezTo>
                  <a:pt x="11768455" y="890155"/>
                  <a:pt x="11768438" y="878021"/>
                  <a:pt x="11778893" y="871656"/>
                </a:cubicBezTo>
                <a:cubicBezTo>
                  <a:pt x="11801337" y="907295"/>
                  <a:pt x="11834013" y="929659"/>
                  <a:pt x="11862519" y="959423"/>
                </a:cubicBezTo>
                <a:cubicBezTo>
                  <a:pt x="11894792" y="992233"/>
                  <a:pt x="11915770" y="1028036"/>
                  <a:pt x="11904748" y="1074339"/>
                </a:cubicBezTo>
                <a:cubicBezTo>
                  <a:pt x="11900388" y="1099095"/>
                  <a:pt x="11896029" y="1123854"/>
                  <a:pt x="11889786" y="1147085"/>
                </a:cubicBezTo>
                <a:cubicBezTo>
                  <a:pt x="11884786" y="1163245"/>
                  <a:pt x="11874551" y="1176521"/>
                  <a:pt x="11859702" y="1183376"/>
                </a:cubicBezTo>
                <a:cubicBezTo>
                  <a:pt x="11855712" y="1173418"/>
                  <a:pt x="11855493" y="1166508"/>
                  <a:pt x="11850458" y="1158401"/>
                </a:cubicBezTo>
                <a:cubicBezTo>
                  <a:pt x="11830813" y="1176194"/>
                  <a:pt x="11824972" y="1188979"/>
                  <a:pt x="11824385" y="1216783"/>
                </a:cubicBezTo>
                <a:cubicBezTo>
                  <a:pt x="11822316" y="1232616"/>
                  <a:pt x="11817939" y="1245239"/>
                  <a:pt x="11803713" y="1248557"/>
                </a:cubicBezTo>
                <a:cubicBezTo>
                  <a:pt x="11788023" y="1252040"/>
                  <a:pt x="11775481" y="1262106"/>
                  <a:pt x="11763563" y="1268635"/>
                </a:cubicBezTo>
                <a:cubicBezTo>
                  <a:pt x="11750599" y="1277013"/>
                  <a:pt x="11736374" y="1280331"/>
                  <a:pt x="11722352" y="1278427"/>
                </a:cubicBezTo>
                <a:cubicBezTo>
                  <a:pt x="11695767" y="1274454"/>
                  <a:pt x="11686778" y="1280656"/>
                  <a:pt x="11689120" y="1308133"/>
                </a:cubicBezTo>
                <a:cubicBezTo>
                  <a:pt x="11691243" y="1328701"/>
                  <a:pt x="11684980" y="1339800"/>
                  <a:pt x="11672439" y="1349865"/>
                </a:cubicBezTo>
                <a:cubicBezTo>
                  <a:pt x="11665537" y="1352368"/>
                  <a:pt x="11659477" y="1358244"/>
                  <a:pt x="11653416" y="1364121"/>
                </a:cubicBezTo>
                <a:cubicBezTo>
                  <a:pt x="11619344" y="1390454"/>
                  <a:pt x="11573941" y="1395512"/>
                  <a:pt x="11536297" y="1413576"/>
                </a:cubicBezTo>
                <a:cubicBezTo>
                  <a:pt x="11525421" y="1418254"/>
                  <a:pt x="11514126" y="1421246"/>
                  <a:pt x="11500523" y="1421028"/>
                </a:cubicBezTo>
                <a:cubicBezTo>
                  <a:pt x="11463486" y="1423421"/>
                  <a:pt x="11454294" y="1434848"/>
                  <a:pt x="11452682" y="1476633"/>
                </a:cubicBezTo>
                <a:cubicBezTo>
                  <a:pt x="11452497" y="1493992"/>
                  <a:pt x="11448542" y="1508300"/>
                  <a:pt x="11439350" y="1519727"/>
                </a:cubicBezTo>
                <a:cubicBezTo>
                  <a:pt x="11424520" y="1538716"/>
                  <a:pt x="11422889" y="1568369"/>
                  <a:pt x="11435062" y="1593018"/>
                </a:cubicBezTo>
                <a:cubicBezTo>
                  <a:pt x="11437790" y="1597915"/>
                  <a:pt x="11440097" y="1601125"/>
                  <a:pt x="11444489" y="1600636"/>
                </a:cubicBezTo>
                <a:cubicBezTo>
                  <a:pt x="11449306" y="1601833"/>
                  <a:pt x="11452857" y="1597969"/>
                  <a:pt x="11451594" y="1592910"/>
                </a:cubicBezTo>
                <a:cubicBezTo>
                  <a:pt x="11451796" y="1587685"/>
                  <a:pt x="11450954" y="1584312"/>
                  <a:pt x="11449691" y="1579252"/>
                </a:cubicBezTo>
                <a:cubicBezTo>
                  <a:pt x="11439605" y="1550904"/>
                  <a:pt x="11444201" y="1545192"/>
                  <a:pt x="11467213" y="1540893"/>
                </a:cubicBezTo>
                <a:cubicBezTo>
                  <a:pt x="11487299" y="1536922"/>
                  <a:pt x="11508865" y="1544921"/>
                  <a:pt x="11528948" y="1540950"/>
                </a:cubicBezTo>
                <a:cubicBezTo>
                  <a:pt x="11524992" y="1555259"/>
                  <a:pt x="11522502" y="1569406"/>
                  <a:pt x="11518546" y="1583716"/>
                </a:cubicBezTo>
                <a:cubicBezTo>
                  <a:pt x="11518346" y="1588940"/>
                  <a:pt x="11517101" y="1596014"/>
                  <a:pt x="11522335" y="1598898"/>
                </a:cubicBezTo>
                <a:cubicBezTo>
                  <a:pt x="11527571" y="1601781"/>
                  <a:pt x="11532167" y="1596067"/>
                  <a:pt x="11534254" y="1592368"/>
                </a:cubicBezTo>
                <a:cubicBezTo>
                  <a:pt x="11536965" y="1585131"/>
                  <a:pt x="11539674" y="1577895"/>
                  <a:pt x="11546155" y="1573706"/>
                </a:cubicBezTo>
                <a:cubicBezTo>
                  <a:pt x="11557232" y="1563804"/>
                  <a:pt x="11563933" y="1566524"/>
                  <a:pt x="11569608" y="1583228"/>
                </a:cubicBezTo>
                <a:cubicBezTo>
                  <a:pt x="11576544" y="1604994"/>
                  <a:pt x="11581780" y="1607878"/>
                  <a:pt x="11600401" y="1604068"/>
                </a:cubicBezTo>
                <a:cubicBezTo>
                  <a:pt x="11611696" y="1601077"/>
                  <a:pt x="11617354" y="1605647"/>
                  <a:pt x="11617791" y="1619467"/>
                </a:cubicBezTo>
                <a:cubicBezTo>
                  <a:pt x="11617590" y="1624691"/>
                  <a:pt x="11616966" y="1628228"/>
                  <a:pt x="11616345" y="1631764"/>
                </a:cubicBezTo>
                <a:cubicBezTo>
                  <a:pt x="11616362" y="1643898"/>
                  <a:pt x="11621397" y="1652005"/>
                  <a:pt x="11633535" y="1652387"/>
                </a:cubicBezTo>
                <a:cubicBezTo>
                  <a:pt x="11661363" y="1649287"/>
                  <a:pt x="11687963" y="1665392"/>
                  <a:pt x="11715389" y="1672739"/>
                </a:cubicBezTo>
                <a:cubicBezTo>
                  <a:pt x="11722089" y="1675459"/>
                  <a:pt x="11727746" y="1680031"/>
                  <a:pt x="11733823" y="1686288"/>
                </a:cubicBezTo>
                <a:cubicBezTo>
                  <a:pt x="11751215" y="1701687"/>
                  <a:pt x="11753959" y="1718717"/>
                  <a:pt x="11738911" y="1730795"/>
                </a:cubicBezTo>
                <a:cubicBezTo>
                  <a:pt x="11726791" y="1742547"/>
                  <a:pt x="11714249" y="1752614"/>
                  <a:pt x="11699821" y="1761155"/>
                </a:cubicBezTo>
                <a:cubicBezTo>
                  <a:pt x="11654452" y="1790480"/>
                  <a:pt x="11609925" y="1823180"/>
                  <a:pt x="11569591" y="1860613"/>
                </a:cubicBezTo>
                <a:cubicBezTo>
                  <a:pt x="11559558" y="1868666"/>
                  <a:pt x="11548060" y="1876881"/>
                  <a:pt x="11542219" y="1889668"/>
                </a:cubicBezTo>
                <a:cubicBezTo>
                  <a:pt x="11519479" y="1937275"/>
                  <a:pt x="11483738" y="1968994"/>
                  <a:pt x="11439194" y="1989561"/>
                </a:cubicBezTo>
                <a:cubicBezTo>
                  <a:pt x="11435221" y="1991737"/>
                  <a:pt x="11429784" y="1994076"/>
                  <a:pt x="11431045" y="1999137"/>
                </a:cubicBezTo>
                <a:cubicBezTo>
                  <a:pt x="11434213" y="2017854"/>
                  <a:pt x="11430679" y="2033850"/>
                  <a:pt x="11430494" y="2051207"/>
                </a:cubicBezTo>
                <a:cubicBezTo>
                  <a:pt x="11431555" y="2061491"/>
                  <a:pt x="11433239" y="2068239"/>
                  <a:pt x="11442246" y="2074169"/>
                </a:cubicBezTo>
                <a:cubicBezTo>
                  <a:pt x="11449790" y="2080264"/>
                  <a:pt x="11453963" y="2072864"/>
                  <a:pt x="11457515" y="2069001"/>
                </a:cubicBezTo>
                <a:cubicBezTo>
                  <a:pt x="11490746" y="2039293"/>
                  <a:pt x="11523556" y="2007900"/>
                  <a:pt x="11558251" y="1978030"/>
                </a:cubicBezTo>
                <a:cubicBezTo>
                  <a:pt x="11595454" y="1946147"/>
                  <a:pt x="11635808" y="1920847"/>
                  <a:pt x="11684343" y="1910239"/>
                </a:cubicBezTo>
                <a:cubicBezTo>
                  <a:pt x="11690199" y="1909587"/>
                  <a:pt x="11698146" y="1905234"/>
                  <a:pt x="11702338" y="1909968"/>
                </a:cubicBezTo>
                <a:cubicBezTo>
                  <a:pt x="11706952" y="1916389"/>
                  <a:pt x="11704662" y="1925311"/>
                  <a:pt x="11703417" y="1932385"/>
                </a:cubicBezTo>
                <a:cubicBezTo>
                  <a:pt x="11701330" y="1936085"/>
                  <a:pt x="11700709" y="1939622"/>
                  <a:pt x="11698619" y="1943321"/>
                </a:cubicBezTo>
                <a:cubicBezTo>
                  <a:pt x="11696752" y="1953931"/>
                  <a:pt x="11691534" y="1963180"/>
                  <a:pt x="11693015" y="1975151"/>
                </a:cubicBezTo>
                <a:cubicBezTo>
                  <a:pt x="11727123" y="1973084"/>
                  <a:pt x="11762089" y="1986526"/>
                  <a:pt x="11794515" y="1977712"/>
                </a:cubicBezTo>
                <a:cubicBezTo>
                  <a:pt x="11801417" y="1975209"/>
                  <a:pt x="11808538" y="1979617"/>
                  <a:pt x="11803742" y="1990553"/>
                </a:cubicBezTo>
                <a:cubicBezTo>
                  <a:pt x="11801030" y="1997790"/>
                  <a:pt x="11802092" y="2008073"/>
                  <a:pt x="11805663" y="2016344"/>
                </a:cubicBezTo>
                <a:cubicBezTo>
                  <a:pt x="11819940" y="2049426"/>
                  <a:pt x="11817467" y="2075705"/>
                  <a:pt x="11803277" y="2103292"/>
                </a:cubicBezTo>
                <a:cubicBezTo>
                  <a:pt x="11781159" y="2147363"/>
                  <a:pt x="11766161" y="2195842"/>
                  <a:pt x="11737964" y="2233657"/>
                </a:cubicBezTo>
                <a:lnTo>
                  <a:pt x="11691884" y="2305205"/>
                </a:lnTo>
                <a:lnTo>
                  <a:pt x="11712475" y="2347454"/>
                </a:lnTo>
                <a:cubicBezTo>
                  <a:pt x="11716158" y="2367751"/>
                  <a:pt x="11712937" y="2389129"/>
                  <a:pt x="11699471" y="2412238"/>
                </a:cubicBezTo>
                <a:cubicBezTo>
                  <a:pt x="11686886" y="2437135"/>
                  <a:pt x="11674302" y="2462033"/>
                  <a:pt x="11659946" y="2485138"/>
                </a:cubicBezTo>
                <a:cubicBezTo>
                  <a:pt x="11649187" y="2501129"/>
                  <a:pt x="11633103" y="2513530"/>
                  <a:pt x="11613493" y="2518781"/>
                </a:cubicBezTo>
                <a:cubicBezTo>
                  <a:pt x="11611767" y="2508075"/>
                  <a:pt x="11613582" y="2500953"/>
                  <a:pt x="11610065" y="2492022"/>
                </a:cubicBezTo>
                <a:cubicBezTo>
                  <a:pt x="11581503" y="2507927"/>
                  <a:pt x="11570761" y="2520352"/>
                  <a:pt x="11561719" y="2548833"/>
                </a:cubicBezTo>
                <a:cubicBezTo>
                  <a:pt x="11554520" y="2564843"/>
                  <a:pt x="11545556" y="2577277"/>
                  <a:pt x="11527746" y="2578972"/>
                </a:cubicBezTo>
                <a:cubicBezTo>
                  <a:pt x="11508156" y="2580659"/>
                  <a:pt x="11490310" y="2589485"/>
                  <a:pt x="11474262" y="2594753"/>
                </a:cubicBezTo>
                <a:cubicBezTo>
                  <a:pt x="11456424" y="2601796"/>
                  <a:pt x="11438614" y="2603491"/>
                  <a:pt x="11422611" y="2599846"/>
                </a:cubicBezTo>
                <a:lnTo>
                  <a:pt x="11400947" y="2599739"/>
                </a:lnTo>
                <a:lnTo>
                  <a:pt x="11386894" y="2634235"/>
                </a:lnTo>
                <a:cubicBezTo>
                  <a:pt x="11380349" y="2647966"/>
                  <a:pt x="11372676" y="2660957"/>
                  <a:pt x="11362753" y="2672465"/>
                </a:cubicBezTo>
                <a:cubicBezTo>
                  <a:pt x="11357737" y="2676490"/>
                  <a:pt x="11354808" y="2676817"/>
                  <a:pt x="11349151" y="2672246"/>
                </a:cubicBezTo>
                <a:lnTo>
                  <a:pt x="11340794" y="2667830"/>
                </a:lnTo>
                <a:lnTo>
                  <a:pt x="11315403" y="2679542"/>
                </a:lnTo>
                <a:cubicBezTo>
                  <a:pt x="11303359" y="2685277"/>
                  <a:pt x="11290876" y="2689560"/>
                  <a:pt x="11278148" y="2692980"/>
                </a:cubicBezTo>
                <a:lnTo>
                  <a:pt x="11251614" y="2698631"/>
                </a:lnTo>
                <a:lnTo>
                  <a:pt x="11249388" y="2712832"/>
                </a:lnTo>
                <a:cubicBezTo>
                  <a:pt x="11244826" y="2742813"/>
                  <a:pt x="11235838" y="2749015"/>
                  <a:pt x="11208194" y="2734758"/>
                </a:cubicBezTo>
                <a:cubicBezTo>
                  <a:pt x="11208194" y="2734758"/>
                  <a:pt x="11207150" y="2736608"/>
                  <a:pt x="11205685" y="2736771"/>
                </a:cubicBezTo>
                <a:cubicBezTo>
                  <a:pt x="11205484" y="2741996"/>
                  <a:pt x="11204861" y="2745531"/>
                  <a:pt x="11204659" y="2750755"/>
                </a:cubicBezTo>
                <a:cubicBezTo>
                  <a:pt x="11203230" y="2775186"/>
                  <a:pt x="11198636" y="2780899"/>
                  <a:pt x="11178111" y="2771050"/>
                </a:cubicBezTo>
                <a:cubicBezTo>
                  <a:pt x="11140838" y="2754399"/>
                  <a:pt x="11107994" y="2761526"/>
                  <a:pt x="11076831" y="2775399"/>
                </a:cubicBezTo>
                <a:cubicBezTo>
                  <a:pt x="11051896" y="2788579"/>
                  <a:pt x="11030965" y="2804238"/>
                  <a:pt x="11020497" y="2830433"/>
                </a:cubicBezTo>
                <a:lnTo>
                  <a:pt x="11017064" y="2845714"/>
                </a:lnTo>
                <a:lnTo>
                  <a:pt x="11042245" y="2838643"/>
                </a:lnTo>
                <a:cubicBezTo>
                  <a:pt x="11067177" y="2836984"/>
                  <a:pt x="11090266" y="2847795"/>
                  <a:pt x="11115198" y="2846135"/>
                </a:cubicBezTo>
                <a:cubicBezTo>
                  <a:pt x="11106226" y="2860353"/>
                  <a:pt x="11099034" y="2874580"/>
                  <a:pt x="11090063" y="2888798"/>
                </a:cubicBezTo>
                <a:cubicBezTo>
                  <a:pt x="11088256" y="2894138"/>
                  <a:pt x="11084662" y="2901252"/>
                  <a:pt x="11089983" y="2904843"/>
                </a:cubicBezTo>
                <a:cubicBezTo>
                  <a:pt x="11095305" y="2908435"/>
                  <a:pt x="11102454" y="2903121"/>
                  <a:pt x="11106030" y="2899574"/>
                </a:cubicBezTo>
                <a:cubicBezTo>
                  <a:pt x="11111409" y="2892469"/>
                  <a:pt x="11116784" y="2885365"/>
                  <a:pt x="11125701" y="2881843"/>
                </a:cubicBezTo>
                <a:cubicBezTo>
                  <a:pt x="11141766" y="2873009"/>
                  <a:pt x="11148870" y="2876610"/>
                  <a:pt x="11150563" y="2894446"/>
                </a:cubicBezTo>
                <a:cubicBezTo>
                  <a:pt x="11152226" y="2917631"/>
                  <a:pt x="11157550" y="2921223"/>
                  <a:pt x="11180702" y="2919553"/>
                </a:cubicBezTo>
                <a:cubicBezTo>
                  <a:pt x="11194952" y="2917842"/>
                  <a:pt x="11200267" y="2923216"/>
                  <a:pt x="11196634" y="2937461"/>
                </a:cubicBezTo>
                <a:cubicBezTo>
                  <a:pt x="11194829" y="2942800"/>
                  <a:pt x="11193030" y="2946357"/>
                  <a:pt x="11191233" y="2949913"/>
                </a:cubicBezTo>
                <a:cubicBezTo>
                  <a:pt x="11187610" y="2962375"/>
                  <a:pt x="11191126" y="2971307"/>
                  <a:pt x="11205360" y="2973160"/>
                </a:cubicBezTo>
                <a:cubicBezTo>
                  <a:pt x="11239183" y="2973327"/>
                  <a:pt x="11265789" y="2993068"/>
                  <a:pt x="11295999" y="3003915"/>
                </a:cubicBezTo>
                <a:cubicBezTo>
                  <a:pt x="11303102" y="3007515"/>
                  <a:pt x="11308416" y="3012890"/>
                  <a:pt x="11313721" y="3020048"/>
                </a:cubicBezTo>
                <a:cubicBezTo>
                  <a:pt x="11329654" y="3037954"/>
                  <a:pt x="11327786" y="3055773"/>
                  <a:pt x="11306370" y="3066365"/>
                </a:cubicBezTo>
                <a:cubicBezTo>
                  <a:pt x="11288517" y="3076973"/>
                  <a:pt x="11270671" y="3085799"/>
                  <a:pt x="11251053" y="3092832"/>
                </a:cubicBezTo>
                <a:cubicBezTo>
                  <a:pt x="11188626" y="3117483"/>
                  <a:pt x="11126179" y="3145699"/>
                  <a:pt x="11067265" y="3179280"/>
                </a:cubicBezTo>
                <a:cubicBezTo>
                  <a:pt x="11052987" y="3186342"/>
                  <a:pt x="11036932" y="3193394"/>
                  <a:pt x="11026187" y="3205820"/>
                </a:cubicBezTo>
                <a:cubicBezTo>
                  <a:pt x="10985017" y="3251970"/>
                  <a:pt x="10933251" y="3280238"/>
                  <a:pt x="10874425" y="3295993"/>
                </a:cubicBezTo>
                <a:cubicBezTo>
                  <a:pt x="10869078" y="3297749"/>
                  <a:pt x="10861946" y="3299496"/>
                  <a:pt x="10861918" y="3304845"/>
                </a:cubicBezTo>
                <a:cubicBezTo>
                  <a:pt x="10860044" y="3324446"/>
                  <a:pt x="10851063" y="3340445"/>
                  <a:pt x="10845634" y="3358248"/>
                </a:cubicBezTo>
                <a:cubicBezTo>
                  <a:pt x="10843800" y="3368936"/>
                  <a:pt x="10843766" y="3376067"/>
                  <a:pt x="10852631" y="3383241"/>
                </a:cubicBezTo>
                <a:cubicBezTo>
                  <a:pt x="10859716" y="3390409"/>
                  <a:pt x="10866871" y="3383313"/>
                  <a:pt x="10872231" y="3379773"/>
                </a:cubicBezTo>
                <a:cubicBezTo>
                  <a:pt x="10920428" y="3353269"/>
                  <a:pt x="10968633" y="3324983"/>
                  <a:pt x="11018611" y="3298488"/>
                </a:cubicBezTo>
                <a:cubicBezTo>
                  <a:pt x="11072157" y="3270227"/>
                  <a:pt x="11127447" y="3249108"/>
                  <a:pt x="11187999" y="3244059"/>
                </a:cubicBezTo>
                <a:cubicBezTo>
                  <a:pt x="11195118" y="3244094"/>
                  <a:pt x="11205818" y="3240582"/>
                  <a:pt x="11209353" y="3245947"/>
                </a:cubicBezTo>
                <a:cubicBezTo>
                  <a:pt x="11212877" y="3253096"/>
                  <a:pt x="11207493" y="3261983"/>
                  <a:pt x="11203898" y="3269096"/>
                </a:cubicBezTo>
                <a:cubicBezTo>
                  <a:pt x="11200318" y="3272645"/>
                  <a:pt x="11198522" y="3276201"/>
                  <a:pt x="11194943" y="3279748"/>
                </a:cubicBezTo>
                <a:cubicBezTo>
                  <a:pt x="11189552" y="3290419"/>
                  <a:pt x="11180606" y="3299288"/>
                  <a:pt x="11178763" y="3311759"/>
                </a:cubicBezTo>
                <a:cubicBezTo>
                  <a:pt x="11219699" y="3313743"/>
                  <a:pt x="11256994" y="3331756"/>
                  <a:pt x="11297964" y="3326610"/>
                </a:cubicBezTo>
                <a:cubicBezTo>
                  <a:pt x="11306873" y="3324872"/>
                  <a:pt x="11313968" y="3330255"/>
                  <a:pt x="11305015" y="3340908"/>
                </a:cubicBezTo>
                <a:cubicBezTo>
                  <a:pt x="11299639" y="3348013"/>
                  <a:pt x="11297804" y="3358701"/>
                  <a:pt x="11299542" y="3367622"/>
                </a:cubicBezTo>
                <a:cubicBezTo>
                  <a:pt x="11306485" y="3403313"/>
                  <a:pt x="11295672" y="3430001"/>
                  <a:pt x="11270618" y="3456620"/>
                </a:cubicBezTo>
                <a:cubicBezTo>
                  <a:pt x="11231245" y="3499212"/>
                  <a:pt x="11198962" y="3547187"/>
                  <a:pt x="11154282" y="3582624"/>
                </a:cubicBezTo>
                <a:cubicBezTo>
                  <a:pt x="11122106" y="3609206"/>
                  <a:pt x="11091719" y="3634016"/>
                  <a:pt x="11063088" y="3664181"/>
                </a:cubicBezTo>
                <a:cubicBezTo>
                  <a:pt x="11039831" y="3687242"/>
                  <a:pt x="11013051" y="3703156"/>
                  <a:pt x="10980953" y="3713693"/>
                </a:cubicBezTo>
                <a:lnTo>
                  <a:pt x="10976243" y="3715939"/>
                </a:lnTo>
                <a:lnTo>
                  <a:pt x="10968472" y="3721098"/>
                </a:lnTo>
                <a:lnTo>
                  <a:pt x="10965589" y="3721020"/>
                </a:lnTo>
                <a:lnTo>
                  <a:pt x="10949502" y="3728692"/>
                </a:lnTo>
                <a:cubicBezTo>
                  <a:pt x="10939460" y="3734437"/>
                  <a:pt x="10930081" y="3741076"/>
                  <a:pt x="10922030" y="3749059"/>
                </a:cubicBezTo>
                <a:lnTo>
                  <a:pt x="10890360" y="3768797"/>
                </a:lnTo>
                <a:lnTo>
                  <a:pt x="10943526" y="3752846"/>
                </a:lnTo>
                <a:cubicBezTo>
                  <a:pt x="10962119" y="3745150"/>
                  <a:pt x="10979969" y="3735716"/>
                  <a:pt x="10997819" y="3724792"/>
                </a:cubicBezTo>
                <a:cubicBezTo>
                  <a:pt x="11015669" y="3710888"/>
                  <a:pt x="11037485" y="3702943"/>
                  <a:pt x="11061285" y="3702943"/>
                </a:cubicBezTo>
                <a:cubicBezTo>
                  <a:pt x="11081118" y="3704930"/>
                  <a:pt x="11091035" y="3696985"/>
                  <a:pt x="11093018" y="3677123"/>
                </a:cubicBezTo>
                <a:cubicBezTo>
                  <a:pt x="11095001" y="3665206"/>
                  <a:pt x="11100951" y="3661233"/>
                  <a:pt x="11110868" y="3669178"/>
                </a:cubicBezTo>
                <a:cubicBezTo>
                  <a:pt x="11122768" y="3681095"/>
                  <a:pt x="11134668" y="3679109"/>
                  <a:pt x="11146568" y="3667192"/>
                </a:cubicBezTo>
                <a:cubicBezTo>
                  <a:pt x="11170367" y="3639385"/>
                  <a:pt x="11210034" y="3625482"/>
                  <a:pt x="11217967" y="3583772"/>
                </a:cubicBezTo>
                <a:cubicBezTo>
                  <a:pt x="11219950" y="3583772"/>
                  <a:pt x="11219950" y="3581786"/>
                  <a:pt x="11221934" y="3579799"/>
                </a:cubicBezTo>
                <a:cubicBezTo>
                  <a:pt x="11227884" y="3575827"/>
                  <a:pt x="11231850" y="3571855"/>
                  <a:pt x="11239784" y="3575827"/>
                </a:cubicBezTo>
                <a:cubicBezTo>
                  <a:pt x="11245733" y="3579799"/>
                  <a:pt x="11249700" y="3583772"/>
                  <a:pt x="11249700" y="3591717"/>
                </a:cubicBezTo>
                <a:cubicBezTo>
                  <a:pt x="11249700" y="3601648"/>
                  <a:pt x="11243750" y="3607606"/>
                  <a:pt x="11239784" y="3613565"/>
                </a:cubicBezTo>
                <a:cubicBezTo>
                  <a:pt x="11227884" y="3629454"/>
                  <a:pt x="11214000" y="3645344"/>
                  <a:pt x="11202101" y="3661233"/>
                </a:cubicBezTo>
                <a:cubicBezTo>
                  <a:pt x="11200117" y="3661233"/>
                  <a:pt x="11200117" y="3663220"/>
                  <a:pt x="11200117" y="3665206"/>
                </a:cubicBezTo>
                <a:cubicBezTo>
                  <a:pt x="11198134" y="3665206"/>
                  <a:pt x="11198134" y="3667192"/>
                  <a:pt x="11196151" y="3667192"/>
                </a:cubicBezTo>
                <a:cubicBezTo>
                  <a:pt x="11198134" y="3667192"/>
                  <a:pt x="11200117" y="3667192"/>
                  <a:pt x="11202101" y="3667192"/>
                </a:cubicBezTo>
                <a:cubicBezTo>
                  <a:pt x="11202101" y="3667192"/>
                  <a:pt x="11204084" y="3665206"/>
                  <a:pt x="11206067" y="3665206"/>
                </a:cubicBezTo>
                <a:cubicBezTo>
                  <a:pt x="11223917" y="3657261"/>
                  <a:pt x="11243750" y="3649316"/>
                  <a:pt x="11261600" y="3641371"/>
                </a:cubicBezTo>
                <a:cubicBezTo>
                  <a:pt x="11283416" y="3633427"/>
                  <a:pt x="11305233" y="3625482"/>
                  <a:pt x="11321099" y="3605620"/>
                </a:cubicBezTo>
                <a:cubicBezTo>
                  <a:pt x="11331016" y="3589730"/>
                  <a:pt x="11340933" y="3591717"/>
                  <a:pt x="11352833" y="3605620"/>
                </a:cubicBezTo>
                <a:cubicBezTo>
                  <a:pt x="11362749" y="3619523"/>
                  <a:pt x="11358782" y="3629454"/>
                  <a:pt x="11348866" y="3639385"/>
                </a:cubicBezTo>
                <a:cubicBezTo>
                  <a:pt x="11334983" y="3657261"/>
                  <a:pt x="11321099" y="3675137"/>
                  <a:pt x="11309200" y="3693012"/>
                </a:cubicBezTo>
                <a:cubicBezTo>
                  <a:pt x="11297300" y="3706916"/>
                  <a:pt x="11291350" y="3722805"/>
                  <a:pt x="11291350" y="3740681"/>
                </a:cubicBezTo>
                <a:cubicBezTo>
                  <a:pt x="11307216" y="3736709"/>
                  <a:pt x="11311183" y="3722805"/>
                  <a:pt x="11317133" y="3712874"/>
                </a:cubicBezTo>
                <a:cubicBezTo>
                  <a:pt x="11329033" y="3689040"/>
                  <a:pt x="11348866" y="3673151"/>
                  <a:pt x="11376632" y="3669178"/>
                </a:cubicBezTo>
                <a:cubicBezTo>
                  <a:pt x="11402415" y="3665206"/>
                  <a:pt x="11428199" y="3665206"/>
                  <a:pt x="11451998" y="3655275"/>
                </a:cubicBezTo>
                <a:cubicBezTo>
                  <a:pt x="11485715" y="3641371"/>
                  <a:pt x="11503565" y="3645344"/>
                  <a:pt x="11519431" y="3681095"/>
                </a:cubicBezTo>
                <a:cubicBezTo>
                  <a:pt x="11527364" y="3700957"/>
                  <a:pt x="11543231" y="3698971"/>
                  <a:pt x="11555131" y="3681095"/>
                </a:cubicBezTo>
                <a:cubicBezTo>
                  <a:pt x="11565047" y="3671164"/>
                  <a:pt x="11569014" y="3657261"/>
                  <a:pt x="11584880" y="3651302"/>
                </a:cubicBezTo>
                <a:cubicBezTo>
                  <a:pt x="11602730" y="3694999"/>
                  <a:pt x="11638430" y="3724792"/>
                  <a:pt x="11666196" y="3762529"/>
                </a:cubicBezTo>
                <a:cubicBezTo>
                  <a:pt x="11697929" y="3804239"/>
                  <a:pt x="11713796" y="3847936"/>
                  <a:pt x="11684046" y="3899577"/>
                </a:cubicBezTo>
                <a:cubicBezTo>
                  <a:pt x="11670163" y="3927383"/>
                  <a:pt x="11656280" y="3955190"/>
                  <a:pt x="11640413" y="3981011"/>
                </a:cubicBezTo>
                <a:cubicBezTo>
                  <a:pt x="11628513" y="3998886"/>
                  <a:pt x="11610664" y="4012790"/>
                  <a:pt x="11588847" y="4018748"/>
                </a:cubicBezTo>
                <a:cubicBezTo>
                  <a:pt x="11586864" y="4006831"/>
                  <a:pt x="11588847" y="3998886"/>
                  <a:pt x="11584880" y="3988955"/>
                </a:cubicBezTo>
                <a:cubicBezTo>
                  <a:pt x="11553147" y="4006831"/>
                  <a:pt x="11541248" y="4020734"/>
                  <a:pt x="11531331" y="4052514"/>
                </a:cubicBezTo>
                <a:cubicBezTo>
                  <a:pt x="11523398" y="4070389"/>
                  <a:pt x="11513481" y="4084293"/>
                  <a:pt x="11493648" y="4086279"/>
                </a:cubicBezTo>
                <a:cubicBezTo>
                  <a:pt x="11471831" y="4088265"/>
                  <a:pt x="11451998" y="4098196"/>
                  <a:pt x="11434148" y="4104155"/>
                </a:cubicBezTo>
                <a:cubicBezTo>
                  <a:pt x="11414315" y="4112099"/>
                  <a:pt x="11394482" y="4114086"/>
                  <a:pt x="11376632" y="4110113"/>
                </a:cubicBezTo>
                <a:cubicBezTo>
                  <a:pt x="11342916" y="4102168"/>
                  <a:pt x="11329033" y="4108127"/>
                  <a:pt x="11323083" y="4139906"/>
                </a:cubicBezTo>
                <a:cubicBezTo>
                  <a:pt x="11319116" y="4163740"/>
                  <a:pt x="11307216" y="4175658"/>
                  <a:pt x="11287383" y="4185589"/>
                </a:cubicBezTo>
                <a:cubicBezTo>
                  <a:pt x="11277467" y="4187575"/>
                  <a:pt x="11267550" y="4193533"/>
                  <a:pt x="11257633" y="4199492"/>
                </a:cubicBezTo>
                <a:cubicBezTo>
                  <a:pt x="11204084" y="4225312"/>
                  <a:pt x="11142601" y="4225312"/>
                  <a:pt x="11087068" y="4241202"/>
                </a:cubicBezTo>
                <a:cubicBezTo>
                  <a:pt x="11071202" y="4245174"/>
                  <a:pt x="11055335" y="4247161"/>
                  <a:pt x="11037485" y="4245174"/>
                </a:cubicBezTo>
                <a:cubicBezTo>
                  <a:pt x="10987902" y="4243188"/>
                  <a:pt x="10972036" y="4255105"/>
                  <a:pt x="10956169" y="4302774"/>
                </a:cubicBezTo>
                <a:cubicBezTo>
                  <a:pt x="10950219" y="4322636"/>
                  <a:pt x="10940303" y="4338525"/>
                  <a:pt x="10924436" y="4350443"/>
                </a:cubicBezTo>
                <a:cubicBezTo>
                  <a:pt x="10898653" y="4370305"/>
                  <a:pt x="10886753" y="4404070"/>
                  <a:pt x="10894687" y="4433863"/>
                </a:cubicBezTo>
                <a:cubicBezTo>
                  <a:pt x="10896670" y="4439821"/>
                  <a:pt x="10898653" y="4443794"/>
                  <a:pt x="10904603" y="4443794"/>
                </a:cubicBezTo>
                <a:cubicBezTo>
                  <a:pt x="10910553" y="4445780"/>
                  <a:pt x="10916503" y="4441808"/>
                  <a:pt x="10916503" y="4435849"/>
                </a:cubicBezTo>
                <a:cubicBezTo>
                  <a:pt x="10918486" y="4429890"/>
                  <a:pt x="10918486" y="4425918"/>
                  <a:pt x="10918486" y="4419959"/>
                </a:cubicBezTo>
                <a:cubicBezTo>
                  <a:pt x="10914520" y="4386194"/>
                  <a:pt x="10922453" y="4380236"/>
                  <a:pt x="10954186" y="4378249"/>
                </a:cubicBezTo>
                <a:cubicBezTo>
                  <a:pt x="10981952" y="4376263"/>
                  <a:pt x="11007736" y="4388180"/>
                  <a:pt x="11035502" y="4386194"/>
                </a:cubicBezTo>
                <a:cubicBezTo>
                  <a:pt x="11025585" y="4402084"/>
                  <a:pt x="11017652" y="4417973"/>
                  <a:pt x="11007736" y="4433863"/>
                </a:cubicBezTo>
                <a:cubicBezTo>
                  <a:pt x="11005752" y="4439821"/>
                  <a:pt x="11001786" y="4447766"/>
                  <a:pt x="11007736" y="4451739"/>
                </a:cubicBezTo>
                <a:cubicBezTo>
                  <a:pt x="11013686" y="4455711"/>
                  <a:pt x="11021619" y="4449752"/>
                  <a:pt x="11025585" y="4445780"/>
                </a:cubicBezTo>
                <a:cubicBezTo>
                  <a:pt x="11031535" y="4437835"/>
                  <a:pt x="11037485" y="4429890"/>
                  <a:pt x="11047402" y="4425918"/>
                </a:cubicBezTo>
                <a:cubicBezTo>
                  <a:pt x="11065252" y="4415987"/>
                  <a:pt x="11073185" y="4419959"/>
                  <a:pt x="11075168" y="4439821"/>
                </a:cubicBezTo>
                <a:cubicBezTo>
                  <a:pt x="11077152" y="4465642"/>
                  <a:pt x="11083102" y="4469614"/>
                  <a:pt x="11108885" y="4467628"/>
                </a:cubicBezTo>
                <a:cubicBezTo>
                  <a:pt x="11124751" y="4465642"/>
                  <a:pt x="11130701" y="4471600"/>
                  <a:pt x="11126735" y="4487490"/>
                </a:cubicBezTo>
                <a:cubicBezTo>
                  <a:pt x="11124751" y="4493449"/>
                  <a:pt x="11122768" y="4497421"/>
                  <a:pt x="11120785" y="4501393"/>
                </a:cubicBezTo>
                <a:cubicBezTo>
                  <a:pt x="11116818" y="4515297"/>
                  <a:pt x="11120785" y="4525228"/>
                  <a:pt x="11136651" y="4527214"/>
                </a:cubicBezTo>
                <a:cubicBezTo>
                  <a:pt x="11174334" y="4527214"/>
                  <a:pt x="11204084" y="4549062"/>
                  <a:pt x="11237800" y="4560979"/>
                </a:cubicBezTo>
                <a:cubicBezTo>
                  <a:pt x="11245733" y="4564952"/>
                  <a:pt x="11251683" y="4570910"/>
                  <a:pt x="11257633" y="4578855"/>
                </a:cubicBezTo>
                <a:cubicBezTo>
                  <a:pt x="11275483" y="4598717"/>
                  <a:pt x="11273500" y="4618579"/>
                  <a:pt x="11249700" y="4630496"/>
                </a:cubicBezTo>
                <a:cubicBezTo>
                  <a:pt x="11229867" y="4642413"/>
                  <a:pt x="11210034" y="4652344"/>
                  <a:pt x="11188217" y="4660289"/>
                </a:cubicBezTo>
                <a:cubicBezTo>
                  <a:pt x="11118801" y="4688096"/>
                  <a:pt x="11049385" y="4719875"/>
                  <a:pt x="10983936" y="4757612"/>
                </a:cubicBezTo>
                <a:cubicBezTo>
                  <a:pt x="10968069" y="4765557"/>
                  <a:pt x="10950219" y="4773502"/>
                  <a:pt x="10938320" y="4787405"/>
                </a:cubicBezTo>
                <a:cubicBezTo>
                  <a:pt x="10892703" y="4839046"/>
                  <a:pt x="10835187" y="4870825"/>
                  <a:pt x="10769738" y="4888701"/>
                </a:cubicBezTo>
                <a:cubicBezTo>
                  <a:pt x="10763788" y="4890687"/>
                  <a:pt x="10755854" y="4892674"/>
                  <a:pt x="10755854" y="4898632"/>
                </a:cubicBezTo>
                <a:cubicBezTo>
                  <a:pt x="10753871" y="4920480"/>
                  <a:pt x="10743955" y="4938356"/>
                  <a:pt x="10738005" y="4958218"/>
                </a:cubicBezTo>
                <a:cubicBezTo>
                  <a:pt x="10736021" y="4970135"/>
                  <a:pt x="10736021" y="4978080"/>
                  <a:pt x="10745938" y="4986025"/>
                </a:cubicBezTo>
                <a:cubicBezTo>
                  <a:pt x="10753871" y="4993969"/>
                  <a:pt x="10761804" y="4986025"/>
                  <a:pt x="10767754" y="4982052"/>
                </a:cubicBezTo>
                <a:cubicBezTo>
                  <a:pt x="10821304" y="4952259"/>
                  <a:pt x="10874853" y="4920480"/>
                  <a:pt x="10930386" y="4890687"/>
                </a:cubicBezTo>
                <a:cubicBezTo>
                  <a:pt x="10989886" y="4858908"/>
                  <a:pt x="11051369" y="4835074"/>
                  <a:pt x="11118801" y="4829115"/>
                </a:cubicBezTo>
                <a:cubicBezTo>
                  <a:pt x="11126735" y="4829115"/>
                  <a:pt x="11138634" y="4825143"/>
                  <a:pt x="11142601" y="4831101"/>
                </a:cubicBezTo>
                <a:cubicBezTo>
                  <a:pt x="11146568" y="4839046"/>
                  <a:pt x="11140618" y="4848977"/>
                  <a:pt x="11136651" y="4856922"/>
                </a:cubicBezTo>
                <a:cubicBezTo>
                  <a:pt x="11132684" y="4860894"/>
                  <a:pt x="11130701" y="4864867"/>
                  <a:pt x="11126735" y="4868839"/>
                </a:cubicBezTo>
                <a:cubicBezTo>
                  <a:pt x="11120785" y="4880756"/>
                  <a:pt x="11110868" y="4890687"/>
                  <a:pt x="11108885" y="4904591"/>
                </a:cubicBezTo>
                <a:cubicBezTo>
                  <a:pt x="11154501" y="4906577"/>
                  <a:pt x="11196151" y="4926439"/>
                  <a:pt x="11241767" y="4920480"/>
                </a:cubicBezTo>
                <a:cubicBezTo>
                  <a:pt x="11251683" y="4918494"/>
                  <a:pt x="11259617" y="4924453"/>
                  <a:pt x="11249700" y="4936370"/>
                </a:cubicBezTo>
                <a:cubicBezTo>
                  <a:pt x="11243750" y="4944315"/>
                  <a:pt x="11241767" y="4956232"/>
                  <a:pt x="11243750" y="4966163"/>
                </a:cubicBezTo>
                <a:cubicBezTo>
                  <a:pt x="11251683" y="5005887"/>
                  <a:pt x="11239784" y="5035679"/>
                  <a:pt x="11212017" y="5065472"/>
                </a:cubicBezTo>
                <a:cubicBezTo>
                  <a:pt x="11168384" y="5113141"/>
                  <a:pt x="11132684" y="5166768"/>
                  <a:pt x="11083102" y="5206492"/>
                </a:cubicBezTo>
                <a:cubicBezTo>
                  <a:pt x="11047402" y="5236285"/>
                  <a:pt x="11013686" y="5264092"/>
                  <a:pt x="10981952" y="5297857"/>
                </a:cubicBezTo>
                <a:cubicBezTo>
                  <a:pt x="10956169" y="5323678"/>
                  <a:pt x="10926420" y="5341553"/>
                  <a:pt x="10890720" y="5353470"/>
                </a:cubicBezTo>
                <a:cubicBezTo>
                  <a:pt x="10866920" y="5363401"/>
                  <a:pt x="10843120" y="5375319"/>
                  <a:pt x="10825271" y="5393194"/>
                </a:cubicBezTo>
                <a:cubicBezTo>
                  <a:pt x="10783621" y="5430932"/>
                  <a:pt x="10738005" y="5448808"/>
                  <a:pt x="10682472" y="5446822"/>
                </a:cubicBezTo>
                <a:cubicBezTo>
                  <a:pt x="10638839" y="5446822"/>
                  <a:pt x="10603139" y="5462711"/>
                  <a:pt x="10577356" y="5500449"/>
                </a:cubicBezTo>
                <a:cubicBezTo>
                  <a:pt x="10561490" y="5524283"/>
                  <a:pt x="10543640" y="5548117"/>
                  <a:pt x="10525790" y="5573938"/>
                </a:cubicBezTo>
                <a:cubicBezTo>
                  <a:pt x="10501990" y="5605717"/>
                  <a:pt x="10478190" y="5637496"/>
                  <a:pt x="10444474" y="5661330"/>
                </a:cubicBezTo>
                <a:cubicBezTo>
                  <a:pt x="10436541" y="5665303"/>
                  <a:pt x="10432574" y="5665303"/>
                  <a:pt x="10426624" y="5659344"/>
                </a:cubicBezTo>
                <a:cubicBezTo>
                  <a:pt x="10410758" y="5645441"/>
                  <a:pt x="10394891" y="5635510"/>
                  <a:pt x="10377041" y="5627565"/>
                </a:cubicBezTo>
                <a:cubicBezTo>
                  <a:pt x="10345308" y="5617634"/>
                  <a:pt x="10321508" y="5625579"/>
                  <a:pt x="10301675" y="5651399"/>
                </a:cubicBezTo>
                <a:cubicBezTo>
                  <a:pt x="10293742" y="5665303"/>
                  <a:pt x="10287792" y="5679206"/>
                  <a:pt x="10281842" y="5693110"/>
                </a:cubicBezTo>
                <a:cubicBezTo>
                  <a:pt x="10265976" y="5726875"/>
                  <a:pt x="10252092" y="5732833"/>
                  <a:pt x="10220359" y="5712971"/>
                </a:cubicBezTo>
                <a:cubicBezTo>
                  <a:pt x="10220359" y="5712971"/>
                  <a:pt x="10218376" y="5714958"/>
                  <a:pt x="10216393" y="5714958"/>
                </a:cubicBezTo>
                <a:cubicBezTo>
                  <a:pt x="10214409" y="5720916"/>
                  <a:pt x="10212426" y="5724889"/>
                  <a:pt x="10210443" y="5730847"/>
                </a:cubicBezTo>
                <a:cubicBezTo>
                  <a:pt x="10200526" y="5758654"/>
                  <a:pt x="10192593" y="5764612"/>
                  <a:pt x="10168793" y="5750709"/>
                </a:cubicBezTo>
                <a:cubicBezTo>
                  <a:pt x="10125160" y="5726875"/>
                  <a:pt x="10079544" y="5730847"/>
                  <a:pt x="10033928" y="5742764"/>
                </a:cubicBezTo>
                <a:cubicBezTo>
                  <a:pt x="9984345" y="5758654"/>
                  <a:pt x="9942695" y="5780502"/>
                  <a:pt x="9922862" y="5832143"/>
                </a:cubicBezTo>
                <a:cubicBezTo>
                  <a:pt x="9916912" y="5848033"/>
                  <a:pt x="9906995" y="5863922"/>
                  <a:pt x="9895095" y="5877826"/>
                </a:cubicBezTo>
                <a:cubicBezTo>
                  <a:pt x="9873279" y="5905632"/>
                  <a:pt x="9843529" y="5913577"/>
                  <a:pt x="9809813" y="5905632"/>
                </a:cubicBezTo>
                <a:cubicBezTo>
                  <a:pt x="9791963" y="5901660"/>
                  <a:pt x="9778080" y="5903646"/>
                  <a:pt x="9764197" y="5913577"/>
                </a:cubicBezTo>
                <a:cubicBezTo>
                  <a:pt x="9742380" y="5929467"/>
                  <a:pt x="9720564" y="5943370"/>
                  <a:pt x="9698747" y="5953301"/>
                </a:cubicBezTo>
                <a:cubicBezTo>
                  <a:pt x="9631314" y="5981108"/>
                  <a:pt x="9567848" y="6016859"/>
                  <a:pt x="9510332" y="6062542"/>
                </a:cubicBezTo>
                <a:cubicBezTo>
                  <a:pt x="9488516" y="6080417"/>
                  <a:pt x="9462733" y="6092334"/>
                  <a:pt x="9432983" y="6092334"/>
                </a:cubicBezTo>
                <a:cubicBezTo>
                  <a:pt x="9383400" y="6094321"/>
                  <a:pt x="9343734" y="6118155"/>
                  <a:pt x="9308034" y="6149934"/>
                </a:cubicBezTo>
                <a:cubicBezTo>
                  <a:pt x="9294151" y="6161851"/>
                  <a:pt x="9278284" y="6171782"/>
                  <a:pt x="9258451" y="6171782"/>
                </a:cubicBezTo>
                <a:cubicBezTo>
                  <a:pt x="9250518" y="6171782"/>
                  <a:pt x="9244568" y="6173768"/>
                  <a:pt x="9238618" y="6179727"/>
                </a:cubicBezTo>
                <a:cubicBezTo>
                  <a:pt x="9198952" y="6217465"/>
                  <a:pt x="9147386" y="6237327"/>
                  <a:pt x="9093836" y="6247258"/>
                </a:cubicBezTo>
                <a:cubicBezTo>
                  <a:pt x="9077970" y="6251230"/>
                  <a:pt x="9064086" y="6251230"/>
                  <a:pt x="9056153" y="6237327"/>
                </a:cubicBezTo>
                <a:cubicBezTo>
                  <a:pt x="9044253" y="6219451"/>
                  <a:pt x="9064086" y="6217465"/>
                  <a:pt x="9070036" y="6209520"/>
                </a:cubicBezTo>
                <a:cubicBezTo>
                  <a:pt x="9075986" y="6197603"/>
                  <a:pt x="9087886" y="6193630"/>
                  <a:pt x="9101769" y="6199589"/>
                </a:cubicBezTo>
                <a:cubicBezTo>
                  <a:pt x="9127552" y="6211506"/>
                  <a:pt x="9127552" y="6211506"/>
                  <a:pt x="9141436" y="6187672"/>
                </a:cubicBezTo>
                <a:cubicBezTo>
                  <a:pt x="9145402" y="6179727"/>
                  <a:pt x="9151352" y="6171782"/>
                  <a:pt x="9157302" y="6163837"/>
                </a:cubicBezTo>
                <a:cubicBezTo>
                  <a:pt x="9159286" y="6159865"/>
                  <a:pt x="9161268" y="6153906"/>
                  <a:pt x="9157302" y="6149934"/>
                </a:cubicBezTo>
                <a:cubicBezTo>
                  <a:pt x="9153336" y="6145962"/>
                  <a:pt x="9149368" y="6141989"/>
                  <a:pt x="9143419" y="6145962"/>
                </a:cubicBezTo>
                <a:cubicBezTo>
                  <a:pt x="9129536" y="6151920"/>
                  <a:pt x="9115652" y="6143975"/>
                  <a:pt x="9103752" y="6141989"/>
                </a:cubicBezTo>
                <a:cubicBezTo>
                  <a:pt x="9091852" y="6140003"/>
                  <a:pt x="9077970" y="6138017"/>
                  <a:pt x="9068053" y="6143975"/>
                </a:cubicBezTo>
                <a:cubicBezTo>
                  <a:pt x="9012520" y="6179727"/>
                  <a:pt x="8949054" y="6189658"/>
                  <a:pt x="8885588" y="6193630"/>
                </a:cubicBezTo>
                <a:cubicBezTo>
                  <a:pt x="8865754" y="6195617"/>
                  <a:pt x="8851872" y="6199589"/>
                  <a:pt x="8841955" y="6217465"/>
                </a:cubicBezTo>
                <a:cubicBezTo>
                  <a:pt x="8836005" y="6231368"/>
                  <a:pt x="8828072" y="6231368"/>
                  <a:pt x="8818155" y="6219451"/>
                </a:cubicBezTo>
                <a:cubicBezTo>
                  <a:pt x="8812205" y="6209520"/>
                  <a:pt x="8804272" y="6201575"/>
                  <a:pt x="8790388" y="6207534"/>
                </a:cubicBezTo>
                <a:cubicBezTo>
                  <a:pt x="8774522" y="6215478"/>
                  <a:pt x="8760639" y="6225409"/>
                  <a:pt x="8752706" y="6239313"/>
                </a:cubicBezTo>
                <a:cubicBezTo>
                  <a:pt x="8746756" y="6251230"/>
                  <a:pt x="8738822" y="6255202"/>
                  <a:pt x="8724939" y="6255202"/>
                </a:cubicBezTo>
                <a:cubicBezTo>
                  <a:pt x="8718989" y="6255202"/>
                  <a:pt x="8713040" y="6255202"/>
                  <a:pt x="8707090" y="6257189"/>
                </a:cubicBezTo>
                <a:cubicBezTo>
                  <a:pt x="8669406" y="6267119"/>
                  <a:pt x="8631724" y="6277050"/>
                  <a:pt x="8592057" y="6284995"/>
                </a:cubicBezTo>
                <a:cubicBezTo>
                  <a:pt x="8576190" y="6286981"/>
                  <a:pt x="8562308" y="6290954"/>
                  <a:pt x="8552390" y="6304857"/>
                </a:cubicBezTo>
                <a:cubicBezTo>
                  <a:pt x="8544458" y="6312802"/>
                  <a:pt x="8536524" y="6316774"/>
                  <a:pt x="8526608" y="6308830"/>
                </a:cubicBezTo>
                <a:cubicBezTo>
                  <a:pt x="8500824" y="6288968"/>
                  <a:pt x="8475042" y="6292940"/>
                  <a:pt x="8445292" y="6298899"/>
                </a:cubicBezTo>
                <a:cubicBezTo>
                  <a:pt x="8369926" y="6316774"/>
                  <a:pt x="8296543" y="6324719"/>
                  <a:pt x="8221177" y="6302871"/>
                </a:cubicBezTo>
                <a:cubicBezTo>
                  <a:pt x="8193410" y="6294926"/>
                  <a:pt x="8165644" y="6292940"/>
                  <a:pt x="8137878" y="6298899"/>
                </a:cubicBezTo>
                <a:cubicBezTo>
                  <a:pt x="8092262" y="6306843"/>
                  <a:pt x="8046645" y="6312802"/>
                  <a:pt x="8001029" y="6314788"/>
                </a:cubicBezTo>
                <a:cubicBezTo>
                  <a:pt x="7939546" y="6316774"/>
                  <a:pt x="7878064" y="6314788"/>
                  <a:pt x="7816581" y="6334650"/>
                </a:cubicBezTo>
                <a:cubicBezTo>
                  <a:pt x="7766998" y="6352526"/>
                  <a:pt x="7715432" y="6358484"/>
                  <a:pt x="7661882" y="6362457"/>
                </a:cubicBezTo>
                <a:cubicBezTo>
                  <a:pt x="7612299" y="6364443"/>
                  <a:pt x="7562716" y="6364443"/>
                  <a:pt x="7513134" y="6378346"/>
                </a:cubicBezTo>
                <a:cubicBezTo>
                  <a:pt x="7477434" y="6388277"/>
                  <a:pt x="7441734" y="6392250"/>
                  <a:pt x="7406034" y="6396222"/>
                </a:cubicBezTo>
                <a:cubicBezTo>
                  <a:pt x="7257286" y="6406153"/>
                  <a:pt x="7110520" y="6426015"/>
                  <a:pt x="6965738" y="6441905"/>
                </a:cubicBezTo>
                <a:cubicBezTo>
                  <a:pt x="6805090" y="6461766"/>
                  <a:pt x="6646425" y="6483615"/>
                  <a:pt x="6485776" y="6499504"/>
                </a:cubicBezTo>
                <a:cubicBezTo>
                  <a:pt x="6333061" y="6515394"/>
                  <a:pt x="6180345" y="6525325"/>
                  <a:pt x="6027630" y="6525325"/>
                </a:cubicBezTo>
                <a:cubicBezTo>
                  <a:pt x="5910615" y="6525325"/>
                  <a:pt x="5793599" y="6531283"/>
                  <a:pt x="5676584" y="6541214"/>
                </a:cubicBezTo>
                <a:cubicBezTo>
                  <a:pt x="5587334" y="6549159"/>
                  <a:pt x="5498086" y="6557104"/>
                  <a:pt x="5408836" y="6561076"/>
                </a:cubicBezTo>
                <a:cubicBezTo>
                  <a:pt x="5345369" y="6563062"/>
                  <a:pt x="5281903" y="6565049"/>
                  <a:pt x="5216454" y="6569021"/>
                </a:cubicBezTo>
                <a:cubicBezTo>
                  <a:pt x="5176788" y="6569021"/>
                  <a:pt x="5135138" y="6569021"/>
                  <a:pt x="5095471" y="6571007"/>
                </a:cubicBezTo>
                <a:cubicBezTo>
                  <a:pt x="5081589" y="6571007"/>
                  <a:pt x="5069689" y="6571007"/>
                  <a:pt x="5057788" y="6571007"/>
                </a:cubicBezTo>
                <a:cubicBezTo>
                  <a:pt x="5053822" y="6571007"/>
                  <a:pt x="5051839" y="6569021"/>
                  <a:pt x="5049855" y="6569021"/>
                </a:cubicBezTo>
                <a:cubicBezTo>
                  <a:pt x="4861440" y="6559090"/>
                  <a:pt x="4673025" y="6569021"/>
                  <a:pt x="4484610" y="6553131"/>
                </a:cubicBezTo>
                <a:cubicBezTo>
                  <a:pt x="4435027" y="6549159"/>
                  <a:pt x="4385444" y="6549159"/>
                  <a:pt x="4335862" y="6543200"/>
                </a:cubicBezTo>
                <a:cubicBezTo>
                  <a:pt x="4226779" y="6531283"/>
                  <a:pt x="4119680" y="6523338"/>
                  <a:pt x="4010598" y="6517380"/>
                </a:cubicBezTo>
                <a:cubicBezTo>
                  <a:pt x="3925315" y="6513408"/>
                  <a:pt x="3840033" y="6509435"/>
                  <a:pt x="3754750" y="6493546"/>
                </a:cubicBezTo>
                <a:cubicBezTo>
                  <a:pt x="3675418" y="6477656"/>
                  <a:pt x="3596085" y="6465739"/>
                  <a:pt x="3516752" y="6469711"/>
                </a:cubicBezTo>
                <a:cubicBezTo>
                  <a:pt x="3508819" y="6469711"/>
                  <a:pt x="3502869" y="6469711"/>
                  <a:pt x="3496919" y="6463753"/>
                </a:cubicBezTo>
                <a:cubicBezTo>
                  <a:pt x="3461220" y="6431974"/>
                  <a:pt x="3419570" y="6428001"/>
                  <a:pt x="3373953" y="6429987"/>
                </a:cubicBezTo>
                <a:cubicBezTo>
                  <a:pt x="3330321" y="6431974"/>
                  <a:pt x="3286688" y="6431974"/>
                  <a:pt x="3243055" y="6424029"/>
                </a:cubicBezTo>
                <a:cubicBezTo>
                  <a:pt x="3169672" y="6410125"/>
                  <a:pt x="3098273" y="6392250"/>
                  <a:pt x="3022907" y="6390263"/>
                </a:cubicBezTo>
                <a:cubicBezTo>
                  <a:pt x="2989190" y="6390263"/>
                  <a:pt x="2959441" y="6378346"/>
                  <a:pt x="2935641" y="6354512"/>
                </a:cubicBezTo>
                <a:cubicBezTo>
                  <a:pt x="2927708" y="6346567"/>
                  <a:pt x="2921758" y="6346567"/>
                  <a:pt x="2913824" y="6352526"/>
                </a:cubicBezTo>
                <a:cubicBezTo>
                  <a:pt x="2895975" y="6362457"/>
                  <a:pt x="2878125" y="6368415"/>
                  <a:pt x="2862258" y="6352526"/>
                </a:cubicBezTo>
                <a:cubicBezTo>
                  <a:pt x="2840442" y="6334650"/>
                  <a:pt x="2816642" y="6330678"/>
                  <a:pt x="2788875" y="6332664"/>
                </a:cubicBezTo>
                <a:cubicBezTo>
                  <a:pt x="2747226" y="6334650"/>
                  <a:pt x="2709543" y="6324719"/>
                  <a:pt x="2675826" y="6298899"/>
                </a:cubicBezTo>
                <a:cubicBezTo>
                  <a:pt x="2655993" y="6283009"/>
                  <a:pt x="2628227" y="6275064"/>
                  <a:pt x="2608394" y="6286981"/>
                </a:cubicBezTo>
                <a:cubicBezTo>
                  <a:pt x="2572694" y="6308830"/>
                  <a:pt x="2542944" y="6300885"/>
                  <a:pt x="2511211" y="6283009"/>
                </a:cubicBezTo>
                <a:cubicBezTo>
                  <a:pt x="2495345" y="6275064"/>
                  <a:pt x="2477495" y="6267119"/>
                  <a:pt x="2457662" y="6271092"/>
                </a:cubicBezTo>
                <a:cubicBezTo>
                  <a:pt x="2447745" y="6275064"/>
                  <a:pt x="2443779" y="6269106"/>
                  <a:pt x="2443779" y="6261161"/>
                </a:cubicBezTo>
                <a:cubicBezTo>
                  <a:pt x="2443779" y="6255202"/>
                  <a:pt x="2443779" y="6251230"/>
                  <a:pt x="2443779" y="6247258"/>
                </a:cubicBezTo>
                <a:cubicBezTo>
                  <a:pt x="2445762" y="6225409"/>
                  <a:pt x="2443779" y="6225409"/>
                  <a:pt x="2425929" y="6235340"/>
                </a:cubicBezTo>
                <a:cubicBezTo>
                  <a:pt x="2406096" y="6245271"/>
                  <a:pt x="2384279" y="6253216"/>
                  <a:pt x="2364446" y="6259175"/>
                </a:cubicBezTo>
                <a:cubicBezTo>
                  <a:pt x="2356513" y="6261161"/>
                  <a:pt x="2348579" y="6263147"/>
                  <a:pt x="2342629" y="6257189"/>
                </a:cubicBezTo>
                <a:cubicBezTo>
                  <a:pt x="2336679" y="6251230"/>
                  <a:pt x="2340646" y="6243285"/>
                  <a:pt x="2344613" y="6237327"/>
                </a:cubicBezTo>
                <a:cubicBezTo>
                  <a:pt x="2354529" y="6221437"/>
                  <a:pt x="2348579" y="6213492"/>
                  <a:pt x="2332713" y="6211506"/>
                </a:cubicBezTo>
                <a:cubicBezTo>
                  <a:pt x="2326763" y="6209520"/>
                  <a:pt x="2320813" y="6205547"/>
                  <a:pt x="2314863" y="6205547"/>
                </a:cubicBezTo>
                <a:cubicBezTo>
                  <a:pt x="2300980" y="6205547"/>
                  <a:pt x="2298996" y="6199589"/>
                  <a:pt x="2306930" y="6187672"/>
                </a:cubicBezTo>
                <a:cubicBezTo>
                  <a:pt x="2310896" y="6183699"/>
                  <a:pt x="2314863" y="6177741"/>
                  <a:pt x="2308913" y="6173768"/>
                </a:cubicBezTo>
                <a:cubicBezTo>
                  <a:pt x="2304946" y="6167810"/>
                  <a:pt x="2298996" y="6169796"/>
                  <a:pt x="2293046" y="6171782"/>
                </a:cubicBezTo>
                <a:cubicBezTo>
                  <a:pt x="2277180" y="6179727"/>
                  <a:pt x="2261313" y="6175755"/>
                  <a:pt x="2243464" y="6171782"/>
                </a:cubicBezTo>
                <a:cubicBezTo>
                  <a:pt x="2189914" y="6155893"/>
                  <a:pt x="2142315" y="6169796"/>
                  <a:pt x="2096698" y="6197603"/>
                </a:cubicBezTo>
                <a:cubicBezTo>
                  <a:pt x="2088765" y="6201575"/>
                  <a:pt x="2084798" y="6211506"/>
                  <a:pt x="2074882" y="6213492"/>
                </a:cubicBezTo>
                <a:cubicBezTo>
                  <a:pt x="2076865" y="6203561"/>
                  <a:pt x="2078848" y="6195617"/>
                  <a:pt x="2080832" y="6185686"/>
                </a:cubicBezTo>
                <a:cubicBezTo>
                  <a:pt x="2084798" y="6165824"/>
                  <a:pt x="2076865" y="6153906"/>
                  <a:pt x="2059015" y="6149934"/>
                </a:cubicBezTo>
                <a:cubicBezTo>
                  <a:pt x="1999516" y="6136031"/>
                  <a:pt x="1940016" y="6122127"/>
                  <a:pt x="1880517" y="6108224"/>
                </a:cubicBezTo>
                <a:cubicBezTo>
                  <a:pt x="1858700" y="6104252"/>
                  <a:pt x="1836884" y="6106238"/>
                  <a:pt x="1815067" y="6098293"/>
                </a:cubicBezTo>
                <a:cubicBezTo>
                  <a:pt x="1801184" y="6092334"/>
                  <a:pt x="1793251" y="6086376"/>
                  <a:pt x="1797218" y="6068500"/>
                </a:cubicBezTo>
                <a:cubicBezTo>
                  <a:pt x="1799201" y="6046652"/>
                  <a:pt x="1783334" y="6034735"/>
                  <a:pt x="1763501" y="6044666"/>
                </a:cubicBezTo>
                <a:cubicBezTo>
                  <a:pt x="1747635" y="6052611"/>
                  <a:pt x="1735735" y="6050624"/>
                  <a:pt x="1721851" y="6042680"/>
                </a:cubicBezTo>
                <a:cubicBezTo>
                  <a:pt x="1713918" y="6034735"/>
                  <a:pt x="1705985" y="6034735"/>
                  <a:pt x="1696069" y="6042680"/>
                </a:cubicBezTo>
                <a:cubicBezTo>
                  <a:pt x="1686152" y="6052611"/>
                  <a:pt x="1674252" y="6054597"/>
                  <a:pt x="1662352" y="6048638"/>
                </a:cubicBezTo>
                <a:cubicBezTo>
                  <a:pt x="1654419" y="6046652"/>
                  <a:pt x="1644502" y="6040693"/>
                  <a:pt x="1636569" y="6040693"/>
                </a:cubicBezTo>
                <a:cubicBezTo>
                  <a:pt x="1624669" y="6040693"/>
                  <a:pt x="1620703" y="6034735"/>
                  <a:pt x="1618719" y="6024804"/>
                </a:cubicBezTo>
                <a:cubicBezTo>
                  <a:pt x="1612769" y="6004942"/>
                  <a:pt x="1608802" y="6002956"/>
                  <a:pt x="1588969" y="6014873"/>
                </a:cubicBezTo>
                <a:cubicBezTo>
                  <a:pt x="1577069" y="6022818"/>
                  <a:pt x="1565170" y="6032749"/>
                  <a:pt x="1551286" y="6036721"/>
                </a:cubicBezTo>
                <a:cubicBezTo>
                  <a:pt x="1551286" y="6034735"/>
                  <a:pt x="1549303" y="6034735"/>
                  <a:pt x="1549303" y="6032749"/>
                </a:cubicBezTo>
                <a:cubicBezTo>
                  <a:pt x="1567153" y="6006928"/>
                  <a:pt x="1567153" y="6006928"/>
                  <a:pt x="1551286" y="5979121"/>
                </a:cubicBezTo>
                <a:cubicBezTo>
                  <a:pt x="1549303" y="5975149"/>
                  <a:pt x="1547320" y="5971177"/>
                  <a:pt x="1545337" y="5969190"/>
                </a:cubicBezTo>
                <a:cubicBezTo>
                  <a:pt x="1529470" y="5935425"/>
                  <a:pt x="1505670" y="5929467"/>
                  <a:pt x="1471954" y="5945356"/>
                </a:cubicBezTo>
                <a:cubicBezTo>
                  <a:pt x="1454104" y="5955287"/>
                  <a:pt x="1442204" y="5949328"/>
                  <a:pt x="1440221" y="5929467"/>
                </a:cubicBezTo>
                <a:cubicBezTo>
                  <a:pt x="1438237" y="5919536"/>
                  <a:pt x="1438237" y="5909605"/>
                  <a:pt x="1440221" y="5899674"/>
                </a:cubicBezTo>
                <a:cubicBezTo>
                  <a:pt x="1446171" y="5871867"/>
                  <a:pt x="1471954" y="5863922"/>
                  <a:pt x="1491787" y="5881798"/>
                </a:cubicBezTo>
                <a:cubicBezTo>
                  <a:pt x="1507653" y="5895701"/>
                  <a:pt x="1523520" y="5901660"/>
                  <a:pt x="1541370" y="5905632"/>
                </a:cubicBezTo>
                <a:cubicBezTo>
                  <a:pt x="1559220" y="5907618"/>
                  <a:pt x="1575086" y="5913577"/>
                  <a:pt x="1586986" y="5927480"/>
                </a:cubicBezTo>
                <a:cubicBezTo>
                  <a:pt x="1604836" y="5951315"/>
                  <a:pt x="1614752" y="5953301"/>
                  <a:pt x="1636569" y="5933439"/>
                </a:cubicBezTo>
                <a:cubicBezTo>
                  <a:pt x="1652436" y="5921522"/>
                  <a:pt x="1666319" y="5917549"/>
                  <a:pt x="1686152" y="5921522"/>
                </a:cubicBezTo>
                <a:cubicBezTo>
                  <a:pt x="1721851" y="5927480"/>
                  <a:pt x="1755568" y="5943370"/>
                  <a:pt x="1789284" y="5951315"/>
                </a:cubicBezTo>
                <a:cubicBezTo>
                  <a:pt x="1819034" y="5959259"/>
                  <a:pt x="1848784" y="5959259"/>
                  <a:pt x="1874567" y="5941384"/>
                </a:cubicBezTo>
                <a:cubicBezTo>
                  <a:pt x="1888450" y="5929467"/>
                  <a:pt x="1896383" y="5933439"/>
                  <a:pt x="1908283" y="5945356"/>
                </a:cubicBezTo>
                <a:cubicBezTo>
                  <a:pt x="1963816" y="6000970"/>
                  <a:pt x="2027282" y="6028776"/>
                  <a:pt x="2104632" y="5995011"/>
                </a:cubicBezTo>
                <a:cubicBezTo>
                  <a:pt x="2116531" y="5989052"/>
                  <a:pt x="2126448" y="5993025"/>
                  <a:pt x="2136365" y="5996997"/>
                </a:cubicBezTo>
                <a:cubicBezTo>
                  <a:pt x="2142315" y="6000970"/>
                  <a:pt x="2150248" y="6008914"/>
                  <a:pt x="2158181" y="6002956"/>
                </a:cubicBezTo>
                <a:cubicBezTo>
                  <a:pt x="2166114" y="5995011"/>
                  <a:pt x="2160164" y="5987066"/>
                  <a:pt x="2158181" y="5979121"/>
                </a:cubicBezTo>
                <a:cubicBezTo>
                  <a:pt x="2152231" y="5967204"/>
                  <a:pt x="2158181" y="5963232"/>
                  <a:pt x="2170081" y="5963232"/>
                </a:cubicBezTo>
                <a:cubicBezTo>
                  <a:pt x="2181981" y="5963232"/>
                  <a:pt x="2193881" y="5967204"/>
                  <a:pt x="2205781" y="5969190"/>
                </a:cubicBezTo>
                <a:cubicBezTo>
                  <a:pt x="2231564" y="5977135"/>
                  <a:pt x="2253380" y="5987066"/>
                  <a:pt x="2281147" y="5981108"/>
                </a:cubicBezTo>
                <a:cubicBezTo>
                  <a:pt x="2287097" y="5981108"/>
                  <a:pt x="2287097" y="5985080"/>
                  <a:pt x="2289080" y="5989052"/>
                </a:cubicBezTo>
                <a:cubicBezTo>
                  <a:pt x="2295030" y="6006928"/>
                  <a:pt x="2308913" y="6010900"/>
                  <a:pt x="2324780" y="6010900"/>
                </a:cubicBezTo>
                <a:cubicBezTo>
                  <a:pt x="2384279" y="6012887"/>
                  <a:pt x="2443779" y="6018845"/>
                  <a:pt x="2501295" y="6038707"/>
                </a:cubicBezTo>
                <a:cubicBezTo>
                  <a:pt x="2505261" y="6040693"/>
                  <a:pt x="2511211" y="6040693"/>
                  <a:pt x="2517161" y="6038707"/>
                </a:cubicBezTo>
                <a:cubicBezTo>
                  <a:pt x="2535011" y="6028776"/>
                  <a:pt x="2546911" y="6034735"/>
                  <a:pt x="2556828" y="6054597"/>
                </a:cubicBezTo>
                <a:cubicBezTo>
                  <a:pt x="2566744" y="6074459"/>
                  <a:pt x="2578644" y="6076445"/>
                  <a:pt x="2596494" y="6060555"/>
                </a:cubicBezTo>
                <a:cubicBezTo>
                  <a:pt x="2604427" y="6054597"/>
                  <a:pt x="2610377" y="6048638"/>
                  <a:pt x="2618310" y="6040693"/>
                </a:cubicBezTo>
                <a:cubicBezTo>
                  <a:pt x="2626244" y="6052611"/>
                  <a:pt x="2634177" y="6064528"/>
                  <a:pt x="2648060" y="6064528"/>
                </a:cubicBezTo>
                <a:cubicBezTo>
                  <a:pt x="2663927" y="6064528"/>
                  <a:pt x="2679793" y="6066514"/>
                  <a:pt x="2693676" y="6066514"/>
                </a:cubicBezTo>
                <a:cubicBezTo>
                  <a:pt x="2745242" y="6068500"/>
                  <a:pt x="2751192" y="6072473"/>
                  <a:pt x="2761109" y="6016859"/>
                </a:cubicBezTo>
                <a:cubicBezTo>
                  <a:pt x="2761109" y="6016859"/>
                  <a:pt x="2763092" y="6016859"/>
                  <a:pt x="2763092" y="6014873"/>
                </a:cubicBezTo>
                <a:cubicBezTo>
                  <a:pt x="2769042" y="5995011"/>
                  <a:pt x="2776976" y="5989052"/>
                  <a:pt x="2796809" y="5995011"/>
                </a:cubicBezTo>
                <a:cubicBezTo>
                  <a:pt x="2884075" y="6012887"/>
                  <a:pt x="2973324" y="6024804"/>
                  <a:pt x="3060590" y="6038707"/>
                </a:cubicBezTo>
                <a:cubicBezTo>
                  <a:pt x="3116123" y="6046652"/>
                  <a:pt x="3173639" y="6052611"/>
                  <a:pt x="3229172" y="6058569"/>
                </a:cubicBezTo>
                <a:cubicBezTo>
                  <a:pt x="3296604" y="6066514"/>
                  <a:pt x="3360070" y="6086376"/>
                  <a:pt x="3425520" y="6104252"/>
                </a:cubicBezTo>
                <a:cubicBezTo>
                  <a:pt x="3475103" y="6116169"/>
                  <a:pt x="3522702" y="6124114"/>
                  <a:pt x="3572285" y="6106238"/>
                </a:cubicBezTo>
                <a:cubicBezTo>
                  <a:pt x="3592118" y="6098293"/>
                  <a:pt x="3609968" y="6102265"/>
                  <a:pt x="3629801" y="6112196"/>
                </a:cubicBezTo>
                <a:cubicBezTo>
                  <a:pt x="3667484" y="6130072"/>
                  <a:pt x="3709134" y="6138017"/>
                  <a:pt x="3752767" y="6136031"/>
                </a:cubicBezTo>
                <a:cubicBezTo>
                  <a:pt x="3790450" y="6132058"/>
                  <a:pt x="3830116" y="6134045"/>
                  <a:pt x="3867799" y="6143975"/>
                </a:cubicBezTo>
                <a:cubicBezTo>
                  <a:pt x="3925315" y="6155893"/>
                  <a:pt x="3982832" y="6161851"/>
                  <a:pt x="4042332" y="6161851"/>
                </a:cubicBezTo>
                <a:cubicBezTo>
                  <a:pt x="4080014" y="6161851"/>
                  <a:pt x="4115714" y="6165824"/>
                  <a:pt x="4151413" y="6169796"/>
                </a:cubicBezTo>
                <a:cubicBezTo>
                  <a:pt x="4228763" y="6181713"/>
                  <a:pt x="4308095" y="6187672"/>
                  <a:pt x="4387428" y="6189658"/>
                </a:cubicBezTo>
                <a:cubicBezTo>
                  <a:pt x="4466761" y="6191644"/>
                  <a:pt x="4546093" y="6189658"/>
                  <a:pt x="4623442" y="6195617"/>
                </a:cubicBezTo>
                <a:cubicBezTo>
                  <a:pt x="4676992" y="6201575"/>
                  <a:pt x="4730542" y="6211506"/>
                  <a:pt x="4784091" y="6205547"/>
                </a:cubicBezTo>
                <a:cubicBezTo>
                  <a:pt x="4869374" y="6193630"/>
                  <a:pt x="4952673" y="6201575"/>
                  <a:pt x="5035972" y="6205547"/>
                </a:cubicBezTo>
                <a:cubicBezTo>
                  <a:pt x="5077622" y="6209520"/>
                  <a:pt x="5119271" y="6215478"/>
                  <a:pt x="5162904" y="6213492"/>
                </a:cubicBezTo>
                <a:cubicBezTo>
                  <a:pt x="5212487" y="6209520"/>
                  <a:pt x="5264053" y="6217465"/>
                  <a:pt x="5313636" y="6205547"/>
                </a:cubicBezTo>
                <a:cubicBezTo>
                  <a:pt x="5345369" y="6197603"/>
                  <a:pt x="5377103" y="6199589"/>
                  <a:pt x="5406853" y="6205547"/>
                </a:cubicBezTo>
                <a:cubicBezTo>
                  <a:pt x="5440569" y="6213492"/>
                  <a:pt x="5472302" y="6215478"/>
                  <a:pt x="5506019" y="6209520"/>
                </a:cubicBezTo>
                <a:cubicBezTo>
                  <a:pt x="5545684" y="6199589"/>
                  <a:pt x="5587334" y="6195617"/>
                  <a:pt x="5628984" y="6193630"/>
                </a:cubicBezTo>
                <a:cubicBezTo>
                  <a:pt x="5686500" y="6189658"/>
                  <a:pt x="5742033" y="6187672"/>
                  <a:pt x="5797565" y="6183699"/>
                </a:cubicBezTo>
                <a:cubicBezTo>
                  <a:pt x="5872931" y="6177741"/>
                  <a:pt x="5948297" y="6171782"/>
                  <a:pt x="6023663" y="6165824"/>
                </a:cubicBezTo>
                <a:cubicBezTo>
                  <a:pt x="6069280" y="6163837"/>
                  <a:pt x="6112913" y="6159865"/>
                  <a:pt x="6156546" y="6155893"/>
                </a:cubicBezTo>
                <a:cubicBezTo>
                  <a:pt x="6225962" y="6149934"/>
                  <a:pt x="6293394" y="6134045"/>
                  <a:pt x="6362810" y="6151920"/>
                </a:cubicBezTo>
                <a:cubicBezTo>
                  <a:pt x="6372727" y="6153906"/>
                  <a:pt x="6376694" y="6149934"/>
                  <a:pt x="6376694" y="6140003"/>
                </a:cubicBezTo>
                <a:cubicBezTo>
                  <a:pt x="6376694" y="6126100"/>
                  <a:pt x="6370744" y="6118155"/>
                  <a:pt x="6356860" y="6118155"/>
                </a:cubicBezTo>
                <a:cubicBezTo>
                  <a:pt x="6342977" y="6118155"/>
                  <a:pt x="6329094" y="6120141"/>
                  <a:pt x="6315211" y="6120141"/>
                </a:cubicBezTo>
                <a:cubicBezTo>
                  <a:pt x="6017713" y="6128086"/>
                  <a:pt x="5718233" y="6140003"/>
                  <a:pt x="5420735" y="6143975"/>
                </a:cubicBezTo>
                <a:cubicBezTo>
                  <a:pt x="5147038" y="6145962"/>
                  <a:pt x="4873340" y="6145962"/>
                  <a:pt x="4599643" y="6134045"/>
                </a:cubicBezTo>
                <a:cubicBezTo>
                  <a:pt x="4423127" y="6126100"/>
                  <a:pt x="4248596" y="6114183"/>
                  <a:pt x="4074065" y="6098293"/>
                </a:cubicBezTo>
                <a:cubicBezTo>
                  <a:pt x="3921349" y="6086376"/>
                  <a:pt x="3768634" y="6068500"/>
                  <a:pt x="3615918" y="6048638"/>
                </a:cubicBezTo>
                <a:cubicBezTo>
                  <a:pt x="3427503" y="6022818"/>
                  <a:pt x="3243055" y="5983094"/>
                  <a:pt x="3056623" y="5947342"/>
                </a:cubicBezTo>
                <a:cubicBezTo>
                  <a:pt x="2997124" y="5937411"/>
                  <a:pt x="2937624" y="5917549"/>
                  <a:pt x="2878125" y="5919536"/>
                </a:cubicBezTo>
                <a:cubicBezTo>
                  <a:pt x="2810692" y="5919536"/>
                  <a:pt x="2747226" y="5913577"/>
                  <a:pt x="2691693" y="5871867"/>
                </a:cubicBezTo>
                <a:cubicBezTo>
                  <a:pt x="2669877" y="5855977"/>
                  <a:pt x="2642110" y="5853991"/>
                  <a:pt x="2614344" y="5861936"/>
                </a:cubicBezTo>
                <a:cubicBezTo>
                  <a:pt x="2596494" y="5867895"/>
                  <a:pt x="2578644" y="5865908"/>
                  <a:pt x="2558811" y="5861936"/>
                </a:cubicBezTo>
                <a:cubicBezTo>
                  <a:pt x="2529061" y="5855977"/>
                  <a:pt x="2499311" y="5844060"/>
                  <a:pt x="2467578" y="5852005"/>
                </a:cubicBezTo>
                <a:cubicBezTo>
                  <a:pt x="2439812" y="5857964"/>
                  <a:pt x="2419979" y="5850019"/>
                  <a:pt x="2402129" y="5828171"/>
                </a:cubicBezTo>
                <a:cubicBezTo>
                  <a:pt x="2396179" y="5820226"/>
                  <a:pt x="2388246" y="5818240"/>
                  <a:pt x="2378329" y="5822212"/>
                </a:cubicBezTo>
                <a:cubicBezTo>
                  <a:pt x="2364446" y="5828171"/>
                  <a:pt x="2348579" y="5830157"/>
                  <a:pt x="2332713" y="5824198"/>
                </a:cubicBezTo>
                <a:cubicBezTo>
                  <a:pt x="2285113" y="5808309"/>
                  <a:pt x="2231564" y="5804336"/>
                  <a:pt x="2183964" y="5784474"/>
                </a:cubicBezTo>
                <a:cubicBezTo>
                  <a:pt x="2168098" y="5776530"/>
                  <a:pt x="2152231" y="5774543"/>
                  <a:pt x="2136365" y="5782488"/>
                </a:cubicBezTo>
                <a:cubicBezTo>
                  <a:pt x="2102648" y="5796392"/>
                  <a:pt x="2092732" y="5794405"/>
                  <a:pt x="2070915" y="5764612"/>
                </a:cubicBezTo>
                <a:cubicBezTo>
                  <a:pt x="2062982" y="5752695"/>
                  <a:pt x="2053065" y="5744751"/>
                  <a:pt x="2041165" y="5744751"/>
                </a:cubicBezTo>
                <a:cubicBezTo>
                  <a:pt x="1999516" y="5742764"/>
                  <a:pt x="1961833" y="5726875"/>
                  <a:pt x="1924150" y="5714958"/>
                </a:cubicBezTo>
                <a:cubicBezTo>
                  <a:pt x="1890433" y="5703040"/>
                  <a:pt x="1856717" y="5693110"/>
                  <a:pt x="1821017" y="5699068"/>
                </a:cubicBezTo>
                <a:cubicBezTo>
                  <a:pt x="1807134" y="5701054"/>
                  <a:pt x="1799201" y="5697082"/>
                  <a:pt x="1793251" y="5687151"/>
                </a:cubicBezTo>
                <a:cubicBezTo>
                  <a:pt x="1785318" y="5675234"/>
                  <a:pt x="1775401" y="5661330"/>
                  <a:pt x="1759534" y="5665303"/>
                </a:cubicBezTo>
                <a:cubicBezTo>
                  <a:pt x="1725818" y="5673248"/>
                  <a:pt x="1698052" y="5659344"/>
                  <a:pt x="1674252" y="5635510"/>
                </a:cubicBezTo>
                <a:cubicBezTo>
                  <a:pt x="1638552" y="5601745"/>
                  <a:pt x="1594919" y="5589827"/>
                  <a:pt x="1547320" y="5603731"/>
                </a:cubicBezTo>
                <a:cubicBezTo>
                  <a:pt x="1529470" y="5607703"/>
                  <a:pt x="1523520" y="5603731"/>
                  <a:pt x="1523520" y="5585855"/>
                </a:cubicBezTo>
                <a:cubicBezTo>
                  <a:pt x="1523520" y="5579896"/>
                  <a:pt x="1523520" y="5573938"/>
                  <a:pt x="1521537" y="5569965"/>
                </a:cubicBezTo>
                <a:cubicBezTo>
                  <a:pt x="1495754" y="5528255"/>
                  <a:pt x="1469970" y="5488532"/>
                  <a:pt x="1416421" y="5478601"/>
                </a:cubicBezTo>
                <a:cubicBezTo>
                  <a:pt x="1404521" y="5476614"/>
                  <a:pt x="1406504" y="5470656"/>
                  <a:pt x="1410471" y="5462711"/>
                </a:cubicBezTo>
                <a:cubicBezTo>
                  <a:pt x="1412454" y="5458739"/>
                  <a:pt x="1416421" y="5454766"/>
                  <a:pt x="1420388" y="5450794"/>
                </a:cubicBezTo>
                <a:cubicBezTo>
                  <a:pt x="1428321" y="5442849"/>
                  <a:pt x="1436254" y="5436891"/>
                  <a:pt x="1428321" y="5424973"/>
                </a:cubicBezTo>
                <a:cubicBezTo>
                  <a:pt x="1422371" y="5413056"/>
                  <a:pt x="1412454" y="5421001"/>
                  <a:pt x="1402538" y="5422987"/>
                </a:cubicBezTo>
                <a:cubicBezTo>
                  <a:pt x="1382705" y="5428946"/>
                  <a:pt x="1360888" y="5434904"/>
                  <a:pt x="1345022" y="5422987"/>
                </a:cubicBezTo>
                <a:cubicBezTo>
                  <a:pt x="1325188" y="5409084"/>
                  <a:pt x="1315272" y="5415042"/>
                  <a:pt x="1301389" y="5430932"/>
                </a:cubicBezTo>
                <a:cubicBezTo>
                  <a:pt x="1297422" y="5434904"/>
                  <a:pt x="1293455" y="5438877"/>
                  <a:pt x="1287505" y="5440863"/>
                </a:cubicBezTo>
                <a:cubicBezTo>
                  <a:pt x="1281556" y="5446822"/>
                  <a:pt x="1275606" y="5448808"/>
                  <a:pt x="1267672" y="5440863"/>
                </a:cubicBezTo>
                <a:cubicBezTo>
                  <a:pt x="1261722" y="5434904"/>
                  <a:pt x="1261722" y="5426960"/>
                  <a:pt x="1267672" y="5421001"/>
                </a:cubicBezTo>
                <a:cubicBezTo>
                  <a:pt x="1273622" y="5413056"/>
                  <a:pt x="1275606" y="5405111"/>
                  <a:pt x="1283539" y="5399153"/>
                </a:cubicBezTo>
                <a:cubicBezTo>
                  <a:pt x="1287505" y="5397167"/>
                  <a:pt x="1291472" y="5395181"/>
                  <a:pt x="1289489" y="5389222"/>
                </a:cubicBezTo>
                <a:cubicBezTo>
                  <a:pt x="1287505" y="5385250"/>
                  <a:pt x="1281556" y="5387236"/>
                  <a:pt x="1277589" y="5387236"/>
                </a:cubicBezTo>
                <a:cubicBezTo>
                  <a:pt x="1271639" y="5387236"/>
                  <a:pt x="1267672" y="5387236"/>
                  <a:pt x="1263706" y="5391208"/>
                </a:cubicBezTo>
                <a:cubicBezTo>
                  <a:pt x="1259739" y="5395181"/>
                  <a:pt x="1255772" y="5395181"/>
                  <a:pt x="1251806" y="5391208"/>
                </a:cubicBezTo>
                <a:cubicBezTo>
                  <a:pt x="1229989" y="5369360"/>
                  <a:pt x="1204206" y="5359429"/>
                  <a:pt x="1174456" y="5361415"/>
                </a:cubicBezTo>
                <a:cubicBezTo>
                  <a:pt x="1160573" y="5363401"/>
                  <a:pt x="1146690" y="5363401"/>
                  <a:pt x="1132807" y="5361415"/>
                </a:cubicBezTo>
                <a:cubicBezTo>
                  <a:pt x="1124873" y="5361415"/>
                  <a:pt x="1112974" y="5361415"/>
                  <a:pt x="1109007" y="5351484"/>
                </a:cubicBezTo>
                <a:cubicBezTo>
                  <a:pt x="1107024" y="5343539"/>
                  <a:pt x="1116940" y="5337581"/>
                  <a:pt x="1122890" y="5331622"/>
                </a:cubicBezTo>
                <a:cubicBezTo>
                  <a:pt x="1126857" y="5327650"/>
                  <a:pt x="1130824" y="5325664"/>
                  <a:pt x="1134790" y="5321691"/>
                </a:cubicBezTo>
                <a:cubicBezTo>
                  <a:pt x="1138757" y="5317719"/>
                  <a:pt x="1148673" y="5313747"/>
                  <a:pt x="1144707" y="5305802"/>
                </a:cubicBezTo>
                <a:cubicBezTo>
                  <a:pt x="1142723" y="5297857"/>
                  <a:pt x="1132807" y="5297857"/>
                  <a:pt x="1124873" y="5299843"/>
                </a:cubicBezTo>
                <a:cubicBezTo>
                  <a:pt x="1107024" y="5299843"/>
                  <a:pt x="1093140" y="5295871"/>
                  <a:pt x="1075291" y="5287926"/>
                </a:cubicBezTo>
                <a:cubicBezTo>
                  <a:pt x="1035624" y="5268064"/>
                  <a:pt x="1013808" y="5277995"/>
                  <a:pt x="997941" y="5317719"/>
                </a:cubicBezTo>
                <a:cubicBezTo>
                  <a:pt x="991991" y="5333609"/>
                  <a:pt x="982075" y="5341553"/>
                  <a:pt x="966208" y="5339567"/>
                </a:cubicBezTo>
                <a:lnTo>
                  <a:pt x="966208" y="5252362"/>
                </a:lnTo>
                <a:lnTo>
                  <a:pt x="956325" y="5260140"/>
                </a:lnTo>
                <a:cubicBezTo>
                  <a:pt x="951547" y="5261791"/>
                  <a:pt x="946279" y="5261764"/>
                  <a:pt x="940734" y="5260025"/>
                </a:cubicBezTo>
                <a:cubicBezTo>
                  <a:pt x="933618" y="5259420"/>
                  <a:pt x="924236" y="5255665"/>
                  <a:pt x="917398" y="5256771"/>
                </a:cubicBezTo>
                <a:cubicBezTo>
                  <a:pt x="907138" y="5258430"/>
                  <a:pt x="902886" y="5253846"/>
                  <a:pt x="899792" y="5245560"/>
                </a:cubicBezTo>
                <a:cubicBezTo>
                  <a:pt x="891893" y="5229266"/>
                  <a:pt x="888197" y="5228107"/>
                  <a:pt x="872758" y="5241146"/>
                </a:cubicBezTo>
                <a:cubicBezTo>
                  <a:pt x="863607" y="5249656"/>
                  <a:pt x="854732" y="5259877"/>
                  <a:pt x="843317" y="5265238"/>
                </a:cubicBezTo>
                <a:cubicBezTo>
                  <a:pt x="843039" y="5263525"/>
                  <a:pt x="841330" y="5263802"/>
                  <a:pt x="841053" y="5262089"/>
                </a:cubicBezTo>
                <a:cubicBezTo>
                  <a:pt x="852842" y="5237339"/>
                  <a:pt x="852842" y="5237339"/>
                  <a:pt x="835285" y="5215578"/>
                </a:cubicBezTo>
                <a:cubicBezTo>
                  <a:pt x="833021" y="5212430"/>
                  <a:pt x="830758" y="5209281"/>
                  <a:pt x="828770" y="5207846"/>
                </a:cubicBezTo>
                <a:cubicBezTo>
                  <a:pt x="810384" y="5180947"/>
                  <a:pt x="789033" y="5179128"/>
                  <a:pt x="762181" y="5197529"/>
                </a:cubicBezTo>
                <a:cubicBezTo>
                  <a:pt x="748176" y="5208580"/>
                  <a:pt x="737085" y="5205102"/>
                  <a:pt x="732606" y="5188254"/>
                </a:cubicBezTo>
                <a:cubicBezTo>
                  <a:pt x="729512" y="5179968"/>
                  <a:pt x="728127" y="5171406"/>
                  <a:pt x="728452" y="5162568"/>
                </a:cubicBezTo>
                <a:cubicBezTo>
                  <a:pt x="729704" y="5137764"/>
                  <a:pt x="750826" y="5127319"/>
                  <a:pt x="770417" y="5139966"/>
                </a:cubicBezTo>
                <a:cubicBezTo>
                  <a:pt x="786035" y="5149741"/>
                  <a:pt x="800545" y="5152666"/>
                  <a:pt x="816489" y="5153602"/>
                </a:cubicBezTo>
                <a:cubicBezTo>
                  <a:pt x="832155" y="5152826"/>
                  <a:pt x="846666" y="5155750"/>
                  <a:pt x="858864" y="5166078"/>
                </a:cubicBezTo>
                <a:cubicBezTo>
                  <a:pt x="877576" y="5184138"/>
                  <a:pt x="886403" y="5184467"/>
                  <a:pt x="902442" y="5164302"/>
                </a:cubicBezTo>
                <a:cubicBezTo>
                  <a:pt x="914460" y="5151814"/>
                  <a:pt x="925875" y="5146454"/>
                  <a:pt x="943529" y="5147113"/>
                </a:cubicBezTo>
                <a:cubicBezTo>
                  <a:pt x="975138" y="5147274"/>
                  <a:pt x="1006422" y="5156271"/>
                  <a:pt x="1036599" y="5158419"/>
                </a:cubicBezTo>
                <a:cubicBezTo>
                  <a:pt x="1063355" y="5161121"/>
                  <a:pt x="1089005" y="5156973"/>
                  <a:pt x="1108741" y="5137966"/>
                </a:cubicBezTo>
                <a:cubicBezTo>
                  <a:pt x="1119048" y="5125756"/>
                  <a:pt x="1126443" y="5128075"/>
                  <a:pt x="1138364" y="5136690"/>
                </a:cubicBezTo>
                <a:lnTo>
                  <a:pt x="1154690" y="5146336"/>
                </a:lnTo>
                <a:lnTo>
                  <a:pt x="1154623" y="5140948"/>
                </a:lnTo>
                <a:cubicBezTo>
                  <a:pt x="1150657" y="5134989"/>
                  <a:pt x="1154623" y="5131017"/>
                  <a:pt x="1162556" y="5129031"/>
                </a:cubicBezTo>
                <a:cubicBezTo>
                  <a:pt x="1192306" y="5129031"/>
                  <a:pt x="1202223" y="5136975"/>
                  <a:pt x="1204206" y="5166768"/>
                </a:cubicBezTo>
                <a:lnTo>
                  <a:pt x="1205165" y="5168881"/>
                </a:lnTo>
                <a:lnTo>
                  <a:pt x="1224087" y="5174444"/>
                </a:lnTo>
                <a:lnTo>
                  <a:pt x="1263991" y="5172434"/>
                </a:lnTo>
                <a:lnTo>
                  <a:pt x="1265689" y="5164782"/>
                </a:lnTo>
                <a:cubicBezTo>
                  <a:pt x="1271639" y="5158823"/>
                  <a:pt x="1279572" y="5144920"/>
                  <a:pt x="1285522" y="5156837"/>
                </a:cubicBezTo>
                <a:lnTo>
                  <a:pt x="1291081" y="5162405"/>
                </a:lnTo>
                <a:lnTo>
                  <a:pt x="1314570" y="5152123"/>
                </a:lnTo>
                <a:cubicBezTo>
                  <a:pt x="1323998" y="5145326"/>
                  <a:pt x="1333102" y="5147369"/>
                  <a:pt x="1342205" y="5149411"/>
                </a:cubicBezTo>
                <a:cubicBezTo>
                  <a:pt x="1347889" y="5152006"/>
                  <a:pt x="1355836" y="5157749"/>
                  <a:pt x="1361846" y="5151505"/>
                </a:cubicBezTo>
                <a:cubicBezTo>
                  <a:pt x="1367578" y="5143550"/>
                  <a:pt x="1361340" y="5137530"/>
                  <a:pt x="1358522" y="5130957"/>
                </a:cubicBezTo>
                <a:cubicBezTo>
                  <a:pt x="1351731" y="5121512"/>
                  <a:pt x="1356306" y="5117257"/>
                  <a:pt x="1366566" y="5115598"/>
                </a:cubicBezTo>
                <a:cubicBezTo>
                  <a:pt x="1376825" y="5113939"/>
                  <a:pt x="1387639" y="5115704"/>
                  <a:pt x="1398176" y="5115758"/>
                </a:cubicBezTo>
                <a:cubicBezTo>
                  <a:pt x="1421512" y="5119012"/>
                  <a:pt x="1441706" y="5124533"/>
                  <a:pt x="1464814" y="5115524"/>
                </a:cubicBezTo>
                <a:cubicBezTo>
                  <a:pt x="1469944" y="5114694"/>
                  <a:pt x="1470497" y="5118119"/>
                  <a:pt x="1472762" y="5121267"/>
                </a:cubicBezTo>
                <a:cubicBezTo>
                  <a:pt x="1480384" y="5135849"/>
                  <a:pt x="1492908" y="5137338"/>
                  <a:pt x="1506586" y="5135126"/>
                </a:cubicBezTo>
                <a:cubicBezTo>
                  <a:pt x="1558162" y="5128542"/>
                  <a:pt x="1610290" y="5125384"/>
                  <a:pt x="1662647" y="5134488"/>
                </a:cubicBezTo>
                <a:cubicBezTo>
                  <a:pt x="1666344" y="5135646"/>
                  <a:pt x="1671474" y="5134817"/>
                  <a:pt x="1676327" y="5132275"/>
                </a:cubicBezTo>
                <a:cubicBezTo>
                  <a:pt x="1690331" y="5121224"/>
                  <a:pt x="1701422" y="5124702"/>
                  <a:pt x="1712740" y="5140444"/>
                </a:cubicBezTo>
                <a:cubicBezTo>
                  <a:pt x="1724060" y="5156186"/>
                  <a:pt x="1734596" y="5156238"/>
                  <a:pt x="1747769" y="5140050"/>
                </a:cubicBezTo>
                <a:cubicBezTo>
                  <a:pt x="1753778" y="5133806"/>
                  <a:pt x="1758078" y="5127840"/>
                  <a:pt x="1763810" y="5119884"/>
                </a:cubicBezTo>
                <a:cubicBezTo>
                  <a:pt x="1772311" y="5129053"/>
                  <a:pt x="1780812" y="5138221"/>
                  <a:pt x="1792782" y="5136285"/>
                </a:cubicBezTo>
                <a:cubicBezTo>
                  <a:pt x="1806461" y="5134073"/>
                  <a:pt x="1820417" y="5133573"/>
                  <a:pt x="1832387" y="5131637"/>
                </a:cubicBezTo>
                <a:cubicBezTo>
                  <a:pt x="1854754" y="5128898"/>
                  <a:pt x="1867359" y="5128178"/>
                  <a:pt x="1874471" y="5121976"/>
                </a:cubicBezTo>
                <a:lnTo>
                  <a:pt x="1879103" y="5112590"/>
                </a:lnTo>
                <a:lnTo>
                  <a:pt x="1846800" y="5107182"/>
                </a:lnTo>
                <a:cubicBezTo>
                  <a:pt x="1801184" y="5101224"/>
                  <a:pt x="1759534" y="5091293"/>
                  <a:pt x="1721851" y="5061500"/>
                </a:cubicBezTo>
                <a:cubicBezTo>
                  <a:pt x="1700035" y="5043624"/>
                  <a:pt x="1684168" y="5019790"/>
                  <a:pt x="1670285" y="4993969"/>
                </a:cubicBezTo>
                <a:cubicBezTo>
                  <a:pt x="1656402" y="5017804"/>
                  <a:pt x="1646485" y="5019790"/>
                  <a:pt x="1626652" y="4999928"/>
                </a:cubicBezTo>
                <a:lnTo>
                  <a:pt x="1619376" y="4976244"/>
                </a:lnTo>
                <a:lnTo>
                  <a:pt x="1607546" y="4978222"/>
                </a:lnTo>
                <a:cubicBezTo>
                  <a:pt x="1595992" y="4982727"/>
                  <a:pt x="1585663" y="4983958"/>
                  <a:pt x="1575919" y="4982019"/>
                </a:cubicBezTo>
                <a:lnTo>
                  <a:pt x="1563702" y="4975408"/>
                </a:lnTo>
                <a:lnTo>
                  <a:pt x="1562195" y="4980314"/>
                </a:lnTo>
                <a:cubicBezTo>
                  <a:pt x="1560211" y="4986025"/>
                  <a:pt x="1557236" y="4991983"/>
                  <a:pt x="1551286" y="4997942"/>
                </a:cubicBezTo>
                <a:cubicBezTo>
                  <a:pt x="1557236" y="4974107"/>
                  <a:pt x="1545337" y="4968149"/>
                  <a:pt x="1529470" y="4964176"/>
                </a:cubicBezTo>
                <a:lnTo>
                  <a:pt x="1529418" y="4964155"/>
                </a:lnTo>
                <a:lnTo>
                  <a:pt x="1526446" y="4964981"/>
                </a:lnTo>
                <a:cubicBezTo>
                  <a:pt x="1515307" y="4972053"/>
                  <a:pt x="1501904" y="4975979"/>
                  <a:pt x="1487394" y="4973053"/>
                </a:cubicBezTo>
                <a:cubicBezTo>
                  <a:pt x="1444140" y="4965991"/>
                  <a:pt x="1397419" y="4970033"/>
                  <a:pt x="1353611" y="4959546"/>
                </a:cubicBezTo>
                <a:cubicBezTo>
                  <a:pt x="1338824" y="4954909"/>
                  <a:pt x="1324867" y="4955409"/>
                  <a:pt x="1312295" y="4964471"/>
                </a:cubicBezTo>
                <a:cubicBezTo>
                  <a:pt x="1285165" y="4981159"/>
                  <a:pt x="1276339" y="4980828"/>
                  <a:pt x="1253376" y="4958185"/>
                </a:cubicBezTo>
                <a:cubicBezTo>
                  <a:pt x="1244875" y="4949016"/>
                  <a:pt x="1235217" y="4943550"/>
                  <a:pt x="1224958" y="4945208"/>
                </a:cubicBezTo>
                <a:cubicBezTo>
                  <a:pt x="1188772" y="4949304"/>
                  <a:pt x="1154068" y="4940858"/>
                  <a:pt x="1119918" y="4935839"/>
                </a:cubicBezTo>
                <a:cubicBezTo>
                  <a:pt x="1089187" y="4930265"/>
                  <a:pt x="1058734" y="4926404"/>
                  <a:pt x="1028786" y="4936519"/>
                </a:cubicBezTo>
                <a:cubicBezTo>
                  <a:pt x="1017094" y="4940167"/>
                  <a:pt x="1009701" y="4937848"/>
                  <a:pt x="1003186" y="4930116"/>
                </a:cubicBezTo>
                <a:cubicBezTo>
                  <a:pt x="994684" y="4920948"/>
                  <a:pt x="984196" y="4910344"/>
                  <a:pt x="971071" y="4915982"/>
                </a:cubicBezTo>
                <a:cubicBezTo>
                  <a:pt x="943109" y="4927533"/>
                  <a:pt x="917232" y="4919417"/>
                  <a:pt x="893390" y="4902186"/>
                </a:cubicBezTo>
                <a:cubicBezTo>
                  <a:pt x="857903" y="4878053"/>
                  <a:pt x="818623" y="4873863"/>
                  <a:pt x="779523" y="4892486"/>
                </a:cubicBezTo>
                <a:cubicBezTo>
                  <a:pt x="764688" y="4898400"/>
                  <a:pt x="759005" y="4895805"/>
                  <a:pt x="756512" y="4880393"/>
                </a:cubicBezTo>
                <a:cubicBezTo>
                  <a:pt x="755681" y="4875257"/>
                  <a:pt x="754851" y="4870119"/>
                  <a:pt x="752586" y="4866971"/>
                </a:cubicBezTo>
                <a:cubicBezTo>
                  <a:pt x="724542" y="4834605"/>
                  <a:pt x="696774" y="4803951"/>
                  <a:pt x="649221" y="4802856"/>
                </a:cubicBezTo>
                <a:cubicBezTo>
                  <a:pt x="638685" y="4802803"/>
                  <a:pt x="639564" y="4797389"/>
                  <a:pt x="641876" y="4789987"/>
                </a:cubicBezTo>
                <a:cubicBezTo>
                  <a:pt x="643032" y="4786285"/>
                  <a:pt x="645898" y="4782307"/>
                  <a:pt x="648764" y="4778330"/>
                </a:cubicBezTo>
                <a:cubicBezTo>
                  <a:pt x="654496" y="4770374"/>
                  <a:pt x="660505" y="4764130"/>
                  <a:pt x="652003" y="4754962"/>
                </a:cubicBezTo>
                <a:cubicBezTo>
                  <a:pt x="645212" y="4745517"/>
                  <a:pt x="637770" y="4753750"/>
                  <a:pt x="629498" y="4756844"/>
                </a:cubicBezTo>
                <a:cubicBezTo>
                  <a:pt x="613230" y="4764748"/>
                  <a:pt x="595251" y="4772927"/>
                  <a:pt x="579910" y="4764864"/>
                </a:cubicBezTo>
                <a:cubicBezTo>
                  <a:pt x="560872" y="4755643"/>
                  <a:pt x="553153" y="4762163"/>
                  <a:pt x="543399" y="4777798"/>
                </a:cubicBezTo>
                <a:cubicBezTo>
                  <a:pt x="540533" y="4781776"/>
                  <a:pt x="537667" y="4785754"/>
                  <a:pt x="532815" y="4788295"/>
                </a:cubicBezTo>
                <a:cubicBezTo>
                  <a:pt x="528515" y="4794263"/>
                  <a:pt x="523663" y="4796805"/>
                  <a:pt x="515715" y="4791062"/>
                </a:cubicBezTo>
                <a:cubicBezTo>
                  <a:pt x="509754" y="4786754"/>
                  <a:pt x="508647" y="4779904"/>
                  <a:pt x="512946" y="4773937"/>
                </a:cubicBezTo>
                <a:cubicBezTo>
                  <a:pt x="516967" y="4766257"/>
                  <a:pt x="517569" y="4759132"/>
                  <a:pt x="523579" y="4752888"/>
                </a:cubicBezTo>
                <a:cubicBezTo>
                  <a:pt x="526721" y="4750623"/>
                  <a:pt x="529864" y="4748357"/>
                  <a:pt x="527324" y="4743496"/>
                </a:cubicBezTo>
                <a:cubicBezTo>
                  <a:pt x="525060" y="4740348"/>
                  <a:pt x="520207" y="4742890"/>
                  <a:pt x="516788" y="4743444"/>
                </a:cubicBezTo>
                <a:cubicBezTo>
                  <a:pt x="511658" y="4744273"/>
                  <a:pt x="508238" y="4744827"/>
                  <a:pt x="505372" y="4748805"/>
                </a:cubicBezTo>
                <a:cubicBezTo>
                  <a:pt x="502506" y="4752781"/>
                  <a:pt x="499086" y="4753335"/>
                  <a:pt x="495113" y="4750463"/>
                </a:cubicBezTo>
                <a:cubicBezTo>
                  <a:pt x="473257" y="4734669"/>
                  <a:pt x="449643" y="4729702"/>
                  <a:pt x="424271" y="4735562"/>
                </a:cubicBezTo>
                <a:cubicBezTo>
                  <a:pt x="412579" y="4739210"/>
                  <a:pt x="400609" y="4741146"/>
                  <a:pt x="388363" y="4741370"/>
                </a:cubicBezTo>
                <a:cubicBezTo>
                  <a:pt x="381523" y="4742475"/>
                  <a:pt x="371263" y="4744135"/>
                  <a:pt x="366459" y="4736126"/>
                </a:cubicBezTo>
                <a:cubicBezTo>
                  <a:pt x="363642" y="4729553"/>
                  <a:pt x="371360" y="4723033"/>
                  <a:pt x="375659" y="4717066"/>
                </a:cubicBezTo>
                <a:cubicBezTo>
                  <a:pt x="378525" y="4713088"/>
                  <a:pt x="381668" y="4710822"/>
                  <a:pt x="384534" y="4706845"/>
                </a:cubicBezTo>
                <a:cubicBezTo>
                  <a:pt x="387399" y="4702867"/>
                  <a:pt x="395396" y="4698060"/>
                  <a:pt x="390868" y="4691763"/>
                </a:cubicBezTo>
                <a:cubicBezTo>
                  <a:pt x="388050" y="4685189"/>
                  <a:pt x="379501" y="4686573"/>
                  <a:pt x="372938" y="4689392"/>
                </a:cubicBezTo>
                <a:cubicBezTo>
                  <a:pt x="357549" y="4691880"/>
                  <a:pt x="345025" y="4690392"/>
                  <a:pt x="328528" y="4686030"/>
                </a:cubicBezTo>
                <a:cubicBezTo>
                  <a:pt x="291560" y="4674437"/>
                  <a:pt x="274135" y="4686040"/>
                  <a:pt x="265995" y="4722501"/>
                </a:cubicBezTo>
                <a:cubicBezTo>
                  <a:pt x="263081" y="4737030"/>
                  <a:pt x="255640" y="4745263"/>
                  <a:pt x="241683" y="4745763"/>
                </a:cubicBezTo>
                <a:cubicBezTo>
                  <a:pt x="236421" y="4713226"/>
                  <a:pt x="231436" y="4682404"/>
                  <a:pt x="226174" y="4649868"/>
                </a:cubicBezTo>
                <a:cubicBezTo>
                  <a:pt x="249836" y="4644284"/>
                  <a:pt x="253581" y="4634892"/>
                  <a:pt x="244249" y="4620587"/>
                </a:cubicBezTo>
                <a:cubicBezTo>
                  <a:pt x="241709" y="4615726"/>
                  <a:pt x="234314" y="4613407"/>
                  <a:pt x="236904" y="4607717"/>
                </a:cubicBezTo>
                <a:cubicBezTo>
                  <a:pt x="241203" y="4601751"/>
                  <a:pt x="248319" y="4602357"/>
                  <a:pt x="253726" y="4603239"/>
                </a:cubicBezTo>
                <a:cubicBezTo>
                  <a:pt x="258856" y="4602410"/>
                  <a:pt x="262552" y="4603568"/>
                  <a:pt x="266249" y="4604728"/>
                </a:cubicBezTo>
                <a:cubicBezTo>
                  <a:pt x="277063" y="4606493"/>
                  <a:pt x="281915" y="4603952"/>
                  <a:pt x="281687" y="4591688"/>
                </a:cubicBezTo>
                <a:cubicBezTo>
                  <a:pt x="282289" y="4584562"/>
                  <a:pt x="285757" y="4573458"/>
                  <a:pt x="295138" y="4577213"/>
                </a:cubicBezTo>
                <a:cubicBezTo>
                  <a:pt x="307938" y="4580414"/>
                  <a:pt x="319907" y="4578478"/>
                  <a:pt x="332154" y="4578255"/>
                </a:cubicBezTo>
                <a:cubicBezTo>
                  <a:pt x="342690" y="4578309"/>
                  <a:pt x="355213" y="4579797"/>
                  <a:pt x="366629" y="4574436"/>
                </a:cubicBezTo>
                <a:cubicBezTo>
                  <a:pt x="376335" y="4569353"/>
                  <a:pt x="387750" y="4563993"/>
                  <a:pt x="376432" y="4548251"/>
                </a:cubicBezTo>
                <a:cubicBezTo>
                  <a:pt x="372180" y="4543667"/>
                  <a:pt x="375047" y="4539689"/>
                  <a:pt x="381610" y="4536870"/>
                </a:cubicBezTo>
                <a:cubicBezTo>
                  <a:pt x="407258" y="4532722"/>
                  <a:pt x="416916" y="4538188"/>
                  <a:pt x="422779" y="4563598"/>
                </a:cubicBezTo>
                <a:cubicBezTo>
                  <a:pt x="424164" y="4572161"/>
                  <a:pt x="426982" y="4578733"/>
                  <a:pt x="434376" y="4581053"/>
                </a:cubicBezTo>
                <a:cubicBezTo>
                  <a:pt x="447176" y="4584254"/>
                  <a:pt x="459700" y="4585742"/>
                  <a:pt x="472825" y="4580106"/>
                </a:cubicBezTo>
                <a:cubicBezTo>
                  <a:pt x="476245" y="4579553"/>
                  <a:pt x="476847" y="4572426"/>
                  <a:pt x="474583" y="4569278"/>
                </a:cubicBezTo>
                <a:cubicBezTo>
                  <a:pt x="473752" y="4564141"/>
                  <a:pt x="472644" y="4557292"/>
                  <a:pt x="475510" y="4553313"/>
                </a:cubicBezTo>
                <a:cubicBezTo>
                  <a:pt x="479809" y="4547347"/>
                  <a:pt x="484711" y="4534254"/>
                  <a:pt x="491502" y="4543699"/>
                </a:cubicBezTo>
                <a:cubicBezTo>
                  <a:pt x="508228" y="4560323"/>
                  <a:pt x="525327" y="4557557"/>
                  <a:pt x="544136" y="4554515"/>
                </a:cubicBezTo>
                <a:cubicBezTo>
                  <a:pt x="554673" y="4554568"/>
                  <a:pt x="565209" y="4554621"/>
                  <a:pt x="575144" y="4561801"/>
                </a:cubicBezTo>
                <a:cubicBezTo>
                  <a:pt x="612616" y="4587370"/>
                  <a:pt x="637989" y="4581509"/>
                  <a:pt x="655835" y="4539964"/>
                </a:cubicBezTo>
                <a:cubicBezTo>
                  <a:pt x="661013" y="4528584"/>
                  <a:pt x="669008" y="4523776"/>
                  <a:pt x="679220" y="4532668"/>
                </a:cubicBezTo>
                <a:cubicBezTo>
                  <a:pt x="703062" y="4549899"/>
                  <a:pt x="729819" y="4552600"/>
                  <a:pt x="757455" y="4549888"/>
                </a:cubicBezTo>
                <a:cubicBezTo>
                  <a:pt x="771411" y="4549388"/>
                  <a:pt x="784813" y="4545464"/>
                  <a:pt x="800480" y="4544687"/>
                </a:cubicBezTo>
                <a:cubicBezTo>
                  <a:pt x="826683" y="4543964"/>
                  <a:pt x="848911" y="4540369"/>
                  <a:pt x="854186" y="4507886"/>
                </a:cubicBezTo>
                <a:cubicBezTo>
                  <a:pt x="856125" y="4519874"/>
                  <a:pt x="855799" y="4528711"/>
                  <a:pt x="862591" y="4538156"/>
                </a:cubicBezTo>
                <a:cubicBezTo>
                  <a:pt x="869937" y="4551026"/>
                  <a:pt x="882737" y="4554228"/>
                  <a:pt x="894707" y="4552292"/>
                </a:cubicBezTo>
                <a:cubicBezTo>
                  <a:pt x="908109" y="4548368"/>
                  <a:pt x="897620" y="4537763"/>
                  <a:pt x="898222" y="4530637"/>
                </a:cubicBezTo>
                <a:cubicBezTo>
                  <a:pt x="898271" y="4520086"/>
                  <a:pt x="904003" y="4512130"/>
                  <a:pt x="915093" y="4515608"/>
                </a:cubicBezTo>
                <a:cubicBezTo>
                  <a:pt x="929880" y="4520245"/>
                  <a:pt x="941850" y="4518309"/>
                  <a:pt x="956962" y="4514108"/>
                </a:cubicBezTo>
                <a:cubicBezTo>
                  <a:pt x="974940" y="4505929"/>
                  <a:pt x="993750" y="4502887"/>
                  <a:pt x="1013064" y="4513821"/>
                </a:cubicBezTo>
                <a:cubicBezTo>
                  <a:pt x="1024709" y="4520723"/>
                  <a:pt x="1034691" y="4517352"/>
                  <a:pt x="1041856" y="4507407"/>
                </a:cubicBezTo>
                <a:cubicBezTo>
                  <a:pt x="1046155" y="4501441"/>
                  <a:pt x="1050454" y="4495474"/>
                  <a:pt x="1053320" y="4491496"/>
                </a:cubicBezTo>
                <a:cubicBezTo>
                  <a:pt x="1060761" y="4483264"/>
                  <a:pt x="1063953" y="4470447"/>
                  <a:pt x="1074766" y="4472212"/>
                </a:cubicBezTo>
                <a:cubicBezTo>
                  <a:pt x="1085579" y="4473978"/>
                  <a:pt x="1085809" y="4486241"/>
                  <a:pt x="1087194" y="4494804"/>
                </a:cubicBezTo>
                <a:cubicBezTo>
                  <a:pt x="1088579" y="4503366"/>
                  <a:pt x="1094864" y="4498834"/>
                  <a:pt x="1100270" y="4499718"/>
                </a:cubicBezTo>
                <a:cubicBezTo>
                  <a:pt x="1105400" y="4498889"/>
                  <a:pt x="1110530" y="4498058"/>
                  <a:pt x="1107712" y="4491485"/>
                </a:cubicBezTo>
                <a:cubicBezTo>
                  <a:pt x="1101246" y="4473201"/>
                  <a:pt x="1110674" y="4466405"/>
                  <a:pt x="1125787" y="4462204"/>
                </a:cubicBezTo>
                <a:cubicBezTo>
                  <a:pt x="1140899" y="4458003"/>
                  <a:pt x="1141502" y="4450876"/>
                  <a:pt x="1129303" y="4440549"/>
                </a:cubicBezTo>
                <a:cubicBezTo>
                  <a:pt x="1127040" y="4437401"/>
                  <a:pt x="1121633" y="4436518"/>
                  <a:pt x="1116226" y="4435635"/>
                </a:cubicBezTo>
                <a:cubicBezTo>
                  <a:pt x="1068445" y="4422276"/>
                  <a:pt x="1018906" y="4419745"/>
                  <a:pt x="968487" y="4422628"/>
                </a:cubicBezTo>
                <a:cubicBezTo>
                  <a:pt x="928327" y="4423851"/>
                  <a:pt x="891035" y="4421097"/>
                  <a:pt x="854392" y="4400664"/>
                </a:cubicBezTo>
                <a:cubicBezTo>
                  <a:pt x="833091" y="4388294"/>
                  <a:pt x="816088" y="4369958"/>
                  <a:pt x="800518" y="4349632"/>
                </a:cubicBezTo>
                <a:cubicBezTo>
                  <a:pt x="791872" y="4372118"/>
                  <a:pt x="783600" y="4375212"/>
                  <a:pt x="763731" y="4360854"/>
                </a:cubicBezTo>
                <a:cubicBezTo>
                  <a:pt x="757770" y="4356546"/>
                  <a:pt x="752966" y="4348537"/>
                  <a:pt x="753291" y="4339698"/>
                </a:cubicBezTo>
                <a:cubicBezTo>
                  <a:pt x="752508" y="4324010"/>
                  <a:pt x="739708" y="4320809"/>
                  <a:pt x="727461" y="4321032"/>
                </a:cubicBezTo>
                <a:cubicBezTo>
                  <a:pt x="714938" y="4319543"/>
                  <a:pt x="711193" y="4328935"/>
                  <a:pt x="707448" y="4338326"/>
                </a:cubicBezTo>
                <a:cubicBezTo>
                  <a:pt x="705413" y="4347441"/>
                  <a:pt x="707075" y="4357716"/>
                  <a:pt x="698476" y="4369649"/>
                </a:cubicBezTo>
                <a:cubicBezTo>
                  <a:pt x="700283" y="4348271"/>
                  <a:pt x="689192" y="4344793"/>
                  <a:pt x="674959" y="4343580"/>
                </a:cubicBezTo>
                <a:cubicBezTo>
                  <a:pt x="662712" y="4343804"/>
                  <a:pt x="647649" y="4337454"/>
                  <a:pt x="647697" y="4326903"/>
                </a:cubicBezTo>
                <a:cubicBezTo>
                  <a:pt x="648071" y="4307513"/>
                  <a:pt x="646735" y="4288401"/>
                  <a:pt x="656212" y="4271054"/>
                </a:cubicBezTo>
                <a:cubicBezTo>
                  <a:pt x="661667" y="4261385"/>
                  <a:pt x="668229" y="4258566"/>
                  <a:pt x="680475" y="4258343"/>
                </a:cubicBezTo>
                <a:cubicBezTo>
                  <a:pt x="689579" y="4260385"/>
                  <a:pt x="693553" y="4263257"/>
                  <a:pt x="693504" y="4273808"/>
                </a:cubicBezTo>
                <a:cubicBezTo>
                  <a:pt x="694613" y="4280658"/>
                  <a:pt x="700296" y="4283253"/>
                  <a:pt x="705426" y="4282423"/>
                </a:cubicBezTo>
                <a:cubicBezTo>
                  <a:pt x="725667" y="4277392"/>
                  <a:pt x="739299" y="4285731"/>
                  <a:pt x="753207" y="4295782"/>
                </a:cubicBezTo>
                <a:cubicBezTo>
                  <a:pt x="766838" y="4304120"/>
                  <a:pt x="781071" y="4305333"/>
                  <a:pt x="791102" y="4291411"/>
                </a:cubicBezTo>
                <a:cubicBezTo>
                  <a:pt x="798267" y="4281465"/>
                  <a:pt x="802241" y="4284337"/>
                  <a:pt x="802193" y="4294889"/>
                </a:cubicBezTo>
                <a:cubicBezTo>
                  <a:pt x="803300" y="4301738"/>
                  <a:pt x="806998" y="4302898"/>
                  <a:pt x="814391" y="4305216"/>
                </a:cubicBezTo>
                <a:cubicBezTo>
                  <a:pt x="845121" y="4310790"/>
                  <a:pt x="875900" y="4305811"/>
                  <a:pt x="903307" y="4290836"/>
                </a:cubicBezTo>
                <a:cubicBezTo>
                  <a:pt x="917588" y="4281497"/>
                  <a:pt x="932978" y="4279009"/>
                  <a:pt x="948921" y="4279944"/>
                </a:cubicBezTo>
                <a:cubicBezTo>
                  <a:pt x="963154" y="4281157"/>
                  <a:pt x="976508" y="4287784"/>
                  <a:pt x="988152" y="4294686"/>
                </a:cubicBezTo>
                <a:cubicBezTo>
                  <a:pt x="994113" y="4298993"/>
                  <a:pt x="998640" y="4305290"/>
                  <a:pt x="1006359" y="4298771"/>
                </a:cubicBezTo>
                <a:cubicBezTo>
                  <a:pt x="1014078" y="4292250"/>
                  <a:pt x="1012971" y="4285401"/>
                  <a:pt x="1009876" y="4277116"/>
                </a:cubicBezTo>
                <a:cubicBezTo>
                  <a:pt x="1007058" y="4270543"/>
                  <a:pt x="1002808" y="4265959"/>
                  <a:pt x="1003410" y="4258832"/>
                </a:cubicBezTo>
                <a:cubicBezTo>
                  <a:pt x="1000363" y="4239995"/>
                  <a:pt x="990429" y="4232816"/>
                  <a:pt x="972775" y="4232157"/>
                </a:cubicBezTo>
                <a:cubicBezTo>
                  <a:pt x="940889" y="4230285"/>
                  <a:pt x="912146" y="4226148"/>
                  <a:pt x="881415" y="4220575"/>
                </a:cubicBezTo>
                <a:cubicBezTo>
                  <a:pt x="862932" y="4214777"/>
                  <a:pt x="859837" y="4206492"/>
                  <a:pt x="869591" y="4190857"/>
                </a:cubicBezTo>
                <a:cubicBezTo>
                  <a:pt x="871301" y="4190581"/>
                  <a:pt x="871024" y="4188868"/>
                  <a:pt x="870747" y="4187155"/>
                </a:cubicBezTo>
                <a:cubicBezTo>
                  <a:pt x="871398" y="4169479"/>
                  <a:pt x="881705" y="4157269"/>
                  <a:pt x="892290" y="4146771"/>
                </a:cubicBezTo>
                <a:cubicBezTo>
                  <a:pt x="899732" y="4138539"/>
                  <a:pt x="903706" y="4141410"/>
                  <a:pt x="906523" y="4147984"/>
                </a:cubicBezTo>
                <a:cubicBezTo>
                  <a:pt x="912436" y="4162841"/>
                  <a:pt x="904994" y="4171074"/>
                  <a:pt x="891591" y="4174998"/>
                </a:cubicBezTo>
                <a:cubicBezTo>
                  <a:pt x="896395" y="4183007"/>
                  <a:pt x="902633" y="4189027"/>
                  <a:pt x="911182" y="4187646"/>
                </a:cubicBezTo>
                <a:cubicBezTo>
                  <a:pt x="916312" y="4186816"/>
                  <a:pt x="916915" y="4179689"/>
                  <a:pt x="917794" y="4174275"/>
                </a:cubicBezTo>
                <a:cubicBezTo>
                  <a:pt x="920479" y="4147483"/>
                  <a:pt x="926488" y="4141241"/>
                  <a:pt x="952414" y="4138804"/>
                </a:cubicBezTo>
                <a:cubicBezTo>
                  <a:pt x="976907" y="4138357"/>
                  <a:pt x="1002556" y="4134209"/>
                  <a:pt x="1025941" y="4126913"/>
                </a:cubicBezTo>
                <a:cubicBezTo>
                  <a:pt x="1057598" y="4116522"/>
                  <a:pt x="1065546" y="4122266"/>
                  <a:pt x="1065678" y="4155630"/>
                </a:cubicBezTo>
                <a:cubicBezTo>
                  <a:pt x="1065955" y="4157343"/>
                  <a:pt x="1066232" y="4159056"/>
                  <a:pt x="1066509" y="4160768"/>
                </a:cubicBezTo>
                <a:cubicBezTo>
                  <a:pt x="1065630" y="4166181"/>
                  <a:pt x="1061609" y="4173861"/>
                  <a:pt x="1070712" y="4175902"/>
                </a:cubicBezTo>
                <a:cubicBezTo>
                  <a:pt x="1079538" y="4176233"/>
                  <a:pt x="1088642" y="4178275"/>
                  <a:pt x="1092110" y="4167170"/>
                </a:cubicBezTo>
                <a:cubicBezTo>
                  <a:pt x="1094422" y="4159768"/>
                  <a:pt x="1097011" y="4154078"/>
                  <a:pt x="1097613" y="4146951"/>
                </a:cubicBezTo>
                <a:cubicBezTo>
                  <a:pt x="1102791" y="4135571"/>
                  <a:pt x="1109354" y="4132752"/>
                  <a:pt x="1120722" y="4137943"/>
                </a:cubicBezTo>
                <a:cubicBezTo>
                  <a:pt x="1131812" y="4141420"/>
                  <a:pt x="1131486" y="4150259"/>
                  <a:pt x="1125755" y="4158215"/>
                </a:cubicBezTo>
                <a:cubicBezTo>
                  <a:pt x="1124598" y="4161917"/>
                  <a:pt x="1123165" y="4163906"/>
                  <a:pt x="1122009" y="4167606"/>
                </a:cubicBezTo>
                <a:cubicBezTo>
                  <a:pt x="1119143" y="4171584"/>
                  <a:pt x="1119975" y="4176722"/>
                  <a:pt x="1123948" y="4179593"/>
                </a:cubicBezTo>
                <a:cubicBezTo>
                  <a:pt x="1129631" y="4182188"/>
                  <a:pt x="1130511" y="4176774"/>
                  <a:pt x="1133654" y="4174509"/>
                </a:cubicBezTo>
                <a:cubicBezTo>
                  <a:pt x="1139663" y="4168266"/>
                  <a:pt x="1143684" y="4160586"/>
                  <a:pt x="1145720" y="4151472"/>
                </a:cubicBezTo>
                <a:cubicBezTo>
                  <a:pt x="1154089" y="4127275"/>
                  <a:pt x="1163795" y="4122191"/>
                  <a:pt x="1187963" y="4130582"/>
                </a:cubicBezTo>
                <a:cubicBezTo>
                  <a:pt x="1199052" y="4134060"/>
                  <a:pt x="1210420" y="4139251"/>
                  <a:pt x="1221510" y="4142728"/>
                </a:cubicBezTo>
                <a:cubicBezTo>
                  <a:pt x="1228904" y="4145048"/>
                  <a:pt x="1237730" y="4145377"/>
                  <a:pt x="1243185" y="4135708"/>
                </a:cubicBezTo>
                <a:cubicBezTo>
                  <a:pt x="1250074" y="4124052"/>
                  <a:pt x="1253264" y="4111235"/>
                  <a:pt x="1270640" y="4110182"/>
                </a:cubicBezTo>
                <a:lnTo>
                  <a:pt x="1282876" y="4108797"/>
                </a:lnTo>
                <a:lnTo>
                  <a:pt x="1286576" y="4097017"/>
                </a:lnTo>
                <a:cubicBezTo>
                  <a:pt x="1288993" y="4091741"/>
                  <a:pt x="1291968" y="4087272"/>
                  <a:pt x="1295439" y="4084293"/>
                </a:cubicBezTo>
                <a:cubicBezTo>
                  <a:pt x="1313289" y="4070389"/>
                  <a:pt x="1331138" y="4080320"/>
                  <a:pt x="1345022" y="4088265"/>
                </a:cubicBezTo>
                <a:cubicBezTo>
                  <a:pt x="1364855" y="4100182"/>
                  <a:pt x="1386671" y="4108127"/>
                  <a:pt x="1410471" y="4108127"/>
                </a:cubicBezTo>
                <a:cubicBezTo>
                  <a:pt x="1424354" y="4108127"/>
                  <a:pt x="1440221" y="4108127"/>
                  <a:pt x="1456087" y="4108127"/>
                </a:cubicBezTo>
                <a:cubicBezTo>
                  <a:pt x="1472450" y="4108127"/>
                  <a:pt x="1488688" y="4108748"/>
                  <a:pt x="1504648" y="4110424"/>
                </a:cubicBezTo>
                <a:lnTo>
                  <a:pt x="1547867" y="4118376"/>
                </a:lnTo>
                <a:lnTo>
                  <a:pt x="1565813" y="4109890"/>
                </a:lnTo>
                <a:lnTo>
                  <a:pt x="1580766" y="4100198"/>
                </a:lnTo>
                <a:lnTo>
                  <a:pt x="1565424" y="4094947"/>
                </a:lnTo>
                <a:cubicBezTo>
                  <a:pt x="1530228" y="4076440"/>
                  <a:pt x="1493627" y="4076689"/>
                  <a:pt x="1459577" y="4097923"/>
                </a:cubicBezTo>
                <a:cubicBezTo>
                  <a:pt x="1446536" y="4104920"/>
                  <a:pt x="1441032" y="4103125"/>
                  <a:pt x="1437127" y="4089196"/>
                </a:cubicBezTo>
                <a:cubicBezTo>
                  <a:pt x="1435824" y="4084553"/>
                  <a:pt x="1434522" y="4079910"/>
                  <a:pt x="1432108" y="4077249"/>
                </a:cubicBezTo>
                <a:cubicBezTo>
                  <a:pt x="1402903" y="4050384"/>
                  <a:pt x="1374133" y="4025067"/>
                  <a:pt x="1330239" y="4029031"/>
                </a:cubicBezTo>
                <a:cubicBezTo>
                  <a:pt x="1320533" y="4030083"/>
                  <a:pt x="1320775" y="4025007"/>
                  <a:pt x="1322130" y="4017950"/>
                </a:cubicBezTo>
                <a:cubicBezTo>
                  <a:pt x="1322807" y="4014421"/>
                  <a:pt x="1325030" y="4010459"/>
                  <a:pt x="1327252" y="4006497"/>
                </a:cubicBezTo>
                <a:cubicBezTo>
                  <a:pt x="1331697" y="3998573"/>
                  <a:pt x="1336577" y="3992196"/>
                  <a:pt x="1327791" y="3984645"/>
                </a:cubicBezTo>
                <a:cubicBezTo>
                  <a:pt x="1320552" y="3976660"/>
                  <a:pt x="1314560" y="3985017"/>
                  <a:pt x="1307268" y="3988732"/>
                </a:cubicBezTo>
                <a:cubicBezTo>
                  <a:pt x="1293116" y="3997709"/>
                  <a:pt x="1277419" y="4007119"/>
                  <a:pt x="1262452" y="4001302"/>
                </a:cubicBezTo>
                <a:cubicBezTo>
                  <a:pt x="1243960" y="3994802"/>
                  <a:pt x="1237536" y="4001613"/>
                  <a:pt x="1230190" y="4017027"/>
                </a:cubicBezTo>
                <a:cubicBezTo>
                  <a:pt x="1227968" y="4020989"/>
                  <a:pt x="1225746" y="4024951"/>
                  <a:pt x="1221544" y="4027799"/>
                </a:cubicBezTo>
                <a:cubicBezTo>
                  <a:pt x="1218210" y="4033741"/>
                  <a:pt x="1214007" y="4036589"/>
                  <a:pt x="1206089" y="4032133"/>
                </a:cubicBezTo>
                <a:cubicBezTo>
                  <a:pt x="1200153" y="4028790"/>
                  <a:pt x="1198415" y="4022601"/>
                  <a:pt x="1201749" y="4016657"/>
                </a:cubicBezTo>
                <a:cubicBezTo>
                  <a:pt x="1204649" y="4009165"/>
                  <a:pt x="1204459" y="4002542"/>
                  <a:pt x="1209338" y="3996166"/>
                </a:cubicBezTo>
                <a:cubicBezTo>
                  <a:pt x="1211994" y="3993750"/>
                  <a:pt x="1214651" y="3991337"/>
                  <a:pt x="1211803" y="3987128"/>
                </a:cubicBezTo>
                <a:cubicBezTo>
                  <a:pt x="1209391" y="3984467"/>
                  <a:pt x="1205188" y="3987314"/>
                  <a:pt x="1202098" y="3988181"/>
                </a:cubicBezTo>
                <a:cubicBezTo>
                  <a:pt x="1197462" y="3989482"/>
                  <a:pt x="1194371" y="3990348"/>
                  <a:pt x="1192149" y="3994309"/>
                </a:cubicBezTo>
                <a:cubicBezTo>
                  <a:pt x="1189926" y="3998271"/>
                  <a:pt x="1186834" y="3999138"/>
                  <a:pt x="1182875" y="3996910"/>
                </a:cubicBezTo>
                <a:cubicBezTo>
                  <a:pt x="1161103" y="3984655"/>
                  <a:pt x="1138843" y="3982551"/>
                  <a:pt x="1116096" y="3990600"/>
                </a:cubicBezTo>
                <a:cubicBezTo>
                  <a:pt x="1105713" y="3995181"/>
                  <a:pt x="1094896" y="3998214"/>
                  <a:pt x="1083644" y="3999701"/>
                </a:cubicBezTo>
                <a:cubicBezTo>
                  <a:pt x="1077463" y="4001435"/>
                  <a:pt x="1068191" y="4004036"/>
                  <a:pt x="1062929" y="3997164"/>
                </a:cubicBezTo>
                <a:cubicBezTo>
                  <a:pt x="1059648" y="3991408"/>
                  <a:pt x="1066073" y="3984597"/>
                  <a:pt x="1069406" y="3978654"/>
                </a:cubicBezTo>
                <a:cubicBezTo>
                  <a:pt x="1071628" y="3974692"/>
                  <a:pt x="1074286" y="3972278"/>
                  <a:pt x="1076509" y="3968316"/>
                </a:cubicBezTo>
                <a:cubicBezTo>
                  <a:pt x="1078731" y="3964354"/>
                  <a:pt x="1085590" y="3959091"/>
                  <a:pt x="1080764" y="3953768"/>
                </a:cubicBezTo>
                <a:cubicBezTo>
                  <a:pt x="1077482" y="3948011"/>
                  <a:pt x="1069754" y="3950179"/>
                  <a:pt x="1064007" y="3953460"/>
                </a:cubicBezTo>
                <a:cubicBezTo>
                  <a:pt x="1050099" y="3957360"/>
                  <a:pt x="1038413" y="3957299"/>
                  <a:pt x="1022769" y="3955009"/>
                </a:cubicBezTo>
                <a:cubicBezTo>
                  <a:pt x="987522" y="3948202"/>
                  <a:pt x="972693" y="3960707"/>
                  <a:pt x="969011" y="3995127"/>
                </a:cubicBezTo>
                <a:cubicBezTo>
                  <a:pt x="967847" y="4008807"/>
                  <a:pt x="961855" y="4017165"/>
                  <a:pt x="949059" y="4019086"/>
                </a:cubicBezTo>
                <a:cubicBezTo>
                  <a:pt x="940813" y="3989681"/>
                  <a:pt x="932999" y="3961824"/>
                  <a:pt x="924754" y="3932419"/>
                </a:cubicBezTo>
                <a:cubicBezTo>
                  <a:pt x="945954" y="3924804"/>
                  <a:pt x="948420" y="3915766"/>
                  <a:pt x="938332" y="3903571"/>
                </a:cubicBezTo>
                <a:cubicBezTo>
                  <a:pt x="935484" y="3899362"/>
                  <a:pt x="928435" y="3898000"/>
                  <a:pt x="930223" y="3892490"/>
                </a:cubicBezTo>
                <a:cubicBezTo>
                  <a:pt x="933557" y="3886547"/>
                  <a:pt x="940173" y="3886362"/>
                  <a:pt x="945244" y="3886608"/>
                </a:cubicBezTo>
                <a:cubicBezTo>
                  <a:pt x="949879" y="3885308"/>
                  <a:pt x="953404" y="3885988"/>
                  <a:pt x="956930" y="3886670"/>
                </a:cubicBezTo>
                <a:cubicBezTo>
                  <a:pt x="967069" y="3887165"/>
                  <a:pt x="971271" y="3884317"/>
                  <a:pt x="969778" y="3873050"/>
                </a:cubicBezTo>
                <a:cubicBezTo>
                  <a:pt x="969587" y="3866426"/>
                  <a:pt x="971619" y="3855840"/>
                  <a:pt x="980648" y="3858316"/>
                </a:cubicBezTo>
                <a:lnTo>
                  <a:pt x="1012245" y="3855626"/>
                </a:lnTo>
                <a:lnTo>
                  <a:pt x="997346" y="3841601"/>
                </a:lnTo>
                <a:cubicBezTo>
                  <a:pt x="988013" y="3827295"/>
                  <a:pt x="975538" y="3815255"/>
                  <a:pt x="958487" y="3807469"/>
                </a:cubicBezTo>
                <a:cubicBezTo>
                  <a:pt x="943146" y="3799407"/>
                  <a:pt x="927804" y="3791345"/>
                  <a:pt x="916763" y="3777316"/>
                </a:cubicBezTo>
                <a:cubicBezTo>
                  <a:pt x="909273" y="3796100"/>
                  <a:pt x="922855" y="3814989"/>
                  <a:pt x="915365" y="3833772"/>
                </a:cubicBezTo>
                <a:cubicBezTo>
                  <a:pt x="896376" y="3814000"/>
                  <a:pt x="896376" y="3814000"/>
                  <a:pt x="874376" y="3829859"/>
                </a:cubicBezTo>
                <a:cubicBezTo>
                  <a:pt x="864670" y="3834943"/>
                  <a:pt x="858107" y="3837761"/>
                  <a:pt x="847016" y="3834283"/>
                </a:cubicBezTo>
                <a:cubicBezTo>
                  <a:pt x="817719" y="3826721"/>
                  <a:pt x="788975" y="3822583"/>
                  <a:pt x="760233" y="3818446"/>
                </a:cubicBezTo>
                <a:cubicBezTo>
                  <a:pt x="672015" y="3804598"/>
                  <a:pt x="583749" y="3801301"/>
                  <a:pt x="496411" y="3782040"/>
                </a:cubicBezTo>
                <a:cubicBezTo>
                  <a:pt x="489295" y="3781433"/>
                  <a:pt x="479035" y="3783092"/>
                  <a:pt x="477650" y="3774530"/>
                </a:cubicBezTo>
                <a:cubicBezTo>
                  <a:pt x="474556" y="3766245"/>
                  <a:pt x="482551" y="3761438"/>
                  <a:pt x="486850" y="3755470"/>
                </a:cubicBezTo>
                <a:cubicBezTo>
                  <a:pt x="491426" y="3751216"/>
                  <a:pt x="497712" y="3746684"/>
                  <a:pt x="493184" y="3740389"/>
                </a:cubicBezTo>
                <a:cubicBezTo>
                  <a:pt x="490090" y="3732103"/>
                  <a:pt x="482696" y="3729784"/>
                  <a:pt x="475580" y="3729178"/>
                </a:cubicBezTo>
                <a:cubicBezTo>
                  <a:pt x="470450" y="3730007"/>
                  <a:pt x="465320" y="3730837"/>
                  <a:pt x="460190" y="3731667"/>
                </a:cubicBezTo>
                <a:cubicBezTo>
                  <a:pt x="435974" y="3733826"/>
                  <a:pt x="420079" y="3722339"/>
                  <a:pt x="416202" y="3698365"/>
                </a:cubicBezTo>
                <a:cubicBezTo>
                  <a:pt x="414818" y="3689803"/>
                  <a:pt x="413433" y="3681241"/>
                  <a:pt x="415468" y="3672127"/>
                </a:cubicBezTo>
                <a:cubicBezTo>
                  <a:pt x="415516" y="3661575"/>
                  <a:pt x="407845" y="3657544"/>
                  <a:pt x="398140" y="3662628"/>
                </a:cubicBezTo>
                <a:cubicBezTo>
                  <a:pt x="380162" y="3670808"/>
                  <a:pt x="373827" y="3685889"/>
                  <a:pt x="379415" y="3709587"/>
                </a:cubicBezTo>
                <a:cubicBezTo>
                  <a:pt x="365230" y="3697823"/>
                  <a:pt x="354742" y="3687218"/>
                  <a:pt x="347396" y="3674350"/>
                </a:cubicBezTo>
                <a:cubicBezTo>
                  <a:pt x="340051" y="3661480"/>
                  <a:pt x="340196" y="3629826"/>
                  <a:pt x="350503" y="3617616"/>
                </a:cubicBezTo>
                <a:cubicBezTo>
                  <a:pt x="363955" y="3603141"/>
                  <a:pt x="380728" y="3609214"/>
                  <a:pt x="393806" y="3614128"/>
                </a:cubicBezTo>
                <a:cubicBezTo>
                  <a:pt x="412566" y="3621637"/>
                  <a:pt x="432484" y="3625445"/>
                  <a:pt x="453002" y="3622127"/>
                </a:cubicBezTo>
                <a:cubicBezTo>
                  <a:pt x="464972" y="3620190"/>
                  <a:pt x="478652" y="3617978"/>
                  <a:pt x="492330" y="3615766"/>
                </a:cubicBezTo>
                <a:cubicBezTo>
                  <a:pt x="548758" y="3606640"/>
                  <a:pt x="604860" y="3606353"/>
                  <a:pt x="655965" y="3640260"/>
                </a:cubicBezTo>
                <a:cubicBezTo>
                  <a:pt x="675557" y="3652906"/>
                  <a:pt x="684986" y="3646111"/>
                  <a:pt x="690212" y="3624178"/>
                </a:cubicBezTo>
                <a:cubicBezTo>
                  <a:pt x="691368" y="3620478"/>
                  <a:pt x="687117" y="3615893"/>
                  <a:pt x="691969" y="3613351"/>
                </a:cubicBezTo>
                <a:cubicBezTo>
                  <a:pt x="697100" y="3612522"/>
                  <a:pt x="701074" y="3615393"/>
                  <a:pt x="703338" y="3618542"/>
                </a:cubicBezTo>
                <a:cubicBezTo>
                  <a:pt x="705601" y="3621690"/>
                  <a:pt x="707865" y="3624838"/>
                  <a:pt x="709852" y="3626274"/>
                </a:cubicBezTo>
                <a:cubicBezTo>
                  <a:pt x="716366" y="3634006"/>
                  <a:pt x="724314" y="3639750"/>
                  <a:pt x="731478" y="3629805"/>
                </a:cubicBezTo>
                <a:cubicBezTo>
                  <a:pt x="740354" y="3619584"/>
                  <a:pt x="726397" y="3620084"/>
                  <a:pt x="722147" y="3615500"/>
                </a:cubicBezTo>
                <a:cubicBezTo>
                  <a:pt x="721869" y="3613787"/>
                  <a:pt x="720160" y="3614064"/>
                  <a:pt x="719882" y="3612352"/>
                </a:cubicBezTo>
                <a:cubicBezTo>
                  <a:pt x="715909" y="3609480"/>
                  <a:pt x="713369" y="3604619"/>
                  <a:pt x="716234" y="3600641"/>
                </a:cubicBezTo>
                <a:cubicBezTo>
                  <a:pt x="718823" y="3594951"/>
                  <a:pt x="722243" y="3594397"/>
                  <a:pt x="727927" y="3596992"/>
                </a:cubicBezTo>
                <a:cubicBezTo>
                  <a:pt x="750107" y="3603949"/>
                  <a:pt x="767809" y="3594057"/>
                  <a:pt x="778442" y="3573009"/>
                </a:cubicBezTo>
                <a:cubicBezTo>
                  <a:pt x="781307" y="3569030"/>
                  <a:pt x="787594" y="3564499"/>
                  <a:pt x="786763" y="3559363"/>
                </a:cubicBezTo>
                <a:cubicBezTo>
                  <a:pt x="783716" y="3540526"/>
                  <a:pt x="761861" y="3524731"/>
                  <a:pt x="745315" y="3530922"/>
                </a:cubicBezTo>
                <a:cubicBezTo>
                  <a:pt x="712225" y="3543302"/>
                  <a:pt x="678906" y="3543419"/>
                  <a:pt x="643924" y="3533261"/>
                </a:cubicBezTo>
                <a:cubicBezTo>
                  <a:pt x="631401" y="3531773"/>
                  <a:pt x="618878" y="3530283"/>
                  <a:pt x="610003" y="3540505"/>
                </a:cubicBezTo>
                <a:cubicBezTo>
                  <a:pt x="602285" y="3547024"/>
                  <a:pt x="598588" y="3545865"/>
                  <a:pt x="595216" y="3535868"/>
                </a:cubicBezTo>
                <a:cubicBezTo>
                  <a:pt x="591290" y="3522445"/>
                  <a:pt x="581356" y="3515266"/>
                  <a:pt x="567123" y="3514053"/>
                </a:cubicBezTo>
                <a:cubicBezTo>
                  <a:pt x="552613" y="3511128"/>
                  <a:pt x="536392" y="3508480"/>
                  <a:pt x="520172" y="3505831"/>
                </a:cubicBezTo>
                <a:cubicBezTo>
                  <a:pt x="505939" y="3504619"/>
                  <a:pt x="499147" y="3495175"/>
                  <a:pt x="498642" y="3481198"/>
                </a:cubicBezTo>
                <a:cubicBezTo>
                  <a:pt x="498365" y="3479486"/>
                  <a:pt x="497811" y="3476061"/>
                  <a:pt x="498968" y="3472360"/>
                </a:cubicBezTo>
                <a:cubicBezTo>
                  <a:pt x="497583" y="3463798"/>
                  <a:pt x="491345" y="3457777"/>
                  <a:pt x="482795" y="3459160"/>
                </a:cubicBezTo>
                <a:cubicBezTo>
                  <a:pt x="475678" y="3458554"/>
                  <a:pt x="477063" y="3467117"/>
                  <a:pt x="478171" y="3473965"/>
                </a:cubicBezTo>
                <a:cubicBezTo>
                  <a:pt x="477569" y="3481092"/>
                  <a:pt x="478677" y="3487942"/>
                  <a:pt x="468694" y="3491314"/>
                </a:cubicBezTo>
                <a:cubicBezTo>
                  <a:pt x="453305" y="3493802"/>
                  <a:pt x="436856" y="3478890"/>
                  <a:pt x="437783" y="3462925"/>
                </a:cubicBezTo>
                <a:cubicBezTo>
                  <a:pt x="436952" y="3457789"/>
                  <a:pt x="439819" y="3453811"/>
                  <a:pt x="435568" y="3449227"/>
                </a:cubicBezTo>
                <a:cubicBezTo>
                  <a:pt x="430438" y="3450057"/>
                  <a:pt x="431269" y="3455193"/>
                  <a:pt x="428126" y="3457458"/>
                </a:cubicBezTo>
                <a:cubicBezTo>
                  <a:pt x="421238" y="3469115"/>
                  <a:pt x="414399" y="3470222"/>
                  <a:pt x="405621" y="3459341"/>
                </a:cubicBezTo>
                <a:cubicBezTo>
                  <a:pt x="394024" y="3441887"/>
                  <a:pt x="378130" y="3430400"/>
                  <a:pt x="362511" y="3420626"/>
                </a:cubicBezTo>
                <a:cubicBezTo>
                  <a:pt x="344630" y="3407704"/>
                  <a:pt x="328180" y="3392792"/>
                  <a:pt x="322593" y="3369094"/>
                </a:cubicBezTo>
                <a:cubicBezTo>
                  <a:pt x="319499" y="3360809"/>
                  <a:pt x="314417" y="3351087"/>
                  <a:pt x="305314" y="3349046"/>
                </a:cubicBezTo>
                <a:cubicBezTo>
                  <a:pt x="268346" y="3337452"/>
                  <a:pt x="251439" y="3298013"/>
                  <a:pt x="215628" y="3282718"/>
                </a:cubicBezTo>
                <a:cubicBezTo>
                  <a:pt x="205971" y="3277252"/>
                  <a:pt x="206296" y="3268414"/>
                  <a:pt x="208331" y="3259298"/>
                </a:cubicBezTo>
                <a:cubicBezTo>
                  <a:pt x="212076" y="3249906"/>
                  <a:pt x="221457" y="3253661"/>
                  <a:pt x="227417" y="3257969"/>
                </a:cubicBezTo>
                <a:cubicBezTo>
                  <a:pt x="239062" y="3264872"/>
                  <a:pt x="249044" y="3261501"/>
                  <a:pt x="258196" y="3252991"/>
                </a:cubicBezTo>
                <a:cubicBezTo>
                  <a:pt x="268780" y="3242493"/>
                  <a:pt x="281906" y="3236856"/>
                  <a:pt x="297295" y="3234368"/>
                </a:cubicBezTo>
                <a:cubicBezTo>
                  <a:pt x="323221" y="3231931"/>
                  <a:pt x="339947" y="3248556"/>
                  <a:pt x="336984" y="3273636"/>
                </a:cubicBezTo>
                <a:cubicBezTo>
                  <a:pt x="336105" y="3279050"/>
                  <a:pt x="335503" y="3286175"/>
                  <a:pt x="336333" y="3291312"/>
                </a:cubicBezTo>
                <a:cubicBezTo>
                  <a:pt x="336611" y="3293025"/>
                  <a:pt x="335178" y="3295014"/>
                  <a:pt x="335178" y="3295014"/>
                </a:cubicBezTo>
                <a:cubicBezTo>
                  <a:pt x="336888" y="3294737"/>
                  <a:pt x="336888" y="3294737"/>
                  <a:pt x="338321" y="3292748"/>
                </a:cubicBezTo>
                <a:cubicBezTo>
                  <a:pt x="345160" y="3291643"/>
                  <a:pt x="350290" y="3290813"/>
                  <a:pt x="357407" y="3291419"/>
                </a:cubicBezTo>
                <a:cubicBezTo>
                  <a:pt x="391281" y="3294727"/>
                  <a:pt x="400709" y="3287931"/>
                  <a:pt x="405707" y="3253736"/>
                </a:cubicBezTo>
                <a:cubicBezTo>
                  <a:pt x="406634" y="3237770"/>
                  <a:pt x="416340" y="3232687"/>
                  <a:pt x="432283" y="3233622"/>
                </a:cubicBezTo>
                <a:cubicBezTo>
                  <a:pt x="444529" y="3233399"/>
                  <a:pt x="452476" y="3239143"/>
                  <a:pt x="461256" y="3250024"/>
                </a:cubicBezTo>
                <a:cubicBezTo>
                  <a:pt x="485603" y="3281230"/>
                  <a:pt x="518272" y="3298789"/>
                  <a:pt x="558985" y="3300992"/>
                </a:cubicBezTo>
                <a:cubicBezTo>
                  <a:pt x="593135" y="3306012"/>
                  <a:pt x="593135" y="3306012"/>
                  <a:pt x="580757" y="3272869"/>
                </a:cubicBezTo>
                <a:cubicBezTo>
                  <a:pt x="574291" y="3254587"/>
                  <a:pt x="576326" y="3245471"/>
                  <a:pt x="590606" y="3236133"/>
                </a:cubicBezTo>
                <a:cubicBezTo>
                  <a:pt x="599891" y="3260989"/>
                  <a:pt x="605852" y="3265296"/>
                  <a:pt x="631777" y="3262861"/>
                </a:cubicBezTo>
                <a:cubicBezTo>
                  <a:pt x="648877" y="3260096"/>
                  <a:pt x="666855" y="3251917"/>
                  <a:pt x="681594" y="3267105"/>
                </a:cubicBezTo>
                <a:cubicBezTo>
                  <a:pt x="681871" y="3268817"/>
                  <a:pt x="683581" y="3268541"/>
                  <a:pt x="685291" y="3268264"/>
                </a:cubicBezTo>
                <a:cubicBezTo>
                  <a:pt x="704702" y="3258096"/>
                  <a:pt x="712469" y="3241025"/>
                  <a:pt x="710578" y="3218487"/>
                </a:cubicBezTo>
                <a:cubicBezTo>
                  <a:pt x="708640" y="3206500"/>
                  <a:pt x="706702" y="3194514"/>
                  <a:pt x="719550" y="3187164"/>
                </a:cubicBezTo>
                <a:cubicBezTo>
                  <a:pt x="720983" y="3185175"/>
                  <a:pt x="725559" y="3180921"/>
                  <a:pt x="726390" y="3186058"/>
                </a:cubicBezTo>
                <a:cubicBezTo>
                  <a:pt x="730315" y="3199480"/>
                  <a:pt x="742561" y="3199257"/>
                  <a:pt x="753652" y="3202735"/>
                </a:cubicBezTo>
                <a:cubicBezTo>
                  <a:pt x="766452" y="3205936"/>
                  <a:pt x="774677" y="3213392"/>
                  <a:pt x="775182" y="3227368"/>
                </a:cubicBezTo>
                <a:cubicBezTo>
                  <a:pt x="775965" y="3243056"/>
                  <a:pt x="784743" y="3253937"/>
                  <a:pt x="799530" y="3258574"/>
                </a:cubicBezTo>
                <a:cubicBezTo>
                  <a:pt x="812884" y="3265200"/>
                  <a:pt x="824023" y="3258128"/>
                  <a:pt x="834608" y="3247629"/>
                </a:cubicBezTo>
                <a:cubicBezTo>
                  <a:pt x="843206" y="3235696"/>
                  <a:pt x="847733" y="3241993"/>
                  <a:pt x="849395" y="3252267"/>
                </a:cubicBezTo>
                <a:cubicBezTo>
                  <a:pt x="851887" y="3267679"/>
                  <a:pt x="861268" y="3271433"/>
                  <a:pt x="874394" y="3265796"/>
                </a:cubicBezTo>
                <a:cubicBezTo>
                  <a:pt x="877814" y="3265243"/>
                  <a:pt x="881233" y="3264689"/>
                  <a:pt x="884376" y="3262425"/>
                </a:cubicBezTo>
                <a:cubicBezTo>
                  <a:pt x="899211" y="3256510"/>
                  <a:pt x="911458" y="3256288"/>
                  <a:pt x="921067" y="3272306"/>
                </a:cubicBezTo>
                <a:cubicBezTo>
                  <a:pt x="932109" y="3286335"/>
                  <a:pt x="948884" y="3292408"/>
                  <a:pt x="964549" y="3291631"/>
                </a:cubicBezTo>
                <a:cubicBezTo>
                  <a:pt x="977073" y="3293120"/>
                  <a:pt x="990752" y="3290908"/>
                  <a:pt x="984286" y="3272625"/>
                </a:cubicBezTo>
                <a:cubicBezTo>
                  <a:pt x="983455" y="3267487"/>
                  <a:pt x="984057" y="3260361"/>
                  <a:pt x="984936" y="3254948"/>
                </a:cubicBezTo>
                <a:cubicBezTo>
                  <a:pt x="982998" y="3242961"/>
                  <a:pt x="986189" y="3230144"/>
                  <a:pt x="977688" y="3220976"/>
                </a:cubicBezTo>
                <a:cubicBezTo>
                  <a:pt x="955555" y="3203469"/>
                  <a:pt x="953388" y="3179218"/>
                  <a:pt x="949234" y="3153532"/>
                </a:cubicBezTo>
                <a:cubicBezTo>
                  <a:pt x="962311" y="3158446"/>
                  <a:pt x="975389" y="3163360"/>
                  <a:pt x="989068" y="3161148"/>
                </a:cubicBezTo>
                <a:cubicBezTo>
                  <a:pt x="1005890" y="3156670"/>
                  <a:pt x="1022110" y="3159318"/>
                  <a:pt x="1037452" y="3167380"/>
                </a:cubicBezTo>
                <a:cubicBezTo>
                  <a:pt x="1050805" y="3174007"/>
                  <a:pt x="1065593" y="3178644"/>
                  <a:pt x="1080379" y="3183282"/>
                </a:cubicBezTo>
                <a:cubicBezTo>
                  <a:pt x="1123308" y="3199183"/>
                  <a:pt x="1169103" y="3211106"/>
                  <a:pt x="1209996" y="3236121"/>
                </a:cubicBezTo>
                <a:cubicBezTo>
                  <a:pt x="1219653" y="3241588"/>
                  <a:pt x="1224230" y="3237334"/>
                  <a:pt x="1226264" y="3228218"/>
                </a:cubicBezTo>
                <a:cubicBezTo>
                  <a:pt x="1227420" y="3224517"/>
                  <a:pt x="1228022" y="3217391"/>
                  <a:pt x="1235140" y="3217998"/>
                </a:cubicBezTo>
                <a:cubicBezTo>
                  <a:pt x="1240546" y="3218880"/>
                  <a:pt x="1241653" y="3225730"/>
                  <a:pt x="1242208" y="3229155"/>
                </a:cubicBezTo>
                <a:cubicBezTo>
                  <a:pt x="1245302" y="3237440"/>
                  <a:pt x="1248119" y="3244013"/>
                  <a:pt x="1255236" y="3244620"/>
                </a:cubicBezTo>
                <a:cubicBezTo>
                  <a:pt x="1264063" y="3244949"/>
                  <a:pt x="1272010" y="3250692"/>
                  <a:pt x="1280837" y="3251022"/>
                </a:cubicBezTo>
                <a:cubicBezTo>
                  <a:pt x="1293360" y="3252511"/>
                  <a:pt x="1296178" y="3259085"/>
                  <a:pt x="1292710" y="3270188"/>
                </a:cubicBezTo>
                <a:cubicBezTo>
                  <a:pt x="1283233" y="3287536"/>
                  <a:pt x="1297466" y="3288748"/>
                  <a:pt x="1308834" y="3293938"/>
                </a:cubicBezTo>
                <a:cubicBezTo>
                  <a:pt x="1323897" y="3300289"/>
                  <a:pt x="1321682" y="3286589"/>
                  <a:pt x="1323994" y="3279186"/>
                </a:cubicBezTo>
                <a:cubicBezTo>
                  <a:pt x="1325151" y="3275485"/>
                  <a:pt x="1324596" y="3272060"/>
                  <a:pt x="1329726" y="3271231"/>
                </a:cubicBezTo>
                <a:cubicBezTo>
                  <a:pt x="1334531" y="3279240"/>
                  <a:pt x="1341045" y="3286972"/>
                  <a:pt x="1344417" y="3296970"/>
                </a:cubicBezTo>
                <a:cubicBezTo>
                  <a:pt x="1348944" y="3303266"/>
                  <a:pt x="1354905" y="3307574"/>
                  <a:pt x="1361745" y="3306468"/>
                </a:cubicBezTo>
                <a:cubicBezTo>
                  <a:pt x="1370294" y="3305085"/>
                  <a:pt x="1368910" y="3296523"/>
                  <a:pt x="1369789" y="3291109"/>
                </a:cubicBezTo>
                <a:cubicBezTo>
                  <a:pt x="1377929" y="3254649"/>
                  <a:pt x="1397064" y="3242768"/>
                  <a:pt x="1433477" y="3250937"/>
                </a:cubicBezTo>
                <a:cubicBezTo>
                  <a:pt x="1440871" y="3253256"/>
                  <a:pt x="1447988" y="3253862"/>
                  <a:pt x="1453948" y="3258169"/>
                </a:cubicBezTo>
                <a:cubicBezTo>
                  <a:pt x="1485509" y="3268880"/>
                  <a:pt x="1511989" y="3269869"/>
                  <a:pt x="1531220" y="3236886"/>
                </a:cubicBezTo>
                <a:cubicBezTo>
                  <a:pt x="1531220" y="3236886"/>
                  <a:pt x="1532930" y="3236611"/>
                  <a:pt x="1532654" y="3234897"/>
                </a:cubicBezTo>
                <a:cubicBezTo>
                  <a:pt x="1540649" y="3230090"/>
                  <a:pt x="1547212" y="3227271"/>
                  <a:pt x="1556592" y="3231026"/>
                </a:cubicBezTo>
                <a:cubicBezTo>
                  <a:pt x="1560289" y="3232185"/>
                  <a:pt x="1564262" y="3235058"/>
                  <a:pt x="1563383" y="3240470"/>
                </a:cubicBezTo>
                <a:cubicBezTo>
                  <a:pt x="1563059" y="3249310"/>
                  <a:pt x="1554785" y="3252405"/>
                  <a:pt x="1548222" y="3255224"/>
                </a:cubicBezTo>
                <a:cubicBezTo>
                  <a:pt x="1543094" y="3256053"/>
                  <a:pt x="1536530" y="3258871"/>
                  <a:pt x="1537362" y="3264009"/>
                </a:cubicBezTo>
                <a:cubicBezTo>
                  <a:pt x="1536759" y="3271135"/>
                  <a:pt x="1545032" y="3268040"/>
                  <a:pt x="1549005" y="3270911"/>
                </a:cubicBezTo>
                <a:cubicBezTo>
                  <a:pt x="1558109" y="3272953"/>
                  <a:pt x="1566936" y="3273283"/>
                  <a:pt x="1576039" y="3275326"/>
                </a:cubicBezTo>
                <a:cubicBezTo>
                  <a:pt x="1588562" y="3276814"/>
                  <a:pt x="1599652" y="3280292"/>
                  <a:pt x="1608154" y="3289461"/>
                </a:cubicBezTo>
                <a:cubicBezTo>
                  <a:pt x="1614392" y="3295480"/>
                  <a:pt x="1619522" y="3294651"/>
                  <a:pt x="1627517" y="3289843"/>
                </a:cubicBezTo>
                <a:cubicBezTo>
                  <a:pt x="1650072" y="3277410"/>
                  <a:pt x="1666292" y="3280059"/>
                  <a:pt x="1685004" y="3298118"/>
                </a:cubicBezTo>
                <a:cubicBezTo>
                  <a:pt x="1695215" y="3307010"/>
                  <a:pt x="1702284" y="3318167"/>
                  <a:pt x="1711062" y="3329048"/>
                </a:cubicBezTo>
                <a:cubicBezTo>
                  <a:pt x="1721826" y="3341364"/>
                  <a:pt x="1735181" y="3347990"/>
                  <a:pt x="1751401" y="3350639"/>
                </a:cubicBezTo>
                <a:cubicBezTo>
                  <a:pt x="1769332" y="3353011"/>
                  <a:pt x="1777327" y="3348204"/>
                  <a:pt x="1782831" y="3327984"/>
                </a:cubicBezTo>
                <a:cubicBezTo>
                  <a:pt x="1788057" y="3306052"/>
                  <a:pt x="1799749" y="3302405"/>
                  <a:pt x="1820497" y="3311349"/>
                </a:cubicBezTo>
                <a:cubicBezTo>
                  <a:pt x="1827891" y="3313668"/>
                  <a:pt x="1831864" y="3316540"/>
                  <a:pt x="1840137" y="3313445"/>
                </a:cubicBezTo>
                <a:cubicBezTo>
                  <a:pt x="1859549" y="3303277"/>
                  <a:pt x="1859549" y="3303277"/>
                  <a:pt x="1863148" y="3325538"/>
                </a:cubicBezTo>
                <a:lnTo>
                  <a:pt x="1863449" y="3327395"/>
                </a:lnTo>
                <a:lnTo>
                  <a:pt x="1889818" y="3335946"/>
                </a:lnTo>
                <a:lnTo>
                  <a:pt x="1899585" y="3336631"/>
                </a:lnTo>
                <a:lnTo>
                  <a:pt x="1901584" y="3335356"/>
                </a:lnTo>
                <a:cubicBezTo>
                  <a:pt x="1906333" y="3332172"/>
                  <a:pt x="1911117" y="3329202"/>
                  <a:pt x="1916108" y="3327516"/>
                </a:cubicBezTo>
                <a:cubicBezTo>
                  <a:pt x="1937229" y="3317071"/>
                  <a:pt x="1960370" y="3316404"/>
                  <a:pt x="1980344" y="3323277"/>
                </a:cubicBezTo>
                <a:lnTo>
                  <a:pt x="1981064" y="3323697"/>
                </a:lnTo>
                <a:lnTo>
                  <a:pt x="1992896" y="3319009"/>
                </a:lnTo>
                <a:cubicBezTo>
                  <a:pt x="2000189" y="3315294"/>
                  <a:pt x="2006804" y="3315108"/>
                  <a:pt x="2014288" y="3318017"/>
                </a:cubicBezTo>
                <a:cubicBezTo>
                  <a:pt x="2032102" y="3328045"/>
                  <a:pt x="2049535" y="3324825"/>
                  <a:pt x="2067212" y="3316530"/>
                </a:cubicBezTo>
                <a:cubicBezTo>
                  <a:pt x="2091747" y="3302970"/>
                  <a:pt x="2112756" y="3288731"/>
                  <a:pt x="2132465" y="3269850"/>
                </a:cubicBezTo>
                <a:cubicBezTo>
                  <a:pt x="2137005" y="3265237"/>
                  <a:pt x="2141546" y="3260625"/>
                  <a:pt x="2146550" y="3256926"/>
                </a:cubicBezTo>
                <a:lnTo>
                  <a:pt x="2156801" y="3252403"/>
                </a:lnTo>
                <a:lnTo>
                  <a:pt x="2142613" y="3241683"/>
                </a:lnTo>
                <a:cubicBezTo>
                  <a:pt x="2132956" y="3236216"/>
                  <a:pt x="2125840" y="3235609"/>
                  <a:pt x="2116410" y="3242406"/>
                </a:cubicBezTo>
                <a:cubicBezTo>
                  <a:pt x="2108692" y="3248927"/>
                  <a:pt x="2102960" y="3256882"/>
                  <a:pt x="2092147" y="3255117"/>
                </a:cubicBezTo>
                <a:cubicBezTo>
                  <a:pt x="2081610" y="3255063"/>
                  <a:pt x="2078238" y="3245065"/>
                  <a:pt x="2072001" y="3239046"/>
                </a:cubicBezTo>
                <a:cubicBezTo>
                  <a:pt x="2059935" y="3262082"/>
                  <a:pt x="2059935" y="3262082"/>
                  <a:pt x="2036923" y="3249990"/>
                </a:cubicBezTo>
                <a:cubicBezTo>
                  <a:pt x="2027543" y="3246235"/>
                  <a:pt x="2017885" y="3240769"/>
                  <a:pt x="2007023" y="3249553"/>
                </a:cubicBezTo>
                <a:cubicBezTo>
                  <a:pt x="1983036" y="3263976"/>
                  <a:pt x="1977630" y="3263094"/>
                  <a:pt x="1960073" y="3241332"/>
                </a:cubicBezTo>
                <a:cubicBezTo>
                  <a:pt x="1951572" y="3232164"/>
                  <a:pt x="1943071" y="3222996"/>
                  <a:pt x="1932859" y="3214104"/>
                </a:cubicBezTo>
                <a:cubicBezTo>
                  <a:pt x="1909896" y="3191459"/>
                  <a:pt x="1901347" y="3192842"/>
                  <a:pt x="1884705" y="3220135"/>
                </a:cubicBezTo>
                <a:cubicBezTo>
                  <a:pt x="1880405" y="3226102"/>
                  <a:pt x="1878093" y="3233504"/>
                  <a:pt x="1872361" y="3241460"/>
                </a:cubicBezTo>
                <a:cubicBezTo>
                  <a:pt x="1866726" y="3228314"/>
                  <a:pt x="1861644" y="3218592"/>
                  <a:pt x="1856009" y="3205446"/>
                </a:cubicBezTo>
                <a:cubicBezTo>
                  <a:pt x="1853144" y="3209424"/>
                  <a:pt x="1853420" y="3211136"/>
                  <a:pt x="1851987" y="3213125"/>
                </a:cubicBezTo>
                <a:cubicBezTo>
                  <a:pt x="1841583" y="3246437"/>
                  <a:pt x="1824483" y="3249203"/>
                  <a:pt x="1801244" y="3224847"/>
                </a:cubicBezTo>
                <a:cubicBezTo>
                  <a:pt x="1796993" y="3220262"/>
                  <a:pt x="1792741" y="3215678"/>
                  <a:pt x="1788215" y="3209382"/>
                </a:cubicBezTo>
                <a:cubicBezTo>
                  <a:pt x="1785951" y="3206234"/>
                  <a:pt x="1783687" y="3203085"/>
                  <a:pt x="1786276" y="3197395"/>
                </a:cubicBezTo>
                <a:cubicBezTo>
                  <a:pt x="1798017" y="3183196"/>
                  <a:pt x="1786372" y="3176293"/>
                  <a:pt x="1776439" y="3169114"/>
                </a:cubicBezTo>
                <a:cubicBezTo>
                  <a:pt x="1747466" y="3152713"/>
                  <a:pt x="1715302" y="3149128"/>
                  <a:pt x="1683139" y="3145544"/>
                </a:cubicBezTo>
                <a:cubicBezTo>
                  <a:pt x="1631613" y="3141577"/>
                  <a:pt x="1578930" y="3141311"/>
                  <a:pt x="1530920" y="3115689"/>
                </a:cubicBezTo>
                <a:cubicBezTo>
                  <a:pt x="1515580" y="3107626"/>
                  <a:pt x="1499637" y="3106691"/>
                  <a:pt x="1482814" y="3111168"/>
                </a:cubicBezTo>
                <a:cubicBezTo>
                  <a:pt x="1469411" y="3115093"/>
                  <a:pt x="1456611" y="3111892"/>
                  <a:pt x="1446676" y="3104712"/>
                </a:cubicBezTo>
                <a:lnTo>
                  <a:pt x="1444437" y="3103774"/>
                </a:lnTo>
                <a:lnTo>
                  <a:pt x="1435779" y="3109678"/>
                </a:lnTo>
                <a:cubicBezTo>
                  <a:pt x="1427375" y="3115373"/>
                  <a:pt x="1421628" y="3118654"/>
                  <a:pt x="1411054" y="3116611"/>
                </a:cubicBezTo>
                <a:cubicBezTo>
                  <a:pt x="1383288" y="3112713"/>
                  <a:pt x="1356393" y="3111910"/>
                  <a:pt x="1329498" y="3111106"/>
                </a:cubicBezTo>
                <a:cubicBezTo>
                  <a:pt x="1246830" y="3107582"/>
                  <a:pt x="1165222" y="3113777"/>
                  <a:pt x="1082798" y="3105177"/>
                </a:cubicBezTo>
                <a:cubicBezTo>
                  <a:pt x="1076183" y="3105363"/>
                  <a:pt x="1066911" y="3107964"/>
                  <a:pt x="1064741" y="3100225"/>
                </a:cubicBezTo>
                <a:cubicBezTo>
                  <a:pt x="1061025" y="3092920"/>
                  <a:pt x="1067884" y="3087659"/>
                  <a:pt x="1071218" y="3081716"/>
                </a:cubicBezTo>
                <a:cubicBezTo>
                  <a:pt x="1074986" y="3077320"/>
                  <a:pt x="1080299" y="3072492"/>
                  <a:pt x="1075473" y="3067168"/>
                </a:cubicBezTo>
                <a:cubicBezTo>
                  <a:pt x="1071757" y="3059863"/>
                  <a:pt x="1064708" y="3058502"/>
                  <a:pt x="1058091" y="3058687"/>
                </a:cubicBezTo>
                <a:cubicBezTo>
                  <a:pt x="1053456" y="3059988"/>
                  <a:pt x="1048819" y="3061289"/>
                  <a:pt x="1044184" y="3062589"/>
                </a:cubicBezTo>
                <a:cubicBezTo>
                  <a:pt x="1022114" y="3067109"/>
                  <a:pt x="1006278" y="3058195"/>
                  <a:pt x="1000202" y="3036529"/>
                </a:cubicBezTo>
                <a:cubicBezTo>
                  <a:pt x="998033" y="3028791"/>
                  <a:pt x="995863" y="3021052"/>
                  <a:pt x="996783" y="3012449"/>
                </a:cubicBezTo>
                <a:cubicBezTo>
                  <a:pt x="995723" y="3002730"/>
                  <a:pt x="988240" y="2999820"/>
                  <a:pt x="979836" y="3005516"/>
                </a:cubicBezTo>
                <a:cubicBezTo>
                  <a:pt x="964139" y="3014927"/>
                  <a:pt x="959885" y="3029474"/>
                  <a:pt x="967507" y="3050707"/>
                </a:cubicBezTo>
                <a:cubicBezTo>
                  <a:pt x="953217" y="3041360"/>
                  <a:pt x="942452" y="3032694"/>
                  <a:pt x="934344" y="3021614"/>
                </a:cubicBezTo>
                <a:cubicBezTo>
                  <a:pt x="930290" y="3016074"/>
                  <a:pt x="927469" y="3006014"/>
                  <a:pt x="926687" y="2995800"/>
                </a:cubicBezTo>
                <a:lnTo>
                  <a:pt x="928192" y="2987020"/>
                </a:lnTo>
                <a:lnTo>
                  <a:pt x="886787" y="2984397"/>
                </a:lnTo>
                <a:cubicBezTo>
                  <a:pt x="876527" y="2986057"/>
                  <a:pt x="868857" y="2982026"/>
                  <a:pt x="863776" y="2972305"/>
                </a:cubicBezTo>
                <a:cubicBezTo>
                  <a:pt x="844835" y="2941981"/>
                  <a:pt x="843125" y="2942258"/>
                  <a:pt x="807494" y="2949778"/>
                </a:cubicBezTo>
                <a:cubicBezTo>
                  <a:pt x="804074" y="2950330"/>
                  <a:pt x="800654" y="2950883"/>
                  <a:pt x="795524" y="2951713"/>
                </a:cubicBezTo>
                <a:cubicBezTo>
                  <a:pt x="798992" y="2940609"/>
                  <a:pt x="802459" y="2929505"/>
                  <a:pt x="806205" y="2920114"/>
                </a:cubicBezTo>
                <a:cubicBezTo>
                  <a:pt x="810275" y="2901883"/>
                  <a:pt x="822847" y="2892822"/>
                  <a:pt x="840223" y="2891768"/>
                </a:cubicBezTo>
                <a:cubicBezTo>
                  <a:pt x="850483" y="2890110"/>
                  <a:pt x="859586" y="2892151"/>
                  <a:pt x="869569" y="2888779"/>
                </a:cubicBezTo>
                <a:cubicBezTo>
                  <a:pt x="886114" y="2882589"/>
                  <a:pt x="891798" y="2885186"/>
                  <a:pt x="897987" y="2901755"/>
                </a:cubicBezTo>
                <a:cubicBezTo>
                  <a:pt x="899095" y="2908605"/>
                  <a:pt x="900203" y="2915455"/>
                  <a:pt x="901310" y="2922305"/>
                </a:cubicBezTo>
                <a:cubicBezTo>
                  <a:pt x="901262" y="2932855"/>
                  <a:pt x="906668" y="2933739"/>
                  <a:pt x="915218" y="2932356"/>
                </a:cubicBezTo>
                <a:cubicBezTo>
                  <a:pt x="934304" y="2931026"/>
                  <a:pt x="946599" y="2920252"/>
                  <a:pt x="956629" y="2906329"/>
                </a:cubicBezTo>
                <a:cubicBezTo>
                  <a:pt x="959773" y="2904063"/>
                  <a:pt x="960653" y="2898650"/>
                  <a:pt x="966059" y="2899532"/>
                </a:cubicBezTo>
                <a:cubicBezTo>
                  <a:pt x="969756" y="2900692"/>
                  <a:pt x="970586" y="2905829"/>
                  <a:pt x="972851" y="2908977"/>
                </a:cubicBezTo>
                <a:cubicBezTo>
                  <a:pt x="973404" y="2912402"/>
                  <a:pt x="973681" y="2914115"/>
                  <a:pt x="974235" y="2917539"/>
                </a:cubicBezTo>
                <a:cubicBezTo>
                  <a:pt x="976173" y="2929526"/>
                  <a:pt x="981857" y="2932121"/>
                  <a:pt x="991562" y="2927038"/>
                </a:cubicBezTo>
                <a:cubicBezTo>
                  <a:pt x="1000992" y="2920241"/>
                  <a:pt x="1006952" y="2924548"/>
                  <a:pt x="1013467" y="2932281"/>
                </a:cubicBezTo>
                <a:cubicBezTo>
                  <a:pt x="1019704" y="2938301"/>
                  <a:pt x="1019102" y="2945427"/>
                  <a:pt x="1014803" y="2951394"/>
                </a:cubicBezTo>
                <a:cubicBezTo>
                  <a:pt x="1010781" y="2959074"/>
                  <a:pt x="1001678" y="2957031"/>
                  <a:pt x="994007" y="2953000"/>
                </a:cubicBezTo>
                <a:cubicBezTo>
                  <a:pt x="988600" y="2952118"/>
                  <a:pt x="984627" y="2949246"/>
                  <a:pt x="980605" y="2956924"/>
                </a:cubicBezTo>
                <a:lnTo>
                  <a:pt x="982337" y="2963165"/>
                </a:lnTo>
                <a:lnTo>
                  <a:pt x="998260" y="2965710"/>
                </a:lnTo>
                <a:lnTo>
                  <a:pt x="1015245" y="2963746"/>
                </a:lnTo>
                <a:lnTo>
                  <a:pt x="1025616" y="2953160"/>
                </a:lnTo>
                <a:cubicBezTo>
                  <a:pt x="1028856" y="2929792"/>
                  <a:pt x="1044799" y="2930728"/>
                  <a:pt x="1060742" y="2931664"/>
                </a:cubicBezTo>
                <a:cubicBezTo>
                  <a:pt x="1077402" y="2931606"/>
                  <a:pt x="1094049" y="2934185"/>
                  <a:pt x="1110553" y="2937226"/>
                </a:cubicBezTo>
                <a:lnTo>
                  <a:pt x="1131551" y="2940804"/>
                </a:lnTo>
                <a:lnTo>
                  <a:pt x="1138411" y="2940175"/>
                </a:lnTo>
                <a:cubicBezTo>
                  <a:pt x="1164016" y="2940088"/>
                  <a:pt x="1189570" y="2945024"/>
                  <a:pt x="1214869" y="2957960"/>
                </a:cubicBezTo>
                <a:cubicBezTo>
                  <a:pt x="1234228" y="2967554"/>
                  <a:pt x="1242199" y="2960312"/>
                  <a:pt x="1244717" y="2939573"/>
                </a:cubicBezTo>
                <a:cubicBezTo>
                  <a:pt x="1245394" y="2936045"/>
                  <a:pt x="1241001" y="2932268"/>
                  <a:pt x="1245203" y="2929420"/>
                </a:cubicBezTo>
                <a:cubicBezTo>
                  <a:pt x="1249839" y="2928120"/>
                  <a:pt x="1253798" y="2930348"/>
                  <a:pt x="1256211" y="2933010"/>
                </a:cubicBezTo>
                <a:cubicBezTo>
                  <a:pt x="1258625" y="2935672"/>
                  <a:pt x="1261039" y="2938334"/>
                  <a:pt x="1263018" y="2939448"/>
                </a:cubicBezTo>
                <a:cubicBezTo>
                  <a:pt x="1269824" y="2945886"/>
                  <a:pt x="1277741" y="2950342"/>
                  <a:pt x="1283299" y="2940437"/>
                </a:cubicBezTo>
                <a:cubicBezTo>
                  <a:pt x="1290399" y="2930099"/>
                  <a:pt x="1277604" y="2932018"/>
                  <a:pt x="1273212" y="2928244"/>
                </a:cubicBezTo>
                <a:cubicBezTo>
                  <a:pt x="1272776" y="2926695"/>
                  <a:pt x="1271231" y="2927128"/>
                  <a:pt x="1270796" y="2925581"/>
                </a:cubicBezTo>
                <a:cubicBezTo>
                  <a:pt x="1266838" y="2923352"/>
                  <a:pt x="1263991" y="2919143"/>
                  <a:pt x="1266213" y="2915181"/>
                </a:cubicBezTo>
                <a:lnTo>
                  <a:pt x="1272029" y="2912615"/>
                </a:lnTo>
                <a:lnTo>
                  <a:pt x="1254241" y="2902127"/>
                </a:lnTo>
                <a:cubicBezTo>
                  <a:pt x="1264940" y="2897761"/>
                  <a:pt x="1270289" y="2895579"/>
                  <a:pt x="1277337" y="2895756"/>
                </a:cubicBezTo>
                <a:lnTo>
                  <a:pt x="1306330" y="2902548"/>
                </a:lnTo>
                <a:lnTo>
                  <a:pt x="1320596" y="2883236"/>
                </a:lnTo>
                <a:cubicBezTo>
                  <a:pt x="1322819" y="2879273"/>
                  <a:pt x="1328132" y="2874445"/>
                  <a:pt x="1326830" y="2869802"/>
                </a:cubicBezTo>
                <a:lnTo>
                  <a:pt x="1311210" y="2851217"/>
                </a:lnTo>
                <a:lnTo>
                  <a:pt x="1303817" y="2852492"/>
                </a:lnTo>
                <a:lnTo>
                  <a:pt x="1283438" y="2848659"/>
                </a:lnTo>
                <a:lnTo>
                  <a:pt x="1240681" y="2862038"/>
                </a:lnTo>
                <a:cubicBezTo>
                  <a:pt x="1225211" y="2864081"/>
                  <a:pt x="1209228" y="2863555"/>
                  <a:pt x="1192593" y="2860711"/>
                </a:cubicBezTo>
                <a:cubicBezTo>
                  <a:pt x="1180908" y="2860647"/>
                  <a:pt x="1169221" y="2860586"/>
                  <a:pt x="1162121" y="2870925"/>
                </a:cubicBezTo>
                <a:cubicBezTo>
                  <a:pt x="1155697" y="2877736"/>
                  <a:pt x="1152172" y="2877054"/>
                  <a:pt x="1148022" y="2868202"/>
                </a:cubicBezTo>
                <a:lnTo>
                  <a:pt x="1142976" y="2865128"/>
                </a:lnTo>
                <a:lnTo>
                  <a:pt x="1129682" y="2871821"/>
                </a:lnTo>
                <a:cubicBezTo>
                  <a:pt x="1121626" y="2875727"/>
                  <a:pt x="1117496" y="2885697"/>
                  <a:pt x="1107465" y="2887574"/>
                </a:cubicBezTo>
                <a:cubicBezTo>
                  <a:pt x="1109593" y="2877579"/>
                  <a:pt x="1111696" y="2869587"/>
                  <a:pt x="1113825" y="2859591"/>
                </a:cubicBezTo>
                <a:lnTo>
                  <a:pt x="1112916" y="2850635"/>
                </a:lnTo>
                <a:lnTo>
                  <a:pt x="1075789" y="2848396"/>
                </a:lnTo>
                <a:cubicBezTo>
                  <a:pt x="1062559" y="2848768"/>
                  <a:pt x="1055319" y="2840783"/>
                  <a:pt x="1053392" y="2827970"/>
                </a:cubicBezTo>
                <a:cubicBezTo>
                  <a:pt x="1052957" y="2826421"/>
                  <a:pt x="1052090" y="2823326"/>
                  <a:pt x="1052767" y="2819797"/>
                </a:cubicBezTo>
                <a:lnTo>
                  <a:pt x="1047630" y="2812203"/>
                </a:lnTo>
                <a:lnTo>
                  <a:pt x="1036410" y="2809430"/>
                </a:lnTo>
                <a:lnTo>
                  <a:pt x="1032012" y="2814142"/>
                </a:lnTo>
                <a:cubicBezTo>
                  <a:pt x="1031944" y="2816873"/>
                  <a:pt x="1032921" y="2820356"/>
                  <a:pt x="1033790" y="2823450"/>
                </a:cubicBezTo>
                <a:cubicBezTo>
                  <a:pt x="1033980" y="2830075"/>
                  <a:pt x="1035715" y="2836265"/>
                  <a:pt x="1026877" y="2840414"/>
                </a:cubicBezTo>
                <a:cubicBezTo>
                  <a:pt x="1012970" y="2844313"/>
                  <a:pt x="996266" y="2832305"/>
                  <a:pt x="995451" y="2817510"/>
                </a:cubicBezTo>
                <a:cubicBezTo>
                  <a:pt x="994149" y="2812867"/>
                  <a:pt x="996371" y="2808905"/>
                  <a:pt x="991978" y="2805130"/>
                </a:cubicBezTo>
                <a:cubicBezTo>
                  <a:pt x="987343" y="2806430"/>
                  <a:pt x="988645" y="2811072"/>
                  <a:pt x="985988" y="2813487"/>
                </a:cubicBezTo>
                <a:cubicBezTo>
                  <a:pt x="980866" y="2824939"/>
                  <a:pt x="974683" y="2826674"/>
                  <a:pt x="965463" y="2817574"/>
                </a:cubicBezTo>
                <a:cubicBezTo>
                  <a:pt x="952962" y="2802717"/>
                  <a:pt x="937127" y="2793804"/>
                  <a:pt x="921726" y="2786438"/>
                </a:cubicBezTo>
                <a:lnTo>
                  <a:pt x="910528" y="2778594"/>
                </a:lnTo>
                <a:lnTo>
                  <a:pt x="879719" y="2774925"/>
                </a:lnTo>
                <a:cubicBezTo>
                  <a:pt x="868724" y="2773782"/>
                  <a:pt x="857737" y="2772139"/>
                  <a:pt x="846780" y="2767990"/>
                </a:cubicBezTo>
                <a:cubicBezTo>
                  <a:pt x="832848" y="2761799"/>
                  <a:pt x="824919" y="2755685"/>
                  <a:pt x="829153" y="2737698"/>
                </a:cubicBezTo>
                <a:cubicBezTo>
                  <a:pt x="831434" y="2715678"/>
                  <a:pt x="815577" y="2703448"/>
                  <a:pt x="795437" y="2713214"/>
                </a:cubicBezTo>
                <a:cubicBezTo>
                  <a:pt x="779324" y="2721028"/>
                  <a:pt x="767342" y="2718869"/>
                  <a:pt x="753436" y="2710674"/>
                </a:cubicBezTo>
                <a:cubicBezTo>
                  <a:pt x="745534" y="2702555"/>
                  <a:pt x="737529" y="2702452"/>
                  <a:pt x="727420" y="2710342"/>
                </a:cubicBezTo>
                <a:cubicBezTo>
                  <a:pt x="717286" y="2720236"/>
                  <a:pt x="705253" y="2722087"/>
                  <a:pt x="693323" y="2715922"/>
                </a:cubicBezTo>
                <a:cubicBezTo>
                  <a:pt x="685342" y="2713815"/>
                  <a:pt x="675413" y="2707675"/>
                  <a:pt x="667408" y="2707574"/>
                </a:cubicBezTo>
                <a:cubicBezTo>
                  <a:pt x="655401" y="2707420"/>
                  <a:pt x="651473" y="2701357"/>
                  <a:pt x="649601" y="2691310"/>
                </a:cubicBezTo>
                <a:cubicBezTo>
                  <a:pt x="643852" y="2671191"/>
                  <a:pt x="639876" y="2669136"/>
                  <a:pt x="619709" y="2680906"/>
                </a:cubicBezTo>
                <a:cubicBezTo>
                  <a:pt x="607600" y="2688770"/>
                  <a:pt x="595465" y="2698638"/>
                  <a:pt x="581405" y="2702468"/>
                </a:cubicBezTo>
                <a:cubicBezTo>
                  <a:pt x="581431" y="2700464"/>
                  <a:pt x="579429" y="2700438"/>
                  <a:pt x="579454" y="2698434"/>
                </a:cubicBezTo>
                <a:cubicBezTo>
                  <a:pt x="597798" y="2672610"/>
                  <a:pt x="597798" y="2672610"/>
                  <a:pt x="582146" y="2644347"/>
                </a:cubicBezTo>
                <a:cubicBezTo>
                  <a:pt x="580195" y="2640313"/>
                  <a:pt x="578246" y="2636279"/>
                  <a:pt x="576270" y="2634250"/>
                </a:cubicBezTo>
                <a:cubicBezTo>
                  <a:pt x="560694" y="2599975"/>
                  <a:pt x="536755" y="2593655"/>
                  <a:pt x="502529" y="2609256"/>
                </a:cubicBezTo>
                <a:cubicBezTo>
                  <a:pt x="484391" y="2619046"/>
                  <a:pt x="472460" y="2612880"/>
                  <a:pt x="470713" y="2592813"/>
                </a:cubicBezTo>
                <a:cubicBezTo>
                  <a:pt x="468840" y="2582768"/>
                  <a:pt x="468968" y="2572747"/>
                  <a:pt x="471097" y="2562751"/>
                </a:cubicBezTo>
                <a:cubicBezTo>
                  <a:pt x="477459" y="2534769"/>
                  <a:pt x="503577" y="2527084"/>
                  <a:pt x="523360" y="2545377"/>
                </a:cubicBezTo>
                <a:cubicBezTo>
                  <a:pt x="539191" y="2559610"/>
                  <a:pt x="555124" y="2565827"/>
                  <a:pt x="573084" y="2570065"/>
                </a:cubicBezTo>
                <a:cubicBezTo>
                  <a:pt x="591071" y="2572299"/>
                  <a:pt x="607004" y="2578516"/>
                  <a:pt x="618832" y="2592699"/>
                </a:cubicBezTo>
                <a:cubicBezTo>
                  <a:pt x="636538" y="2616977"/>
                  <a:pt x="646519" y="2619109"/>
                  <a:pt x="668788" y="2599349"/>
                </a:cubicBezTo>
                <a:cubicBezTo>
                  <a:pt x="684950" y="2587527"/>
                  <a:pt x="699011" y="2583698"/>
                  <a:pt x="718972" y="2587960"/>
                </a:cubicBezTo>
                <a:cubicBezTo>
                  <a:pt x="754918" y="2594433"/>
                  <a:pt x="788736" y="2610901"/>
                  <a:pt x="822654" y="2619350"/>
                </a:cubicBezTo>
                <a:cubicBezTo>
                  <a:pt x="852572" y="2627750"/>
                  <a:pt x="882590" y="2628132"/>
                  <a:pt x="908836" y="2610426"/>
                </a:cubicBezTo>
                <a:cubicBezTo>
                  <a:pt x="922999" y="2598580"/>
                  <a:pt x="930952" y="2602691"/>
                  <a:pt x="942807" y="2614869"/>
                </a:cubicBezTo>
                <a:lnTo>
                  <a:pt x="947262" y="2618674"/>
                </a:lnTo>
                <a:lnTo>
                  <a:pt x="949378" y="2612376"/>
                </a:lnTo>
                <a:cubicBezTo>
                  <a:pt x="953224" y="2609001"/>
                  <a:pt x="959019" y="2607377"/>
                  <a:pt x="966407" y="2606973"/>
                </a:cubicBezTo>
                <a:cubicBezTo>
                  <a:pt x="977659" y="2605487"/>
                  <a:pt x="985576" y="2609944"/>
                  <a:pt x="994797" y="2619044"/>
                </a:cubicBezTo>
                <a:cubicBezTo>
                  <a:pt x="1020475" y="2645227"/>
                  <a:pt x="1052390" y="2657979"/>
                  <a:pt x="1090103" y="2655748"/>
                </a:cubicBezTo>
                <a:cubicBezTo>
                  <a:pt x="1122069" y="2656799"/>
                  <a:pt x="1122069" y="2656799"/>
                  <a:pt x="1107206" y="2627580"/>
                </a:cubicBezTo>
                <a:cubicBezTo>
                  <a:pt x="1099341" y="2611423"/>
                  <a:pt x="1100261" y="2602819"/>
                  <a:pt x="1112433" y="2592727"/>
                </a:cubicBezTo>
                <a:cubicBezTo>
                  <a:pt x="1123581" y="2614642"/>
                  <a:pt x="1129518" y="2617984"/>
                  <a:pt x="1153133" y="2613031"/>
                </a:cubicBezTo>
                <a:cubicBezTo>
                  <a:pt x="1168587" y="2608697"/>
                  <a:pt x="1184283" y="2599285"/>
                  <a:pt x="1199441" y="2611727"/>
                </a:cubicBezTo>
                <a:cubicBezTo>
                  <a:pt x="1199875" y="2613275"/>
                  <a:pt x="1201421" y="2612842"/>
                  <a:pt x="1202965" y="2612408"/>
                </a:cubicBezTo>
                <a:cubicBezTo>
                  <a:pt x="1219773" y="2601017"/>
                  <a:pt x="1225140" y="2584488"/>
                  <a:pt x="1221042" y="2563936"/>
                </a:cubicBezTo>
                <a:cubicBezTo>
                  <a:pt x="1218004" y="2553103"/>
                  <a:pt x="1214965" y="2542270"/>
                  <a:pt x="1226027" y="2534159"/>
                </a:cubicBezTo>
                <a:cubicBezTo>
                  <a:pt x="1227139" y="2532179"/>
                  <a:pt x="1230906" y="2527784"/>
                  <a:pt x="1232208" y="2532426"/>
                </a:cubicBezTo>
                <a:cubicBezTo>
                  <a:pt x="1237226" y="2544372"/>
                  <a:pt x="1248477" y="2542887"/>
                  <a:pt x="1259052" y="2544930"/>
                </a:cubicBezTo>
                <a:cubicBezTo>
                  <a:pt x="1271171" y="2546537"/>
                  <a:pt x="1279522" y="2552542"/>
                  <a:pt x="1281450" y="2565356"/>
                </a:cubicBezTo>
                <a:cubicBezTo>
                  <a:pt x="1283810" y="2579718"/>
                  <a:pt x="1293031" y="2588817"/>
                  <a:pt x="1307130" y="2591540"/>
                </a:cubicBezTo>
                <a:cubicBezTo>
                  <a:pt x="1320117" y="2596245"/>
                  <a:pt x="1329632" y="2588568"/>
                  <a:pt x="1338279" y="2577797"/>
                </a:cubicBezTo>
                <a:cubicBezTo>
                  <a:pt x="1344948" y="2565911"/>
                  <a:pt x="1349775" y="2571234"/>
                  <a:pt x="1352380" y="2580519"/>
                </a:cubicBezTo>
                <a:cubicBezTo>
                  <a:pt x="1356285" y="2594447"/>
                  <a:pt x="1365315" y="2596923"/>
                  <a:pt x="1376809" y="2590361"/>
                </a:cubicBezTo>
                <a:cubicBezTo>
                  <a:pt x="1379900" y="2589494"/>
                  <a:pt x="1382990" y="2588627"/>
                  <a:pt x="1385647" y="2586212"/>
                </a:cubicBezTo>
                <a:cubicBezTo>
                  <a:pt x="1398687" y="2579217"/>
                  <a:pt x="1409939" y="2577730"/>
                  <a:pt x="1420460" y="2591473"/>
                </a:cubicBezTo>
                <a:cubicBezTo>
                  <a:pt x="1432094" y="2603235"/>
                  <a:pt x="1448172" y="2607072"/>
                  <a:pt x="1462515" y="2604719"/>
                </a:cubicBezTo>
                <a:cubicBezTo>
                  <a:pt x="1474200" y="2604779"/>
                  <a:pt x="1486562" y="2601311"/>
                  <a:pt x="1478697" y="2585155"/>
                </a:cubicBezTo>
                <a:cubicBezTo>
                  <a:pt x="1477395" y="2580513"/>
                  <a:pt x="1477205" y="2573890"/>
                  <a:pt x="1477448" y="2568813"/>
                </a:cubicBezTo>
                <a:cubicBezTo>
                  <a:pt x="1474409" y="2557979"/>
                  <a:pt x="1476007" y="2545847"/>
                  <a:pt x="1467222" y="2538294"/>
                </a:cubicBezTo>
                <a:cubicBezTo>
                  <a:pt x="1456117" y="2531393"/>
                  <a:pt x="1449434" y="2522418"/>
                  <a:pt x="1444711" y="2512264"/>
                </a:cubicBezTo>
                <a:lnTo>
                  <a:pt x="1441405" y="2502076"/>
                </a:lnTo>
                <a:lnTo>
                  <a:pt x="1432219" y="2495327"/>
                </a:lnTo>
                <a:cubicBezTo>
                  <a:pt x="1428228" y="2494274"/>
                  <a:pt x="1423719" y="2494717"/>
                  <a:pt x="1418689" y="2496657"/>
                </a:cubicBezTo>
                <a:cubicBezTo>
                  <a:pt x="1404606" y="2502492"/>
                  <a:pt x="1388569" y="2504291"/>
                  <a:pt x="1372636" y="2498075"/>
                </a:cubicBezTo>
                <a:cubicBezTo>
                  <a:pt x="1324810" y="2481429"/>
                  <a:pt x="1270827" y="2476731"/>
                  <a:pt x="1223052" y="2456078"/>
                </a:cubicBezTo>
                <a:cubicBezTo>
                  <a:pt x="1207144" y="2447857"/>
                  <a:pt x="1191160" y="2445648"/>
                  <a:pt x="1175048" y="2453461"/>
                </a:cubicBezTo>
                <a:cubicBezTo>
                  <a:pt x="1140847" y="2467057"/>
                  <a:pt x="1130866" y="2464926"/>
                  <a:pt x="1109237" y="2434582"/>
                </a:cubicBezTo>
                <a:cubicBezTo>
                  <a:pt x="1101383" y="2422454"/>
                  <a:pt x="1091479" y="2414311"/>
                  <a:pt x="1079472" y="2414157"/>
                </a:cubicBezTo>
                <a:cubicBezTo>
                  <a:pt x="1037471" y="2411617"/>
                  <a:pt x="999651" y="2395100"/>
                  <a:pt x="961781" y="2382589"/>
                </a:cubicBezTo>
                <a:cubicBezTo>
                  <a:pt x="927912" y="2370130"/>
                  <a:pt x="894019" y="2359676"/>
                  <a:pt x="857919" y="2365230"/>
                </a:cubicBezTo>
                <a:cubicBezTo>
                  <a:pt x="843885" y="2367055"/>
                  <a:pt x="835931" y="2362944"/>
                  <a:pt x="830055" y="2352848"/>
                </a:cubicBezTo>
                <a:cubicBezTo>
                  <a:pt x="822204" y="2340720"/>
                  <a:pt x="812376" y="2326564"/>
                  <a:pt x="796315" y="2330368"/>
                </a:cubicBezTo>
                <a:cubicBezTo>
                  <a:pt x="762191" y="2337951"/>
                  <a:pt x="734353" y="2323565"/>
                  <a:pt x="710645" y="2299208"/>
                </a:cubicBezTo>
                <a:cubicBezTo>
                  <a:pt x="675055" y="2264678"/>
                  <a:pt x="631182" y="2252092"/>
                  <a:pt x="582973" y="2265508"/>
                </a:cubicBezTo>
                <a:cubicBezTo>
                  <a:pt x="564910" y="2269288"/>
                  <a:pt x="558957" y="2265202"/>
                  <a:pt x="559186" y="2247165"/>
                </a:cubicBezTo>
                <a:cubicBezTo>
                  <a:pt x="559265" y="2241152"/>
                  <a:pt x="559340" y="2235140"/>
                  <a:pt x="557390" y="2231106"/>
                </a:cubicBezTo>
                <a:cubicBezTo>
                  <a:pt x="531910" y="2188687"/>
                  <a:pt x="506405" y="2148272"/>
                  <a:pt x="452499" y="2137563"/>
                </a:cubicBezTo>
                <a:cubicBezTo>
                  <a:pt x="440517" y="2135405"/>
                  <a:pt x="442594" y="2129418"/>
                  <a:pt x="446700" y="2121452"/>
                </a:cubicBezTo>
                <a:cubicBezTo>
                  <a:pt x="448752" y="2117469"/>
                  <a:pt x="452806" y="2113512"/>
                  <a:pt x="456859" y="2109555"/>
                </a:cubicBezTo>
                <a:cubicBezTo>
                  <a:pt x="464967" y="2101640"/>
                  <a:pt x="473047" y="2095730"/>
                  <a:pt x="465196" y="2083602"/>
                </a:cubicBezTo>
                <a:cubicBezTo>
                  <a:pt x="459346" y="2071501"/>
                  <a:pt x="449237" y="2079389"/>
                  <a:pt x="439206" y="2081267"/>
                </a:cubicBezTo>
                <a:cubicBezTo>
                  <a:pt x="419116" y="2087024"/>
                  <a:pt x="397025" y="2092756"/>
                  <a:pt x="381169" y="2080528"/>
                </a:cubicBezTo>
                <a:cubicBezTo>
                  <a:pt x="361334" y="2066243"/>
                  <a:pt x="351252" y="2072127"/>
                  <a:pt x="337039" y="2087982"/>
                </a:cubicBezTo>
                <a:cubicBezTo>
                  <a:pt x="332985" y="2091940"/>
                  <a:pt x="328932" y="2095897"/>
                  <a:pt x="322903" y="2097825"/>
                </a:cubicBezTo>
                <a:cubicBezTo>
                  <a:pt x="316823" y="2103762"/>
                  <a:pt x="310792" y="2105689"/>
                  <a:pt x="302889" y="2097570"/>
                </a:cubicBezTo>
                <a:cubicBezTo>
                  <a:pt x="296963" y="2091480"/>
                  <a:pt x="297064" y="2083464"/>
                  <a:pt x="303145" y="2077529"/>
                </a:cubicBezTo>
                <a:cubicBezTo>
                  <a:pt x="309252" y="2069588"/>
                  <a:pt x="311355" y="2061597"/>
                  <a:pt x="319436" y="2055686"/>
                </a:cubicBezTo>
                <a:cubicBezTo>
                  <a:pt x="323464" y="2053733"/>
                  <a:pt x="327493" y="2051779"/>
                  <a:pt x="325567" y="2045742"/>
                </a:cubicBezTo>
                <a:cubicBezTo>
                  <a:pt x="323617" y="2041708"/>
                  <a:pt x="317588" y="2043635"/>
                  <a:pt x="313586" y="2043586"/>
                </a:cubicBezTo>
                <a:cubicBezTo>
                  <a:pt x="307583" y="2043508"/>
                  <a:pt x="303580" y="2043458"/>
                  <a:pt x="299525" y="2047415"/>
                </a:cubicBezTo>
                <a:cubicBezTo>
                  <a:pt x="295473" y="2051371"/>
                  <a:pt x="291471" y="2051320"/>
                  <a:pt x="287518" y="2047261"/>
                </a:cubicBezTo>
                <a:cubicBezTo>
                  <a:pt x="265786" y="2024934"/>
                  <a:pt x="239897" y="2014583"/>
                  <a:pt x="209853" y="2016204"/>
                </a:cubicBezTo>
                <a:cubicBezTo>
                  <a:pt x="195818" y="2018029"/>
                  <a:pt x="181809" y="2017850"/>
                  <a:pt x="167826" y="2015668"/>
                </a:cubicBezTo>
                <a:cubicBezTo>
                  <a:pt x="159822" y="2015566"/>
                  <a:pt x="147813" y="2015413"/>
                  <a:pt x="143939" y="2005341"/>
                </a:cubicBezTo>
                <a:cubicBezTo>
                  <a:pt x="142040" y="1997299"/>
                  <a:pt x="152122" y="1991414"/>
                  <a:pt x="158204" y="1985478"/>
                </a:cubicBezTo>
                <a:cubicBezTo>
                  <a:pt x="162257" y="1981521"/>
                  <a:pt x="166285" y="1979568"/>
                  <a:pt x="170339" y="1975610"/>
                </a:cubicBezTo>
                <a:cubicBezTo>
                  <a:pt x="174392" y="1971652"/>
                  <a:pt x="184450" y="1967771"/>
                  <a:pt x="180549" y="1959704"/>
                </a:cubicBezTo>
                <a:cubicBezTo>
                  <a:pt x="178650" y="1951662"/>
                  <a:pt x="168644" y="1951536"/>
                  <a:pt x="160614" y="1953437"/>
                </a:cubicBezTo>
                <a:cubicBezTo>
                  <a:pt x="142601" y="1953207"/>
                  <a:pt x="128644" y="1949020"/>
                  <a:pt x="110735" y="1940774"/>
                </a:cubicBezTo>
                <a:cubicBezTo>
                  <a:pt x="70966" y="1920223"/>
                  <a:pt x="48824" y="1929961"/>
                  <a:pt x="32303" y="1969842"/>
                </a:cubicBezTo>
                <a:cubicBezTo>
                  <a:pt x="26094" y="1985798"/>
                  <a:pt x="15986" y="1993687"/>
                  <a:pt x="0" y="1991479"/>
                </a:cubicBezTo>
                <a:cubicBezTo>
                  <a:pt x="487" y="1953399"/>
                  <a:pt x="946" y="1917325"/>
                  <a:pt x="1432" y="1879246"/>
                </a:cubicBezTo>
                <a:cubicBezTo>
                  <a:pt x="29475" y="1877599"/>
                  <a:pt x="35607" y="1867654"/>
                  <a:pt x="27832" y="1849515"/>
                </a:cubicBezTo>
                <a:cubicBezTo>
                  <a:pt x="25907" y="1843477"/>
                  <a:pt x="17953" y="1839367"/>
                  <a:pt x="22032" y="1833405"/>
                </a:cubicBezTo>
                <a:cubicBezTo>
                  <a:pt x="28112" y="1827468"/>
                  <a:pt x="36092" y="1829575"/>
                  <a:pt x="42069" y="1831657"/>
                </a:cubicBezTo>
                <a:cubicBezTo>
                  <a:pt x="48073" y="1831733"/>
                  <a:pt x="52050" y="1833788"/>
                  <a:pt x="56028" y="1835844"/>
                </a:cubicBezTo>
                <a:cubicBezTo>
                  <a:pt x="67984" y="1840005"/>
                  <a:pt x="74015" y="1838078"/>
                  <a:pt x="76194" y="1824073"/>
                </a:cubicBezTo>
                <a:cubicBezTo>
                  <a:pt x="78297" y="1816082"/>
                  <a:pt x="84455" y="1804134"/>
                  <a:pt x="94384" y="1810274"/>
                </a:cubicBezTo>
                <a:cubicBezTo>
                  <a:pt x="108316" y="1816464"/>
                  <a:pt x="122325" y="1816643"/>
                  <a:pt x="136309" y="1818825"/>
                </a:cubicBezTo>
                <a:cubicBezTo>
                  <a:pt x="148291" y="1820984"/>
                  <a:pt x="162248" y="1825171"/>
                  <a:pt x="176309" y="1821341"/>
                </a:cubicBezTo>
                <a:cubicBezTo>
                  <a:pt x="188366" y="1817485"/>
                  <a:pt x="202427" y="1813655"/>
                  <a:pt x="192676" y="1793487"/>
                </a:cubicBezTo>
                <a:cubicBezTo>
                  <a:pt x="188751" y="1787423"/>
                  <a:pt x="192804" y="1783467"/>
                  <a:pt x="200834" y="1781563"/>
                </a:cubicBezTo>
                <a:cubicBezTo>
                  <a:pt x="230854" y="1781946"/>
                  <a:pt x="240757" y="1790091"/>
                  <a:pt x="242376" y="1820179"/>
                </a:cubicBezTo>
                <a:cubicBezTo>
                  <a:pt x="242249" y="1830200"/>
                  <a:pt x="244146" y="1838242"/>
                  <a:pt x="252101" y="1842353"/>
                </a:cubicBezTo>
                <a:cubicBezTo>
                  <a:pt x="266032" y="1848543"/>
                  <a:pt x="279990" y="1852729"/>
                  <a:pt x="296052" y="1848925"/>
                </a:cubicBezTo>
                <a:cubicBezTo>
                  <a:pt x="300054" y="1848976"/>
                  <a:pt x="302157" y="1840985"/>
                  <a:pt x="300208" y="1836950"/>
                </a:cubicBezTo>
                <a:cubicBezTo>
                  <a:pt x="300284" y="1830939"/>
                  <a:pt x="300387" y="1822922"/>
                  <a:pt x="304440" y="1818965"/>
                </a:cubicBezTo>
                <a:cubicBezTo>
                  <a:pt x="310520" y="1813029"/>
                  <a:pt x="318704" y="1799102"/>
                  <a:pt x="324554" y="1811203"/>
                </a:cubicBezTo>
                <a:cubicBezTo>
                  <a:pt x="340284" y="1833454"/>
                  <a:pt x="360296" y="1833708"/>
                  <a:pt x="382311" y="1833989"/>
                </a:cubicBezTo>
                <a:cubicBezTo>
                  <a:pt x="394292" y="1836147"/>
                  <a:pt x="406274" y="1838304"/>
                  <a:pt x="416153" y="1848453"/>
                </a:cubicBezTo>
                <a:cubicBezTo>
                  <a:pt x="453717" y="1885013"/>
                  <a:pt x="483762" y="1883391"/>
                  <a:pt x="512342" y="1839657"/>
                </a:cubicBezTo>
                <a:cubicBezTo>
                  <a:pt x="520500" y="1827733"/>
                  <a:pt x="530557" y="1823853"/>
                  <a:pt x="540410" y="1836006"/>
                </a:cubicBezTo>
                <a:cubicBezTo>
                  <a:pt x="564119" y="1860360"/>
                  <a:pt x="594035" y="1868761"/>
                  <a:pt x="626030" y="1871173"/>
                </a:cubicBezTo>
                <a:cubicBezTo>
                  <a:pt x="642015" y="1873381"/>
                  <a:pt x="658050" y="1871581"/>
                  <a:pt x="676036" y="1873815"/>
                </a:cubicBezTo>
                <a:cubicBezTo>
                  <a:pt x="706004" y="1878206"/>
                  <a:pt x="732020" y="1878538"/>
                  <a:pt x="744489" y="1842616"/>
                </a:cubicBezTo>
                <a:cubicBezTo>
                  <a:pt x="744309" y="1856645"/>
                  <a:pt x="742180" y="1866641"/>
                  <a:pt x="748030" y="1878741"/>
                </a:cubicBezTo>
                <a:cubicBezTo>
                  <a:pt x="753829" y="1894852"/>
                  <a:pt x="767761" y="1901043"/>
                  <a:pt x="781772" y="1901222"/>
                </a:cubicBezTo>
                <a:cubicBezTo>
                  <a:pt x="797806" y="1899421"/>
                  <a:pt x="787978" y="1885265"/>
                  <a:pt x="790082" y="1877272"/>
                </a:cubicBezTo>
                <a:cubicBezTo>
                  <a:pt x="792237" y="1865273"/>
                  <a:pt x="800343" y="1857359"/>
                  <a:pt x="812275" y="1863525"/>
                </a:cubicBezTo>
                <a:cubicBezTo>
                  <a:pt x="828183" y="1871746"/>
                  <a:pt x="842191" y="1871925"/>
                  <a:pt x="860228" y="1870150"/>
                </a:cubicBezTo>
                <a:cubicBezTo>
                  <a:pt x="882320" y="1864417"/>
                  <a:pt x="904333" y="1864699"/>
                  <a:pt x="924141" y="1880987"/>
                </a:cubicBezTo>
                <a:cubicBezTo>
                  <a:pt x="936021" y="1891161"/>
                  <a:pt x="948054" y="1889311"/>
                  <a:pt x="958189" y="1879417"/>
                </a:cubicBezTo>
                <a:cubicBezTo>
                  <a:pt x="964269" y="1873481"/>
                  <a:pt x="970349" y="1867544"/>
                  <a:pt x="974402" y="1863587"/>
                </a:cubicBezTo>
                <a:cubicBezTo>
                  <a:pt x="984511" y="1855698"/>
                  <a:pt x="990694" y="1841746"/>
                  <a:pt x="1002650" y="1845907"/>
                </a:cubicBezTo>
                <a:cubicBezTo>
                  <a:pt x="1014607" y="1850069"/>
                  <a:pt x="1012427" y="1864072"/>
                  <a:pt x="1012299" y="1874093"/>
                </a:cubicBezTo>
                <a:cubicBezTo>
                  <a:pt x="1012171" y="1884113"/>
                  <a:pt x="1020227" y="1880207"/>
                  <a:pt x="1026206" y="1882288"/>
                </a:cubicBezTo>
                <a:cubicBezTo>
                  <a:pt x="1032210" y="1882365"/>
                  <a:pt x="1038214" y="1882442"/>
                  <a:pt x="1036315" y="1874400"/>
                </a:cubicBezTo>
                <a:cubicBezTo>
                  <a:pt x="1032592" y="1852303"/>
                  <a:pt x="1044678" y="1846444"/>
                  <a:pt x="1062714" y="1844667"/>
                </a:cubicBezTo>
                <a:cubicBezTo>
                  <a:pt x="1080751" y="1842893"/>
                  <a:pt x="1082854" y="1834902"/>
                  <a:pt x="1071027" y="1820721"/>
                </a:cubicBezTo>
                <a:cubicBezTo>
                  <a:pt x="1069075" y="1816686"/>
                  <a:pt x="1063097" y="1814605"/>
                  <a:pt x="1057118" y="1812524"/>
                </a:cubicBezTo>
                <a:cubicBezTo>
                  <a:pt x="1005392" y="1787812"/>
                  <a:pt x="949512" y="1775073"/>
                  <a:pt x="891551" y="1768319"/>
                </a:cubicBezTo>
                <a:cubicBezTo>
                  <a:pt x="845598" y="1761720"/>
                  <a:pt x="803700" y="1751164"/>
                  <a:pt x="766060" y="1720617"/>
                </a:cubicBezTo>
                <a:cubicBezTo>
                  <a:pt x="744274" y="1702299"/>
                  <a:pt x="728571" y="1678044"/>
                  <a:pt x="714895" y="1651813"/>
                </a:cubicBezTo>
                <a:cubicBezTo>
                  <a:pt x="700579" y="1675684"/>
                  <a:pt x="690547" y="1677560"/>
                  <a:pt x="670790" y="1657264"/>
                </a:cubicBezTo>
                <a:cubicBezTo>
                  <a:pt x="664864" y="1651174"/>
                  <a:pt x="660988" y="1641103"/>
                  <a:pt x="663117" y="1631107"/>
                </a:cubicBezTo>
                <a:cubicBezTo>
                  <a:pt x="665348" y="1613095"/>
                  <a:pt x="651417" y="1606903"/>
                  <a:pt x="637433" y="1604721"/>
                </a:cubicBezTo>
                <a:cubicBezTo>
                  <a:pt x="623475" y="1600535"/>
                  <a:pt x="617344" y="1610479"/>
                  <a:pt x="611212" y="1620424"/>
                </a:cubicBezTo>
                <a:cubicBezTo>
                  <a:pt x="607082" y="1630393"/>
                  <a:pt x="606929" y="1642418"/>
                  <a:pt x="594768" y="1654289"/>
                </a:cubicBezTo>
                <a:cubicBezTo>
                  <a:pt x="601078" y="1630316"/>
                  <a:pt x="589148" y="1624150"/>
                  <a:pt x="573187" y="1619939"/>
                </a:cubicBezTo>
                <a:cubicBezTo>
                  <a:pt x="559205" y="1617756"/>
                  <a:pt x="543323" y="1607530"/>
                  <a:pt x="545478" y="1595531"/>
                </a:cubicBezTo>
                <a:cubicBezTo>
                  <a:pt x="549761" y="1573536"/>
                  <a:pt x="552044" y="1551516"/>
                  <a:pt x="566281" y="1533657"/>
                </a:cubicBezTo>
                <a:cubicBezTo>
                  <a:pt x="574415" y="1523738"/>
                  <a:pt x="582445" y="1521836"/>
                  <a:pt x="596429" y="1524018"/>
                </a:cubicBezTo>
                <a:cubicBezTo>
                  <a:pt x="606385" y="1528154"/>
                  <a:pt x="610336" y="1532214"/>
                  <a:pt x="608181" y="1544214"/>
                </a:cubicBezTo>
                <a:cubicBezTo>
                  <a:pt x="608079" y="1552230"/>
                  <a:pt x="614031" y="1556316"/>
                  <a:pt x="620035" y="1556392"/>
                </a:cubicBezTo>
                <a:cubicBezTo>
                  <a:pt x="644076" y="1554694"/>
                  <a:pt x="657931" y="1566897"/>
                  <a:pt x="671762" y="1581106"/>
                </a:cubicBezTo>
                <a:cubicBezTo>
                  <a:pt x="685616" y="1593308"/>
                  <a:pt x="701575" y="1597521"/>
                  <a:pt x="715764" y="1583671"/>
                </a:cubicBezTo>
                <a:cubicBezTo>
                  <a:pt x="725898" y="1573778"/>
                  <a:pt x="729848" y="1577837"/>
                  <a:pt x="727695" y="1589836"/>
                </a:cubicBezTo>
                <a:cubicBezTo>
                  <a:pt x="727593" y="1597853"/>
                  <a:pt x="731570" y="1599907"/>
                  <a:pt x="739522" y="1604018"/>
                </a:cubicBezTo>
                <a:cubicBezTo>
                  <a:pt x="773391" y="1616476"/>
                  <a:pt x="809414" y="1616936"/>
                  <a:pt x="843588" y="1605346"/>
                </a:cubicBezTo>
                <a:cubicBezTo>
                  <a:pt x="861703" y="1597558"/>
                  <a:pt x="879714" y="1597788"/>
                  <a:pt x="897674" y="1602025"/>
                </a:cubicBezTo>
                <a:cubicBezTo>
                  <a:pt x="913633" y="1606237"/>
                  <a:pt x="927514" y="1616437"/>
                  <a:pt x="939395" y="1626611"/>
                </a:cubicBezTo>
                <a:cubicBezTo>
                  <a:pt x="945321" y="1632701"/>
                  <a:pt x="949221" y="1640768"/>
                  <a:pt x="959304" y="1634883"/>
                </a:cubicBezTo>
                <a:cubicBezTo>
                  <a:pt x="969388" y="1628999"/>
                  <a:pt x="969490" y="1620982"/>
                  <a:pt x="967615" y="1610935"/>
                </a:cubicBezTo>
                <a:cubicBezTo>
                  <a:pt x="965717" y="1602893"/>
                  <a:pt x="961790" y="1596830"/>
                  <a:pt x="963894" y="1588838"/>
                </a:cubicBezTo>
                <a:cubicBezTo>
                  <a:pt x="964176" y="1566793"/>
                  <a:pt x="954297" y="1556644"/>
                  <a:pt x="934336" y="1552381"/>
                </a:cubicBezTo>
                <a:cubicBezTo>
                  <a:pt x="898415" y="1543905"/>
                  <a:pt x="866523" y="1533475"/>
                  <a:pt x="832654" y="1521017"/>
                </a:cubicBezTo>
                <a:cubicBezTo>
                  <a:pt x="812769" y="1510741"/>
                  <a:pt x="810896" y="1500695"/>
                  <a:pt x="825109" y="1484841"/>
                </a:cubicBezTo>
                <a:cubicBezTo>
                  <a:pt x="827111" y="1484866"/>
                  <a:pt x="827136" y="1482861"/>
                  <a:pt x="827163" y="1480857"/>
                </a:cubicBezTo>
                <a:cubicBezTo>
                  <a:pt x="831420" y="1460867"/>
                  <a:pt x="845581" y="1449019"/>
                  <a:pt x="859718" y="1439177"/>
                </a:cubicBezTo>
                <a:cubicBezTo>
                  <a:pt x="869827" y="1431289"/>
                  <a:pt x="873779" y="1435348"/>
                  <a:pt x="875678" y="1443390"/>
                </a:cubicBezTo>
                <a:cubicBezTo>
                  <a:pt x="879450" y="1461479"/>
                  <a:pt x="869341" y="1469368"/>
                  <a:pt x="853306" y="1471167"/>
                </a:cubicBezTo>
                <a:cubicBezTo>
                  <a:pt x="857180" y="1481239"/>
                  <a:pt x="863082" y="1489333"/>
                  <a:pt x="873088" y="1489461"/>
                </a:cubicBezTo>
                <a:cubicBezTo>
                  <a:pt x="879092" y="1489538"/>
                  <a:pt x="881196" y="1481546"/>
                  <a:pt x="883273" y="1475560"/>
                </a:cubicBezTo>
                <a:cubicBezTo>
                  <a:pt x="891662" y="1445598"/>
                  <a:pt x="899743" y="1439688"/>
                  <a:pt x="929737" y="1442074"/>
                </a:cubicBezTo>
                <a:cubicBezTo>
                  <a:pt x="957703" y="1446441"/>
                  <a:pt x="987723" y="1446823"/>
                  <a:pt x="1015791" y="1443173"/>
                </a:cubicBezTo>
                <a:cubicBezTo>
                  <a:pt x="1053892" y="1437645"/>
                  <a:pt x="1061794" y="1445763"/>
                  <a:pt x="1055305" y="1483766"/>
                </a:cubicBezTo>
                <a:cubicBezTo>
                  <a:pt x="1055279" y="1485770"/>
                  <a:pt x="1055255" y="1487775"/>
                  <a:pt x="1055229" y="1489778"/>
                </a:cubicBezTo>
                <a:cubicBezTo>
                  <a:pt x="1053151" y="1495766"/>
                  <a:pt x="1047046" y="1503706"/>
                  <a:pt x="1057000" y="1507841"/>
                </a:cubicBezTo>
                <a:cubicBezTo>
                  <a:pt x="1066981" y="1509973"/>
                  <a:pt x="1076936" y="1514109"/>
                  <a:pt x="1083094" y="1502161"/>
                </a:cubicBezTo>
                <a:cubicBezTo>
                  <a:pt x="1087197" y="1494196"/>
                  <a:pt x="1091278" y="1488234"/>
                  <a:pt x="1093381" y="1480242"/>
                </a:cubicBezTo>
                <a:cubicBezTo>
                  <a:pt x="1101539" y="1468319"/>
                  <a:pt x="1109569" y="1466417"/>
                  <a:pt x="1121475" y="1474587"/>
                </a:cubicBezTo>
                <a:cubicBezTo>
                  <a:pt x="1133406" y="1480752"/>
                  <a:pt x="1131277" y="1490748"/>
                  <a:pt x="1123170" y="1498662"/>
                </a:cubicBezTo>
                <a:cubicBezTo>
                  <a:pt x="1121117" y="1502645"/>
                  <a:pt x="1119091" y="1504623"/>
                  <a:pt x="1117037" y="1508606"/>
                </a:cubicBezTo>
                <a:cubicBezTo>
                  <a:pt x="1112985" y="1512563"/>
                  <a:pt x="1112907" y="1518577"/>
                  <a:pt x="1116859" y="1522635"/>
                </a:cubicBezTo>
                <a:cubicBezTo>
                  <a:pt x="1122811" y="1526720"/>
                  <a:pt x="1124889" y="1520733"/>
                  <a:pt x="1128917" y="1518780"/>
                </a:cubicBezTo>
                <a:cubicBezTo>
                  <a:pt x="1137000" y="1512870"/>
                  <a:pt x="1143105" y="1504930"/>
                  <a:pt x="1147236" y="1494961"/>
                </a:cubicBezTo>
                <a:cubicBezTo>
                  <a:pt x="1161577" y="1469085"/>
                  <a:pt x="1173636" y="1465229"/>
                  <a:pt x="1199472" y="1479590"/>
                </a:cubicBezTo>
                <a:cubicBezTo>
                  <a:pt x="1211404" y="1485756"/>
                  <a:pt x="1223309" y="1493926"/>
                  <a:pt x="1235240" y="1500091"/>
                </a:cubicBezTo>
                <a:cubicBezTo>
                  <a:pt x="1243194" y="1504203"/>
                  <a:pt x="1253176" y="1506333"/>
                  <a:pt x="1261309" y="1496414"/>
                </a:cubicBezTo>
                <a:cubicBezTo>
                  <a:pt x="1271467" y="1484517"/>
                  <a:pt x="1277651" y="1470564"/>
                  <a:pt x="1297637" y="1472824"/>
                </a:cubicBezTo>
                <a:cubicBezTo>
                  <a:pt x="1309618" y="1474981"/>
                  <a:pt x="1317676" y="1471075"/>
                  <a:pt x="1327580" y="1479220"/>
                </a:cubicBezTo>
                <a:cubicBezTo>
                  <a:pt x="1377074" y="1521945"/>
                  <a:pt x="1432981" y="1532679"/>
                  <a:pt x="1495174" y="1521446"/>
                </a:cubicBezTo>
                <a:cubicBezTo>
                  <a:pt x="1505206" y="1519570"/>
                  <a:pt x="1513185" y="1521675"/>
                  <a:pt x="1521114" y="1527790"/>
                </a:cubicBezTo>
                <a:cubicBezTo>
                  <a:pt x="1538896" y="1546057"/>
                  <a:pt x="1560884" y="1548342"/>
                  <a:pt x="1584949" y="1544640"/>
                </a:cubicBezTo>
                <a:cubicBezTo>
                  <a:pt x="1619074" y="1537056"/>
                  <a:pt x="1649220" y="1527418"/>
                  <a:pt x="1679445" y="1511769"/>
                </a:cubicBezTo>
                <a:cubicBezTo>
                  <a:pt x="1693555" y="1503930"/>
                  <a:pt x="1707665" y="1496092"/>
                  <a:pt x="1723651" y="1498300"/>
                </a:cubicBezTo>
                <a:cubicBezTo>
                  <a:pt x="1775529" y="1510989"/>
                  <a:pt x="1831565" y="1511702"/>
                  <a:pt x="1879263" y="1538369"/>
                </a:cubicBezTo>
                <a:cubicBezTo>
                  <a:pt x="1889193" y="1544509"/>
                  <a:pt x="1897223" y="1542607"/>
                  <a:pt x="1907332" y="1534719"/>
                </a:cubicBezTo>
                <a:cubicBezTo>
                  <a:pt x="1911385" y="1530761"/>
                  <a:pt x="1915439" y="1526803"/>
                  <a:pt x="1919467" y="1524850"/>
                </a:cubicBezTo>
                <a:cubicBezTo>
                  <a:pt x="1929499" y="1522974"/>
                  <a:pt x="1927548" y="1518940"/>
                  <a:pt x="1925624" y="1512902"/>
                </a:cubicBezTo>
                <a:cubicBezTo>
                  <a:pt x="1921775" y="1500825"/>
                  <a:pt x="1913847" y="1494711"/>
                  <a:pt x="1901838" y="1494559"/>
                </a:cubicBezTo>
                <a:cubicBezTo>
                  <a:pt x="1887829" y="1494380"/>
                  <a:pt x="1881980" y="1482278"/>
                  <a:pt x="1884135" y="1470279"/>
                </a:cubicBezTo>
                <a:cubicBezTo>
                  <a:pt x="1886263" y="1460283"/>
                  <a:pt x="1898220" y="1464445"/>
                  <a:pt x="1906200" y="1466550"/>
                </a:cubicBezTo>
                <a:cubicBezTo>
                  <a:pt x="1928162" y="1470840"/>
                  <a:pt x="1933937" y="1488954"/>
                  <a:pt x="1939735" y="1505065"/>
                </a:cubicBezTo>
                <a:cubicBezTo>
                  <a:pt x="1967038" y="1561536"/>
                  <a:pt x="2014838" y="1580187"/>
                  <a:pt x="2071231" y="1552844"/>
                </a:cubicBezTo>
                <a:cubicBezTo>
                  <a:pt x="2085317" y="1547010"/>
                  <a:pt x="2099375" y="1543180"/>
                  <a:pt x="2113360" y="1545363"/>
                </a:cubicBezTo>
                <a:cubicBezTo>
                  <a:pt x="2123367" y="1545491"/>
                  <a:pt x="2127344" y="1547546"/>
                  <a:pt x="2127215" y="1557566"/>
                </a:cubicBezTo>
                <a:cubicBezTo>
                  <a:pt x="2128987" y="1575630"/>
                  <a:pt x="2134914" y="1581718"/>
                  <a:pt x="2153000" y="1575936"/>
                </a:cubicBezTo>
                <a:cubicBezTo>
                  <a:pt x="2187151" y="1566349"/>
                  <a:pt x="2219173" y="1566757"/>
                  <a:pt x="2253192" y="1567190"/>
                </a:cubicBezTo>
                <a:cubicBezTo>
                  <a:pt x="2307202" y="1569884"/>
                  <a:pt x="2357386" y="1558497"/>
                  <a:pt x="2399923" y="1518948"/>
                </a:cubicBezTo>
                <a:cubicBezTo>
                  <a:pt x="2399923" y="1518948"/>
                  <a:pt x="2401900" y="1520979"/>
                  <a:pt x="2401874" y="1522982"/>
                </a:cubicBezTo>
                <a:cubicBezTo>
                  <a:pt x="2399796" y="1528969"/>
                  <a:pt x="2395717" y="1534931"/>
                  <a:pt x="2393613" y="1542923"/>
                </a:cubicBezTo>
                <a:cubicBezTo>
                  <a:pt x="2389379" y="1560908"/>
                  <a:pt x="2393281" y="1568976"/>
                  <a:pt x="2411241" y="1573214"/>
                </a:cubicBezTo>
                <a:cubicBezTo>
                  <a:pt x="2433204" y="1577503"/>
                  <a:pt x="2439259" y="1573572"/>
                  <a:pt x="2441542" y="1551552"/>
                </a:cubicBezTo>
                <a:cubicBezTo>
                  <a:pt x="2441618" y="1545539"/>
                  <a:pt x="2437768" y="1533463"/>
                  <a:pt x="2449776" y="1533616"/>
                </a:cubicBezTo>
                <a:cubicBezTo>
                  <a:pt x="2467813" y="1531842"/>
                  <a:pt x="2479617" y="1548027"/>
                  <a:pt x="2471407" y="1563959"/>
                </a:cubicBezTo>
                <a:cubicBezTo>
                  <a:pt x="2465276" y="1573903"/>
                  <a:pt x="2467200" y="1579941"/>
                  <a:pt x="2479156" y="1584102"/>
                </a:cubicBezTo>
                <a:cubicBezTo>
                  <a:pt x="2505045" y="1594455"/>
                  <a:pt x="2530907" y="1606813"/>
                  <a:pt x="2554718" y="1623151"/>
                </a:cubicBezTo>
                <a:cubicBezTo>
                  <a:pt x="2574578" y="1635431"/>
                  <a:pt x="2596567" y="1637716"/>
                  <a:pt x="2618759" y="1623969"/>
                </a:cubicBezTo>
                <a:cubicBezTo>
                  <a:pt x="2624840" y="1618032"/>
                  <a:pt x="2632871" y="1616131"/>
                  <a:pt x="2642875" y="1616257"/>
                </a:cubicBezTo>
                <a:cubicBezTo>
                  <a:pt x="2658861" y="1618466"/>
                  <a:pt x="2674846" y="1620675"/>
                  <a:pt x="2690830" y="1622883"/>
                </a:cubicBezTo>
                <a:cubicBezTo>
                  <a:pt x="2702837" y="1623036"/>
                  <a:pt x="2712768" y="1629176"/>
                  <a:pt x="2716591" y="1643256"/>
                </a:cubicBezTo>
                <a:cubicBezTo>
                  <a:pt x="2718414" y="1657310"/>
                  <a:pt x="2726393" y="1659415"/>
                  <a:pt x="2738451" y="1655561"/>
                </a:cubicBezTo>
                <a:cubicBezTo>
                  <a:pt x="2748484" y="1653684"/>
                  <a:pt x="2760516" y="1651834"/>
                  <a:pt x="2770547" y="1649957"/>
                </a:cubicBezTo>
                <a:cubicBezTo>
                  <a:pt x="2794639" y="1644251"/>
                  <a:pt x="2808828" y="1630401"/>
                  <a:pt x="2813136" y="1606400"/>
                </a:cubicBezTo>
                <a:cubicBezTo>
                  <a:pt x="2815240" y="1598409"/>
                  <a:pt x="2815343" y="1590393"/>
                  <a:pt x="2817445" y="1582402"/>
                </a:cubicBezTo>
                <a:cubicBezTo>
                  <a:pt x="2822683" y="1642604"/>
                  <a:pt x="2866584" y="1653186"/>
                  <a:pt x="2912510" y="1661789"/>
                </a:cubicBezTo>
                <a:cubicBezTo>
                  <a:pt x="2926468" y="1665976"/>
                  <a:pt x="2936551" y="1660091"/>
                  <a:pt x="2946659" y="1652202"/>
                </a:cubicBezTo>
                <a:cubicBezTo>
                  <a:pt x="2956768" y="1644313"/>
                  <a:pt x="2960898" y="1634344"/>
                  <a:pt x="2957049" y="1622267"/>
                </a:cubicBezTo>
                <a:cubicBezTo>
                  <a:pt x="2953174" y="1612195"/>
                  <a:pt x="2943092" y="1618080"/>
                  <a:pt x="2935087" y="1617978"/>
                </a:cubicBezTo>
                <a:cubicBezTo>
                  <a:pt x="2929081" y="1617902"/>
                  <a:pt x="2919050" y="1619778"/>
                  <a:pt x="2917177" y="1609731"/>
                </a:cubicBezTo>
                <a:cubicBezTo>
                  <a:pt x="2915277" y="1601690"/>
                  <a:pt x="2919408" y="1591720"/>
                  <a:pt x="2927464" y="1587814"/>
                </a:cubicBezTo>
                <a:cubicBezTo>
                  <a:pt x="2935546" y="1581902"/>
                  <a:pt x="2945553" y="1582030"/>
                  <a:pt x="2953558" y="1582133"/>
                </a:cubicBezTo>
                <a:cubicBezTo>
                  <a:pt x="2963564" y="1582261"/>
                  <a:pt x="2973570" y="1582389"/>
                  <a:pt x="2979676" y="1574448"/>
                </a:cubicBezTo>
                <a:cubicBezTo>
                  <a:pt x="2969849" y="1560292"/>
                  <a:pt x="2953915" y="1554074"/>
                  <a:pt x="2939906" y="1553896"/>
                </a:cubicBezTo>
                <a:cubicBezTo>
                  <a:pt x="2897931" y="1549352"/>
                  <a:pt x="2860086" y="1534838"/>
                  <a:pt x="2822241" y="1520324"/>
                </a:cubicBezTo>
                <a:cubicBezTo>
                  <a:pt x="2796352" y="1509972"/>
                  <a:pt x="2770335" y="1509640"/>
                  <a:pt x="2744115" y="1525342"/>
                </a:cubicBezTo>
                <a:cubicBezTo>
                  <a:pt x="2736034" y="1531251"/>
                  <a:pt x="2728055" y="1529146"/>
                  <a:pt x="2720151" y="1521027"/>
                </a:cubicBezTo>
                <a:cubicBezTo>
                  <a:pt x="2706347" y="1504815"/>
                  <a:pt x="2688463" y="1494564"/>
                  <a:pt x="2670578" y="1484313"/>
                </a:cubicBezTo>
                <a:cubicBezTo>
                  <a:pt x="2660624" y="1480177"/>
                  <a:pt x="2650618" y="1480051"/>
                  <a:pt x="2640534" y="1485936"/>
                </a:cubicBezTo>
                <a:cubicBezTo>
                  <a:pt x="2620369" y="1497705"/>
                  <a:pt x="2598303" y="1501433"/>
                  <a:pt x="2576365" y="1495140"/>
                </a:cubicBezTo>
                <a:cubicBezTo>
                  <a:pt x="2556430" y="1488873"/>
                  <a:pt x="2536495" y="1482604"/>
                  <a:pt x="2518560" y="1476363"/>
                </a:cubicBezTo>
                <a:cubicBezTo>
                  <a:pt x="2504628" y="1470171"/>
                  <a:pt x="2496597" y="1472073"/>
                  <a:pt x="2494391" y="1488082"/>
                </a:cubicBezTo>
                <a:cubicBezTo>
                  <a:pt x="2492263" y="1498075"/>
                  <a:pt x="2488183" y="1504038"/>
                  <a:pt x="2478177" y="1503911"/>
                </a:cubicBezTo>
                <a:cubicBezTo>
                  <a:pt x="2456137" y="1505634"/>
                  <a:pt x="2450262" y="1495537"/>
                  <a:pt x="2456521" y="1475571"/>
                </a:cubicBezTo>
                <a:cubicBezTo>
                  <a:pt x="2464883" y="1447616"/>
                  <a:pt x="2458957" y="1441527"/>
                  <a:pt x="2430940" y="1441169"/>
                </a:cubicBezTo>
                <a:cubicBezTo>
                  <a:pt x="2412928" y="1440940"/>
                  <a:pt x="2394891" y="1442715"/>
                  <a:pt x="2378855" y="1444514"/>
                </a:cubicBezTo>
                <a:cubicBezTo>
                  <a:pt x="2352838" y="1444183"/>
                  <a:pt x="2328773" y="1447884"/>
                  <a:pt x="2304885" y="1437558"/>
                </a:cubicBezTo>
                <a:cubicBezTo>
                  <a:pt x="2290927" y="1433370"/>
                  <a:pt x="2280997" y="1427230"/>
                  <a:pt x="2285255" y="1407241"/>
                </a:cubicBezTo>
                <a:cubicBezTo>
                  <a:pt x="2289438" y="1393262"/>
                  <a:pt x="2281586" y="1381135"/>
                  <a:pt x="2265576" y="1380930"/>
                </a:cubicBezTo>
                <a:cubicBezTo>
                  <a:pt x="2215569" y="1378289"/>
                  <a:pt x="2171771" y="1359689"/>
                  <a:pt x="2128000" y="1339086"/>
                </a:cubicBezTo>
                <a:cubicBezTo>
                  <a:pt x="2094157" y="1324624"/>
                  <a:pt x="2074168" y="1322364"/>
                  <a:pt x="2051721" y="1356155"/>
                </a:cubicBezTo>
                <a:cubicBezTo>
                  <a:pt x="2049720" y="1356130"/>
                  <a:pt x="2047719" y="1356104"/>
                  <a:pt x="2047719" y="1356104"/>
                </a:cubicBezTo>
                <a:cubicBezTo>
                  <a:pt x="2039790" y="1349990"/>
                  <a:pt x="2050027" y="1332080"/>
                  <a:pt x="2038019" y="1331926"/>
                </a:cubicBezTo>
                <a:cubicBezTo>
                  <a:pt x="2028012" y="1331798"/>
                  <a:pt x="2019854" y="1343722"/>
                  <a:pt x="2013723" y="1353666"/>
                </a:cubicBezTo>
                <a:cubicBezTo>
                  <a:pt x="2011696" y="1355645"/>
                  <a:pt x="2009643" y="1359627"/>
                  <a:pt x="2007616" y="1361606"/>
                </a:cubicBezTo>
                <a:cubicBezTo>
                  <a:pt x="1999432" y="1375533"/>
                  <a:pt x="1993250" y="1389485"/>
                  <a:pt x="1989069" y="1403465"/>
                </a:cubicBezTo>
                <a:cubicBezTo>
                  <a:pt x="1984938" y="1413433"/>
                  <a:pt x="1976908" y="1415336"/>
                  <a:pt x="1966953" y="1411200"/>
                </a:cubicBezTo>
                <a:cubicBezTo>
                  <a:pt x="1961000" y="1407115"/>
                  <a:pt x="1953072" y="1401000"/>
                  <a:pt x="1957177" y="1393035"/>
                </a:cubicBezTo>
                <a:cubicBezTo>
                  <a:pt x="1975519" y="1367210"/>
                  <a:pt x="1965821" y="1343033"/>
                  <a:pt x="1958121" y="1318881"/>
                </a:cubicBezTo>
                <a:cubicBezTo>
                  <a:pt x="1954298" y="1304800"/>
                  <a:pt x="1950372" y="1298737"/>
                  <a:pt x="1938211" y="1310609"/>
                </a:cubicBezTo>
                <a:cubicBezTo>
                  <a:pt x="1917995" y="1326387"/>
                  <a:pt x="1893954" y="1328085"/>
                  <a:pt x="1871889" y="1331813"/>
                </a:cubicBezTo>
                <a:cubicBezTo>
                  <a:pt x="1863858" y="1333715"/>
                  <a:pt x="1857854" y="1333638"/>
                  <a:pt x="1855930" y="1327600"/>
                </a:cubicBezTo>
                <a:cubicBezTo>
                  <a:pt x="1844229" y="1303397"/>
                  <a:pt x="1822266" y="1299108"/>
                  <a:pt x="1800302" y="1294821"/>
                </a:cubicBezTo>
                <a:cubicBezTo>
                  <a:pt x="1780368" y="1288552"/>
                  <a:pt x="1760406" y="1284288"/>
                  <a:pt x="1750629" y="1266123"/>
                </a:cubicBezTo>
                <a:cubicBezTo>
                  <a:pt x="1746755" y="1256051"/>
                  <a:pt x="1742751" y="1256000"/>
                  <a:pt x="1732719" y="1257877"/>
                </a:cubicBezTo>
                <a:cubicBezTo>
                  <a:pt x="1696570" y="1267439"/>
                  <a:pt x="1662549" y="1267004"/>
                  <a:pt x="1632811" y="1244576"/>
                </a:cubicBezTo>
                <a:cubicBezTo>
                  <a:pt x="1620906" y="1236407"/>
                  <a:pt x="1612899" y="1236305"/>
                  <a:pt x="1600816" y="1242164"/>
                </a:cubicBezTo>
                <a:cubicBezTo>
                  <a:pt x="1574646" y="1253858"/>
                  <a:pt x="1548630" y="1253525"/>
                  <a:pt x="1522843" y="1235156"/>
                </a:cubicBezTo>
                <a:cubicBezTo>
                  <a:pt x="1516917" y="1229067"/>
                  <a:pt x="1510938" y="1226986"/>
                  <a:pt x="1502881" y="1230892"/>
                </a:cubicBezTo>
                <a:cubicBezTo>
                  <a:pt x="1468707" y="1242484"/>
                  <a:pt x="1410926" y="1221702"/>
                  <a:pt x="1393297" y="1191409"/>
                </a:cubicBezTo>
                <a:cubicBezTo>
                  <a:pt x="1377083" y="1207240"/>
                  <a:pt x="1357045" y="1208989"/>
                  <a:pt x="1339111" y="1202746"/>
                </a:cubicBezTo>
                <a:cubicBezTo>
                  <a:pt x="1313222" y="1192394"/>
                  <a:pt x="1285229" y="1190033"/>
                  <a:pt x="1257238" y="1187671"/>
                </a:cubicBezTo>
                <a:cubicBezTo>
                  <a:pt x="1219264" y="1183178"/>
                  <a:pt x="1197404" y="1170873"/>
                  <a:pt x="1187935" y="1128657"/>
                </a:cubicBezTo>
                <a:cubicBezTo>
                  <a:pt x="1187985" y="1124649"/>
                  <a:pt x="1186009" y="1122619"/>
                  <a:pt x="1186061" y="1118611"/>
                </a:cubicBezTo>
                <a:cubicBezTo>
                  <a:pt x="1182238" y="1104530"/>
                  <a:pt x="1174259" y="1102424"/>
                  <a:pt x="1164123" y="1112317"/>
                </a:cubicBezTo>
                <a:cubicBezTo>
                  <a:pt x="1156017" y="1120233"/>
                  <a:pt x="1147909" y="1128146"/>
                  <a:pt x="1137800" y="1136036"/>
                </a:cubicBezTo>
                <a:cubicBezTo>
                  <a:pt x="1101394" y="1165639"/>
                  <a:pt x="1061497" y="1155107"/>
                  <a:pt x="1040020" y="1112740"/>
                </a:cubicBezTo>
                <a:cubicBezTo>
                  <a:pt x="1032245" y="1094600"/>
                  <a:pt x="1020441" y="1078415"/>
                  <a:pt x="1002583" y="1066159"/>
                </a:cubicBezTo>
                <a:cubicBezTo>
                  <a:pt x="986726" y="1053930"/>
                  <a:pt x="970870" y="1041701"/>
                  <a:pt x="961094" y="1023537"/>
                </a:cubicBezTo>
                <a:cubicBezTo>
                  <a:pt x="948831" y="1043425"/>
                  <a:pt x="960530" y="1067628"/>
                  <a:pt x="948269" y="1087516"/>
                </a:cubicBezTo>
                <a:cubicBezTo>
                  <a:pt x="930590" y="1061233"/>
                  <a:pt x="930590" y="1061233"/>
                  <a:pt x="902393" y="1074904"/>
                </a:cubicBezTo>
                <a:cubicBezTo>
                  <a:pt x="890334" y="1078760"/>
                  <a:pt x="882304" y="1080661"/>
                  <a:pt x="870373" y="1074497"/>
                </a:cubicBezTo>
                <a:cubicBezTo>
                  <a:pt x="838531" y="1060059"/>
                  <a:pt x="806640" y="1049629"/>
                  <a:pt x="774747" y="1039200"/>
                </a:cubicBezTo>
                <a:cubicBezTo>
                  <a:pt x="677093" y="1005884"/>
                  <a:pt x="577286" y="984566"/>
                  <a:pt x="481711" y="945264"/>
                </a:cubicBezTo>
                <a:cubicBezTo>
                  <a:pt x="473731" y="943156"/>
                  <a:pt x="461723" y="943003"/>
                  <a:pt x="461851" y="932982"/>
                </a:cubicBezTo>
                <a:cubicBezTo>
                  <a:pt x="459977" y="922937"/>
                  <a:pt x="470035" y="919056"/>
                  <a:pt x="476116" y="913119"/>
                </a:cubicBezTo>
                <a:cubicBezTo>
                  <a:pt x="482170" y="909188"/>
                  <a:pt x="490227" y="905282"/>
                  <a:pt x="486326" y="897214"/>
                </a:cubicBezTo>
                <a:cubicBezTo>
                  <a:pt x="484453" y="887168"/>
                  <a:pt x="476498" y="883057"/>
                  <a:pt x="468520" y="880950"/>
                </a:cubicBezTo>
                <a:cubicBezTo>
                  <a:pt x="462515" y="880875"/>
                  <a:pt x="456512" y="880798"/>
                  <a:pt x="450508" y="880721"/>
                </a:cubicBezTo>
                <a:cubicBezTo>
                  <a:pt x="422516" y="878360"/>
                  <a:pt x="406710" y="862123"/>
                  <a:pt x="407068" y="834064"/>
                </a:cubicBezTo>
                <a:cubicBezTo>
                  <a:pt x="407195" y="824043"/>
                  <a:pt x="407324" y="814023"/>
                  <a:pt x="411454" y="804052"/>
                </a:cubicBezTo>
                <a:cubicBezTo>
                  <a:pt x="413609" y="792053"/>
                  <a:pt x="405680" y="785939"/>
                  <a:pt x="393621" y="789793"/>
                </a:cubicBezTo>
                <a:cubicBezTo>
                  <a:pt x="371531" y="795526"/>
                  <a:pt x="361320" y="811432"/>
                  <a:pt x="362964" y="839516"/>
                </a:cubicBezTo>
                <a:cubicBezTo>
                  <a:pt x="349159" y="823305"/>
                  <a:pt x="339332" y="809147"/>
                  <a:pt x="333533" y="793037"/>
                </a:cubicBezTo>
                <a:cubicBezTo>
                  <a:pt x="327733" y="776927"/>
                  <a:pt x="334197" y="740928"/>
                  <a:pt x="348359" y="729082"/>
                </a:cubicBezTo>
                <a:cubicBezTo>
                  <a:pt x="366549" y="715284"/>
                  <a:pt x="384433" y="725533"/>
                  <a:pt x="398340" y="733728"/>
                </a:cubicBezTo>
                <a:cubicBezTo>
                  <a:pt x="418198" y="746009"/>
                  <a:pt x="440111" y="754305"/>
                  <a:pt x="464126" y="754613"/>
                </a:cubicBezTo>
                <a:cubicBezTo>
                  <a:pt x="478134" y="754791"/>
                  <a:pt x="494144" y="754995"/>
                  <a:pt x="510154" y="755199"/>
                </a:cubicBezTo>
                <a:cubicBezTo>
                  <a:pt x="576196" y="756040"/>
                  <a:pt x="640109" y="766879"/>
                  <a:pt x="691529" y="815642"/>
                </a:cubicBezTo>
                <a:cubicBezTo>
                  <a:pt x="711311" y="833934"/>
                  <a:pt x="723396" y="828075"/>
                  <a:pt x="733708" y="804153"/>
                </a:cubicBezTo>
                <a:cubicBezTo>
                  <a:pt x="735761" y="800170"/>
                  <a:pt x="731835" y="794107"/>
                  <a:pt x="737864" y="792178"/>
                </a:cubicBezTo>
                <a:cubicBezTo>
                  <a:pt x="743868" y="792255"/>
                  <a:pt x="747818" y="796314"/>
                  <a:pt x="749769" y="800348"/>
                </a:cubicBezTo>
                <a:cubicBezTo>
                  <a:pt x="751719" y="804382"/>
                  <a:pt x="753669" y="808415"/>
                  <a:pt x="755646" y="810445"/>
                </a:cubicBezTo>
                <a:cubicBezTo>
                  <a:pt x="761521" y="820542"/>
                  <a:pt x="769424" y="828661"/>
                  <a:pt x="779559" y="818769"/>
                </a:cubicBezTo>
                <a:cubicBezTo>
                  <a:pt x="791694" y="808900"/>
                  <a:pt x="775709" y="806692"/>
                  <a:pt x="771783" y="800629"/>
                </a:cubicBezTo>
                <a:cubicBezTo>
                  <a:pt x="771809" y="798624"/>
                  <a:pt x="769807" y="798599"/>
                  <a:pt x="769834" y="796595"/>
                </a:cubicBezTo>
                <a:cubicBezTo>
                  <a:pt x="765882" y="792535"/>
                  <a:pt x="763957" y="786497"/>
                  <a:pt x="768011" y="782540"/>
                </a:cubicBezTo>
                <a:cubicBezTo>
                  <a:pt x="772089" y="776580"/>
                  <a:pt x="776093" y="776630"/>
                  <a:pt x="782046" y="780714"/>
                </a:cubicBezTo>
                <a:cubicBezTo>
                  <a:pt x="805907" y="793046"/>
                  <a:pt x="828022" y="785310"/>
                  <a:pt x="844313" y="763468"/>
                </a:cubicBezTo>
                <a:cubicBezTo>
                  <a:pt x="848368" y="759511"/>
                  <a:pt x="856424" y="755604"/>
                  <a:pt x="856500" y="749592"/>
                </a:cubicBezTo>
                <a:cubicBezTo>
                  <a:pt x="856781" y="727546"/>
                  <a:pt x="835049" y="705220"/>
                  <a:pt x="814985" y="708974"/>
                </a:cubicBezTo>
                <a:cubicBezTo>
                  <a:pt x="774858" y="716479"/>
                  <a:pt x="736911" y="709982"/>
                  <a:pt x="699117" y="691460"/>
                </a:cubicBezTo>
                <a:cubicBezTo>
                  <a:pt x="685159" y="687272"/>
                  <a:pt x="671201" y="683086"/>
                  <a:pt x="659065" y="692954"/>
                </a:cubicBezTo>
                <a:cubicBezTo>
                  <a:pt x="648983" y="698838"/>
                  <a:pt x="645006" y="696784"/>
                  <a:pt x="643158" y="684734"/>
                </a:cubicBezTo>
                <a:cubicBezTo>
                  <a:pt x="641361" y="668675"/>
                  <a:pt x="631482" y="658526"/>
                  <a:pt x="615523" y="654313"/>
                </a:cubicBezTo>
                <a:cubicBezTo>
                  <a:pt x="599589" y="648096"/>
                  <a:pt x="581655" y="641856"/>
                  <a:pt x="563721" y="635613"/>
                </a:cubicBezTo>
                <a:cubicBezTo>
                  <a:pt x="547762" y="631400"/>
                  <a:pt x="541911" y="619299"/>
                  <a:pt x="544116" y="603291"/>
                </a:cubicBezTo>
                <a:cubicBezTo>
                  <a:pt x="544142" y="601286"/>
                  <a:pt x="544194" y="597278"/>
                  <a:pt x="546246" y="593296"/>
                </a:cubicBezTo>
                <a:cubicBezTo>
                  <a:pt x="546373" y="583274"/>
                  <a:pt x="540471" y="575182"/>
                  <a:pt x="530465" y="575054"/>
                </a:cubicBezTo>
                <a:cubicBezTo>
                  <a:pt x="522486" y="572947"/>
                  <a:pt x="522359" y="582968"/>
                  <a:pt x="522257" y="590984"/>
                </a:cubicBezTo>
                <a:cubicBezTo>
                  <a:pt x="520152" y="598976"/>
                  <a:pt x="520051" y="606992"/>
                  <a:pt x="508017" y="608843"/>
                </a:cubicBezTo>
                <a:cubicBezTo>
                  <a:pt x="490007" y="608615"/>
                  <a:pt x="474252" y="588369"/>
                  <a:pt x="478484" y="570382"/>
                </a:cubicBezTo>
                <a:cubicBezTo>
                  <a:pt x="478559" y="564370"/>
                  <a:pt x="482615" y="560413"/>
                  <a:pt x="478688" y="554349"/>
                </a:cubicBezTo>
                <a:cubicBezTo>
                  <a:pt x="472685" y="554272"/>
                  <a:pt x="472608" y="560285"/>
                  <a:pt x="468580" y="562238"/>
                </a:cubicBezTo>
                <a:cubicBezTo>
                  <a:pt x="458420" y="574135"/>
                  <a:pt x="450415" y="574033"/>
                  <a:pt x="442590" y="559902"/>
                </a:cubicBezTo>
                <a:cubicBezTo>
                  <a:pt x="432863" y="537728"/>
                  <a:pt x="417059" y="521491"/>
                  <a:pt x="401227" y="507259"/>
                </a:cubicBezTo>
                <a:cubicBezTo>
                  <a:pt x="383446" y="488991"/>
                  <a:pt x="367690" y="468745"/>
                  <a:pt x="366048" y="440661"/>
                </a:cubicBezTo>
                <a:cubicBezTo>
                  <a:pt x="364174" y="430614"/>
                  <a:pt x="360323" y="418538"/>
                  <a:pt x="350369" y="414402"/>
                </a:cubicBezTo>
                <a:cubicBezTo>
                  <a:pt x="310600" y="393850"/>
                  <a:pt x="299206" y="345598"/>
                  <a:pt x="261489" y="321062"/>
                </a:cubicBezTo>
                <a:cubicBezTo>
                  <a:pt x="251584" y="312919"/>
                  <a:pt x="253714" y="302924"/>
                  <a:pt x="257843" y="292954"/>
                </a:cubicBezTo>
                <a:cubicBezTo>
                  <a:pt x="263975" y="283009"/>
                  <a:pt x="273905" y="289149"/>
                  <a:pt x="279831" y="295238"/>
                </a:cubicBezTo>
                <a:cubicBezTo>
                  <a:pt x="291711" y="305413"/>
                  <a:pt x="303744" y="303561"/>
                  <a:pt x="315854" y="295698"/>
                </a:cubicBezTo>
                <a:cubicBezTo>
                  <a:pt x="329991" y="285856"/>
                  <a:pt x="346052" y="282051"/>
                  <a:pt x="364063" y="282281"/>
                </a:cubicBezTo>
                <a:cubicBezTo>
                  <a:pt x="394056" y="284667"/>
                  <a:pt x="409786" y="306918"/>
                  <a:pt x="401423" y="334874"/>
                </a:cubicBezTo>
                <a:cubicBezTo>
                  <a:pt x="399346" y="340861"/>
                  <a:pt x="397242" y="348852"/>
                  <a:pt x="397165" y="354864"/>
                </a:cubicBezTo>
                <a:cubicBezTo>
                  <a:pt x="397139" y="356868"/>
                  <a:pt x="395111" y="358847"/>
                  <a:pt x="395111" y="358847"/>
                </a:cubicBezTo>
                <a:cubicBezTo>
                  <a:pt x="397113" y="358873"/>
                  <a:pt x="397113" y="358873"/>
                  <a:pt x="399141" y="356894"/>
                </a:cubicBezTo>
                <a:cubicBezTo>
                  <a:pt x="407146" y="356996"/>
                  <a:pt x="413150" y="357073"/>
                  <a:pt x="421129" y="359180"/>
                </a:cubicBezTo>
                <a:cubicBezTo>
                  <a:pt x="459025" y="369684"/>
                  <a:pt x="471109" y="363826"/>
                  <a:pt x="483602" y="325899"/>
                </a:cubicBezTo>
                <a:cubicBezTo>
                  <a:pt x="487834" y="307913"/>
                  <a:pt x="499894" y="304058"/>
                  <a:pt x="517854" y="308296"/>
                </a:cubicBezTo>
                <a:cubicBezTo>
                  <a:pt x="531837" y="310478"/>
                  <a:pt x="539740" y="318597"/>
                  <a:pt x="547566" y="332729"/>
                </a:cubicBezTo>
                <a:cubicBezTo>
                  <a:pt x="569069" y="373093"/>
                  <a:pt x="602759" y="399581"/>
                  <a:pt x="648659" y="410188"/>
                </a:cubicBezTo>
                <a:cubicBezTo>
                  <a:pt x="686530" y="422698"/>
                  <a:pt x="686530" y="422698"/>
                  <a:pt x="679036" y="382512"/>
                </a:cubicBezTo>
                <a:cubicBezTo>
                  <a:pt x="675315" y="360415"/>
                  <a:pt x="679445" y="350446"/>
                  <a:pt x="697558" y="342659"/>
                </a:cubicBezTo>
                <a:cubicBezTo>
                  <a:pt x="703178" y="372798"/>
                  <a:pt x="709107" y="378886"/>
                  <a:pt x="739100" y="381274"/>
                </a:cubicBezTo>
                <a:cubicBezTo>
                  <a:pt x="759112" y="381529"/>
                  <a:pt x="781203" y="375797"/>
                  <a:pt x="794956" y="396018"/>
                </a:cubicBezTo>
                <a:cubicBezTo>
                  <a:pt x="794931" y="398021"/>
                  <a:pt x="796931" y="398046"/>
                  <a:pt x="798933" y="398072"/>
                </a:cubicBezTo>
                <a:cubicBezTo>
                  <a:pt x="823051" y="390361"/>
                  <a:pt x="835289" y="372478"/>
                  <a:pt x="837621" y="346448"/>
                </a:cubicBezTo>
                <a:cubicBezTo>
                  <a:pt x="837800" y="332419"/>
                  <a:pt x="837979" y="318389"/>
                  <a:pt x="854066" y="312582"/>
                </a:cubicBezTo>
                <a:cubicBezTo>
                  <a:pt x="856092" y="310604"/>
                  <a:pt x="862147" y="306672"/>
                  <a:pt x="862072" y="312684"/>
                </a:cubicBezTo>
                <a:cubicBezTo>
                  <a:pt x="863867" y="328744"/>
                  <a:pt x="877851" y="330926"/>
                  <a:pt x="889782" y="337091"/>
                </a:cubicBezTo>
                <a:cubicBezTo>
                  <a:pt x="903714" y="343282"/>
                  <a:pt x="911591" y="353406"/>
                  <a:pt x="909386" y="369413"/>
                </a:cubicBezTo>
                <a:cubicBezTo>
                  <a:pt x="907155" y="387425"/>
                  <a:pt x="914980" y="401556"/>
                  <a:pt x="930889" y="409777"/>
                </a:cubicBezTo>
                <a:cubicBezTo>
                  <a:pt x="944769" y="419976"/>
                  <a:pt x="958855" y="414142"/>
                  <a:pt x="972991" y="404300"/>
                </a:cubicBezTo>
                <a:cubicBezTo>
                  <a:pt x="985153" y="392428"/>
                  <a:pt x="989053" y="400495"/>
                  <a:pt x="988899" y="412520"/>
                </a:cubicBezTo>
                <a:cubicBezTo>
                  <a:pt x="988670" y="430558"/>
                  <a:pt x="998599" y="436699"/>
                  <a:pt x="1014660" y="432895"/>
                </a:cubicBezTo>
                <a:cubicBezTo>
                  <a:pt x="1018663" y="432946"/>
                  <a:pt x="1022666" y="432997"/>
                  <a:pt x="1026694" y="431043"/>
                </a:cubicBezTo>
                <a:cubicBezTo>
                  <a:pt x="1044755" y="427264"/>
                  <a:pt x="1058740" y="429447"/>
                  <a:pt x="1066489" y="449591"/>
                </a:cubicBezTo>
                <a:cubicBezTo>
                  <a:pt x="1076265" y="467756"/>
                  <a:pt x="1094149" y="478007"/>
                  <a:pt x="1112135" y="480241"/>
                </a:cubicBezTo>
                <a:cubicBezTo>
                  <a:pt x="1126092" y="484426"/>
                  <a:pt x="1142102" y="484632"/>
                  <a:pt x="1138381" y="462535"/>
                </a:cubicBezTo>
                <a:cubicBezTo>
                  <a:pt x="1138458" y="456522"/>
                  <a:pt x="1140560" y="448531"/>
                  <a:pt x="1142639" y="442544"/>
                </a:cubicBezTo>
                <a:cubicBezTo>
                  <a:pt x="1142818" y="428514"/>
                  <a:pt x="1149000" y="414562"/>
                  <a:pt x="1141150" y="402435"/>
                </a:cubicBezTo>
                <a:cubicBezTo>
                  <a:pt x="1119442" y="378104"/>
                  <a:pt x="1121801" y="350072"/>
                  <a:pt x="1122185" y="320009"/>
                </a:cubicBezTo>
                <a:cubicBezTo>
                  <a:pt x="1136090" y="328204"/>
                  <a:pt x="1149996" y="336400"/>
                  <a:pt x="1166007" y="336604"/>
                </a:cubicBezTo>
                <a:cubicBezTo>
                  <a:pt x="1186045" y="334855"/>
                  <a:pt x="1203980" y="341097"/>
                  <a:pt x="1219837" y="353327"/>
                </a:cubicBezTo>
                <a:cubicBezTo>
                  <a:pt x="1233719" y="363526"/>
                  <a:pt x="1249626" y="371746"/>
                  <a:pt x="1265534" y="379968"/>
                </a:cubicBezTo>
                <a:cubicBezTo>
                  <a:pt x="1311230" y="406608"/>
                  <a:pt x="1360981" y="429292"/>
                  <a:pt x="1402547" y="465902"/>
                </a:cubicBezTo>
                <a:cubicBezTo>
                  <a:pt x="1412452" y="474046"/>
                  <a:pt x="1418507" y="470115"/>
                  <a:pt x="1422637" y="460145"/>
                </a:cubicBezTo>
                <a:cubicBezTo>
                  <a:pt x="1424690" y="456162"/>
                  <a:pt x="1426793" y="448170"/>
                  <a:pt x="1434772" y="450278"/>
                </a:cubicBezTo>
                <a:cubicBezTo>
                  <a:pt x="1440750" y="452358"/>
                  <a:pt x="1440649" y="460375"/>
                  <a:pt x="1440596" y="464384"/>
                </a:cubicBezTo>
                <a:cubicBezTo>
                  <a:pt x="1442470" y="474429"/>
                  <a:pt x="1444369" y="482472"/>
                  <a:pt x="1452350" y="484578"/>
                </a:cubicBezTo>
                <a:cubicBezTo>
                  <a:pt x="1462329" y="486710"/>
                  <a:pt x="1470233" y="494828"/>
                  <a:pt x="1480214" y="496959"/>
                </a:cubicBezTo>
                <a:cubicBezTo>
                  <a:pt x="1494171" y="501147"/>
                  <a:pt x="1496070" y="509189"/>
                  <a:pt x="1489914" y="521137"/>
                </a:cubicBezTo>
                <a:cubicBezTo>
                  <a:pt x="1475674" y="538997"/>
                  <a:pt x="1491633" y="543209"/>
                  <a:pt x="1503540" y="551379"/>
                </a:cubicBezTo>
                <a:cubicBezTo>
                  <a:pt x="1519421" y="561604"/>
                  <a:pt x="1519626" y="545570"/>
                  <a:pt x="1523729" y="537604"/>
                </a:cubicBezTo>
                <a:cubicBezTo>
                  <a:pt x="1525783" y="533622"/>
                  <a:pt x="1525834" y="529613"/>
                  <a:pt x="1531838" y="529690"/>
                </a:cubicBezTo>
                <a:cubicBezTo>
                  <a:pt x="1535713" y="539762"/>
                  <a:pt x="1541588" y="549859"/>
                  <a:pt x="1543437" y="561911"/>
                </a:cubicBezTo>
                <a:cubicBezTo>
                  <a:pt x="1547337" y="569977"/>
                  <a:pt x="1553263" y="576067"/>
                  <a:pt x="1561269" y="576169"/>
                </a:cubicBezTo>
                <a:cubicBezTo>
                  <a:pt x="1571275" y="576296"/>
                  <a:pt x="1571403" y="566275"/>
                  <a:pt x="1573480" y="560288"/>
                </a:cubicBezTo>
                <a:cubicBezTo>
                  <a:pt x="1590002" y="520409"/>
                  <a:pt x="1614144" y="510694"/>
                  <a:pt x="1653965" y="527237"/>
                </a:cubicBezTo>
                <a:cubicBezTo>
                  <a:pt x="1661919" y="531348"/>
                  <a:pt x="1669898" y="533455"/>
                  <a:pt x="1675826" y="539543"/>
                </a:cubicBezTo>
                <a:cubicBezTo>
                  <a:pt x="1709617" y="558015"/>
                  <a:pt x="1739560" y="564410"/>
                  <a:pt x="1768011" y="530697"/>
                </a:cubicBezTo>
                <a:cubicBezTo>
                  <a:pt x="1768011" y="530697"/>
                  <a:pt x="1770014" y="530722"/>
                  <a:pt x="1770038" y="528719"/>
                </a:cubicBezTo>
                <a:cubicBezTo>
                  <a:pt x="1780096" y="524838"/>
                  <a:pt x="1788126" y="522935"/>
                  <a:pt x="1798057" y="529074"/>
                </a:cubicBezTo>
                <a:cubicBezTo>
                  <a:pt x="1802033" y="531130"/>
                  <a:pt x="1805984" y="535189"/>
                  <a:pt x="1803906" y="541177"/>
                </a:cubicBezTo>
                <a:cubicBezTo>
                  <a:pt x="1801779" y="551172"/>
                  <a:pt x="1791746" y="553048"/>
                  <a:pt x="1783716" y="554952"/>
                </a:cubicBezTo>
                <a:cubicBezTo>
                  <a:pt x="1777712" y="554874"/>
                  <a:pt x="1769681" y="556777"/>
                  <a:pt x="1769604" y="562789"/>
                </a:cubicBezTo>
                <a:cubicBezTo>
                  <a:pt x="1767501" y="570780"/>
                  <a:pt x="1777534" y="568903"/>
                  <a:pt x="1781485" y="572963"/>
                </a:cubicBezTo>
                <a:cubicBezTo>
                  <a:pt x="1791439" y="577098"/>
                  <a:pt x="1801421" y="579231"/>
                  <a:pt x="1811375" y="583365"/>
                </a:cubicBezTo>
                <a:cubicBezTo>
                  <a:pt x="1825333" y="587553"/>
                  <a:pt x="1837265" y="593719"/>
                  <a:pt x="1845115" y="605845"/>
                </a:cubicBezTo>
                <a:cubicBezTo>
                  <a:pt x="1851018" y="613938"/>
                  <a:pt x="1857021" y="614016"/>
                  <a:pt x="1867078" y="610135"/>
                </a:cubicBezTo>
                <a:cubicBezTo>
                  <a:pt x="1895224" y="600471"/>
                  <a:pt x="1913159" y="606713"/>
                  <a:pt x="1930863" y="630992"/>
                </a:cubicBezTo>
                <a:cubicBezTo>
                  <a:pt x="1940717" y="643145"/>
                  <a:pt x="1946541" y="657251"/>
                  <a:pt x="1954367" y="671382"/>
                </a:cubicBezTo>
                <a:cubicBezTo>
                  <a:pt x="1964169" y="687543"/>
                  <a:pt x="1978050" y="697743"/>
                  <a:pt x="1995985" y="703985"/>
                </a:cubicBezTo>
                <a:cubicBezTo>
                  <a:pt x="2015921" y="710253"/>
                  <a:pt x="2025980" y="706371"/>
                  <a:pt x="2036266" y="684454"/>
                </a:cubicBezTo>
                <a:cubicBezTo>
                  <a:pt x="2046579" y="660532"/>
                  <a:pt x="2060613" y="658705"/>
                  <a:pt x="2082447" y="673015"/>
                </a:cubicBezTo>
                <a:cubicBezTo>
                  <a:pt x="2090402" y="677126"/>
                  <a:pt x="2094353" y="681186"/>
                  <a:pt x="2104385" y="679308"/>
                </a:cubicBezTo>
                <a:cubicBezTo>
                  <a:pt x="2128503" y="671598"/>
                  <a:pt x="2128503" y="671598"/>
                  <a:pt x="2128170" y="697652"/>
                </a:cubicBezTo>
                <a:cubicBezTo>
                  <a:pt x="2126119" y="701634"/>
                  <a:pt x="2126094" y="703639"/>
                  <a:pt x="2128043" y="707673"/>
                </a:cubicBezTo>
                <a:cubicBezTo>
                  <a:pt x="2127838" y="723705"/>
                  <a:pt x="2135768" y="729821"/>
                  <a:pt x="2151854" y="724012"/>
                </a:cubicBezTo>
                <a:cubicBezTo>
                  <a:pt x="2163912" y="720156"/>
                  <a:pt x="2176022" y="712293"/>
                  <a:pt x="2188055" y="710443"/>
                </a:cubicBezTo>
                <a:cubicBezTo>
                  <a:pt x="2240293" y="695073"/>
                  <a:pt x="2293943" y="725824"/>
                  <a:pt x="2305337" y="774077"/>
                </a:cubicBezTo>
                <a:cubicBezTo>
                  <a:pt x="2309109" y="792165"/>
                  <a:pt x="2300900" y="808096"/>
                  <a:pt x="2300670" y="826133"/>
                </a:cubicBezTo>
                <a:cubicBezTo>
                  <a:pt x="2298337" y="852161"/>
                  <a:pt x="2308191" y="864315"/>
                  <a:pt x="2332103" y="872638"/>
                </a:cubicBezTo>
                <a:cubicBezTo>
                  <a:pt x="2344060" y="876799"/>
                  <a:pt x="2356042" y="878956"/>
                  <a:pt x="2367998" y="883119"/>
                </a:cubicBezTo>
                <a:cubicBezTo>
                  <a:pt x="2391911" y="891440"/>
                  <a:pt x="2405971" y="887611"/>
                  <a:pt x="2416284" y="863689"/>
                </a:cubicBezTo>
                <a:cubicBezTo>
                  <a:pt x="2424468" y="849762"/>
                  <a:pt x="2430445" y="851842"/>
                  <a:pt x="2440325" y="861991"/>
                </a:cubicBezTo>
                <a:cubicBezTo>
                  <a:pt x="2462083" y="882313"/>
                  <a:pt x="2478145" y="878510"/>
                  <a:pt x="2490509" y="850604"/>
                </a:cubicBezTo>
                <a:cubicBezTo>
                  <a:pt x="2492613" y="842613"/>
                  <a:pt x="2492716" y="834595"/>
                  <a:pt x="2484761" y="830485"/>
                </a:cubicBezTo>
                <a:cubicBezTo>
                  <a:pt x="2474805" y="826349"/>
                  <a:pt x="2472703" y="834339"/>
                  <a:pt x="2470599" y="842332"/>
                </a:cubicBezTo>
                <a:cubicBezTo>
                  <a:pt x="2470522" y="848344"/>
                  <a:pt x="2466443" y="854306"/>
                  <a:pt x="2458464" y="852200"/>
                </a:cubicBezTo>
                <a:cubicBezTo>
                  <a:pt x="2450459" y="852098"/>
                  <a:pt x="2444532" y="846009"/>
                  <a:pt x="2446636" y="838017"/>
                </a:cubicBezTo>
                <a:cubicBezTo>
                  <a:pt x="2448918" y="815998"/>
                  <a:pt x="2447197" y="793926"/>
                  <a:pt x="2449504" y="769902"/>
                </a:cubicBezTo>
                <a:cubicBezTo>
                  <a:pt x="2455433" y="775991"/>
                  <a:pt x="2457408" y="778021"/>
                  <a:pt x="2459357" y="782055"/>
                </a:cubicBezTo>
                <a:cubicBezTo>
                  <a:pt x="2471213" y="794233"/>
                  <a:pt x="2487223" y="794436"/>
                  <a:pt x="2501180" y="798623"/>
                </a:cubicBezTo>
                <a:cubicBezTo>
                  <a:pt x="2509160" y="800730"/>
                  <a:pt x="2511314" y="788730"/>
                  <a:pt x="2517369" y="784798"/>
                </a:cubicBezTo>
                <a:cubicBezTo>
                  <a:pt x="2527451" y="778913"/>
                  <a:pt x="2537509" y="775032"/>
                  <a:pt x="2551466" y="779220"/>
                </a:cubicBezTo>
                <a:cubicBezTo>
                  <a:pt x="2563448" y="781376"/>
                  <a:pt x="2577458" y="781554"/>
                  <a:pt x="2591416" y="785743"/>
                </a:cubicBezTo>
                <a:cubicBezTo>
                  <a:pt x="2585591" y="771636"/>
                  <a:pt x="2567681" y="763389"/>
                  <a:pt x="2579843" y="751518"/>
                </a:cubicBezTo>
                <a:cubicBezTo>
                  <a:pt x="2587976" y="741600"/>
                  <a:pt x="2598211" y="723689"/>
                  <a:pt x="2615994" y="741956"/>
                </a:cubicBezTo>
                <a:cubicBezTo>
                  <a:pt x="2615994" y="741956"/>
                  <a:pt x="2620021" y="740003"/>
                  <a:pt x="2620046" y="738000"/>
                </a:cubicBezTo>
                <a:cubicBezTo>
                  <a:pt x="2622175" y="728004"/>
                  <a:pt x="2626306" y="718034"/>
                  <a:pt x="2612322" y="715851"/>
                </a:cubicBezTo>
                <a:cubicBezTo>
                  <a:pt x="2596338" y="713642"/>
                  <a:pt x="2582431" y="705448"/>
                  <a:pt x="2570526" y="697277"/>
                </a:cubicBezTo>
                <a:cubicBezTo>
                  <a:pt x="2554618" y="689057"/>
                  <a:pt x="2540583" y="690884"/>
                  <a:pt x="2532400" y="704811"/>
                </a:cubicBezTo>
                <a:cubicBezTo>
                  <a:pt x="2522215" y="718711"/>
                  <a:pt x="2516262" y="714627"/>
                  <a:pt x="2508359" y="706508"/>
                </a:cubicBezTo>
                <a:cubicBezTo>
                  <a:pt x="2492553" y="690270"/>
                  <a:pt x="2480776" y="672080"/>
                  <a:pt x="2462943" y="657821"/>
                </a:cubicBezTo>
                <a:cubicBezTo>
                  <a:pt x="2453040" y="649677"/>
                  <a:pt x="2445059" y="647571"/>
                  <a:pt x="2432975" y="653430"/>
                </a:cubicBezTo>
                <a:cubicBezTo>
                  <a:pt x="2422892" y="659315"/>
                  <a:pt x="2414786" y="667229"/>
                  <a:pt x="2402829" y="663069"/>
                </a:cubicBezTo>
                <a:cubicBezTo>
                  <a:pt x="2390847" y="660911"/>
                  <a:pt x="2389000" y="648861"/>
                  <a:pt x="2383098" y="640767"/>
                </a:cubicBezTo>
                <a:cubicBezTo>
                  <a:pt x="2364779" y="664588"/>
                  <a:pt x="2364779" y="664588"/>
                  <a:pt x="2340994" y="646244"/>
                </a:cubicBezTo>
                <a:cubicBezTo>
                  <a:pt x="2331064" y="640104"/>
                  <a:pt x="2321160" y="631959"/>
                  <a:pt x="2307051" y="639797"/>
                </a:cubicBezTo>
                <a:cubicBezTo>
                  <a:pt x="2276877" y="651439"/>
                  <a:pt x="2270899" y="649360"/>
                  <a:pt x="2255247" y="621096"/>
                </a:cubicBezTo>
                <a:cubicBezTo>
                  <a:pt x="2247395" y="608969"/>
                  <a:pt x="2239544" y="596841"/>
                  <a:pt x="2229691" y="584691"/>
                </a:cubicBezTo>
                <a:cubicBezTo>
                  <a:pt x="2208059" y="554348"/>
                  <a:pt x="2198054" y="554219"/>
                  <a:pt x="2173680" y="581972"/>
                </a:cubicBezTo>
                <a:cubicBezTo>
                  <a:pt x="2167600" y="587908"/>
                  <a:pt x="2163495" y="595873"/>
                  <a:pt x="2155388" y="603787"/>
                </a:cubicBezTo>
                <a:cubicBezTo>
                  <a:pt x="2151590" y="587703"/>
                  <a:pt x="2147741" y="575628"/>
                  <a:pt x="2143943" y="559543"/>
                </a:cubicBezTo>
                <a:cubicBezTo>
                  <a:pt x="2139889" y="563502"/>
                  <a:pt x="2139864" y="565505"/>
                  <a:pt x="2137836" y="567484"/>
                </a:cubicBezTo>
                <a:cubicBezTo>
                  <a:pt x="2119364" y="603329"/>
                  <a:pt x="2099353" y="603074"/>
                  <a:pt x="2077747" y="570726"/>
                </a:cubicBezTo>
                <a:cubicBezTo>
                  <a:pt x="2073822" y="564663"/>
                  <a:pt x="2069897" y="558598"/>
                  <a:pt x="2065996" y="550531"/>
                </a:cubicBezTo>
                <a:cubicBezTo>
                  <a:pt x="2064045" y="546497"/>
                  <a:pt x="2062095" y="542463"/>
                  <a:pt x="2066175" y="536503"/>
                </a:cubicBezTo>
                <a:cubicBezTo>
                  <a:pt x="2082364" y="522677"/>
                  <a:pt x="2070482" y="512503"/>
                  <a:pt x="2060605" y="502355"/>
                </a:cubicBezTo>
                <a:cubicBezTo>
                  <a:pt x="2030893" y="477922"/>
                  <a:pt x="1994997" y="467442"/>
                  <a:pt x="1959103" y="456962"/>
                </a:cubicBezTo>
                <a:cubicBezTo>
                  <a:pt x="1901244" y="442194"/>
                  <a:pt x="1841335" y="431407"/>
                  <a:pt x="1791788" y="392690"/>
                </a:cubicBezTo>
                <a:cubicBezTo>
                  <a:pt x="1775931" y="380461"/>
                  <a:pt x="1757972" y="376223"/>
                  <a:pt x="1737934" y="377971"/>
                </a:cubicBezTo>
                <a:cubicBezTo>
                  <a:pt x="1721898" y="379772"/>
                  <a:pt x="1707966" y="373581"/>
                  <a:pt x="1698088" y="363432"/>
                </a:cubicBezTo>
                <a:cubicBezTo>
                  <a:pt x="1678278" y="347144"/>
                  <a:pt x="1656394" y="336842"/>
                  <a:pt x="1630453" y="330499"/>
                </a:cubicBezTo>
                <a:cubicBezTo>
                  <a:pt x="1606514" y="324179"/>
                  <a:pt x="1580498" y="323848"/>
                  <a:pt x="1558689" y="307534"/>
                </a:cubicBezTo>
                <a:cubicBezTo>
                  <a:pt x="1538830" y="295255"/>
                  <a:pt x="1518893" y="288987"/>
                  <a:pt x="1496624" y="308747"/>
                </a:cubicBezTo>
                <a:cubicBezTo>
                  <a:pt x="1495058" y="274651"/>
                  <a:pt x="1473069" y="272366"/>
                  <a:pt x="1449080" y="270056"/>
                </a:cubicBezTo>
                <a:cubicBezTo>
                  <a:pt x="1431067" y="269826"/>
                  <a:pt x="1413082" y="267592"/>
                  <a:pt x="1399252" y="253384"/>
                </a:cubicBezTo>
                <a:cubicBezTo>
                  <a:pt x="1379521" y="231084"/>
                  <a:pt x="1355633" y="220757"/>
                  <a:pt x="1329745" y="210404"/>
                </a:cubicBezTo>
                <a:cubicBezTo>
                  <a:pt x="1283920" y="193783"/>
                  <a:pt x="1236043" y="181147"/>
                  <a:pt x="1194349" y="154557"/>
                </a:cubicBezTo>
                <a:cubicBezTo>
                  <a:pt x="1160582" y="134081"/>
                  <a:pt x="1124739" y="119592"/>
                  <a:pt x="1084764" y="115073"/>
                </a:cubicBezTo>
                <a:cubicBezTo>
                  <a:pt x="1072757" y="114921"/>
                  <a:pt x="1064829" y="108807"/>
                  <a:pt x="1060981" y="96731"/>
                </a:cubicBezTo>
                <a:cubicBezTo>
                  <a:pt x="1045456" y="58447"/>
                  <a:pt x="1043453" y="58421"/>
                  <a:pt x="1001400" y="59890"/>
                </a:cubicBezTo>
                <a:cubicBezTo>
                  <a:pt x="997398" y="59839"/>
                  <a:pt x="993397" y="59788"/>
                  <a:pt x="987393" y="59711"/>
                </a:cubicBezTo>
                <a:cubicBezTo>
                  <a:pt x="993549" y="47763"/>
                  <a:pt x="999707" y="35814"/>
                  <a:pt x="1005839" y="25870"/>
                </a:cubicBezTo>
                <a:cubicBezTo>
                  <a:pt x="1009969" y="15901"/>
                  <a:pt x="1016062" y="8962"/>
                  <a:pt x="1023621" y="4799"/>
                </a:cubicBezTo>
                <a:cubicBezTo>
                  <a:pt x="1031179" y="637"/>
                  <a:pt x="1040205" y="-751"/>
                  <a:pt x="1050199" y="37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</p:pic>
      <p:sp>
        <p:nvSpPr>
          <p:cNvPr id="767" name="Google Shape;767;p65"/>
          <p:cNvSpPr txBox="1"/>
          <p:nvPr/>
        </p:nvSpPr>
        <p:spPr>
          <a:xfrm>
            <a:off x="2094511" y="1259953"/>
            <a:ext cx="8002978" cy="1642918"/>
          </a:xfrm>
          <a:prstGeom prst="rect">
            <a:avLst/>
          </a:prstGeom>
          <a:noFill/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  <p:txBody>
          <a:bodyPr anchorCtr="0" anchor="ctr" bIns="72000" lIns="216000" spcFirstLastPara="1" rIns="216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b="1" lang="en-US" sz="4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TerimaKasih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5" name="Google Shape;365;p50"/>
          <p:cNvPicPr preferRelativeResize="0"/>
          <p:nvPr/>
        </p:nvPicPr>
        <p:blipFill rotWithShape="1">
          <a:blip r:embed="rId3">
            <a:alphaModFix/>
          </a:blip>
          <a:srcRect b="5341" l="0" r="0" t="5341"/>
          <a:stretch/>
        </p:blipFill>
        <p:spPr>
          <a:xfrm>
            <a:off x="4128793" y="3159682"/>
            <a:ext cx="3934414" cy="3297850"/>
          </a:xfrm>
          <a:custGeom>
            <a:rect b="b" l="l" r="r" t="t"/>
            <a:pathLst>
              <a:path extrusionOk="0" h="6571007" w="11907711">
                <a:moveTo>
                  <a:pt x="1113581" y="3815773"/>
                </a:moveTo>
                <a:cubicBezTo>
                  <a:pt x="1110237" y="3815436"/>
                  <a:pt x="1106666" y="3817771"/>
                  <a:pt x="1103083" y="3822743"/>
                </a:cubicBezTo>
                <a:lnTo>
                  <a:pt x="1096155" y="3831591"/>
                </a:lnTo>
                <a:lnTo>
                  <a:pt x="1096740" y="3832434"/>
                </a:lnTo>
                <a:cubicBezTo>
                  <a:pt x="1098911" y="3840172"/>
                  <a:pt x="1102193" y="3845929"/>
                  <a:pt x="1109242" y="3847290"/>
                </a:cubicBezTo>
                <a:cubicBezTo>
                  <a:pt x="1115301" y="3848095"/>
                  <a:pt x="1121252" y="3848513"/>
                  <a:pt x="1127126" y="3847909"/>
                </a:cubicBezTo>
                <a:lnTo>
                  <a:pt x="1133157" y="3846001"/>
                </a:lnTo>
                <a:lnTo>
                  <a:pt x="1125818" y="3833124"/>
                </a:lnTo>
                <a:cubicBezTo>
                  <a:pt x="1125264" y="3829698"/>
                  <a:pt x="1123278" y="3828262"/>
                  <a:pt x="1122723" y="3824838"/>
                </a:cubicBezTo>
                <a:cubicBezTo>
                  <a:pt x="1120044" y="3819122"/>
                  <a:pt x="1116926" y="3816111"/>
                  <a:pt x="1113581" y="3815773"/>
                </a:cubicBezTo>
                <a:close/>
                <a:moveTo>
                  <a:pt x="11009991" y="2874730"/>
                </a:moveTo>
                <a:lnTo>
                  <a:pt x="11004266" y="2896461"/>
                </a:lnTo>
                <a:lnTo>
                  <a:pt x="11004798" y="2896400"/>
                </a:lnTo>
                <a:cubicBezTo>
                  <a:pt x="11006807" y="2895073"/>
                  <a:pt x="11008154" y="2892850"/>
                  <a:pt x="11008167" y="2890176"/>
                </a:cubicBezTo>
                <a:cubicBezTo>
                  <a:pt x="11009974" y="2884836"/>
                  <a:pt x="11009991" y="2881271"/>
                  <a:pt x="11010017" y="2875923"/>
                </a:cubicBezTo>
                <a:close/>
                <a:moveTo>
                  <a:pt x="1050199" y="377"/>
                </a:moveTo>
                <a:cubicBezTo>
                  <a:pt x="1062207" y="531"/>
                  <a:pt x="1072161" y="4667"/>
                  <a:pt x="1084195" y="2815"/>
                </a:cubicBezTo>
                <a:cubicBezTo>
                  <a:pt x="1104258" y="-938"/>
                  <a:pt x="1110210" y="3146"/>
                  <a:pt x="1113958" y="23240"/>
                </a:cubicBezTo>
                <a:cubicBezTo>
                  <a:pt x="1113855" y="31258"/>
                  <a:pt x="1113754" y="39273"/>
                  <a:pt x="1113651" y="47290"/>
                </a:cubicBezTo>
                <a:cubicBezTo>
                  <a:pt x="1111497" y="59289"/>
                  <a:pt x="1117475" y="61370"/>
                  <a:pt x="1127481" y="61497"/>
                </a:cubicBezTo>
                <a:cubicBezTo>
                  <a:pt x="1149469" y="63782"/>
                  <a:pt x="1165606" y="53965"/>
                  <a:pt x="1179794" y="40114"/>
                </a:cubicBezTo>
                <a:cubicBezTo>
                  <a:pt x="1183823" y="38161"/>
                  <a:pt x="1185901" y="32175"/>
                  <a:pt x="1191879" y="34256"/>
                </a:cubicBezTo>
                <a:cubicBezTo>
                  <a:pt x="1195856" y="36311"/>
                  <a:pt x="1195780" y="42323"/>
                  <a:pt x="1197731" y="46357"/>
                </a:cubicBezTo>
                <a:cubicBezTo>
                  <a:pt x="1197678" y="50366"/>
                  <a:pt x="1197652" y="52370"/>
                  <a:pt x="1197603" y="56378"/>
                </a:cubicBezTo>
                <a:cubicBezTo>
                  <a:pt x="1197423" y="70407"/>
                  <a:pt x="1203376" y="74492"/>
                  <a:pt x="1215434" y="70636"/>
                </a:cubicBezTo>
                <a:cubicBezTo>
                  <a:pt x="1227518" y="64777"/>
                  <a:pt x="1233446" y="70867"/>
                  <a:pt x="1239322" y="80964"/>
                </a:cubicBezTo>
                <a:cubicBezTo>
                  <a:pt x="1245223" y="89058"/>
                  <a:pt x="1243120" y="97048"/>
                  <a:pt x="1237039" y="102985"/>
                </a:cubicBezTo>
                <a:cubicBezTo>
                  <a:pt x="1230934" y="110925"/>
                  <a:pt x="1220979" y="106788"/>
                  <a:pt x="1213050" y="100673"/>
                </a:cubicBezTo>
                <a:cubicBezTo>
                  <a:pt x="1207071" y="98593"/>
                  <a:pt x="1203120" y="94534"/>
                  <a:pt x="1197014" y="102474"/>
                </a:cubicBezTo>
                <a:cubicBezTo>
                  <a:pt x="1190908" y="110414"/>
                  <a:pt x="1194860" y="114473"/>
                  <a:pt x="1198786" y="120537"/>
                </a:cubicBezTo>
                <a:cubicBezTo>
                  <a:pt x="1208665" y="130685"/>
                  <a:pt x="1244789" y="123128"/>
                  <a:pt x="1248996" y="107145"/>
                </a:cubicBezTo>
                <a:cubicBezTo>
                  <a:pt x="1257333" y="81192"/>
                  <a:pt x="1275294" y="85431"/>
                  <a:pt x="1293254" y="89669"/>
                </a:cubicBezTo>
                <a:cubicBezTo>
                  <a:pt x="1331201" y="96167"/>
                  <a:pt x="1366994" y="114663"/>
                  <a:pt x="1402890" y="125143"/>
                </a:cubicBezTo>
                <a:cubicBezTo>
                  <a:pt x="1412844" y="129280"/>
                  <a:pt x="1412742" y="137295"/>
                  <a:pt x="1408637" y="145262"/>
                </a:cubicBezTo>
                <a:cubicBezTo>
                  <a:pt x="1404507" y="155231"/>
                  <a:pt x="1400377" y="165201"/>
                  <a:pt x="1398223" y="177201"/>
                </a:cubicBezTo>
                <a:cubicBezTo>
                  <a:pt x="1398069" y="189226"/>
                  <a:pt x="1406022" y="193335"/>
                  <a:pt x="1413977" y="197446"/>
                </a:cubicBezTo>
                <a:cubicBezTo>
                  <a:pt x="1419929" y="201531"/>
                  <a:pt x="1422057" y="191536"/>
                  <a:pt x="1426087" y="189582"/>
                </a:cubicBezTo>
                <a:cubicBezTo>
                  <a:pt x="1436271" y="175681"/>
                  <a:pt x="1448458" y="161805"/>
                  <a:pt x="1458643" y="147903"/>
                </a:cubicBezTo>
                <a:cubicBezTo>
                  <a:pt x="1460594" y="151937"/>
                  <a:pt x="1460567" y="153942"/>
                  <a:pt x="1460542" y="155946"/>
                </a:cubicBezTo>
                <a:cubicBezTo>
                  <a:pt x="1462236" y="180021"/>
                  <a:pt x="1462236" y="180021"/>
                  <a:pt x="1484404" y="168276"/>
                </a:cubicBezTo>
                <a:cubicBezTo>
                  <a:pt x="1492486" y="162366"/>
                  <a:pt x="1494436" y="166400"/>
                  <a:pt x="1496360" y="172437"/>
                </a:cubicBezTo>
                <a:cubicBezTo>
                  <a:pt x="1502160" y="188548"/>
                  <a:pt x="1514092" y="194713"/>
                  <a:pt x="1528150" y="190884"/>
                </a:cubicBezTo>
                <a:cubicBezTo>
                  <a:pt x="1550293" y="181144"/>
                  <a:pt x="1572281" y="183429"/>
                  <a:pt x="1594294" y="183709"/>
                </a:cubicBezTo>
                <a:cubicBezTo>
                  <a:pt x="1606301" y="183863"/>
                  <a:pt x="1612332" y="181935"/>
                  <a:pt x="1604479" y="169808"/>
                </a:cubicBezTo>
                <a:cubicBezTo>
                  <a:pt x="1598629" y="157706"/>
                  <a:pt x="1600732" y="149715"/>
                  <a:pt x="1614843" y="141877"/>
                </a:cubicBezTo>
                <a:cubicBezTo>
                  <a:pt x="1596909" y="135635"/>
                  <a:pt x="1578949" y="131397"/>
                  <a:pt x="1563042" y="123176"/>
                </a:cubicBezTo>
                <a:cubicBezTo>
                  <a:pt x="1547108" y="116960"/>
                  <a:pt x="1531199" y="108739"/>
                  <a:pt x="1519370" y="94557"/>
                </a:cubicBezTo>
                <a:cubicBezTo>
                  <a:pt x="1545464" y="88876"/>
                  <a:pt x="1545464" y="88876"/>
                  <a:pt x="1583258" y="107398"/>
                </a:cubicBezTo>
                <a:cubicBezTo>
                  <a:pt x="1607119" y="119730"/>
                  <a:pt x="1619154" y="117877"/>
                  <a:pt x="1633392" y="100019"/>
                </a:cubicBezTo>
                <a:cubicBezTo>
                  <a:pt x="1647657" y="80156"/>
                  <a:pt x="1647657" y="80156"/>
                  <a:pt x="1659382" y="102355"/>
                </a:cubicBezTo>
                <a:cubicBezTo>
                  <a:pt x="1659358" y="104359"/>
                  <a:pt x="1661333" y="106389"/>
                  <a:pt x="1661307" y="108393"/>
                </a:cubicBezTo>
                <a:cubicBezTo>
                  <a:pt x="1688659" y="160859"/>
                  <a:pt x="1716653" y="163219"/>
                  <a:pt x="1755238" y="119613"/>
                </a:cubicBezTo>
                <a:cubicBezTo>
                  <a:pt x="1769476" y="101755"/>
                  <a:pt x="1789643" y="89984"/>
                  <a:pt x="1811709" y="86256"/>
                </a:cubicBezTo>
                <a:cubicBezTo>
                  <a:pt x="1835748" y="84559"/>
                  <a:pt x="1855659" y="92830"/>
                  <a:pt x="1877571" y="101128"/>
                </a:cubicBezTo>
                <a:cubicBezTo>
                  <a:pt x="1903435" y="113485"/>
                  <a:pt x="1931298" y="125866"/>
                  <a:pt x="1959266" y="130232"/>
                </a:cubicBezTo>
                <a:cubicBezTo>
                  <a:pt x="1981254" y="132517"/>
                  <a:pt x="2003191" y="138811"/>
                  <a:pt x="2021074" y="149060"/>
                </a:cubicBezTo>
                <a:cubicBezTo>
                  <a:pt x="2034980" y="157256"/>
                  <a:pt x="2052891" y="165502"/>
                  <a:pt x="2068977" y="159694"/>
                </a:cubicBezTo>
                <a:cubicBezTo>
                  <a:pt x="2089091" y="151932"/>
                  <a:pt x="2098970" y="162081"/>
                  <a:pt x="2108798" y="176238"/>
                </a:cubicBezTo>
                <a:cubicBezTo>
                  <a:pt x="2126476" y="202521"/>
                  <a:pt x="2136100" y="232711"/>
                  <a:pt x="2135666" y="266782"/>
                </a:cubicBezTo>
                <a:cubicBezTo>
                  <a:pt x="2135562" y="274799"/>
                  <a:pt x="2135461" y="282815"/>
                  <a:pt x="2147418" y="286976"/>
                </a:cubicBezTo>
                <a:cubicBezTo>
                  <a:pt x="2159349" y="293143"/>
                  <a:pt x="2163479" y="283173"/>
                  <a:pt x="2169560" y="277236"/>
                </a:cubicBezTo>
                <a:cubicBezTo>
                  <a:pt x="2173637" y="271275"/>
                  <a:pt x="2177718" y="265314"/>
                  <a:pt x="2181770" y="261357"/>
                </a:cubicBezTo>
                <a:cubicBezTo>
                  <a:pt x="2198012" y="243523"/>
                  <a:pt x="2220076" y="239795"/>
                  <a:pt x="2242115" y="238071"/>
                </a:cubicBezTo>
                <a:cubicBezTo>
                  <a:pt x="2260127" y="238302"/>
                  <a:pt x="2259923" y="254335"/>
                  <a:pt x="2267800" y="264458"/>
                </a:cubicBezTo>
                <a:cubicBezTo>
                  <a:pt x="2278037" y="246547"/>
                  <a:pt x="2294149" y="238734"/>
                  <a:pt x="2312108" y="242973"/>
                </a:cubicBezTo>
                <a:cubicBezTo>
                  <a:pt x="2334046" y="249267"/>
                  <a:pt x="2356085" y="247543"/>
                  <a:pt x="2378125" y="245819"/>
                </a:cubicBezTo>
                <a:cubicBezTo>
                  <a:pt x="2424180" y="244401"/>
                  <a:pt x="2468079" y="254984"/>
                  <a:pt x="2501641" y="291493"/>
                </a:cubicBezTo>
                <a:cubicBezTo>
                  <a:pt x="2507567" y="297582"/>
                  <a:pt x="2513496" y="303671"/>
                  <a:pt x="2521550" y="299764"/>
                </a:cubicBezTo>
                <a:cubicBezTo>
                  <a:pt x="2537690" y="289947"/>
                  <a:pt x="2553674" y="292156"/>
                  <a:pt x="2569658" y="294364"/>
                </a:cubicBezTo>
                <a:cubicBezTo>
                  <a:pt x="2575662" y="294441"/>
                  <a:pt x="2579690" y="292488"/>
                  <a:pt x="2583770" y="286526"/>
                </a:cubicBezTo>
                <a:cubicBezTo>
                  <a:pt x="2587900" y="276557"/>
                  <a:pt x="2595880" y="278663"/>
                  <a:pt x="2603833" y="282774"/>
                </a:cubicBezTo>
                <a:cubicBezTo>
                  <a:pt x="2613788" y="286909"/>
                  <a:pt x="2627822" y="285083"/>
                  <a:pt x="2629619" y="301142"/>
                </a:cubicBezTo>
                <a:cubicBezTo>
                  <a:pt x="2629415" y="317176"/>
                  <a:pt x="2639346" y="323316"/>
                  <a:pt x="2651301" y="327478"/>
                </a:cubicBezTo>
                <a:cubicBezTo>
                  <a:pt x="2661256" y="331613"/>
                  <a:pt x="2673263" y="331767"/>
                  <a:pt x="2677163" y="339834"/>
                </a:cubicBezTo>
                <a:cubicBezTo>
                  <a:pt x="2684939" y="357973"/>
                  <a:pt x="2698999" y="354144"/>
                  <a:pt x="2715010" y="354348"/>
                </a:cubicBezTo>
                <a:cubicBezTo>
                  <a:pt x="2721038" y="352420"/>
                  <a:pt x="2727017" y="354501"/>
                  <a:pt x="2733020" y="354577"/>
                </a:cubicBezTo>
                <a:cubicBezTo>
                  <a:pt x="2761012" y="356939"/>
                  <a:pt x="2788954" y="363308"/>
                  <a:pt x="2816998" y="361662"/>
                </a:cubicBezTo>
                <a:cubicBezTo>
                  <a:pt x="2829030" y="359811"/>
                  <a:pt x="2845040" y="360014"/>
                  <a:pt x="2849144" y="352049"/>
                </a:cubicBezTo>
                <a:cubicBezTo>
                  <a:pt x="2853301" y="340076"/>
                  <a:pt x="2837367" y="333858"/>
                  <a:pt x="2827437" y="327719"/>
                </a:cubicBezTo>
                <a:cubicBezTo>
                  <a:pt x="2825461" y="325689"/>
                  <a:pt x="2823486" y="323659"/>
                  <a:pt x="2821486" y="323634"/>
                </a:cubicBezTo>
                <a:cubicBezTo>
                  <a:pt x="2791746" y="301204"/>
                  <a:pt x="2788024" y="279109"/>
                  <a:pt x="2812424" y="249352"/>
                </a:cubicBezTo>
                <a:cubicBezTo>
                  <a:pt x="2820276" y="261479"/>
                  <a:pt x="2826049" y="279592"/>
                  <a:pt x="2841958" y="287813"/>
                </a:cubicBezTo>
                <a:cubicBezTo>
                  <a:pt x="2859866" y="296061"/>
                  <a:pt x="2874030" y="284214"/>
                  <a:pt x="2890115" y="278405"/>
                </a:cubicBezTo>
                <a:cubicBezTo>
                  <a:pt x="2896171" y="274473"/>
                  <a:pt x="2902148" y="276554"/>
                  <a:pt x="2900019" y="286550"/>
                </a:cubicBezTo>
                <a:cubicBezTo>
                  <a:pt x="2897966" y="290532"/>
                  <a:pt x="2897917" y="294540"/>
                  <a:pt x="2895863" y="298523"/>
                </a:cubicBezTo>
                <a:cubicBezTo>
                  <a:pt x="2893784" y="304510"/>
                  <a:pt x="2891707" y="310497"/>
                  <a:pt x="2895633" y="316561"/>
                </a:cubicBezTo>
                <a:cubicBezTo>
                  <a:pt x="2897584" y="320594"/>
                  <a:pt x="2903664" y="314659"/>
                  <a:pt x="2907666" y="314710"/>
                </a:cubicBezTo>
                <a:cubicBezTo>
                  <a:pt x="2921752" y="308876"/>
                  <a:pt x="2925678" y="314939"/>
                  <a:pt x="2923524" y="326938"/>
                </a:cubicBezTo>
                <a:cubicBezTo>
                  <a:pt x="2923473" y="330948"/>
                  <a:pt x="2919418" y="334905"/>
                  <a:pt x="2925371" y="338989"/>
                </a:cubicBezTo>
                <a:cubicBezTo>
                  <a:pt x="2959955" y="295332"/>
                  <a:pt x="2976017" y="291526"/>
                  <a:pt x="3029743" y="316267"/>
                </a:cubicBezTo>
                <a:cubicBezTo>
                  <a:pt x="3031745" y="316292"/>
                  <a:pt x="3031745" y="316292"/>
                  <a:pt x="3033720" y="318322"/>
                </a:cubicBezTo>
                <a:cubicBezTo>
                  <a:pt x="3075491" y="338899"/>
                  <a:pt x="3119366" y="351485"/>
                  <a:pt x="3165471" y="346059"/>
                </a:cubicBezTo>
                <a:cubicBezTo>
                  <a:pt x="3181507" y="344259"/>
                  <a:pt x="3191437" y="350399"/>
                  <a:pt x="3197288" y="362501"/>
                </a:cubicBezTo>
                <a:cubicBezTo>
                  <a:pt x="3205114" y="376632"/>
                  <a:pt x="3219021" y="384827"/>
                  <a:pt x="3233004" y="387009"/>
                </a:cubicBezTo>
                <a:cubicBezTo>
                  <a:pt x="3256942" y="393329"/>
                  <a:pt x="3282907" y="397668"/>
                  <a:pt x="3308924" y="398000"/>
                </a:cubicBezTo>
                <a:cubicBezTo>
                  <a:pt x="3330938" y="398280"/>
                  <a:pt x="3335042" y="390315"/>
                  <a:pt x="3327293" y="370171"/>
                </a:cubicBezTo>
                <a:cubicBezTo>
                  <a:pt x="3325368" y="364134"/>
                  <a:pt x="3319415" y="360048"/>
                  <a:pt x="3325496" y="354112"/>
                </a:cubicBezTo>
                <a:cubicBezTo>
                  <a:pt x="3335604" y="346224"/>
                  <a:pt x="3333757" y="334173"/>
                  <a:pt x="3333910" y="322148"/>
                </a:cubicBezTo>
                <a:cubicBezTo>
                  <a:pt x="3333987" y="316135"/>
                  <a:pt x="3332088" y="308094"/>
                  <a:pt x="3340118" y="306191"/>
                </a:cubicBezTo>
                <a:cubicBezTo>
                  <a:pt x="3348149" y="304290"/>
                  <a:pt x="3352049" y="312357"/>
                  <a:pt x="3353974" y="318395"/>
                </a:cubicBezTo>
                <a:cubicBezTo>
                  <a:pt x="3359773" y="334505"/>
                  <a:pt x="3365598" y="348610"/>
                  <a:pt x="3371422" y="362717"/>
                </a:cubicBezTo>
                <a:cubicBezTo>
                  <a:pt x="3387024" y="394987"/>
                  <a:pt x="3410835" y="411326"/>
                  <a:pt x="3446885" y="409781"/>
                </a:cubicBezTo>
                <a:cubicBezTo>
                  <a:pt x="3464895" y="410011"/>
                  <a:pt x="3482932" y="408237"/>
                  <a:pt x="3500943" y="408466"/>
                </a:cubicBezTo>
                <a:cubicBezTo>
                  <a:pt x="3522983" y="406742"/>
                  <a:pt x="3534862" y="416917"/>
                  <a:pt x="3540611" y="437035"/>
                </a:cubicBezTo>
                <a:cubicBezTo>
                  <a:pt x="3542560" y="441069"/>
                  <a:pt x="3540482" y="447057"/>
                  <a:pt x="3546461" y="449136"/>
                </a:cubicBezTo>
                <a:cubicBezTo>
                  <a:pt x="3554645" y="435208"/>
                  <a:pt x="3564856" y="419304"/>
                  <a:pt x="3573064" y="403373"/>
                </a:cubicBezTo>
                <a:cubicBezTo>
                  <a:pt x="3585303" y="385488"/>
                  <a:pt x="3585303" y="385488"/>
                  <a:pt x="3595079" y="403653"/>
                </a:cubicBezTo>
                <a:cubicBezTo>
                  <a:pt x="3602878" y="419788"/>
                  <a:pt x="3612835" y="423924"/>
                  <a:pt x="3628998" y="412105"/>
                </a:cubicBezTo>
                <a:cubicBezTo>
                  <a:pt x="3643133" y="402261"/>
                  <a:pt x="3659171" y="400462"/>
                  <a:pt x="3677130" y="404699"/>
                </a:cubicBezTo>
                <a:cubicBezTo>
                  <a:pt x="3703097" y="409039"/>
                  <a:pt x="3726958" y="421370"/>
                  <a:pt x="3750819" y="433701"/>
                </a:cubicBezTo>
                <a:cubicBezTo>
                  <a:pt x="3774682" y="446032"/>
                  <a:pt x="3784712" y="444156"/>
                  <a:pt x="3802956" y="426348"/>
                </a:cubicBezTo>
                <a:cubicBezTo>
                  <a:pt x="3823248" y="404557"/>
                  <a:pt x="3845237" y="406843"/>
                  <a:pt x="3858914" y="433075"/>
                </a:cubicBezTo>
                <a:cubicBezTo>
                  <a:pt x="3872641" y="455300"/>
                  <a:pt x="3872641" y="455300"/>
                  <a:pt x="3890908" y="435488"/>
                </a:cubicBezTo>
                <a:cubicBezTo>
                  <a:pt x="3892908" y="435514"/>
                  <a:pt x="3892936" y="433509"/>
                  <a:pt x="3894936" y="433535"/>
                </a:cubicBezTo>
                <a:cubicBezTo>
                  <a:pt x="3903069" y="423614"/>
                  <a:pt x="3911047" y="425722"/>
                  <a:pt x="3916899" y="437823"/>
                </a:cubicBezTo>
                <a:cubicBezTo>
                  <a:pt x="3918824" y="443860"/>
                  <a:pt x="3920748" y="449899"/>
                  <a:pt x="3922672" y="455937"/>
                </a:cubicBezTo>
                <a:cubicBezTo>
                  <a:pt x="3930423" y="476080"/>
                  <a:pt x="3944302" y="486281"/>
                  <a:pt x="3964392" y="480523"/>
                </a:cubicBezTo>
                <a:cubicBezTo>
                  <a:pt x="3998543" y="470935"/>
                  <a:pt x="4032588" y="469367"/>
                  <a:pt x="4064839" y="451737"/>
                </a:cubicBezTo>
                <a:cubicBezTo>
                  <a:pt x="4074922" y="445851"/>
                  <a:pt x="4086955" y="444000"/>
                  <a:pt x="4088753" y="460059"/>
                </a:cubicBezTo>
                <a:cubicBezTo>
                  <a:pt x="4092600" y="472135"/>
                  <a:pt x="4100606" y="472237"/>
                  <a:pt x="4108663" y="468331"/>
                </a:cubicBezTo>
                <a:cubicBezTo>
                  <a:pt x="4124750" y="462522"/>
                  <a:pt x="4142759" y="462752"/>
                  <a:pt x="4158770" y="462956"/>
                </a:cubicBezTo>
                <a:cubicBezTo>
                  <a:pt x="4184786" y="463288"/>
                  <a:pt x="4194897" y="455398"/>
                  <a:pt x="4201205" y="431426"/>
                </a:cubicBezTo>
                <a:cubicBezTo>
                  <a:pt x="4203386" y="417422"/>
                  <a:pt x="4209390" y="417499"/>
                  <a:pt x="4221395" y="417652"/>
                </a:cubicBezTo>
                <a:cubicBezTo>
                  <a:pt x="4235406" y="417831"/>
                  <a:pt x="4249263" y="430033"/>
                  <a:pt x="4263422" y="418187"/>
                </a:cubicBezTo>
                <a:cubicBezTo>
                  <a:pt x="4275559" y="408319"/>
                  <a:pt x="4269785" y="390205"/>
                  <a:pt x="4275992" y="374249"/>
                </a:cubicBezTo>
                <a:cubicBezTo>
                  <a:pt x="4285820" y="388405"/>
                  <a:pt x="4289670" y="400482"/>
                  <a:pt x="4287490" y="414485"/>
                </a:cubicBezTo>
                <a:cubicBezTo>
                  <a:pt x="4283130" y="442493"/>
                  <a:pt x="4255061" y="446142"/>
                  <a:pt x="4236871" y="459944"/>
                </a:cubicBezTo>
                <a:cubicBezTo>
                  <a:pt x="4268558" y="486405"/>
                  <a:pt x="4288596" y="484657"/>
                  <a:pt x="4311044" y="450867"/>
                </a:cubicBezTo>
                <a:cubicBezTo>
                  <a:pt x="4315125" y="444905"/>
                  <a:pt x="4321205" y="438969"/>
                  <a:pt x="4325308" y="431004"/>
                </a:cubicBezTo>
                <a:cubicBezTo>
                  <a:pt x="4335520" y="415098"/>
                  <a:pt x="4345704" y="401195"/>
                  <a:pt x="4365768" y="397443"/>
                </a:cubicBezTo>
                <a:cubicBezTo>
                  <a:pt x="4373799" y="395541"/>
                  <a:pt x="4373879" y="389527"/>
                  <a:pt x="4375980" y="381537"/>
                </a:cubicBezTo>
                <a:cubicBezTo>
                  <a:pt x="4380135" y="369564"/>
                  <a:pt x="4378339" y="353504"/>
                  <a:pt x="4390498" y="341632"/>
                </a:cubicBezTo>
                <a:cubicBezTo>
                  <a:pt x="4392424" y="347671"/>
                  <a:pt x="4394374" y="351704"/>
                  <a:pt x="4396298" y="357742"/>
                </a:cubicBezTo>
                <a:cubicBezTo>
                  <a:pt x="4408050" y="377937"/>
                  <a:pt x="4420007" y="382099"/>
                  <a:pt x="4440174" y="370327"/>
                </a:cubicBezTo>
                <a:cubicBezTo>
                  <a:pt x="4458338" y="358533"/>
                  <a:pt x="4478377" y="356784"/>
                  <a:pt x="4498336" y="361048"/>
                </a:cubicBezTo>
                <a:cubicBezTo>
                  <a:pt x="4512294" y="365235"/>
                  <a:pt x="4526278" y="367418"/>
                  <a:pt x="4542237" y="371629"/>
                </a:cubicBezTo>
                <a:cubicBezTo>
                  <a:pt x="4586138" y="382211"/>
                  <a:pt x="4630012" y="394798"/>
                  <a:pt x="4669757" y="417355"/>
                </a:cubicBezTo>
                <a:cubicBezTo>
                  <a:pt x="4685664" y="425575"/>
                  <a:pt x="4687539" y="435621"/>
                  <a:pt x="4679354" y="449548"/>
                </a:cubicBezTo>
                <a:cubicBezTo>
                  <a:pt x="4671196" y="461472"/>
                  <a:pt x="4661086" y="469361"/>
                  <a:pt x="4648976" y="477225"/>
                </a:cubicBezTo>
                <a:cubicBezTo>
                  <a:pt x="4636842" y="487092"/>
                  <a:pt x="4620754" y="492900"/>
                  <a:pt x="4608568" y="506776"/>
                </a:cubicBezTo>
                <a:cubicBezTo>
                  <a:pt x="4676637" y="505639"/>
                  <a:pt x="4740676" y="506457"/>
                  <a:pt x="4791373" y="454986"/>
                </a:cubicBezTo>
                <a:cubicBezTo>
                  <a:pt x="4797428" y="451053"/>
                  <a:pt x="4805484" y="447147"/>
                  <a:pt x="4813439" y="451258"/>
                </a:cubicBezTo>
                <a:cubicBezTo>
                  <a:pt x="4821366" y="457373"/>
                  <a:pt x="4827295" y="463462"/>
                  <a:pt x="4827141" y="475487"/>
                </a:cubicBezTo>
                <a:cubicBezTo>
                  <a:pt x="4827063" y="481500"/>
                  <a:pt x="4822985" y="487461"/>
                  <a:pt x="4818906" y="493422"/>
                </a:cubicBezTo>
                <a:cubicBezTo>
                  <a:pt x="4808695" y="509327"/>
                  <a:pt x="4792531" y="521149"/>
                  <a:pt x="4784295" y="539084"/>
                </a:cubicBezTo>
                <a:cubicBezTo>
                  <a:pt x="4776061" y="557019"/>
                  <a:pt x="4781708" y="585154"/>
                  <a:pt x="4795640" y="591345"/>
                </a:cubicBezTo>
                <a:cubicBezTo>
                  <a:pt x="4811548" y="599565"/>
                  <a:pt x="4823708" y="587694"/>
                  <a:pt x="4835844" y="577826"/>
                </a:cubicBezTo>
                <a:cubicBezTo>
                  <a:pt x="4843925" y="571916"/>
                  <a:pt x="4844027" y="563898"/>
                  <a:pt x="4846130" y="555907"/>
                </a:cubicBezTo>
                <a:cubicBezTo>
                  <a:pt x="4852696" y="511894"/>
                  <a:pt x="4868885" y="498068"/>
                  <a:pt x="4912863" y="502638"/>
                </a:cubicBezTo>
                <a:cubicBezTo>
                  <a:pt x="4932851" y="504897"/>
                  <a:pt x="4950886" y="503122"/>
                  <a:pt x="4968974" y="497340"/>
                </a:cubicBezTo>
                <a:cubicBezTo>
                  <a:pt x="5019236" y="479940"/>
                  <a:pt x="5067214" y="484560"/>
                  <a:pt x="5106704" y="527158"/>
                </a:cubicBezTo>
                <a:cubicBezTo>
                  <a:pt x="5126460" y="547455"/>
                  <a:pt x="5126460" y="547455"/>
                  <a:pt x="5142803" y="521606"/>
                </a:cubicBezTo>
                <a:cubicBezTo>
                  <a:pt x="5155066" y="501717"/>
                  <a:pt x="5191217" y="492156"/>
                  <a:pt x="5201044" y="506312"/>
                </a:cubicBezTo>
                <a:cubicBezTo>
                  <a:pt x="5216722" y="532570"/>
                  <a:pt x="5238709" y="534855"/>
                  <a:pt x="5264726" y="535187"/>
                </a:cubicBezTo>
                <a:cubicBezTo>
                  <a:pt x="5278760" y="533361"/>
                  <a:pt x="5294821" y="529556"/>
                  <a:pt x="5308702" y="539756"/>
                </a:cubicBezTo>
                <a:cubicBezTo>
                  <a:pt x="5324560" y="551986"/>
                  <a:pt x="5332641" y="546076"/>
                  <a:pt x="5340850" y="530144"/>
                </a:cubicBezTo>
                <a:cubicBezTo>
                  <a:pt x="5344956" y="522178"/>
                  <a:pt x="5349061" y="514213"/>
                  <a:pt x="5358989" y="520354"/>
                </a:cubicBezTo>
                <a:cubicBezTo>
                  <a:pt x="5366918" y="526468"/>
                  <a:pt x="5372846" y="532556"/>
                  <a:pt x="5366689" y="544505"/>
                </a:cubicBezTo>
                <a:cubicBezTo>
                  <a:pt x="5362583" y="552470"/>
                  <a:pt x="5356480" y="560411"/>
                  <a:pt x="5352347" y="570381"/>
                </a:cubicBezTo>
                <a:cubicBezTo>
                  <a:pt x="5337929" y="602268"/>
                  <a:pt x="5357636" y="626574"/>
                  <a:pt x="5391682" y="625003"/>
                </a:cubicBezTo>
                <a:cubicBezTo>
                  <a:pt x="5399689" y="625105"/>
                  <a:pt x="5407744" y="621199"/>
                  <a:pt x="5415774" y="619298"/>
                </a:cubicBezTo>
                <a:cubicBezTo>
                  <a:pt x="5423806" y="617395"/>
                  <a:pt x="5431836" y="615493"/>
                  <a:pt x="5437763" y="621581"/>
                </a:cubicBezTo>
                <a:cubicBezTo>
                  <a:pt x="5469425" y="650047"/>
                  <a:pt x="5505577" y="640487"/>
                  <a:pt x="5539672" y="634907"/>
                </a:cubicBezTo>
                <a:cubicBezTo>
                  <a:pt x="5543702" y="632955"/>
                  <a:pt x="5547705" y="633006"/>
                  <a:pt x="5545780" y="626968"/>
                </a:cubicBezTo>
                <a:cubicBezTo>
                  <a:pt x="5543855" y="620929"/>
                  <a:pt x="5543958" y="612914"/>
                  <a:pt x="5538031" y="606823"/>
                </a:cubicBezTo>
                <a:cubicBezTo>
                  <a:pt x="5534079" y="602763"/>
                  <a:pt x="5532001" y="608751"/>
                  <a:pt x="5529975" y="610729"/>
                </a:cubicBezTo>
                <a:cubicBezTo>
                  <a:pt x="5511785" y="624530"/>
                  <a:pt x="5495749" y="626330"/>
                  <a:pt x="5479891" y="614100"/>
                </a:cubicBezTo>
                <a:cubicBezTo>
                  <a:pt x="5462034" y="601846"/>
                  <a:pt x="5454309" y="579697"/>
                  <a:pt x="5460545" y="561737"/>
                </a:cubicBezTo>
                <a:cubicBezTo>
                  <a:pt x="5462673" y="551741"/>
                  <a:pt x="5468701" y="549814"/>
                  <a:pt x="5476605" y="557932"/>
                </a:cubicBezTo>
                <a:cubicBezTo>
                  <a:pt x="5490460" y="570136"/>
                  <a:pt x="5498516" y="566230"/>
                  <a:pt x="5512703" y="552380"/>
                </a:cubicBezTo>
                <a:cubicBezTo>
                  <a:pt x="5530995" y="530563"/>
                  <a:pt x="5573099" y="525087"/>
                  <a:pt x="5588932" y="539319"/>
                </a:cubicBezTo>
                <a:cubicBezTo>
                  <a:pt x="5600785" y="551498"/>
                  <a:pt x="5610792" y="551626"/>
                  <a:pt x="5622852" y="547770"/>
                </a:cubicBezTo>
                <a:cubicBezTo>
                  <a:pt x="5638910" y="543966"/>
                  <a:pt x="5654920" y="544170"/>
                  <a:pt x="5664699" y="562335"/>
                </a:cubicBezTo>
                <a:cubicBezTo>
                  <a:pt x="5670548" y="574437"/>
                  <a:pt x="5682607" y="570582"/>
                  <a:pt x="5692664" y="566700"/>
                </a:cubicBezTo>
                <a:cubicBezTo>
                  <a:pt x="5702721" y="562821"/>
                  <a:pt x="5712804" y="556935"/>
                  <a:pt x="5722760" y="561071"/>
                </a:cubicBezTo>
                <a:cubicBezTo>
                  <a:pt x="5736743" y="563253"/>
                  <a:pt x="5730560" y="577207"/>
                  <a:pt x="5738361" y="593342"/>
                </a:cubicBezTo>
                <a:cubicBezTo>
                  <a:pt x="5748903" y="551382"/>
                  <a:pt x="5786774" y="563892"/>
                  <a:pt x="5813021" y="546186"/>
                </a:cubicBezTo>
                <a:cubicBezTo>
                  <a:pt x="5808918" y="554151"/>
                  <a:pt x="5806864" y="558134"/>
                  <a:pt x="5804812" y="562117"/>
                </a:cubicBezTo>
                <a:cubicBezTo>
                  <a:pt x="5792421" y="592026"/>
                  <a:pt x="5800272" y="604153"/>
                  <a:pt x="5832291" y="604562"/>
                </a:cubicBezTo>
                <a:cubicBezTo>
                  <a:pt x="5854333" y="602838"/>
                  <a:pt x="5874345" y="603093"/>
                  <a:pt x="5896333" y="605378"/>
                </a:cubicBezTo>
                <a:cubicBezTo>
                  <a:pt x="5930278" y="611824"/>
                  <a:pt x="5962143" y="624258"/>
                  <a:pt x="5989906" y="644657"/>
                </a:cubicBezTo>
                <a:cubicBezTo>
                  <a:pt x="6011741" y="658966"/>
                  <a:pt x="6021798" y="655086"/>
                  <a:pt x="6030085" y="633143"/>
                </a:cubicBezTo>
                <a:cubicBezTo>
                  <a:pt x="6036421" y="607165"/>
                  <a:pt x="6050531" y="599326"/>
                  <a:pt x="6076472" y="605670"/>
                </a:cubicBezTo>
                <a:cubicBezTo>
                  <a:pt x="6092455" y="607878"/>
                  <a:pt x="6108416" y="612091"/>
                  <a:pt x="6126452" y="610317"/>
                </a:cubicBezTo>
                <a:cubicBezTo>
                  <a:pt x="6136458" y="610444"/>
                  <a:pt x="6146413" y="614581"/>
                  <a:pt x="6152289" y="624677"/>
                </a:cubicBezTo>
                <a:cubicBezTo>
                  <a:pt x="6154239" y="628711"/>
                  <a:pt x="6154188" y="632720"/>
                  <a:pt x="6160243" y="628788"/>
                </a:cubicBezTo>
                <a:cubicBezTo>
                  <a:pt x="6184489" y="611056"/>
                  <a:pt x="6212455" y="615422"/>
                  <a:pt x="6238445" y="617757"/>
                </a:cubicBezTo>
                <a:cubicBezTo>
                  <a:pt x="6264437" y="620094"/>
                  <a:pt x="6288477" y="618396"/>
                  <a:pt x="6308746" y="598609"/>
                </a:cubicBezTo>
                <a:cubicBezTo>
                  <a:pt x="6316852" y="590694"/>
                  <a:pt x="6322830" y="592775"/>
                  <a:pt x="6328706" y="602873"/>
                </a:cubicBezTo>
                <a:cubicBezTo>
                  <a:pt x="6340459" y="623067"/>
                  <a:pt x="6342461" y="623094"/>
                  <a:pt x="6358649" y="609268"/>
                </a:cubicBezTo>
                <a:cubicBezTo>
                  <a:pt x="6386974" y="585575"/>
                  <a:pt x="6417196" y="569924"/>
                  <a:pt x="6455094" y="580430"/>
                </a:cubicBezTo>
                <a:cubicBezTo>
                  <a:pt x="6467075" y="582587"/>
                  <a:pt x="6481032" y="586775"/>
                  <a:pt x="6495016" y="588956"/>
                </a:cubicBezTo>
                <a:cubicBezTo>
                  <a:pt x="6504971" y="593093"/>
                  <a:pt x="6519006" y="591267"/>
                  <a:pt x="6514773" y="609254"/>
                </a:cubicBezTo>
                <a:cubicBezTo>
                  <a:pt x="6512670" y="617245"/>
                  <a:pt x="6522573" y="625389"/>
                  <a:pt x="6528526" y="629475"/>
                </a:cubicBezTo>
                <a:cubicBezTo>
                  <a:pt x="6552363" y="643809"/>
                  <a:pt x="6578303" y="650154"/>
                  <a:pt x="6606372" y="646502"/>
                </a:cubicBezTo>
                <a:cubicBezTo>
                  <a:pt x="6630438" y="642800"/>
                  <a:pt x="6630463" y="640797"/>
                  <a:pt x="6626767" y="616696"/>
                </a:cubicBezTo>
                <a:cubicBezTo>
                  <a:pt x="6622943" y="602615"/>
                  <a:pt x="6625072" y="592621"/>
                  <a:pt x="6637207" y="582752"/>
                </a:cubicBezTo>
                <a:cubicBezTo>
                  <a:pt x="6632950" y="602742"/>
                  <a:pt x="6640776" y="616874"/>
                  <a:pt x="6658736" y="621112"/>
                </a:cubicBezTo>
                <a:cubicBezTo>
                  <a:pt x="6684701" y="625451"/>
                  <a:pt x="6706613" y="633750"/>
                  <a:pt x="6702150" y="669774"/>
                </a:cubicBezTo>
                <a:cubicBezTo>
                  <a:pt x="6716543" y="639890"/>
                  <a:pt x="6738582" y="638166"/>
                  <a:pt x="6764521" y="644509"/>
                </a:cubicBezTo>
                <a:cubicBezTo>
                  <a:pt x="6776478" y="648671"/>
                  <a:pt x="6786562" y="642786"/>
                  <a:pt x="6796645" y="636902"/>
                </a:cubicBezTo>
                <a:cubicBezTo>
                  <a:pt x="6824866" y="621226"/>
                  <a:pt x="6840799" y="627442"/>
                  <a:pt x="6846420" y="657581"/>
                </a:cubicBezTo>
                <a:cubicBezTo>
                  <a:pt x="6850218" y="673665"/>
                  <a:pt x="6856248" y="671737"/>
                  <a:pt x="6864381" y="661819"/>
                </a:cubicBezTo>
                <a:cubicBezTo>
                  <a:pt x="6876542" y="649947"/>
                  <a:pt x="6888625" y="644088"/>
                  <a:pt x="6906483" y="656342"/>
                </a:cubicBezTo>
                <a:cubicBezTo>
                  <a:pt x="6900402" y="662279"/>
                  <a:pt x="6894349" y="666210"/>
                  <a:pt x="6890296" y="670168"/>
                </a:cubicBezTo>
                <a:cubicBezTo>
                  <a:pt x="6880161" y="680061"/>
                  <a:pt x="6880034" y="690081"/>
                  <a:pt x="6891938" y="698252"/>
                </a:cubicBezTo>
                <a:cubicBezTo>
                  <a:pt x="6901843" y="706396"/>
                  <a:pt x="6909848" y="706496"/>
                  <a:pt x="6916005" y="694549"/>
                </a:cubicBezTo>
                <a:cubicBezTo>
                  <a:pt x="6932321" y="670703"/>
                  <a:pt x="6956490" y="658984"/>
                  <a:pt x="6978683" y="645236"/>
                </a:cubicBezTo>
                <a:cubicBezTo>
                  <a:pt x="6994795" y="637422"/>
                  <a:pt x="7010855" y="633619"/>
                  <a:pt x="7028790" y="639861"/>
                </a:cubicBezTo>
                <a:cubicBezTo>
                  <a:pt x="7046725" y="646103"/>
                  <a:pt x="7064737" y="646334"/>
                  <a:pt x="7082774" y="644558"/>
                </a:cubicBezTo>
                <a:cubicBezTo>
                  <a:pt x="7102837" y="640806"/>
                  <a:pt x="7124877" y="639081"/>
                  <a:pt x="7140682" y="655320"/>
                </a:cubicBezTo>
                <a:cubicBezTo>
                  <a:pt x="7158490" y="671582"/>
                  <a:pt x="7168572" y="665696"/>
                  <a:pt x="7182760" y="651846"/>
                </a:cubicBezTo>
                <a:cubicBezTo>
                  <a:pt x="7202977" y="636068"/>
                  <a:pt x="7214984" y="636222"/>
                  <a:pt x="7232766" y="654489"/>
                </a:cubicBezTo>
                <a:cubicBezTo>
                  <a:pt x="7238719" y="658574"/>
                  <a:pt x="7242644" y="664638"/>
                  <a:pt x="7246596" y="668697"/>
                </a:cubicBezTo>
                <a:cubicBezTo>
                  <a:pt x="7262401" y="684933"/>
                  <a:pt x="7280362" y="689171"/>
                  <a:pt x="7302400" y="687448"/>
                </a:cubicBezTo>
                <a:cubicBezTo>
                  <a:pt x="7320439" y="685674"/>
                  <a:pt x="7326621" y="671722"/>
                  <a:pt x="7332804" y="657769"/>
                </a:cubicBezTo>
                <a:cubicBezTo>
                  <a:pt x="7341038" y="639834"/>
                  <a:pt x="7365258" y="624106"/>
                  <a:pt x="7379164" y="632301"/>
                </a:cubicBezTo>
                <a:cubicBezTo>
                  <a:pt x="7410980" y="648743"/>
                  <a:pt x="7431173" y="634968"/>
                  <a:pt x="7455366" y="621246"/>
                </a:cubicBezTo>
                <a:cubicBezTo>
                  <a:pt x="7461395" y="619318"/>
                  <a:pt x="7469400" y="619421"/>
                  <a:pt x="7475429" y="617492"/>
                </a:cubicBezTo>
                <a:cubicBezTo>
                  <a:pt x="7511504" y="613943"/>
                  <a:pt x="7547348" y="628432"/>
                  <a:pt x="7587424" y="624934"/>
                </a:cubicBezTo>
                <a:cubicBezTo>
                  <a:pt x="7571260" y="636754"/>
                  <a:pt x="7565103" y="648703"/>
                  <a:pt x="7560896" y="664686"/>
                </a:cubicBezTo>
                <a:cubicBezTo>
                  <a:pt x="7558819" y="670672"/>
                  <a:pt x="7558715" y="678689"/>
                  <a:pt x="7552662" y="682621"/>
                </a:cubicBezTo>
                <a:cubicBezTo>
                  <a:pt x="7546580" y="688557"/>
                  <a:pt x="7542476" y="696522"/>
                  <a:pt x="7550404" y="702637"/>
                </a:cubicBezTo>
                <a:cubicBezTo>
                  <a:pt x="7558333" y="708752"/>
                  <a:pt x="7564362" y="706824"/>
                  <a:pt x="7570442" y="700888"/>
                </a:cubicBezTo>
                <a:cubicBezTo>
                  <a:pt x="7578551" y="692973"/>
                  <a:pt x="7584655" y="685034"/>
                  <a:pt x="7592763" y="677120"/>
                </a:cubicBezTo>
                <a:cubicBezTo>
                  <a:pt x="7598870" y="669179"/>
                  <a:pt x="7604847" y="671259"/>
                  <a:pt x="7608722" y="681330"/>
                </a:cubicBezTo>
                <a:cubicBezTo>
                  <a:pt x="7612621" y="689399"/>
                  <a:pt x="7612520" y="697416"/>
                  <a:pt x="7620448" y="703530"/>
                </a:cubicBezTo>
                <a:cubicBezTo>
                  <a:pt x="7628884" y="709150"/>
                  <a:pt x="7637715" y="713146"/>
                  <a:pt x="7646660" y="715547"/>
                </a:cubicBezTo>
                <a:lnTo>
                  <a:pt x="7660741" y="716825"/>
                </a:lnTo>
                <a:lnTo>
                  <a:pt x="7688621" y="704626"/>
                </a:lnTo>
                <a:cubicBezTo>
                  <a:pt x="7719744" y="687445"/>
                  <a:pt x="7742098" y="662397"/>
                  <a:pt x="7750877" y="622374"/>
                </a:cubicBezTo>
                <a:cubicBezTo>
                  <a:pt x="7755808" y="604298"/>
                  <a:pt x="7766679" y="589564"/>
                  <a:pt x="7784788" y="582814"/>
                </a:cubicBezTo>
                <a:cubicBezTo>
                  <a:pt x="7792081" y="579101"/>
                  <a:pt x="7799374" y="575386"/>
                  <a:pt x="7807100" y="573218"/>
                </a:cubicBezTo>
                <a:cubicBezTo>
                  <a:pt x="7823231" y="565356"/>
                  <a:pt x="7838251" y="559474"/>
                  <a:pt x="7844729" y="540965"/>
                </a:cubicBezTo>
                <a:cubicBezTo>
                  <a:pt x="7850527" y="525983"/>
                  <a:pt x="7853183" y="523569"/>
                  <a:pt x="7864817" y="535331"/>
                </a:cubicBezTo>
                <a:cubicBezTo>
                  <a:pt x="7876016" y="545543"/>
                  <a:pt x="7883310" y="541829"/>
                  <a:pt x="7888433" y="530376"/>
                </a:cubicBezTo>
                <a:cubicBezTo>
                  <a:pt x="7892877" y="522453"/>
                  <a:pt x="7896021" y="509884"/>
                  <a:pt x="7909251" y="509513"/>
                </a:cubicBezTo>
                <a:cubicBezTo>
                  <a:pt x="7914320" y="509760"/>
                  <a:pt x="7911473" y="505552"/>
                  <a:pt x="7911039" y="504004"/>
                </a:cubicBezTo>
                <a:cubicBezTo>
                  <a:pt x="7902496" y="491375"/>
                  <a:pt x="7905206" y="477262"/>
                  <a:pt x="7903280" y="464447"/>
                </a:cubicBezTo>
                <a:cubicBezTo>
                  <a:pt x="7901787" y="453180"/>
                  <a:pt x="7910624" y="449033"/>
                  <a:pt x="7920331" y="447979"/>
                </a:cubicBezTo>
                <a:cubicBezTo>
                  <a:pt x="7928492" y="447360"/>
                  <a:pt x="7932207" y="454664"/>
                  <a:pt x="7932398" y="461288"/>
                </a:cubicBezTo>
                <a:cubicBezTo>
                  <a:pt x="7933457" y="471006"/>
                  <a:pt x="7936061" y="480293"/>
                  <a:pt x="7936686" y="488464"/>
                </a:cubicBezTo>
                <a:cubicBezTo>
                  <a:pt x="7943163" y="469954"/>
                  <a:pt x="7946549" y="452311"/>
                  <a:pt x="7951481" y="434235"/>
                </a:cubicBezTo>
                <a:cubicBezTo>
                  <a:pt x="7956413" y="416159"/>
                  <a:pt x="7963758" y="400744"/>
                  <a:pt x="7978587" y="388238"/>
                </a:cubicBezTo>
                <a:cubicBezTo>
                  <a:pt x="7985445" y="382976"/>
                  <a:pt x="7989404" y="385205"/>
                  <a:pt x="7991575" y="392942"/>
                </a:cubicBezTo>
                <a:cubicBezTo>
                  <a:pt x="7994178" y="402228"/>
                  <a:pt x="7991712" y="411265"/>
                  <a:pt x="7987700" y="420739"/>
                </a:cubicBezTo>
                <a:cubicBezTo>
                  <a:pt x="7984124" y="431757"/>
                  <a:pt x="7978568" y="441661"/>
                  <a:pt x="7982040" y="454043"/>
                </a:cubicBezTo>
                <a:cubicBezTo>
                  <a:pt x="7994890" y="440423"/>
                  <a:pt x="8010777" y="437637"/>
                  <a:pt x="8029269" y="444135"/>
                </a:cubicBezTo>
                <a:cubicBezTo>
                  <a:pt x="8023035" y="457569"/>
                  <a:pt x="8012842" y="468775"/>
                  <a:pt x="8004630" y="481093"/>
                </a:cubicBezTo>
                <a:cubicBezTo>
                  <a:pt x="7994194" y="497376"/>
                  <a:pt x="7991919" y="513038"/>
                  <a:pt x="7998673" y="531175"/>
                </a:cubicBezTo>
                <a:cubicBezTo>
                  <a:pt x="8000843" y="538913"/>
                  <a:pt x="8005478" y="537614"/>
                  <a:pt x="8009247" y="533218"/>
                </a:cubicBezTo>
                <a:cubicBezTo>
                  <a:pt x="8013692" y="525294"/>
                  <a:pt x="8018137" y="517369"/>
                  <a:pt x="8022582" y="509446"/>
                </a:cubicBezTo>
                <a:cubicBezTo>
                  <a:pt x="8037030" y="483693"/>
                  <a:pt x="8043210" y="481959"/>
                  <a:pt x="8065609" y="502386"/>
                </a:cubicBezTo>
                <a:cubicBezTo>
                  <a:pt x="8065609" y="502386"/>
                  <a:pt x="8067154" y="501953"/>
                  <a:pt x="8068699" y="501518"/>
                </a:cubicBezTo>
                <a:cubicBezTo>
                  <a:pt x="8076532" y="475953"/>
                  <a:pt x="8095127" y="459051"/>
                  <a:pt x="8118551" y="447473"/>
                </a:cubicBezTo>
                <a:cubicBezTo>
                  <a:pt x="8148833" y="430635"/>
                  <a:pt x="8180852" y="419984"/>
                  <a:pt x="8203268" y="386988"/>
                </a:cubicBezTo>
                <a:cubicBezTo>
                  <a:pt x="8205195" y="399802"/>
                  <a:pt x="8201184" y="409275"/>
                  <a:pt x="8199153" y="419859"/>
                </a:cubicBezTo>
                <a:cubicBezTo>
                  <a:pt x="8197311" y="437069"/>
                  <a:pt x="8200160" y="441279"/>
                  <a:pt x="8218703" y="436078"/>
                </a:cubicBezTo>
                <a:cubicBezTo>
                  <a:pt x="8241883" y="429576"/>
                  <a:pt x="8266366" y="427718"/>
                  <a:pt x="8289008" y="443069"/>
                </a:cubicBezTo>
                <a:cubicBezTo>
                  <a:pt x="8297359" y="449074"/>
                  <a:pt x="8304600" y="457058"/>
                  <a:pt x="8311407" y="463497"/>
                </a:cubicBezTo>
                <a:cubicBezTo>
                  <a:pt x="8321060" y="474145"/>
                  <a:pt x="8332502" y="479281"/>
                  <a:pt x="8345490" y="483986"/>
                </a:cubicBezTo>
                <a:cubicBezTo>
                  <a:pt x="8356064" y="486027"/>
                  <a:pt x="8360509" y="478103"/>
                  <a:pt x="8367802" y="474390"/>
                </a:cubicBezTo>
                <a:cubicBezTo>
                  <a:pt x="8380842" y="467393"/>
                  <a:pt x="8393830" y="472097"/>
                  <a:pt x="8399716" y="487140"/>
                </a:cubicBezTo>
                <a:cubicBezTo>
                  <a:pt x="8403865" y="495991"/>
                  <a:pt x="8408015" y="504844"/>
                  <a:pt x="8412165" y="513695"/>
                </a:cubicBezTo>
                <a:cubicBezTo>
                  <a:pt x="8419595" y="528305"/>
                  <a:pt x="8418432" y="541986"/>
                  <a:pt x="8404714" y="552510"/>
                </a:cubicBezTo>
                <a:cubicBezTo>
                  <a:pt x="8394765" y="558640"/>
                  <a:pt x="8394469" y="575415"/>
                  <a:pt x="8380804" y="574241"/>
                </a:cubicBezTo>
                <a:cubicBezTo>
                  <a:pt x="8369118" y="574179"/>
                  <a:pt x="8365212" y="560251"/>
                  <a:pt x="8356427" y="552699"/>
                </a:cubicBezTo>
                <a:cubicBezTo>
                  <a:pt x="8347207" y="543600"/>
                  <a:pt x="8341026" y="545333"/>
                  <a:pt x="8335470" y="555239"/>
                </a:cubicBezTo>
                <a:cubicBezTo>
                  <a:pt x="8323488" y="571953"/>
                  <a:pt x="8317688" y="586935"/>
                  <a:pt x="8326422" y="606186"/>
                </a:cubicBezTo>
                <a:lnTo>
                  <a:pt x="8327277" y="609234"/>
                </a:lnTo>
                <a:lnTo>
                  <a:pt x="8328197" y="610324"/>
                </a:lnTo>
                <a:lnTo>
                  <a:pt x="8343334" y="623353"/>
                </a:lnTo>
                <a:lnTo>
                  <a:pt x="8376405" y="602393"/>
                </a:lnTo>
                <a:cubicBezTo>
                  <a:pt x="8389212" y="592332"/>
                  <a:pt x="8401058" y="581079"/>
                  <a:pt x="8412579" y="568668"/>
                </a:cubicBezTo>
                <a:cubicBezTo>
                  <a:pt x="8423450" y="553932"/>
                  <a:pt x="8438712" y="542975"/>
                  <a:pt x="8457256" y="537774"/>
                </a:cubicBezTo>
                <a:cubicBezTo>
                  <a:pt x="8473144" y="534989"/>
                  <a:pt x="8479134" y="526631"/>
                  <a:pt x="8476339" y="510722"/>
                </a:cubicBezTo>
                <a:cubicBezTo>
                  <a:pt x="8475280" y="501001"/>
                  <a:pt x="8479048" y="496606"/>
                  <a:pt x="8488511" y="500629"/>
                </a:cubicBezTo>
                <a:cubicBezTo>
                  <a:pt x="8500388" y="507315"/>
                  <a:pt x="8509227" y="503167"/>
                  <a:pt x="8515894" y="491281"/>
                </a:cubicBezTo>
                <a:cubicBezTo>
                  <a:pt x="8528361" y="464414"/>
                  <a:pt x="8556230" y="444913"/>
                  <a:pt x="8553296" y="410679"/>
                </a:cubicBezTo>
                <a:cubicBezTo>
                  <a:pt x="8554842" y="410245"/>
                  <a:pt x="8554408" y="408698"/>
                  <a:pt x="8555519" y="406716"/>
                </a:cubicBezTo>
                <a:cubicBezTo>
                  <a:pt x="8559288" y="402322"/>
                  <a:pt x="8561510" y="398360"/>
                  <a:pt x="8568560" y="399721"/>
                </a:cubicBezTo>
                <a:cubicBezTo>
                  <a:pt x="8574063" y="401515"/>
                  <a:pt x="8578022" y="403744"/>
                  <a:pt x="8579758" y="409935"/>
                </a:cubicBezTo>
                <a:cubicBezTo>
                  <a:pt x="8581928" y="417673"/>
                  <a:pt x="8578594" y="423615"/>
                  <a:pt x="8576805" y="429125"/>
                </a:cubicBezTo>
                <a:cubicBezTo>
                  <a:pt x="8571006" y="444107"/>
                  <a:pt x="8563661" y="459521"/>
                  <a:pt x="8557861" y="474502"/>
                </a:cubicBezTo>
                <a:cubicBezTo>
                  <a:pt x="8556315" y="474936"/>
                  <a:pt x="8556751" y="476484"/>
                  <a:pt x="8557184" y="478030"/>
                </a:cubicBezTo>
                <a:cubicBezTo>
                  <a:pt x="8555639" y="478464"/>
                  <a:pt x="8556073" y="480011"/>
                  <a:pt x="8554528" y="480446"/>
                </a:cubicBezTo>
                <a:cubicBezTo>
                  <a:pt x="8556073" y="480011"/>
                  <a:pt x="8557618" y="479579"/>
                  <a:pt x="8559163" y="479145"/>
                </a:cubicBezTo>
                <a:cubicBezTo>
                  <a:pt x="8559163" y="479145"/>
                  <a:pt x="8560275" y="477165"/>
                  <a:pt x="8561820" y="476731"/>
                </a:cubicBezTo>
                <a:cubicBezTo>
                  <a:pt x="8573992" y="466640"/>
                  <a:pt x="8587709" y="456115"/>
                  <a:pt x="8599882" y="446023"/>
                </a:cubicBezTo>
                <a:cubicBezTo>
                  <a:pt x="8615145" y="435065"/>
                  <a:pt x="8630408" y="424107"/>
                  <a:pt x="8638430" y="405165"/>
                </a:cubicBezTo>
                <a:cubicBezTo>
                  <a:pt x="8642684" y="390617"/>
                  <a:pt x="8650845" y="389998"/>
                  <a:pt x="8663155" y="398230"/>
                </a:cubicBezTo>
                <a:cubicBezTo>
                  <a:pt x="8673920" y="406896"/>
                  <a:pt x="8673000" y="415501"/>
                  <a:pt x="8667443" y="425407"/>
                </a:cubicBezTo>
                <a:cubicBezTo>
                  <a:pt x="8660532" y="442368"/>
                  <a:pt x="8653621" y="459331"/>
                  <a:pt x="8648256" y="475859"/>
                </a:cubicBezTo>
                <a:cubicBezTo>
                  <a:pt x="8642022" y="489292"/>
                  <a:pt x="8640858" y="502973"/>
                  <a:pt x="8644765" y="516903"/>
                </a:cubicBezTo>
                <a:cubicBezTo>
                  <a:pt x="8656260" y="510340"/>
                  <a:pt x="8656311" y="498639"/>
                  <a:pt x="8658778" y="489602"/>
                </a:cubicBezTo>
                <a:cubicBezTo>
                  <a:pt x="8662840" y="468430"/>
                  <a:pt x="8674821" y="451715"/>
                  <a:pt x="8695589" y="442552"/>
                </a:cubicBezTo>
                <a:cubicBezTo>
                  <a:pt x="8714811" y="433822"/>
                  <a:pt x="8734900" y="428187"/>
                  <a:pt x="8751274" y="415249"/>
                </a:cubicBezTo>
                <a:cubicBezTo>
                  <a:pt x="8774507" y="397048"/>
                  <a:pt x="8789283" y="396242"/>
                  <a:pt x="8809458" y="420632"/>
                </a:cubicBezTo>
                <a:cubicBezTo>
                  <a:pt x="8819981" y="434374"/>
                  <a:pt x="8831910" y="429358"/>
                  <a:pt x="8837275" y="412830"/>
                </a:cubicBezTo>
                <a:cubicBezTo>
                  <a:pt x="8842832" y="402925"/>
                  <a:pt x="8842883" y="391225"/>
                  <a:pt x="8853944" y="383115"/>
                </a:cubicBezTo>
                <a:cubicBezTo>
                  <a:pt x="8865672" y="398188"/>
                  <a:pt x="8880119" y="409578"/>
                  <a:pt x="8895368" y="420116"/>
                </a:cubicBezTo>
                <a:lnTo>
                  <a:pt x="8918303" y="435934"/>
                </a:lnTo>
                <a:lnTo>
                  <a:pt x="8939109" y="419668"/>
                </a:lnTo>
                <a:cubicBezTo>
                  <a:pt x="8943138" y="417715"/>
                  <a:pt x="8947216" y="411753"/>
                  <a:pt x="8953169" y="415839"/>
                </a:cubicBezTo>
                <a:cubicBezTo>
                  <a:pt x="8959121" y="419923"/>
                  <a:pt x="8961047" y="425961"/>
                  <a:pt x="8958968" y="431948"/>
                </a:cubicBezTo>
                <a:lnTo>
                  <a:pt x="8951625" y="463158"/>
                </a:lnTo>
                <a:lnTo>
                  <a:pt x="8978431" y="492996"/>
                </a:lnTo>
                <a:lnTo>
                  <a:pt x="8988349" y="482436"/>
                </a:lnTo>
                <a:cubicBezTo>
                  <a:pt x="8996508" y="470512"/>
                  <a:pt x="9006589" y="464628"/>
                  <a:pt x="9016417" y="478784"/>
                </a:cubicBezTo>
                <a:cubicBezTo>
                  <a:pt x="9020369" y="482843"/>
                  <a:pt x="9024346" y="484899"/>
                  <a:pt x="9028374" y="482945"/>
                </a:cubicBezTo>
                <a:cubicBezTo>
                  <a:pt x="9038456" y="477061"/>
                  <a:pt x="9050438" y="479217"/>
                  <a:pt x="9060471" y="477341"/>
                </a:cubicBezTo>
                <a:cubicBezTo>
                  <a:pt x="9090515" y="475720"/>
                  <a:pt x="9098595" y="469810"/>
                  <a:pt x="9106959" y="441853"/>
                </a:cubicBezTo>
                <a:cubicBezTo>
                  <a:pt x="9113295" y="415876"/>
                  <a:pt x="9129458" y="404055"/>
                  <a:pt x="9157501" y="402408"/>
                </a:cubicBezTo>
                <a:cubicBezTo>
                  <a:pt x="9165508" y="402510"/>
                  <a:pt x="9175488" y="404642"/>
                  <a:pt x="9183494" y="404744"/>
                </a:cubicBezTo>
                <a:cubicBezTo>
                  <a:pt x="9247584" y="401552"/>
                  <a:pt x="9299872" y="382174"/>
                  <a:pt x="9332659" y="322456"/>
                </a:cubicBezTo>
                <a:cubicBezTo>
                  <a:pt x="9344923" y="302567"/>
                  <a:pt x="9363112" y="288769"/>
                  <a:pt x="9387152" y="287071"/>
                </a:cubicBezTo>
                <a:cubicBezTo>
                  <a:pt x="9397186" y="285193"/>
                  <a:pt x="9407218" y="283317"/>
                  <a:pt x="9417223" y="283445"/>
                </a:cubicBezTo>
                <a:cubicBezTo>
                  <a:pt x="9439289" y="279717"/>
                  <a:pt x="9459328" y="277968"/>
                  <a:pt x="9473591" y="258104"/>
                </a:cubicBezTo>
                <a:cubicBezTo>
                  <a:pt x="9485804" y="242225"/>
                  <a:pt x="9489831" y="240272"/>
                  <a:pt x="9499609" y="258437"/>
                </a:cubicBezTo>
                <a:cubicBezTo>
                  <a:pt x="9509409" y="274598"/>
                  <a:pt x="9519442" y="272720"/>
                  <a:pt x="9529601" y="260825"/>
                </a:cubicBezTo>
                <a:cubicBezTo>
                  <a:pt x="9537707" y="252909"/>
                  <a:pt x="9545893" y="238982"/>
                  <a:pt x="9561851" y="243193"/>
                </a:cubicBezTo>
                <a:cubicBezTo>
                  <a:pt x="9567830" y="245275"/>
                  <a:pt x="9565904" y="239237"/>
                  <a:pt x="9565930" y="237232"/>
                </a:cubicBezTo>
                <a:cubicBezTo>
                  <a:pt x="9560156" y="219119"/>
                  <a:pt x="9568365" y="203187"/>
                  <a:pt x="9570572" y="187179"/>
                </a:cubicBezTo>
                <a:cubicBezTo>
                  <a:pt x="9572751" y="173176"/>
                  <a:pt x="9584785" y="171325"/>
                  <a:pt x="9596766" y="173483"/>
                </a:cubicBezTo>
                <a:cubicBezTo>
                  <a:pt x="9606748" y="175615"/>
                  <a:pt x="9608620" y="185661"/>
                  <a:pt x="9606517" y="193653"/>
                </a:cubicBezTo>
                <a:cubicBezTo>
                  <a:pt x="9604362" y="205651"/>
                  <a:pt x="9604210" y="217676"/>
                  <a:pt x="9602081" y="227671"/>
                </a:cubicBezTo>
                <a:cubicBezTo>
                  <a:pt x="9616344" y="207809"/>
                  <a:pt x="9626606" y="187894"/>
                  <a:pt x="9638870" y="168006"/>
                </a:cubicBezTo>
                <a:cubicBezTo>
                  <a:pt x="9651133" y="148118"/>
                  <a:pt x="9665346" y="132262"/>
                  <a:pt x="9687487" y="122523"/>
                </a:cubicBezTo>
                <a:cubicBezTo>
                  <a:pt x="9697546" y="118641"/>
                  <a:pt x="9701498" y="122701"/>
                  <a:pt x="9701369" y="132721"/>
                </a:cubicBezTo>
                <a:cubicBezTo>
                  <a:pt x="9701217" y="144747"/>
                  <a:pt x="9695084" y="154691"/>
                  <a:pt x="9686951" y="164610"/>
                </a:cubicBezTo>
                <a:cubicBezTo>
                  <a:pt x="9678792" y="176533"/>
                  <a:pt x="9668658" y="186426"/>
                  <a:pt x="9668453" y="202459"/>
                </a:cubicBezTo>
                <a:cubicBezTo>
                  <a:pt x="9688620" y="190689"/>
                  <a:pt x="9708608" y="192949"/>
                  <a:pt x="9728441" y="207234"/>
                </a:cubicBezTo>
                <a:cubicBezTo>
                  <a:pt x="9716254" y="221109"/>
                  <a:pt x="9700117" y="230926"/>
                  <a:pt x="9685955" y="242772"/>
                </a:cubicBezTo>
                <a:cubicBezTo>
                  <a:pt x="9667739" y="258576"/>
                  <a:pt x="9659504" y="276512"/>
                  <a:pt x="9661197" y="300587"/>
                </a:cubicBezTo>
                <a:cubicBezTo>
                  <a:pt x="9661071" y="310607"/>
                  <a:pt x="9667075" y="310684"/>
                  <a:pt x="9673129" y="306752"/>
                </a:cubicBezTo>
                <a:cubicBezTo>
                  <a:pt x="9681237" y="298837"/>
                  <a:pt x="9689345" y="290924"/>
                  <a:pt x="9697450" y="283009"/>
                </a:cubicBezTo>
                <a:cubicBezTo>
                  <a:pt x="9723800" y="257286"/>
                  <a:pt x="9731805" y="257389"/>
                  <a:pt x="9751408" y="289710"/>
                </a:cubicBezTo>
                <a:cubicBezTo>
                  <a:pt x="9751408" y="289710"/>
                  <a:pt x="9753410" y="289735"/>
                  <a:pt x="9755411" y="289762"/>
                </a:cubicBezTo>
                <a:cubicBezTo>
                  <a:pt x="9773781" y="261932"/>
                  <a:pt x="9801976" y="248261"/>
                  <a:pt x="9834075" y="242656"/>
                </a:cubicBezTo>
                <a:cubicBezTo>
                  <a:pt x="9876228" y="233172"/>
                  <a:pt x="9918281" y="231702"/>
                  <a:pt x="9956713" y="200121"/>
                </a:cubicBezTo>
                <a:cubicBezTo>
                  <a:pt x="9954508" y="216129"/>
                  <a:pt x="9946375" y="226047"/>
                  <a:pt x="9940218" y="237996"/>
                </a:cubicBezTo>
                <a:cubicBezTo>
                  <a:pt x="9931956" y="257936"/>
                  <a:pt x="9933882" y="263973"/>
                  <a:pt x="9957896" y="264280"/>
                </a:cubicBezTo>
                <a:cubicBezTo>
                  <a:pt x="9987914" y="264663"/>
                  <a:pt x="10017857" y="271057"/>
                  <a:pt x="10039538" y="297393"/>
                </a:cubicBezTo>
                <a:cubicBezTo>
                  <a:pt x="10047416" y="307515"/>
                  <a:pt x="10053267" y="319617"/>
                  <a:pt x="10059143" y="329714"/>
                </a:cubicBezTo>
                <a:cubicBezTo>
                  <a:pt x="10066943" y="345850"/>
                  <a:pt x="10078823" y="356023"/>
                  <a:pt x="10092704" y="366223"/>
                </a:cubicBezTo>
                <a:cubicBezTo>
                  <a:pt x="10104635" y="372388"/>
                  <a:pt x="10112743" y="364474"/>
                  <a:pt x="10122775" y="362598"/>
                </a:cubicBezTo>
                <a:cubicBezTo>
                  <a:pt x="10140837" y="358820"/>
                  <a:pt x="10154717" y="369019"/>
                  <a:pt x="10156464" y="389086"/>
                </a:cubicBezTo>
                <a:cubicBezTo>
                  <a:pt x="10158311" y="401135"/>
                  <a:pt x="10160159" y="413187"/>
                  <a:pt x="10162008" y="425237"/>
                </a:cubicBezTo>
                <a:cubicBezTo>
                  <a:pt x="10165754" y="445329"/>
                  <a:pt x="10159545" y="461287"/>
                  <a:pt x="10139431" y="469049"/>
                </a:cubicBezTo>
                <a:cubicBezTo>
                  <a:pt x="10125373" y="472877"/>
                  <a:pt x="10119112" y="492844"/>
                  <a:pt x="10103179" y="486626"/>
                </a:cubicBezTo>
                <a:cubicBezTo>
                  <a:pt x="10089221" y="482439"/>
                  <a:pt x="10089450" y="464402"/>
                  <a:pt x="10081600" y="452274"/>
                </a:cubicBezTo>
                <a:cubicBezTo>
                  <a:pt x="10073774" y="438143"/>
                  <a:pt x="10065767" y="438042"/>
                  <a:pt x="10055634" y="447936"/>
                </a:cubicBezTo>
                <a:cubicBezTo>
                  <a:pt x="10035417" y="463713"/>
                  <a:pt x="10023205" y="479594"/>
                  <a:pt x="10026877" y="505698"/>
                </a:cubicBezTo>
                <a:cubicBezTo>
                  <a:pt x="10028750" y="515745"/>
                  <a:pt x="10026645" y="523736"/>
                  <a:pt x="10026519" y="533756"/>
                </a:cubicBezTo>
                <a:cubicBezTo>
                  <a:pt x="10026519" y="533756"/>
                  <a:pt x="10024516" y="533732"/>
                  <a:pt x="10024492" y="535735"/>
                </a:cubicBezTo>
                <a:cubicBezTo>
                  <a:pt x="10026493" y="535761"/>
                  <a:pt x="10028493" y="535786"/>
                  <a:pt x="10028493" y="535786"/>
                </a:cubicBezTo>
                <a:cubicBezTo>
                  <a:pt x="10070621" y="528305"/>
                  <a:pt x="10106849" y="512732"/>
                  <a:pt x="10143154" y="491145"/>
                </a:cubicBezTo>
                <a:cubicBezTo>
                  <a:pt x="10161343" y="477345"/>
                  <a:pt x="10183458" y="469609"/>
                  <a:pt x="10207475" y="469915"/>
                </a:cubicBezTo>
                <a:cubicBezTo>
                  <a:pt x="10227461" y="472175"/>
                  <a:pt x="10237570" y="464286"/>
                  <a:pt x="10239825" y="444270"/>
                </a:cubicBezTo>
                <a:cubicBezTo>
                  <a:pt x="10241981" y="432269"/>
                  <a:pt x="10248037" y="428338"/>
                  <a:pt x="10257940" y="436482"/>
                </a:cubicBezTo>
                <a:cubicBezTo>
                  <a:pt x="10269794" y="448661"/>
                  <a:pt x="10281828" y="446809"/>
                  <a:pt x="10293987" y="434938"/>
                </a:cubicBezTo>
                <a:cubicBezTo>
                  <a:pt x="10318362" y="407185"/>
                  <a:pt x="10358566" y="393666"/>
                  <a:pt x="10367108" y="351681"/>
                </a:cubicBezTo>
                <a:cubicBezTo>
                  <a:pt x="10369109" y="351706"/>
                  <a:pt x="10369134" y="349703"/>
                  <a:pt x="10371161" y="347723"/>
                </a:cubicBezTo>
                <a:cubicBezTo>
                  <a:pt x="10377216" y="343792"/>
                  <a:pt x="10381269" y="339835"/>
                  <a:pt x="10389224" y="343945"/>
                </a:cubicBezTo>
                <a:cubicBezTo>
                  <a:pt x="10395176" y="348030"/>
                  <a:pt x="10399128" y="352089"/>
                  <a:pt x="10399025" y="360106"/>
                </a:cubicBezTo>
                <a:cubicBezTo>
                  <a:pt x="10398898" y="370127"/>
                  <a:pt x="10392818" y="376062"/>
                  <a:pt x="10388738" y="382024"/>
                </a:cubicBezTo>
                <a:cubicBezTo>
                  <a:pt x="10376526" y="397905"/>
                  <a:pt x="10362313" y="413759"/>
                  <a:pt x="10350100" y="429639"/>
                </a:cubicBezTo>
                <a:cubicBezTo>
                  <a:pt x="10348099" y="429613"/>
                  <a:pt x="10348074" y="431617"/>
                  <a:pt x="10348049" y="433622"/>
                </a:cubicBezTo>
                <a:cubicBezTo>
                  <a:pt x="10346047" y="433597"/>
                  <a:pt x="10346021" y="435601"/>
                  <a:pt x="10344020" y="435575"/>
                </a:cubicBezTo>
                <a:cubicBezTo>
                  <a:pt x="10346021" y="435601"/>
                  <a:pt x="10348024" y="435625"/>
                  <a:pt x="10350023" y="435651"/>
                </a:cubicBezTo>
                <a:cubicBezTo>
                  <a:pt x="10350023" y="435651"/>
                  <a:pt x="10352051" y="433673"/>
                  <a:pt x="10354051" y="433698"/>
                </a:cubicBezTo>
                <a:cubicBezTo>
                  <a:pt x="10372165" y="425912"/>
                  <a:pt x="10392280" y="418150"/>
                  <a:pt x="10410394" y="410364"/>
                </a:cubicBezTo>
                <a:cubicBezTo>
                  <a:pt x="10432509" y="402627"/>
                  <a:pt x="10454624" y="394890"/>
                  <a:pt x="10470891" y="375053"/>
                </a:cubicBezTo>
                <a:cubicBezTo>
                  <a:pt x="10481102" y="359148"/>
                  <a:pt x="10491083" y="361280"/>
                  <a:pt x="10502912" y="375463"/>
                </a:cubicBezTo>
                <a:cubicBezTo>
                  <a:pt x="10512739" y="389619"/>
                  <a:pt x="10508609" y="399588"/>
                  <a:pt x="10498475" y="409482"/>
                </a:cubicBezTo>
                <a:cubicBezTo>
                  <a:pt x="10484235" y="427341"/>
                  <a:pt x="10469997" y="445201"/>
                  <a:pt x="10457761" y="463083"/>
                </a:cubicBezTo>
                <a:cubicBezTo>
                  <a:pt x="10445574" y="476960"/>
                  <a:pt x="10439364" y="492917"/>
                  <a:pt x="10439136" y="510953"/>
                </a:cubicBezTo>
                <a:cubicBezTo>
                  <a:pt x="10455196" y="507150"/>
                  <a:pt x="10459378" y="493172"/>
                  <a:pt x="10465510" y="483228"/>
                </a:cubicBezTo>
                <a:cubicBezTo>
                  <a:pt x="10477824" y="459330"/>
                  <a:pt x="10498040" y="443552"/>
                  <a:pt x="10526108" y="439901"/>
                </a:cubicBezTo>
                <a:cubicBezTo>
                  <a:pt x="10552177" y="436225"/>
                  <a:pt x="10578194" y="436557"/>
                  <a:pt x="10602337" y="426841"/>
                </a:cubicBezTo>
                <a:cubicBezTo>
                  <a:pt x="10636536" y="413247"/>
                  <a:pt x="10654496" y="417485"/>
                  <a:pt x="10670046" y="453763"/>
                </a:cubicBezTo>
                <a:cubicBezTo>
                  <a:pt x="10677797" y="473907"/>
                  <a:pt x="10693831" y="472106"/>
                  <a:pt x="10706070" y="454222"/>
                </a:cubicBezTo>
                <a:cubicBezTo>
                  <a:pt x="10716204" y="444329"/>
                  <a:pt x="10720385" y="430352"/>
                  <a:pt x="10736472" y="424543"/>
                </a:cubicBezTo>
                <a:cubicBezTo>
                  <a:pt x="10753922" y="468864"/>
                  <a:pt x="10789560" y="499385"/>
                  <a:pt x="10817093" y="537822"/>
                </a:cubicBezTo>
                <a:cubicBezTo>
                  <a:pt x="10848576" y="580317"/>
                  <a:pt x="10864023" y="624614"/>
                  <a:pt x="10833341" y="676339"/>
                </a:cubicBezTo>
                <a:cubicBezTo>
                  <a:pt x="10818974" y="704219"/>
                  <a:pt x="10804608" y="732100"/>
                  <a:pt x="10788266" y="757949"/>
                </a:cubicBezTo>
                <a:cubicBezTo>
                  <a:pt x="10776028" y="775833"/>
                  <a:pt x="10757838" y="789632"/>
                  <a:pt x="10735745" y="795364"/>
                </a:cubicBezTo>
                <a:cubicBezTo>
                  <a:pt x="10733900" y="783313"/>
                  <a:pt x="10736002" y="775323"/>
                  <a:pt x="10732127" y="765251"/>
                </a:cubicBezTo>
                <a:cubicBezTo>
                  <a:pt x="10699877" y="782881"/>
                  <a:pt x="10687693" y="796756"/>
                  <a:pt x="10677276" y="828695"/>
                </a:cubicBezTo>
                <a:cubicBezTo>
                  <a:pt x="10669042" y="846631"/>
                  <a:pt x="10658856" y="860532"/>
                  <a:pt x="10638817" y="862280"/>
                </a:cubicBezTo>
                <a:cubicBezTo>
                  <a:pt x="10616778" y="864005"/>
                  <a:pt x="10596638" y="873772"/>
                  <a:pt x="10578550" y="879554"/>
                </a:cubicBezTo>
                <a:cubicBezTo>
                  <a:pt x="10558435" y="887314"/>
                  <a:pt x="10538397" y="889064"/>
                  <a:pt x="10520437" y="884826"/>
                </a:cubicBezTo>
                <a:cubicBezTo>
                  <a:pt x="10486517" y="876375"/>
                  <a:pt x="10472432" y="882209"/>
                  <a:pt x="10466020" y="914200"/>
                </a:cubicBezTo>
                <a:cubicBezTo>
                  <a:pt x="10461710" y="938198"/>
                  <a:pt x="10449549" y="950070"/>
                  <a:pt x="10429409" y="959836"/>
                </a:cubicBezTo>
                <a:cubicBezTo>
                  <a:pt x="10419378" y="961712"/>
                  <a:pt x="10409294" y="967597"/>
                  <a:pt x="10399211" y="973482"/>
                </a:cubicBezTo>
                <a:cubicBezTo>
                  <a:pt x="10344845" y="998847"/>
                  <a:pt x="10282806" y="998057"/>
                  <a:pt x="10226567" y="1013376"/>
                </a:cubicBezTo>
                <a:cubicBezTo>
                  <a:pt x="10210504" y="1017180"/>
                  <a:pt x="10194470" y="1018979"/>
                  <a:pt x="10176484" y="1016745"/>
                </a:cubicBezTo>
                <a:cubicBezTo>
                  <a:pt x="10126475" y="1014104"/>
                  <a:pt x="10110313" y="1025925"/>
                  <a:pt x="10093691" y="1073820"/>
                </a:cubicBezTo>
                <a:cubicBezTo>
                  <a:pt x="10087432" y="1093786"/>
                  <a:pt x="10077221" y="1109692"/>
                  <a:pt x="10061057" y="1121513"/>
                </a:cubicBezTo>
                <a:lnTo>
                  <a:pt x="10046483" y="1141100"/>
                </a:lnTo>
                <a:lnTo>
                  <a:pt x="10048752" y="1142189"/>
                </a:lnTo>
                <a:cubicBezTo>
                  <a:pt x="10056908" y="1142929"/>
                  <a:pt x="10058410" y="1135860"/>
                  <a:pt x="10062913" y="1132066"/>
                </a:cubicBezTo>
                <a:cubicBezTo>
                  <a:pt x="10070887" y="1124982"/>
                  <a:pt x="10081387" y="1127737"/>
                  <a:pt x="10088977" y="1139837"/>
                </a:cubicBezTo>
                <a:lnTo>
                  <a:pt x="10096553" y="1150599"/>
                </a:lnTo>
                <a:lnTo>
                  <a:pt x="10131693" y="1154485"/>
                </a:lnTo>
                <a:lnTo>
                  <a:pt x="10150570" y="1156573"/>
                </a:lnTo>
                <a:lnTo>
                  <a:pt x="10150014" y="1152588"/>
                </a:lnTo>
                <a:cubicBezTo>
                  <a:pt x="10147109" y="1144516"/>
                  <a:pt x="10148893" y="1140474"/>
                  <a:pt x="10156675" y="1142983"/>
                </a:cubicBezTo>
                <a:cubicBezTo>
                  <a:pt x="10166800" y="1147507"/>
                  <a:pt x="10172333" y="1143205"/>
                  <a:pt x="10174587" y="1132600"/>
                </a:cubicBezTo>
                <a:cubicBezTo>
                  <a:pt x="10177783" y="1108869"/>
                  <a:pt x="10193824" y="1089909"/>
                  <a:pt x="10184176" y="1061408"/>
                </a:cubicBezTo>
                <a:cubicBezTo>
                  <a:pt x="10185208" y="1060901"/>
                  <a:pt x="10184551" y="1059642"/>
                  <a:pt x="10184928" y="1057874"/>
                </a:cubicBezTo>
                <a:cubicBezTo>
                  <a:pt x="10186711" y="1053832"/>
                  <a:pt x="10187462" y="1050297"/>
                  <a:pt x="10192900" y="1050790"/>
                </a:cubicBezTo>
                <a:cubicBezTo>
                  <a:pt x="10197308" y="1051791"/>
                  <a:pt x="10200681" y="1053299"/>
                  <a:pt x="10203306" y="1058342"/>
                </a:cubicBezTo>
                <a:cubicBezTo>
                  <a:pt x="10206584" y="1064645"/>
                  <a:pt x="10205457" y="1069947"/>
                  <a:pt x="10205363" y="1074743"/>
                </a:cubicBezTo>
                <a:cubicBezTo>
                  <a:pt x="10204420" y="1087868"/>
                  <a:pt x="10202446" y="1101501"/>
                  <a:pt x="10201505" y="1114627"/>
                </a:cubicBezTo>
                <a:cubicBezTo>
                  <a:pt x="10200472" y="1115133"/>
                  <a:pt x="10201128" y="1116395"/>
                  <a:pt x="10201785" y="1117655"/>
                </a:cubicBezTo>
                <a:cubicBezTo>
                  <a:pt x="10200753" y="1118162"/>
                  <a:pt x="10201408" y="1119422"/>
                  <a:pt x="10200377" y="1119930"/>
                </a:cubicBezTo>
                <a:cubicBezTo>
                  <a:pt x="10201408" y="1119422"/>
                  <a:pt x="10202440" y="1118916"/>
                  <a:pt x="10203472" y="1118409"/>
                </a:cubicBezTo>
                <a:cubicBezTo>
                  <a:pt x="10203472" y="1118409"/>
                  <a:pt x="10203848" y="1116642"/>
                  <a:pt x="10204878" y="1116135"/>
                </a:cubicBezTo>
                <a:cubicBezTo>
                  <a:pt x="10211539" y="1106531"/>
                  <a:pt x="10219232" y="1096420"/>
                  <a:pt x="10225894" y="1086816"/>
                </a:cubicBezTo>
                <a:cubicBezTo>
                  <a:pt x="10234618" y="1076198"/>
                  <a:pt x="10243341" y="1065581"/>
                  <a:pt x="10245035" y="1048921"/>
                </a:cubicBezTo>
                <a:cubicBezTo>
                  <a:pt x="10244944" y="1036301"/>
                  <a:pt x="10250760" y="1035028"/>
                  <a:pt x="10261539" y="1040812"/>
                </a:cubicBezTo>
                <a:cubicBezTo>
                  <a:pt x="10271288" y="1047101"/>
                  <a:pt x="10272505" y="1054418"/>
                  <a:pt x="10270626" y="1063255"/>
                </a:cubicBezTo>
                <a:cubicBezTo>
                  <a:pt x="10269309" y="1078148"/>
                  <a:pt x="10267991" y="1093042"/>
                  <a:pt x="10267705" y="1107429"/>
                </a:cubicBezTo>
                <a:cubicBezTo>
                  <a:pt x="10266106" y="1119293"/>
                  <a:pt x="10268259" y="1130899"/>
                  <a:pt x="10274162" y="1142245"/>
                </a:cubicBezTo>
                <a:cubicBezTo>
                  <a:pt x="10281103" y="1135669"/>
                  <a:pt x="10278575" y="1125830"/>
                  <a:pt x="10278391" y="1118007"/>
                </a:cubicBezTo>
                <a:cubicBezTo>
                  <a:pt x="10276708" y="1099839"/>
                  <a:pt x="10281777" y="1084686"/>
                  <a:pt x="10294907" y="1075069"/>
                </a:cubicBezTo>
                <a:cubicBezTo>
                  <a:pt x="10307007" y="1065958"/>
                  <a:pt x="10320418" y="1059369"/>
                  <a:pt x="10329517" y="1046986"/>
                </a:cubicBezTo>
                <a:cubicBezTo>
                  <a:pt x="10342464" y="1029545"/>
                  <a:pt x="10353060" y="1027504"/>
                  <a:pt x="10373117" y="1046141"/>
                </a:cubicBezTo>
                <a:cubicBezTo>
                  <a:pt x="10383803" y="1056720"/>
                  <a:pt x="10391402" y="1051404"/>
                  <a:pt x="10391688" y="1037018"/>
                </a:cubicBezTo>
                <a:cubicBezTo>
                  <a:pt x="10393566" y="1028181"/>
                  <a:pt x="10391038" y="1018343"/>
                  <a:pt x="10397322" y="1010507"/>
                </a:cubicBezTo>
                <a:cubicBezTo>
                  <a:pt x="10409179" y="1022093"/>
                  <a:pt x="10422210" y="1030333"/>
                  <a:pt x="10435638" y="1037782"/>
                </a:cubicBezTo>
                <a:lnTo>
                  <a:pt x="10455829" y="1048961"/>
                </a:lnTo>
                <a:lnTo>
                  <a:pt x="10467430" y="1033370"/>
                </a:lnTo>
                <a:cubicBezTo>
                  <a:pt x="10469939" y="1031357"/>
                  <a:pt x="10471605" y="1025971"/>
                  <a:pt x="10476840" y="1028855"/>
                </a:cubicBezTo>
                <a:cubicBezTo>
                  <a:pt x="10482076" y="1031739"/>
                  <a:pt x="10484804" y="1036636"/>
                  <a:pt x="10484602" y="1041859"/>
                </a:cubicBezTo>
                <a:lnTo>
                  <a:pt x="10486094" y="1068766"/>
                </a:lnTo>
                <a:lnTo>
                  <a:pt x="10512182" y="1091371"/>
                </a:lnTo>
                <a:lnTo>
                  <a:pt x="10517097" y="1081581"/>
                </a:lnTo>
                <a:cubicBezTo>
                  <a:pt x="10520431" y="1070807"/>
                  <a:pt x="10526490" y="1064932"/>
                  <a:pt x="10536759" y="1075922"/>
                </a:cubicBezTo>
                <a:cubicBezTo>
                  <a:pt x="10540530" y="1078969"/>
                  <a:pt x="10543881" y="1080329"/>
                  <a:pt x="10546391" y="1078317"/>
                </a:cubicBezTo>
                <a:cubicBezTo>
                  <a:pt x="10552449" y="1072441"/>
                  <a:pt x="10561659" y="1073148"/>
                  <a:pt x="10568562" y="1070645"/>
                </a:cubicBezTo>
                <a:cubicBezTo>
                  <a:pt x="10590111" y="1066511"/>
                  <a:pt x="10594704" y="1060798"/>
                  <a:pt x="10594671" y="1036531"/>
                </a:cubicBezTo>
                <a:cubicBezTo>
                  <a:pt x="10593591" y="1014114"/>
                  <a:pt x="10602782" y="1002688"/>
                  <a:pt x="10622867" y="998717"/>
                </a:cubicBezTo>
                <a:cubicBezTo>
                  <a:pt x="10628726" y="998064"/>
                  <a:pt x="10636470" y="998936"/>
                  <a:pt x="10642329" y="998283"/>
                </a:cubicBezTo>
                <a:cubicBezTo>
                  <a:pt x="10688355" y="989687"/>
                  <a:pt x="10722226" y="968577"/>
                  <a:pt x="10733031" y="915364"/>
                </a:cubicBezTo>
                <a:cubicBezTo>
                  <a:pt x="10737610" y="897516"/>
                  <a:pt x="10747844" y="884242"/>
                  <a:pt x="10764997" y="880598"/>
                </a:cubicBezTo>
                <a:cubicBezTo>
                  <a:pt x="10771901" y="878094"/>
                  <a:pt x="10778803" y="875591"/>
                  <a:pt x="10786126" y="874776"/>
                </a:cubicBezTo>
                <a:cubicBezTo>
                  <a:pt x="10801397" y="869607"/>
                  <a:pt x="10815621" y="866289"/>
                  <a:pt x="10821663" y="848279"/>
                </a:cubicBezTo>
                <a:cubicBezTo>
                  <a:pt x="10827085" y="833806"/>
                  <a:pt x="10829592" y="831792"/>
                  <a:pt x="10840703" y="846158"/>
                </a:cubicBezTo>
                <a:cubicBezTo>
                  <a:pt x="10851394" y="858836"/>
                  <a:pt x="10858297" y="856333"/>
                  <a:pt x="10863096" y="845397"/>
                </a:cubicBezTo>
                <a:cubicBezTo>
                  <a:pt x="10867269" y="837998"/>
                  <a:pt x="10870181" y="825538"/>
                  <a:pt x="10882739" y="827605"/>
                </a:cubicBezTo>
                <a:cubicBezTo>
                  <a:pt x="10887556" y="828802"/>
                  <a:pt x="10884828" y="823905"/>
                  <a:pt x="10884407" y="822219"/>
                </a:cubicBezTo>
                <a:cubicBezTo>
                  <a:pt x="10876223" y="807528"/>
                  <a:pt x="10878714" y="793380"/>
                  <a:pt x="10876811" y="779723"/>
                </a:cubicBezTo>
                <a:cubicBezTo>
                  <a:pt x="10875329" y="767753"/>
                  <a:pt x="10883695" y="765088"/>
                  <a:pt x="10892905" y="765796"/>
                </a:cubicBezTo>
                <a:cubicBezTo>
                  <a:pt x="10900650" y="766666"/>
                  <a:pt x="10904219" y="774937"/>
                  <a:pt x="10904437" y="781848"/>
                </a:cubicBezTo>
                <a:cubicBezTo>
                  <a:pt x="10905499" y="792130"/>
                  <a:pt x="10908024" y="802251"/>
                  <a:pt x="10908665" y="810848"/>
                </a:cubicBezTo>
                <a:cubicBezTo>
                  <a:pt x="10914709" y="792839"/>
                  <a:pt x="10917822" y="775155"/>
                  <a:pt x="10922400" y="757308"/>
                </a:cubicBezTo>
                <a:cubicBezTo>
                  <a:pt x="10926978" y="739464"/>
                  <a:pt x="10933862" y="724826"/>
                  <a:pt x="10947868" y="714598"/>
                </a:cubicBezTo>
                <a:cubicBezTo>
                  <a:pt x="10954351" y="710407"/>
                  <a:pt x="10958122" y="713454"/>
                  <a:pt x="10960226" y="721888"/>
                </a:cubicBezTo>
                <a:cubicBezTo>
                  <a:pt x="10962752" y="732008"/>
                  <a:pt x="10960462" y="740932"/>
                  <a:pt x="10956709" y="750019"/>
                </a:cubicBezTo>
                <a:cubicBezTo>
                  <a:pt x="10953375" y="760793"/>
                  <a:pt x="10948158" y="770041"/>
                  <a:pt x="10951524" y="783536"/>
                </a:cubicBezTo>
                <a:cubicBezTo>
                  <a:pt x="10963646" y="771783"/>
                  <a:pt x="10978713" y="771838"/>
                  <a:pt x="10996306" y="782015"/>
                </a:cubicBezTo>
                <a:cubicBezTo>
                  <a:pt x="10990466" y="794800"/>
                  <a:pt x="10980854" y="804538"/>
                  <a:pt x="10973127" y="815801"/>
                </a:cubicBezTo>
                <a:cubicBezTo>
                  <a:pt x="10963312" y="830764"/>
                  <a:pt x="10961244" y="846597"/>
                  <a:pt x="10967759" y="866675"/>
                </a:cubicBezTo>
                <a:cubicBezTo>
                  <a:pt x="10969864" y="875109"/>
                  <a:pt x="10974258" y="874619"/>
                  <a:pt x="10977810" y="870756"/>
                </a:cubicBezTo>
                <a:cubicBezTo>
                  <a:pt x="10981985" y="863356"/>
                  <a:pt x="10986160" y="855957"/>
                  <a:pt x="10990334" y="848558"/>
                </a:cubicBezTo>
                <a:cubicBezTo>
                  <a:pt x="11003903" y="824508"/>
                  <a:pt x="11009761" y="823857"/>
                  <a:pt x="11031142" y="849211"/>
                </a:cubicBezTo>
                <a:cubicBezTo>
                  <a:pt x="11031142" y="849211"/>
                  <a:pt x="11032607" y="849048"/>
                  <a:pt x="11034072" y="848886"/>
                </a:cubicBezTo>
                <a:cubicBezTo>
                  <a:pt x="11041360" y="823803"/>
                  <a:pt x="11058919" y="809711"/>
                  <a:pt x="11081090" y="802040"/>
                </a:cubicBezTo>
                <a:cubicBezTo>
                  <a:pt x="11109742" y="790180"/>
                  <a:pt x="11140079" y="785066"/>
                  <a:pt x="11161172" y="754978"/>
                </a:cubicBezTo>
                <a:cubicBezTo>
                  <a:pt x="11163076" y="768634"/>
                  <a:pt x="11159322" y="777721"/>
                  <a:pt x="11157453" y="788330"/>
                </a:cubicBezTo>
                <a:cubicBezTo>
                  <a:pt x="11155804" y="805851"/>
                  <a:pt x="11158532" y="810747"/>
                  <a:pt x="11176107" y="808791"/>
                </a:cubicBezTo>
                <a:cubicBezTo>
                  <a:pt x="11198077" y="806343"/>
                  <a:pt x="11221310" y="808954"/>
                  <a:pt x="11242893" y="829088"/>
                </a:cubicBezTo>
                <a:cubicBezTo>
                  <a:pt x="11250857" y="836869"/>
                  <a:pt x="11257778" y="846500"/>
                  <a:pt x="11264276" y="854444"/>
                </a:cubicBezTo>
                <a:cubicBezTo>
                  <a:pt x="11273502" y="867285"/>
                  <a:pt x="11284394" y="874739"/>
                  <a:pt x="11296753" y="882030"/>
                </a:cubicBezTo>
                <a:cubicBezTo>
                  <a:pt x="11306802" y="886112"/>
                  <a:pt x="11310978" y="878711"/>
                  <a:pt x="11317880" y="876209"/>
                </a:cubicBezTo>
                <a:cubicBezTo>
                  <a:pt x="11330221" y="871368"/>
                  <a:pt x="11342576" y="878659"/>
                  <a:pt x="11348252" y="895364"/>
                </a:cubicBezTo>
                <a:cubicBezTo>
                  <a:pt x="11352241" y="905320"/>
                  <a:pt x="11356233" y="915278"/>
                  <a:pt x="11360223" y="925235"/>
                </a:cubicBezTo>
                <a:cubicBezTo>
                  <a:pt x="11367361" y="941776"/>
                  <a:pt x="11366336" y="955760"/>
                  <a:pt x="11353373" y="964139"/>
                </a:cubicBezTo>
                <a:cubicBezTo>
                  <a:pt x="11343964" y="968654"/>
                  <a:pt x="11343779" y="986011"/>
                  <a:pt x="11330800" y="982256"/>
                </a:cubicBezTo>
                <a:cubicBezTo>
                  <a:pt x="11319704" y="980025"/>
                  <a:pt x="11315914" y="964844"/>
                  <a:pt x="11307531" y="955376"/>
                </a:cubicBezTo>
                <a:cubicBezTo>
                  <a:pt x="11298727" y="944222"/>
                  <a:pt x="11292866" y="944876"/>
                  <a:pt x="11287648" y="954125"/>
                </a:cubicBezTo>
                <a:cubicBezTo>
                  <a:pt x="11276370" y="969250"/>
                  <a:pt x="11270951" y="983724"/>
                  <a:pt x="11279353" y="1005324"/>
                </a:cubicBezTo>
                <a:cubicBezTo>
                  <a:pt x="11282922" y="1013595"/>
                  <a:pt x="11283142" y="1020505"/>
                  <a:pt x="11285246" y="1028939"/>
                </a:cubicBezTo>
                <a:cubicBezTo>
                  <a:pt x="11285246" y="1028939"/>
                  <a:pt x="11283781" y="1029103"/>
                  <a:pt x="11284202" y="1030789"/>
                </a:cubicBezTo>
                <a:cubicBezTo>
                  <a:pt x="11285668" y="1030626"/>
                  <a:pt x="11287131" y="1030463"/>
                  <a:pt x="11287131" y="1030463"/>
                </a:cubicBezTo>
                <a:cubicBezTo>
                  <a:pt x="11316205" y="1020288"/>
                  <a:pt x="11339201" y="1003858"/>
                  <a:pt x="11360935" y="982366"/>
                </a:cubicBezTo>
                <a:cubicBezTo>
                  <a:pt x="11371168" y="969090"/>
                  <a:pt x="11385596" y="960548"/>
                  <a:pt x="11403172" y="958590"/>
                </a:cubicBezTo>
                <a:cubicBezTo>
                  <a:pt x="11418240" y="958646"/>
                  <a:pt x="11423879" y="951083"/>
                  <a:pt x="11421133" y="934052"/>
                </a:cubicBezTo>
                <a:cubicBezTo>
                  <a:pt x="11420072" y="923767"/>
                  <a:pt x="11423625" y="919904"/>
                  <a:pt x="11432629" y="925836"/>
                </a:cubicBezTo>
                <a:cubicBezTo>
                  <a:pt x="11443946" y="934977"/>
                  <a:pt x="11452311" y="932313"/>
                  <a:pt x="11458572" y="921212"/>
                </a:cubicBezTo>
                <a:cubicBezTo>
                  <a:pt x="11470256" y="895640"/>
                  <a:pt x="11496601" y="880569"/>
                  <a:pt x="11493620" y="844495"/>
                </a:cubicBezTo>
                <a:cubicBezTo>
                  <a:pt x="11495085" y="844331"/>
                  <a:pt x="11494663" y="842645"/>
                  <a:pt x="11495706" y="840794"/>
                </a:cubicBezTo>
                <a:cubicBezTo>
                  <a:pt x="11499259" y="836931"/>
                  <a:pt x="11501347" y="833232"/>
                  <a:pt x="11508048" y="835952"/>
                </a:cubicBezTo>
                <a:cubicBezTo>
                  <a:pt x="11513282" y="838837"/>
                  <a:pt x="11517054" y="841884"/>
                  <a:pt x="11518737" y="848631"/>
                </a:cubicBezTo>
                <a:cubicBezTo>
                  <a:pt x="11520844" y="857065"/>
                  <a:pt x="11517713" y="862613"/>
                  <a:pt x="11516045" y="868000"/>
                </a:cubicBezTo>
                <a:cubicBezTo>
                  <a:pt x="11510626" y="882474"/>
                  <a:pt x="11503741" y="897110"/>
                  <a:pt x="11498321" y="911583"/>
                </a:cubicBezTo>
                <a:cubicBezTo>
                  <a:pt x="11496856" y="911746"/>
                  <a:pt x="11497277" y="913432"/>
                  <a:pt x="11497699" y="915119"/>
                </a:cubicBezTo>
                <a:cubicBezTo>
                  <a:pt x="11496233" y="915282"/>
                  <a:pt x="11496654" y="916969"/>
                  <a:pt x="11495190" y="917132"/>
                </a:cubicBezTo>
                <a:cubicBezTo>
                  <a:pt x="11496654" y="916969"/>
                  <a:pt x="11498120" y="916805"/>
                  <a:pt x="11499583" y="916643"/>
                </a:cubicBezTo>
                <a:cubicBezTo>
                  <a:pt x="11499583" y="916643"/>
                  <a:pt x="11500628" y="914793"/>
                  <a:pt x="11502091" y="914630"/>
                </a:cubicBezTo>
                <a:cubicBezTo>
                  <a:pt x="11513589" y="906415"/>
                  <a:pt x="11526552" y="898036"/>
                  <a:pt x="11538050" y="889821"/>
                </a:cubicBezTo>
                <a:cubicBezTo>
                  <a:pt x="11552478" y="881278"/>
                  <a:pt x="11566903" y="872736"/>
                  <a:pt x="11574411" y="854564"/>
                </a:cubicBezTo>
                <a:cubicBezTo>
                  <a:pt x="11578368" y="840254"/>
                  <a:pt x="11586112" y="841125"/>
                  <a:pt x="11597846" y="851953"/>
                </a:cubicBezTo>
                <a:cubicBezTo>
                  <a:pt x="11608116" y="862943"/>
                  <a:pt x="11607292" y="871704"/>
                  <a:pt x="11602074" y="880954"/>
                </a:cubicBezTo>
                <a:cubicBezTo>
                  <a:pt x="11595610" y="897277"/>
                  <a:pt x="11589147" y="913600"/>
                  <a:pt x="11584147" y="929759"/>
                </a:cubicBezTo>
                <a:cubicBezTo>
                  <a:pt x="11578306" y="942545"/>
                  <a:pt x="11577279" y="956529"/>
                  <a:pt x="11581069" y="971709"/>
                </a:cubicBezTo>
                <a:cubicBezTo>
                  <a:pt x="11591945" y="967030"/>
                  <a:pt x="11591926" y="954897"/>
                  <a:pt x="11594216" y="945974"/>
                </a:cubicBezTo>
                <a:cubicBezTo>
                  <a:pt x="11597952" y="924754"/>
                  <a:pt x="11609231" y="909628"/>
                  <a:pt x="11628892" y="903970"/>
                </a:cubicBezTo>
                <a:cubicBezTo>
                  <a:pt x="11647093" y="898475"/>
                  <a:pt x="11666133" y="896354"/>
                  <a:pt x="11681604" y="885962"/>
                </a:cubicBezTo>
                <a:cubicBezTo>
                  <a:pt x="11703555" y="871382"/>
                  <a:pt x="11717578" y="873286"/>
                  <a:pt x="11736873" y="902341"/>
                </a:cubicBezTo>
                <a:cubicBezTo>
                  <a:pt x="11746942" y="918556"/>
                  <a:pt x="11758237" y="915564"/>
                  <a:pt x="11763237" y="899404"/>
                </a:cubicBezTo>
                <a:cubicBezTo>
                  <a:pt x="11768455" y="890155"/>
                  <a:pt x="11768438" y="878021"/>
                  <a:pt x="11778893" y="871656"/>
                </a:cubicBezTo>
                <a:cubicBezTo>
                  <a:pt x="11801337" y="907295"/>
                  <a:pt x="11834013" y="929659"/>
                  <a:pt x="11862519" y="959423"/>
                </a:cubicBezTo>
                <a:cubicBezTo>
                  <a:pt x="11894792" y="992233"/>
                  <a:pt x="11915770" y="1028036"/>
                  <a:pt x="11904748" y="1074339"/>
                </a:cubicBezTo>
                <a:cubicBezTo>
                  <a:pt x="11900388" y="1099095"/>
                  <a:pt x="11896029" y="1123854"/>
                  <a:pt x="11889786" y="1147085"/>
                </a:cubicBezTo>
                <a:cubicBezTo>
                  <a:pt x="11884786" y="1163245"/>
                  <a:pt x="11874551" y="1176521"/>
                  <a:pt x="11859702" y="1183376"/>
                </a:cubicBezTo>
                <a:cubicBezTo>
                  <a:pt x="11855712" y="1173418"/>
                  <a:pt x="11855493" y="1166508"/>
                  <a:pt x="11850458" y="1158401"/>
                </a:cubicBezTo>
                <a:cubicBezTo>
                  <a:pt x="11830813" y="1176194"/>
                  <a:pt x="11824972" y="1188979"/>
                  <a:pt x="11824385" y="1216783"/>
                </a:cubicBezTo>
                <a:cubicBezTo>
                  <a:pt x="11822316" y="1232616"/>
                  <a:pt x="11817939" y="1245239"/>
                  <a:pt x="11803713" y="1248557"/>
                </a:cubicBezTo>
                <a:cubicBezTo>
                  <a:pt x="11788023" y="1252040"/>
                  <a:pt x="11775481" y="1262106"/>
                  <a:pt x="11763563" y="1268635"/>
                </a:cubicBezTo>
                <a:cubicBezTo>
                  <a:pt x="11750599" y="1277013"/>
                  <a:pt x="11736374" y="1280331"/>
                  <a:pt x="11722352" y="1278427"/>
                </a:cubicBezTo>
                <a:cubicBezTo>
                  <a:pt x="11695767" y="1274454"/>
                  <a:pt x="11686778" y="1280656"/>
                  <a:pt x="11689120" y="1308133"/>
                </a:cubicBezTo>
                <a:cubicBezTo>
                  <a:pt x="11691243" y="1328701"/>
                  <a:pt x="11684980" y="1339800"/>
                  <a:pt x="11672439" y="1349865"/>
                </a:cubicBezTo>
                <a:cubicBezTo>
                  <a:pt x="11665537" y="1352368"/>
                  <a:pt x="11659477" y="1358244"/>
                  <a:pt x="11653416" y="1364121"/>
                </a:cubicBezTo>
                <a:cubicBezTo>
                  <a:pt x="11619344" y="1390454"/>
                  <a:pt x="11573941" y="1395512"/>
                  <a:pt x="11536297" y="1413576"/>
                </a:cubicBezTo>
                <a:cubicBezTo>
                  <a:pt x="11525421" y="1418254"/>
                  <a:pt x="11514126" y="1421246"/>
                  <a:pt x="11500523" y="1421028"/>
                </a:cubicBezTo>
                <a:cubicBezTo>
                  <a:pt x="11463486" y="1423421"/>
                  <a:pt x="11454294" y="1434848"/>
                  <a:pt x="11452682" y="1476633"/>
                </a:cubicBezTo>
                <a:cubicBezTo>
                  <a:pt x="11452497" y="1493992"/>
                  <a:pt x="11448542" y="1508300"/>
                  <a:pt x="11439350" y="1519727"/>
                </a:cubicBezTo>
                <a:cubicBezTo>
                  <a:pt x="11424520" y="1538716"/>
                  <a:pt x="11422889" y="1568369"/>
                  <a:pt x="11435062" y="1593018"/>
                </a:cubicBezTo>
                <a:cubicBezTo>
                  <a:pt x="11437790" y="1597915"/>
                  <a:pt x="11440097" y="1601125"/>
                  <a:pt x="11444489" y="1600636"/>
                </a:cubicBezTo>
                <a:cubicBezTo>
                  <a:pt x="11449306" y="1601833"/>
                  <a:pt x="11452857" y="1597969"/>
                  <a:pt x="11451594" y="1592910"/>
                </a:cubicBezTo>
                <a:cubicBezTo>
                  <a:pt x="11451796" y="1587685"/>
                  <a:pt x="11450954" y="1584312"/>
                  <a:pt x="11449691" y="1579252"/>
                </a:cubicBezTo>
                <a:cubicBezTo>
                  <a:pt x="11439605" y="1550904"/>
                  <a:pt x="11444201" y="1545192"/>
                  <a:pt x="11467213" y="1540893"/>
                </a:cubicBezTo>
                <a:cubicBezTo>
                  <a:pt x="11487299" y="1536922"/>
                  <a:pt x="11508865" y="1544921"/>
                  <a:pt x="11528948" y="1540950"/>
                </a:cubicBezTo>
                <a:cubicBezTo>
                  <a:pt x="11524992" y="1555259"/>
                  <a:pt x="11522502" y="1569406"/>
                  <a:pt x="11518546" y="1583716"/>
                </a:cubicBezTo>
                <a:cubicBezTo>
                  <a:pt x="11518346" y="1588940"/>
                  <a:pt x="11517101" y="1596014"/>
                  <a:pt x="11522335" y="1598898"/>
                </a:cubicBezTo>
                <a:cubicBezTo>
                  <a:pt x="11527571" y="1601781"/>
                  <a:pt x="11532167" y="1596067"/>
                  <a:pt x="11534254" y="1592368"/>
                </a:cubicBezTo>
                <a:cubicBezTo>
                  <a:pt x="11536965" y="1585131"/>
                  <a:pt x="11539674" y="1577895"/>
                  <a:pt x="11546155" y="1573706"/>
                </a:cubicBezTo>
                <a:cubicBezTo>
                  <a:pt x="11557232" y="1563804"/>
                  <a:pt x="11563933" y="1566524"/>
                  <a:pt x="11569608" y="1583228"/>
                </a:cubicBezTo>
                <a:cubicBezTo>
                  <a:pt x="11576544" y="1604994"/>
                  <a:pt x="11581780" y="1607878"/>
                  <a:pt x="11600401" y="1604068"/>
                </a:cubicBezTo>
                <a:cubicBezTo>
                  <a:pt x="11611696" y="1601077"/>
                  <a:pt x="11617354" y="1605647"/>
                  <a:pt x="11617791" y="1619467"/>
                </a:cubicBezTo>
                <a:cubicBezTo>
                  <a:pt x="11617590" y="1624691"/>
                  <a:pt x="11616966" y="1628228"/>
                  <a:pt x="11616345" y="1631764"/>
                </a:cubicBezTo>
                <a:cubicBezTo>
                  <a:pt x="11616362" y="1643898"/>
                  <a:pt x="11621397" y="1652005"/>
                  <a:pt x="11633535" y="1652387"/>
                </a:cubicBezTo>
                <a:cubicBezTo>
                  <a:pt x="11661363" y="1649287"/>
                  <a:pt x="11687963" y="1665392"/>
                  <a:pt x="11715389" y="1672739"/>
                </a:cubicBezTo>
                <a:cubicBezTo>
                  <a:pt x="11722089" y="1675459"/>
                  <a:pt x="11727746" y="1680031"/>
                  <a:pt x="11733823" y="1686288"/>
                </a:cubicBezTo>
                <a:cubicBezTo>
                  <a:pt x="11751215" y="1701687"/>
                  <a:pt x="11753959" y="1718717"/>
                  <a:pt x="11738911" y="1730795"/>
                </a:cubicBezTo>
                <a:cubicBezTo>
                  <a:pt x="11726791" y="1742547"/>
                  <a:pt x="11714249" y="1752614"/>
                  <a:pt x="11699821" y="1761155"/>
                </a:cubicBezTo>
                <a:cubicBezTo>
                  <a:pt x="11654452" y="1790480"/>
                  <a:pt x="11609925" y="1823180"/>
                  <a:pt x="11569591" y="1860613"/>
                </a:cubicBezTo>
                <a:cubicBezTo>
                  <a:pt x="11559558" y="1868666"/>
                  <a:pt x="11548060" y="1876881"/>
                  <a:pt x="11542219" y="1889668"/>
                </a:cubicBezTo>
                <a:cubicBezTo>
                  <a:pt x="11519479" y="1937275"/>
                  <a:pt x="11483738" y="1968994"/>
                  <a:pt x="11439194" y="1989561"/>
                </a:cubicBezTo>
                <a:cubicBezTo>
                  <a:pt x="11435221" y="1991737"/>
                  <a:pt x="11429784" y="1994076"/>
                  <a:pt x="11431045" y="1999137"/>
                </a:cubicBezTo>
                <a:cubicBezTo>
                  <a:pt x="11434213" y="2017854"/>
                  <a:pt x="11430679" y="2033850"/>
                  <a:pt x="11430494" y="2051207"/>
                </a:cubicBezTo>
                <a:cubicBezTo>
                  <a:pt x="11431555" y="2061491"/>
                  <a:pt x="11433239" y="2068239"/>
                  <a:pt x="11442246" y="2074169"/>
                </a:cubicBezTo>
                <a:cubicBezTo>
                  <a:pt x="11449790" y="2080264"/>
                  <a:pt x="11453963" y="2072864"/>
                  <a:pt x="11457515" y="2069001"/>
                </a:cubicBezTo>
                <a:cubicBezTo>
                  <a:pt x="11490746" y="2039293"/>
                  <a:pt x="11523556" y="2007900"/>
                  <a:pt x="11558251" y="1978030"/>
                </a:cubicBezTo>
                <a:cubicBezTo>
                  <a:pt x="11595454" y="1946147"/>
                  <a:pt x="11635808" y="1920847"/>
                  <a:pt x="11684343" y="1910239"/>
                </a:cubicBezTo>
                <a:cubicBezTo>
                  <a:pt x="11690199" y="1909587"/>
                  <a:pt x="11698146" y="1905234"/>
                  <a:pt x="11702338" y="1909968"/>
                </a:cubicBezTo>
                <a:cubicBezTo>
                  <a:pt x="11706952" y="1916389"/>
                  <a:pt x="11704662" y="1925311"/>
                  <a:pt x="11703417" y="1932385"/>
                </a:cubicBezTo>
                <a:cubicBezTo>
                  <a:pt x="11701330" y="1936085"/>
                  <a:pt x="11700709" y="1939622"/>
                  <a:pt x="11698619" y="1943321"/>
                </a:cubicBezTo>
                <a:cubicBezTo>
                  <a:pt x="11696752" y="1953931"/>
                  <a:pt x="11691534" y="1963180"/>
                  <a:pt x="11693015" y="1975151"/>
                </a:cubicBezTo>
                <a:cubicBezTo>
                  <a:pt x="11727123" y="1973084"/>
                  <a:pt x="11762089" y="1986526"/>
                  <a:pt x="11794515" y="1977712"/>
                </a:cubicBezTo>
                <a:cubicBezTo>
                  <a:pt x="11801417" y="1975209"/>
                  <a:pt x="11808538" y="1979617"/>
                  <a:pt x="11803742" y="1990553"/>
                </a:cubicBezTo>
                <a:cubicBezTo>
                  <a:pt x="11801030" y="1997790"/>
                  <a:pt x="11802092" y="2008073"/>
                  <a:pt x="11805663" y="2016344"/>
                </a:cubicBezTo>
                <a:cubicBezTo>
                  <a:pt x="11819940" y="2049426"/>
                  <a:pt x="11817467" y="2075705"/>
                  <a:pt x="11803277" y="2103292"/>
                </a:cubicBezTo>
                <a:cubicBezTo>
                  <a:pt x="11781159" y="2147363"/>
                  <a:pt x="11766161" y="2195842"/>
                  <a:pt x="11737964" y="2233657"/>
                </a:cubicBezTo>
                <a:lnTo>
                  <a:pt x="11691884" y="2305205"/>
                </a:lnTo>
                <a:lnTo>
                  <a:pt x="11712475" y="2347454"/>
                </a:lnTo>
                <a:cubicBezTo>
                  <a:pt x="11716158" y="2367751"/>
                  <a:pt x="11712937" y="2389129"/>
                  <a:pt x="11699471" y="2412238"/>
                </a:cubicBezTo>
                <a:cubicBezTo>
                  <a:pt x="11686886" y="2437135"/>
                  <a:pt x="11674302" y="2462033"/>
                  <a:pt x="11659946" y="2485138"/>
                </a:cubicBezTo>
                <a:cubicBezTo>
                  <a:pt x="11649187" y="2501129"/>
                  <a:pt x="11633103" y="2513530"/>
                  <a:pt x="11613493" y="2518781"/>
                </a:cubicBezTo>
                <a:cubicBezTo>
                  <a:pt x="11611767" y="2508075"/>
                  <a:pt x="11613582" y="2500953"/>
                  <a:pt x="11610065" y="2492022"/>
                </a:cubicBezTo>
                <a:cubicBezTo>
                  <a:pt x="11581503" y="2507927"/>
                  <a:pt x="11570761" y="2520352"/>
                  <a:pt x="11561719" y="2548833"/>
                </a:cubicBezTo>
                <a:cubicBezTo>
                  <a:pt x="11554520" y="2564843"/>
                  <a:pt x="11545556" y="2577277"/>
                  <a:pt x="11527746" y="2578972"/>
                </a:cubicBezTo>
                <a:cubicBezTo>
                  <a:pt x="11508156" y="2580659"/>
                  <a:pt x="11490310" y="2589485"/>
                  <a:pt x="11474262" y="2594753"/>
                </a:cubicBezTo>
                <a:cubicBezTo>
                  <a:pt x="11456424" y="2601796"/>
                  <a:pt x="11438614" y="2603491"/>
                  <a:pt x="11422611" y="2599846"/>
                </a:cubicBezTo>
                <a:lnTo>
                  <a:pt x="11400947" y="2599739"/>
                </a:lnTo>
                <a:lnTo>
                  <a:pt x="11386894" y="2634235"/>
                </a:lnTo>
                <a:cubicBezTo>
                  <a:pt x="11380349" y="2647966"/>
                  <a:pt x="11372676" y="2660957"/>
                  <a:pt x="11362753" y="2672465"/>
                </a:cubicBezTo>
                <a:cubicBezTo>
                  <a:pt x="11357737" y="2676490"/>
                  <a:pt x="11354808" y="2676817"/>
                  <a:pt x="11349151" y="2672246"/>
                </a:cubicBezTo>
                <a:lnTo>
                  <a:pt x="11340794" y="2667830"/>
                </a:lnTo>
                <a:lnTo>
                  <a:pt x="11315403" y="2679542"/>
                </a:lnTo>
                <a:cubicBezTo>
                  <a:pt x="11303359" y="2685277"/>
                  <a:pt x="11290876" y="2689560"/>
                  <a:pt x="11278148" y="2692980"/>
                </a:cubicBezTo>
                <a:lnTo>
                  <a:pt x="11251614" y="2698631"/>
                </a:lnTo>
                <a:lnTo>
                  <a:pt x="11249388" y="2712832"/>
                </a:lnTo>
                <a:cubicBezTo>
                  <a:pt x="11244826" y="2742813"/>
                  <a:pt x="11235838" y="2749015"/>
                  <a:pt x="11208194" y="2734758"/>
                </a:cubicBezTo>
                <a:cubicBezTo>
                  <a:pt x="11208194" y="2734758"/>
                  <a:pt x="11207150" y="2736608"/>
                  <a:pt x="11205685" y="2736771"/>
                </a:cubicBezTo>
                <a:cubicBezTo>
                  <a:pt x="11205484" y="2741996"/>
                  <a:pt x="11204861" y="2745531"/>
                  <a:pt x="11204659" y="2750755"/>
                </a:cubicBezTo>
                <a:cubicBezTo>
                  <a:pt x="11203230" y="2775186"/>
                  <a:pt x="11198636" y="2780899"/>
                  <a:pt x="11178111" y="2771050"/>
                </a:cubicBezTo>
                <a:cubicBezTo>
                  <a:pt x="11140838" y="2754399"/>
                  <a:pt x="11107994" y="2761526"/>
                  <a:pt x="11076831" y="2775399"/>
                </a:cubicBezTo>
                <a:cubicBezTo>
                  <a:pt x="11051896" y="2788579"/>
                  <a:pt x="11030965" y="2804238"/>
                  <a:pt x="11020497" y="2830433"/>
                </a:cubicBezTo>
                <a:lnTo>
                  <a:pt x="11017064" y="2845714"/>
                </a:lnTo>
                <a:lnTo>
                  <a:pt x="11042245" y="2838643"/>
                </a:lnTo>
                <a:cubicBezTo>
                  <a:pt x="11067177" y="2836984"/>
                  <a:pt x="11090266" y="2847795"/>
                  <a:pt x="11115198" y="2846135"/>
                </a:cubicBezTo>
                <a:cubicBezTo>
                  <a:pt x="11106226" y="2860353"/>
                  <a:pt x="11099034" y="2874580"/>
                  <a:pt x="11090063" y="2888798"/>
                </a:cubicBezTo>
                <a:cubicBezTo>
                  <a:pt x="11088256" y="2894138"/>
                  <a:pt x="11084662" y="2901252"/>
                  <a:pt x="11089983" y="2904843"/>
                </a:cubicBezTo>
                <a:cubicBezTo>
                  <a:pt x="11095305" y="2908435"/>
                  <a:pt x="11102454" y="2903121"/>
                  <a:pt x="11106030" y="2899574"/>
                </a:cubicBezTo>
                <a:cubicBezTo>
                  <a:pt x="11111409" y="2892469"/>
                  <a:pt x="11116784" y="2885365"/>
                  <a:pt x="11125701" y="2881843"/>
                </a:cubicBezTo>
                <a:cubicBezTo>
                  <a:pt x="11141766" y="2873009"/>
                  <a:pt x="11148870" y="2876610"/>
                  <a:pt x="11150563" y="2894446"/>
                </a:cubicBezTo>
                <a:cubicBezTo>
                  <a:pt x="11152226" y="2917631"/>
                  <a:pt x="11157550" y="2921223"/>
                  <a:pt x="11180702" y="2919553"/>
                </a:cubicBezTo>
                <a:cubicBezTo>
                  <a:pt x="11194952" y="2917842"/>
                  <a:pt x="11200267" y="2923216"/>
                  <a:pt x="11196634" y="2937461"/>
                </a:cubicBezTo>
                <a:cubicBezTo>
                  <a:pt x="11194829" y="2942800"/>
                  <a:pt x="11193030" y="2946357"/>
                  <a:pt x="11191233" y="2949913"/>
                </a:cubicBezTo>
                <a:cubicBezTo>
                  <a:pt x="11187610" y="2962375"/>
                  <a:pt x="11191126" y="2971307"/>
                  <a:pt x="11205360" y="2973160"/>
                </a:cubicBezTo>
                <a:cubicBezTo>
                  <a:pt x="11239183" y="2973327"/>
                  <a:pt x="11265789" y="2993068"/>
                  <a:pt x="11295999" y="3003915"/>
                </a:cubicBezTo>
                <a:cubicBezTo>
                  <a:pt x="11303102" y="3007515"/>
                  <a:pt x="11308416" y="3012890"/>
                  <a:pt x="11313721" y="3020048"/>
                </a:cubicBezTo>
                <a:cubicBezTo>
                  <a:pt x="11329654" y="3037954"/>
                  <a:pt x="11327786" y="3055773"/>
                  <a:pt x="11306370" y="3066365"/>
                </a:cubicBezTo>
                <a:cubicBezTo>
                  <a:pt x="11288517" y="3076973"/>
                  <a:pt x="11270671" y="3085799"/>
                  <a:pt x="11251053" y="3092832"/>
                </a:cubicBezTo>
                <a:cubicBezTo>
                  <a:pt x="11188626" y="3117483"/>
                  <a:pt x="11126179" y="3145699"/>
                  <a:pt x="11067265" y="3179280"/>
                </a:cubicBezTo>
                <a:cubicBezTo>
                  <a:pt x="11052987" y="3186342"/>
                  <a:pt x="11036932" y="3193394"/>
                  <a:pt x="11026187" y="3205820"/>
                </a:cubicBezTo>
                <a:cubicBezTo>
                  <a:pt x="10985017" y="3251970"/>
                  <a:pt x="10933251" y="3280238"/>
                  <a:pt x="10874425" y="3295993"/>
                </a:cubicBezTo>
                <a:cubicBezTo>
                  <a:pt x="10869078" y="3297749"/>
                  <a:pt x="10861946" y="3299496"/>
                  <a:pt x="10861918" y="3304845"/>
                </a:cubicBezTo>
                <a:cubicBezTo>
                  <a:pt x="10860044" y="3324446"/>
                  <a:pt x="10851063" y="3340445"/>
                  <a:pt x="10845634" y="3358248"/>
                </a:cubicBezTo>
                <a:cubicBezTo>
                  <a:pt x="10843800" y="3368936"/>
                  <a:pt x="10843766" y="3376067"/>
                  <a:pt x="10852631" y="3383241"/>
                </a:cubicBezTo>
                <a:cubicBezTo>
                  <a:pt x="10859716" y="3390409"/>
                  <a:pt x="10866871" y="3383313"/>
                  <a:pt x="10872231" y="3379773"/>
                </a:cubicBezTo>
                <a:cubicBezTo>
                  <a:pt x="10920428" y="3353269"/>
                  <a:pt x="10968633" y="3324983"/>
                  <a:pt x="11018611" y="3298488"/>
                </a:cubicBezTo>
                <a:cubicBezTo>
                  <a:pt x="11072157" y="3270227"/>
                  <a:pt x="11127447" y="3249108"/>
                  <a:pt x="11187999" y="3244059"/>
                </a:cubicBezTo>
                <a:cubicBezTo>
                  <a:pt x="11195118" y="3244094"/>
                  <a:pt x="11205818" y="3240582"/>
                  <a:pt x="11209353" y="3245947"/>
                </a:cubicBezTo>
                <a:cubicBezTo>
                  <a:pt x="11212877" y="3253096"/>
                  <a:pt x="11207493" y="3261983"/>
                  <a:pt x="11203898" y="3269096"/>
                </a:cubicBezTo>
                <a:cubicBezTo>
                  <a:pt x="11200318" y="3272645"/>
                  <a:pt x="11198522" y="3276201"/>
                  <a:pt x="11194943" y="3279748"/>
                </a:cubicBezTo>
                <a:cubicBezTo>
                  <a:pt x="11189552" y="3290419"/>
                  <a:pt x="11180606" y="3299288"/>
                  <a:pt x="11178763" y="3311759"/>
                </a:cubicBezTo>
                <a:cubicBezTo>
                  <a:pt x="11219699" y="3313743"/>
                  <a:pt x="11256994" y="3331756"/>
                  <a:pt x="11297964" y="3326610"/>
                </a:cubicBezTo>
                <a:cubicBezTo>
                  <a:pt x="11306873" y="3324872"/>
                  <a:pt x="11313968" y="3330255"/>
                  <a:pt x="11305015" y="3340908"/>
                </a:cubicBezTo>
                <a:cubicBezTo>
                  <a:pt x="11299639" y="3348013"/>
                  <a:pt x="11297804" y="3358701"/>
                  <a:pt x="11299542" y="3367622"/>
                </a:cubicBezTo>
                <a:cubicBezTo>
                  <a:pt x="11306485" y="3403313"/>
                  <a:pt x="11295672" y="3430001"/>
                  <a:pt x="11270618" y="3456620"/>
                </a:cubicBezTo>
                <a:cubicBezTo>
                  <a:pt x="11231245" y="3499212"/>
                  <a:pt x="11198962" y="3547187"/>
                  <a:pt x="11154282" y="3582624"/>
                </a:cubicBezTo>
                <a:cubicBezTo>
                  <a:pt x="11122106" y="3609206"/>
                  <a:pt x="11091719" y="3634016"/>
                  <a:pt x="11063088" y="3664181"/>
                </a:cubicBezTo>
                <a:cubicBezTo>
                  <a:pt x="11039831" y="3687242"/>
                  <a:pt x="11013051" y="3703156"/>
                  <a:pt x="10980953" y="3713693"/>
                </a:cubicBezTo>
                <a:lnTo>
                  <a:pt x="10976243" y="3715939"/>
                </a:lnTo>
                <a:lnTo>
                  <a:pt x="10968472" y="3721098"/>
                </a:lnTo>
                <a:lnTo>
                  <a:pt x="10965589" y="3721020"/>
                </a:lnTo>
                <a:lnTo>
                  <a:pt x="10949502" y="3728692"/>
                </a:lnTo>
                <a:cubicBezTo>
                  <a:pt x="10939460" y="3734437"/>
                  <a:pt x="10930081" y="3741076"/>
                  <a:pt x="10922030" y="3749059"/>
                </a:cubicBezTo>
                <a:lnTo>
                  <a:pt x="10890360" y="3768797"/>
                </a:lnTo>
                <a:lnTo>
                  <a:pt x="10943526" y="3752846"/>
                </a:lnTo>
                <a:cubicBezTo>
                  <a:pt x="10962119" y="3745150"/>
                  <a:pt x="10979969" y="3735716"/>
                  <a:pt x="10997819" y="3724792"/>
                </a:cubicBezTo>
                <a:cubicBezTo>
                  <a:pt x="11015669" y="3710888"/>
                  <a:pt x="11037485" y="3702943"/>
                  <a:pt x="11061285" y="3702943"/>
                </a:cubicBezTo>
                <a:cubicBezTo>
                  <a:pt x="11081118" y="3704930"/>
                  <a:pt x="11091035" y="3696985"/>
                  <a:pt x="11093018" y="3677123"/>
                </a:cubicBezTo>
                <a:cubicBezTo>
                  <a:pt x="11095001" y="3665206"/>
                  <a:pt x="11100951" y="3661233"/>
                  <a:pt x="11110868" y="3669178"/>
                </a:cubicBezTo>
                <a:cubicBezTo>
                  <a:pt x="11122768" y="3681095"/>
                  <a:pt x="11134668" y="3679109"/>
                  <a:pt x="11146568" y="3667192"/>
                </a:cubicBezTo>
                <a:cubicBezTo>
                  <a:pt x="11170367" y="3639385"/>
                  <a:pt x="11210034" y="3625482"/>
                  <a:pt x="11217967" y="3583772"/>
                </a:cubicBezTo>
                <a:cubicBezTo>
                  <a:pt x="11219950" y="3583772"/>
                  <a:pt x="11219950" y="3581786"/>
                  <a:pt x="11221934" y="3579799"/>
                </a:cubicBezTo>
                <a:cubicBezTo>
                  <a:pt x="11227884" y="3575827"/>
                  <a:pt x="11231850" y="3571855"/>
                  <a:pt x="11239784" y="3575827"/>
                </a:cubicBezTo>
                <a:cubicBezTo>
                  <a:pt x="11245733" y="3579799"/>
                  <a:pt x="11249700" y="3583772"/>
                  <a:pt x="11249700" y="3591717"/>
                </a:cubicBezTo>
                <a:cubicBezTo>
                  <a:pt x="11249700" y="3601648"/>
                  <a:pt x="11243750" y="3607606"/>
                  <a:pt x="11239784" y="3613565"/>
                </a:cubicBezTo>
                <a:cubicBezTo>
                  <a:pt x="11227884" y="3629454"/>
                  <a:pt x="11214000" y="3645344"/>
                  <a:pt x="11202101" y="3661233"/>
                </a:cubicBezTo>
                <a:cubicBezTo>
                  <a:pt x="11200117" y="3661233"/>
                  <a:pt x="11200117" y="3663220"/>
                  <a:pt x="11200117" y="3665206"/>
                </a:cubicBezTo>
                <a:cubicBezTo>
                  <a:pt x="11198134" y="3665206"/>
                  <a:pt x="11198134" y="3667192"/>
                  <a:pt x="11196151" y="3667192"/>
                </a:cubicBezTo>
                <a:cubicBezTo>
                  <a:pt x="11198134" y="3667192"/>
                  <a:pt x="11200117" y="3667192"/>
                  <a:pt x="11202101" y="3667192"/>
                </a:cubicBezTo>
                <a:cubicBezTo>
                  <a:pt x="11202101" y="3667192"/>
                  <a:pt x="11204084" y="3665206"/>
                  <a:pt x="11206067" y="3665206"/>
                </a:cubicBezTo>
                <a:cubicBezTo>
                  <a:pt x="11223917" y="3657261"/>
                  <a:pt x="11243750" y="3649316"/>
                  <a:pt x="11261600" y="3641371"/>
                </a:cubicBezTo>
                <a:cubicBezTo>
                  <a:pt x="11283416" y="3633427"/>
                  <a:pt x="11305233" y="3625482"/>
                  <a:pt x="11321099" y="3605620"/>
                </a:cubicBezTo>
                <a:cubicBezTo>
                  <a:pt x="11331016" y="3589730"/>
                  <a:pt x="11340933" y="3591717"/>
                  <a:pt x="11352833" y="3605620"/>
                </a:cubicBezTo>
                <a:cubicBezTo>
                  <a:pt x="11362749" y="3619523"/>
                  <a:pt x="11358782" y="3629454"/>
                  <a:pt x="11348866" y="3639385"/>
                </a:cubicBezTo>
                <a:cubicBezTo>
                  <a:pt x="11334983" y="3657261"/>
                  <a:pt x="11321099" y="3675137"/>
                  <a:pt x="11309200" y="3693012"/>
                </a:cubicBezTo>
                <a:cubicBezTo>
                  <a:pt x="11297300" y="3706916"/>
                  <a:pt x="11291350" y="3722805"/>
                  <a:pt x="11291350" y="3740681"/>
                </a:cubicBezTo>
                <a:cubicBezTo>
                  <a:pt x="11307216" y="3736709"/>
                  <a:pt x="11311183" y="3722805"/>
                  <a:pt x="11317133" y="3712874"/>
                </a:cubicBezTo>
                <a:cubicBezTo>
                  <a:pt x="11329033" y="3689040"/>
                  <a:pt x="11348866" y="3673151"/>
                  <a:pt x="11376632" y="3669178"/>
                </a:cubicBezTo>
                <a:cubicBezTo>
                  <a:pt x="11402415" y="3665206"/>
                  <a:pt x="11428199" y="3665206"/>
                  <a:pt x="11451998" y="3655275"/>
                </a:cubicBezTo>
                <a:cubicBezTo>
                  <a:pt x="11485715" y="3641371"/>
                  <a:pt x="11503565" y="3645344"/>
                  <a:pt x="11519431" y="3681095"/>
                </a:cubicBezTo>
                <a:cubicBezTo>
                  <a:pt x="11527364" y="3700957"/>
                  <a:pt x="11543231" y="3698971"/>
                  <a:pt x="11555131" y="3681095"/>
                </a:cubicBezTo>
                <a:cubicBezTo>
                  <a:pt x="11565047" y="3671164"/>
                  <a:pt x="11569014" y="3657261"/>
                  <a:pt x="11584880" y="3651302"/>
                </a:cubicBezTo>
                <a:cubicBezTo>
                  <a:pt x="11602730" y="3694999"/>
                  <a:pt x="11638430" y="3724792"/>
                  <a:pt x="11666196" y="3762529"/>
                </a:cubicBezTo>
                <a:cubicBezTo>
                  <a:pt x="11697929" y="3804239"/>
                  <a:pt x="11713796" y="3847936"/>
                  <a:pt x="11684046" y="3899577"/>
                </a:cubicBezTo>
                <a:cubicBezTo>
                  <a:pt x="11670163" y="3927383"/>
                  <a:pt x="11656280" y="3955190"/>
                  <a:pt x="11640413" y="3981011"/>
                </a:cubicBezTo>
                <a:cubicBezTo>
                  <a:pt x="11628513" y="3998886"/>
                  <a:pt x="11610664" y="4012790"/>
                  <a:pt x="11588847" y="4018748"/>
                </a:cubicBezTo>
                <a:cubicBezTo>
                  <a:pt x="11586864" y="4006831"/>
                  <a:pt x="11588847" y="3998886"/>
                  <a:pt x="11584880" y="3988955"/>
                </a:cubicBezTo>
                <a:cubicBezTo>
                  <a:pt x="11553147" y="4006831"/>
                  <a:pt x="11541248" y="4020734"/>
                  <a:pt x="11531331" y="4052514"/>
                </a:cubicBezTo>
                <a:cubicBezTo>
                  <a:pt x="11523398" y="4070389"/>
                  <a:pt x="11513481" y="4084293"/>
                  <a:pt x="11493648" y="4086279"/>
                </a:cubicBezTo>
                <a:cubicBezTo>
                  <a:pt x="11471831" y="4088265"/>
                  <a:pt x="11451998" y="4098196"/>
                  <a:pt x="11434148" y="4104155"/>
                </a:cubicBezTo>
                <a:cubicBezTo>
                  <a:pt x="11414315" y="4112099"/>
                  <a:pt x="11394482" y="4114086"/>
                  <a:pt x="11376632" y="4110113"/>
                </a:cubicBezTo>
                <a:cubicBezTo>
                  <a:pt x="11342916" y="4102168"/>
                  <a:pt x="11329033" y="4108127"/>
                  <a:pt x="11323083" y="4139906"/>
                </a:cubicBezTo>
                <a:cubicBezTo>
                  <a:pt x="11319116" y="4163740"/>
                  <a:pt x="11307216" y="4175658"/>
                  <a:pt x="11287383" y="4185589"/>
                </a:cubicBezTo>
                <a:cubicBezTo>
                  <a:pt x="11277467" y="4187575"/>
                  <a:pt x="11267550" y="4193533"/>
                  <a:pt x="11257633" y="4199492"/>
                </a:cubicBezTo>
                <a:cubicBezTo>
                  <a:pt x="11204084" y="4225312"/>
                  <a:pt x="11142601" y="4225312"/>
                  <a:pt x="11087068" y="4241202"/>
                </a:cubicBezTo>
                <a:cubicBezTo>
                  <a:pt x="11071202" y="4245174"/>
                  <a:pt x="11055335" y="4247161"/>
                  <a:pt x="11037485" y="4245174"/>
                </a:cubicBezTo>
                <a:cubicBezTo>
                  <a:pt x="10987902" y="4243188"/>
                  <a:pt x="10972036" y="4255105"/>
                  <a:pt x="10956169" y="4302774"/>
                </a:cubicBezTo>
                <a:cubicBezTo>
                  <a:pt x="10950219" y="4322636"/>
                  <a:pt x="10940303" y="4338525"/>
                  <a:pt x="10924436" y="4350443"/>
                </a:cubicBezTo>
                <a:cubicBezTo>
                  <a:pt x="10898653" y="4370305"/>
                  <a:pt x="10886753" y="4404070"/>
                  <a:pt x="10894687" y="4433863"/>
                </a:cubicBezTo>
                <a:cubicBezTo>
                  <a:pt x="10896670" y="4439821"/>
                  <a:pt x="10898653" y="4443794"/>
                  <a:pt x="10904603" y="4443794"/>
                </a:cubicBezTo>
                <a:cubicBezTo>
                  <a:pt x="10910553" y="4445780"/>
                  <a:pt x="10916503" y="4441808"/>
                  <a:pt x="10916503" y="4435849"/>
                </a:cubicBezTo>
                <a:cubicBezTo>
                  <a:pt x="10918486" y="4429890"/>
                  <a:pt x="10918486" y="4425918"/>
                  <a:pt x="10918486" y="4419959"/>
                </a:cubicBezTo>
                <a:cubicBezTo>
                  <a:pt x="10914520" y="4386194"/>
                  <a:pt x="10922453" y="4380236"/>
                  <a:pt x="10954186" y="4378249"/>
                </a:cubicBezTo>
                <a:cubicBezTo>
                  <a:pt x="10981952" y="4376263"/>
                  <a:pt x="11007736" y="4388180"/>
                  <a:pt x="11035502" y="4386194"/>
                </a:cubicBezTo>
                <a:cubicBezTo>
                  <a:pt x="11025585" y="4402084"/>
                  <a:pt x="11017652" y="4417973"/>
                  <a:pt x="11007736" y="4433863"/>
                </a:cubicBezTo>
                <a:cubicBezTo>
                  <a:pt x="11005752" y="4439821"/>
                  <a:pt x="11001786" y="4447766"/>
                  <a:pt x="11007736" y="4451739"/>
                </a:cubicBezTo>
                <a:cubicBezTo>
                  <a:pt x="11013686" y="4455711"/>
                  <a:pt x="11021619" y="4449752"/>
                  <a:pt x="11025585" y="4445780"/>
                </a:cubicBezTo>
                <a:cubicBezTo>
                  <a:pt x="11031535" y="4437835"/>
                  <a:pt x="11037485" y="4429890"/>
                  <a:pt x="11047402" y="4425918"/>
                </a:cubicBezTo>
                <a:cubicBezTo>
                  <a:pt x="11065252" y="4415987"/>
                  <a:pt x="11073185" y="4419959"/>
                  <a:pt x="11075168" y="4439821"/>
                </a:cubicBezTo>
                <a:cubicBezTo>
                  <a:pt x="11077152" y="4465642"/>
                  <a:pt x="11083102" y="4469614"/>
                  <a:pt x="11108885" y="4467628"/>
                </a:cubicBezTo>
                <a:cubicBezTo>
                  <a:pt x="11124751" y="4465642"/>
                  <a:pt x="11130701" y="4471600"/>
                  <a:pt x="11126735" y="4487490"/>
                </a:cubicBezTo>
                <a:cubicBezTo>
                  <a:pt x="11124751" y="4493449"/>
                  <a:pt x="11122768" y="4497421"/>
                  <a:pt x="11120785" y="4501393"/>
                </a:cubicBezTo>
                <a:cubicBezTo>
                  <a:pt x="11116818" y="4515297"/>
                  <a:pt x="11120785" y="4525228"/>
                  <a:pt x="11136651" y="4527214"/>
                </a:cubicBezTo>
                <a:cubicBezTo>
                  <a:pt x="11174334" y="4527214"/>
                  <a:pt x="11204084" y="4549062"/>
                  <a:pt x="11237800" y="4560979"/>
                </a:cubicBezTo>
                <a:cubicBezTo>
                  <a:pt x="11245733" y="4564952"/>
                  <a:pt x="11251683" y="4570910"/>
                  <a:pt x="11257633" y="4578855"/>
                </a:cubicBezTo>
                <a:cubicBezTo>
                  <a:pt x="11275483" y="4598717"/>
                  <a:pt x="11273500" y="4618579"/>
                  <a:pt x="11249700" y="4630496"/>
                </a:cubicBezTo>
                <a:cubicBezTo>
                  <a:pt x="11229867" y="4642413"/>
                  <a:pt x="11210034" y="4652344"/>
                  <a:pt x="11188217" y="4660289"/>
                </a:cubicBezTo>
                <a:cubicBezTo>
                  <a:pt x="11118801" y="4688096"/>
                  <a:pt x="11049385" y="4719875"/>
                  <a:pt x="10983936" y="4757612"/>
                </a:cubicBezTo>
                <a:cubicBezTo>
                  <a:pt x="10968069" y="4765557"/>
                  <a:pt x="10950219" y="4773502"/>
                  <a:pt x="10938320" y="4787405"/>
                </a:cubicBezTo>
                <a:cubicBezTo>
                  <a:pt x="10892703" y="4839046"/>
                  <a:pt x="10835187" y="4870825"/>
                  <a:pt x="10769738" y="4888701"/>
                </a:cubicBezTo>
                <a:cubicBezTo>
                  <a:pt x="10763788" y="4890687"/>
                  <a:pt x="10755854" y="4892674"/>
                  <a:pt x="10755854" y="4898632"/>
                </a:cubicBezTo>
                <a:cubicBezTo>
                  <a:pt x="10753871" y="4920480"/>
                  <a:pt x="10743955" y="4938356"/>
                  <a:pt x="10738005" y="4958218"/>
                </a:cubicBezTo>
                <a:cubicBezTo>
                  <a:pt x="10736021" y="4970135"/>
                  <a:pt x="10736021" y="4978080"/>
                  <a:pt x="10745938" y="4986025"/>
                </a:cubicBezTo>
                <a:cubicBezTo>
                  <a:pt x="10753871" y="4993969"/>
                  <a:pt x="10761804" y="4986025"/>
                  <a:pt x="10767754" y="4982052"/>
                </a:cubicBezTo>
                <a:cubicBezTo>
                  <a:pt x="10821304" y="4952259"/>
                  <a:pt x="10874853" y="4920480"/>
                  <a:pt x="10930386" y="4890687"/>
                </a:cubicBezTo>
                <a:cubicBezTo>
                  <a:pt x="10989886" y="4858908"/>
                  <a:pt x="11051369" y="4835074"/>
                  <a:pt x="11118801" y="4829115"/>
                </a:cubicBezTo>
                <a:cubicBezTo>
                  <a:pt x="11126735" y="4829115"/>
                  <a:pt x="11138634" y="4825143"/>
                  <a:pt x="11142601" y="4831101"/>
                </a:cubicBezTo>
                <a:cubicBezTo>
                  <a:pt x="11146568" y="4839046"/>
                  <a:pt x="11140618" y="4848977"/>
                  <a:pt x="11136651" y="4856922"/>
                </a:cubicBezTo>
                <a:cubicBezTo>
                  <a:pt x="11132684" y="4860894"/>
                  <a:pt x="11130701" y="4864867"/>
                  <a:pt x="11126735" y="4868839"/>
                </a:cubicBezTo>
                <a:cubicBezTo>
                  <a:pt x="11120785" y="4880756"/>
                  <a:pt x="11110868" y="4890687"/>
                  <a:pt x="11108885" y="4904591"/>
                </a:cubicBezTo>
                <a:cubicBezTo>
                  <a:pt x="11154501" y="4906577"/>
                  <a:pt x="11196151" y="4926439"/>
                  <a:pt x="11241767" y="4920480"/>
                </a:cubicBezTo>
                <a:cubicBezTo>
                  <a:pt x="11251683" y="4918494"/>
                  <a:pt x="11259617" y="4924453"/>
                  <a:pt x="11249700" y="4936370"/>
                </a:cubicBezTo>
                <a:cubicBezTo>
                  <a:pt x="11243750" y="4944315"/>
                  <a:pt x="11241767" y="4956232"/>
                  <a:pt x="11243750" y="4966163"/>
                </a:cubicBezTo>
                <a:cubicBezTo>
                  <a:pt x="11251683" y="5005887"/>
                  <a:pt x="11239784" y="5035679"/>
                  <a:pt x="11212017" y="5065472"/>
                </a:cubicBezTo>
                <a:cubicBezTo>
                  <a:pt x="11168384" y="5113141"/>
                  <a:pt x="11132684" y="5166768"/>
                  <a:pt x="11083102" y="5206492"/>
                </a:cubicBezTo>
                <a:cubicBezTo>
                  <a:pt x="11047402" y="5236285"/>
                  <a:pt x="11013686" y="5264092"/>
                  <a:pt x="10981952" y="5297857"/>
                </a:cubicBezTo>
                <a:cubicBezTo>
                  <a:pt x="10956169" y="5323678"/>
                  <a:pt x="10926420" y="5341553"/>
                  <a:pt x="10890720" y="5353470"/>
                </a:cubicBezTo>
                <a:cubicBezTo>
                  <a:pt x="10866920" y="5363401"/>
                  <a:pt x="10843120" y="5375319"/>
                  <a:pt x="10825271" y="5393194"/>
                </a:cubicBezTo>
                <a:cubicBezTo>
                  <a:pt x="10783621" y="5430932"/>
                  <a:pt x="10738005" y="5448808"/>
                  <a:pt x="10682472" y="5446822"/>
                </a:cubicBezTo>
                <a:cubicBezTo>
                  <a:pt x="10638839" y="5446822"/>
                  <a:pt x="10603139" y="5462711"/>
                  <a:pt x="10577356" y="5500449"/>
                </a:cubicBezTo>
                <a:cubicBezTo>
                  <a:pt x="10561490" y="5524283"/>
                  <a:pt x="10543640" y="5548117"/>
                  <a:pt x="10525790" y="5573938"/>
                </a:cubicBezTo>
                <a:cubicBezTo>
                  <a:pt x="10501990" y="5605717"/>
                  <a:pt x="10478190" y="5637496"/>
                  <a:pt x="10444474" y="5661330"/>
                </a:cubicBezTo>
                <a:cubicBezTo>
                  <a:pt x="10436541" y="5665303"/>
                  <a:pt x="10432574" y="5665303"/>
                  <a:pt x="10426624" y="5659344"/>
                </a:cubicBezTo>
                <a:cubicBezTo>
                  <a:pt x="10410758" y="5645441"/>
                  <a:pt x="10394891" y="5635510"/>
                  <a:pt x="10377041" y="5627565"/>
                </a:cubicBezTo>
                <a:cubicBezTo>
                  <a:pt x="10345308" y="5617634"/>
                  <a:pt x="10321508" y="5625579"/>
                  <a:pt x="10301675" y="5651399"/>
                </a:cubicBezTo>
                <a:cubicBezTo>
                  <a:pt x="10293742" y="5665303"/>
                  <a:pt x="10287792" y="5679206"/>
                  <a:pt x="10281842" y="5693110"/>
                </a:cubicBezTo>
                <a:cubicBezTo>
                  <a:pt x="10265976" y="5726875"/>
                  <a:pt x="10252092" y="5732833"/>
                  <a:pt x="10220359" y="5712971"/>
                </a:cubicBezTo>
                <a:cubicBezTo>
                  <a:pt x="10220359" y="5712971"/>
                  <a:pt x="10218376" y="5714958"/>
                  <a:pt x="10216393" y="5714958"/>
                </a:cubicBezTo>
                <a:cubicBezTo>
                  <a:pt x="10214409" y="5720916"/>
                  <a:pt x="10212426" y="5724889"/>
                  <a:pt x="10210443" y="5730847"/>
                </a:cubicBezTo>
                <a:cubicBezTo>
                  <a:pt x="10200526" y="5758654"/>
                  <a:pt x="10192593" y="5764612"/>
                  <a:pt x="10168793" y="5750709"/>
                </a:cubicBezTo>
                <a:cubicBezTo>
                  <a:pt x="10125160" y="5726875"/>
                  <a:pt x="10079544" y="5730847"/>
                  <a:pt x="10033928" y="5742764"/>
                </a:cubicBezTo>
                <a:cubicBezTo>
                  <a:pt x="9984345" y="5758654"/>
                  <a:pt x="9942695" y="5780502"/>
                  <a:pt x="9922862" y="5832143"/>
                </a:cubicBezTo>
                <a:cubicBezTo>
                  <a:pt x="9916912" y="5848033"/>
                  <a:pt x="9906995" y="5863922"/>
                  <a:pt x="9895095" y="5877826"/>
                </a:cubicBezTo>
                <a:cubicBezTo>
                  <a:pt x="9873279" y="5905632"/>
                  <a:pt x="9843529" y="5913577"/>
                  <a:pt x="9809813" y="5905632"/>
                </a:cubicBezTo>
                <a:cubicBezTo>
                  <a:pt x="9791963" y="5901660"/>
                  <a:pt x="9778080" y="5903646"/>
                  <a:pt x="9764197" y="5913577"/>
                </a:cubicBezTo>
                <a:cubicBezTo>
                  <a:pt x="9742380" y="5929467"/>
                  <a:pt x="9720564" y="5943370"/>
                  <a:pt x="9698747" y="5953301"/>
                </a:cubicBezTo>
                <a:cubicBezTo>
                  <a:pt x="9631314" y="5981108"/>
                  <a:pt x="9567848" y="6016859"/>
                  <a:pt x="9510332" y="6062542"/>
                </a:cubicBezTo>
                <a:cubicBezTo>
                  <a:pt x="9488516" y="6080417"/>
                  <a:pt x="9462733" y="6092334"/>
                  <a:pt x="9432983" y="6092334"/>
                </a:cubicBezTo>
                <a:cubicBezTo>
                  <a:pt x="9383400" y="6094321"/>
                  <a:pt x="9343734" y="6118155"/>
                  <a:pt x="9308034" y="6149934"/>
                </a:cubicBezTo>
                <a:cubicBezTo>
                  <a:pt x="9294151" y="6161851"/>
                  <a:pt x="9278284" y="6171782"/>
                  <a:pt x="9258451" y="6171782"/>
                </a:cubicBezTo>
                <a:cubicBezTo>
                  <a:pt x="9250518" y="6171782"/>
                  <a:pt x="9244568" y="6173768"/>
                  <a:pt x="9238618" y="6179727"/>
                </a:cubicBezTo>
                <a:cubicBezTo>
                  <a:pt x="9198952" y="6217465"/>
                  <a:pt x="9147386" y="6237327"/>
                  <a:pt x="9093836" y="6247258"/>
                </a:cubicBezTo>
                <a:cubicBezTo>
                  <a:pt x="9077970" y="6251230"/>
                  <a:pt x="9064086" y="6251230"/>
                  <a:pt x="9056153" y="6237327"/>
                </a:cubicBezTo>
                <a:cubicBezTo>
                  <a:pt x="9044253" y="6219451"/>
                  <a:pt x="9064086" y="6217465"/>
                  <a:pt x="9070036" y="6209520"/>
                </a:cubicBezTo>
                <a:cubicBezTo>
                  <a:pt x="9075986" y="6197603"/>
                  <a:pt x="9087886" y="6193630"/>
                  <a:pt x="9101769" y="6199589"/>
                </a:cubicBezTo>
                <a:cubicBezTo>
                  <a:pt x="9127552" y="6211506"/>
                  <a:pt x="9127552" y="6211506"/>
                  <a:pt x="9141436" y="6187672"/>
                </a:cubicBezTo>
                <a:cubicBezTo>
                  <a:pt x="9145402" y="6179727"/>
                  <a:pt x="9151352" y="6171782"/>
                  <a:pt x="9157302" y="6163837"/>
                </a:cubicBezTo>
                <a:cubicBezTo>
                  <a:pt x="9159286" y="6159865"/>
                  <a:pt x="9161268" y="6153906"/>
                  <a:pt x="9157302" y="6149934"/>
                </a:cubicBezTo>
                <a:cubicBezTo>
                  <a:pt x="9153336" y="6145962"/>
                  <a:pt x="9149368" y="6141989"/>
                  <a:pt x="9143419" y="6145962"/>
                </a:cubicBezTo>
                <a:cubicBezTo>
                  <a:pt x="9129536" y="6151920"/>
                  <a:pt x="9115652" y="6143975"/>
                  <a:pt x="9103752" y="6141989"/>
                </a:cubicBezTo>
                <a:cubicBezTo>
                  <a:pt x="9091852" y="6140003"/>
                  <a:pt x="9077970" y="6138017"/>
                  <a:pt x="9068053" y="6143975"/>
                </a:cubicBezTo>
                <a:cubicBezTo>
                  <a:pt x="9012520" y="6179727"/>
                  <a:pt x="8949054" y="6189658"/>
                  <a:pt x="8885588" y="6193630"/>
                </a:cubicBezTo>
                <a:cubicBezTo>
                  <a:pt x="8865754" y="6195617"/>
                  <a:pt x="8851872" y="6199589"/>
                  <a:pt x="8841955" y="6217465"/>
                </a:cubicBezTo>
                <a:cubicBezTo>
                  <a:pt x="8836005" y="6231368"/>
                  <a:pt x="8828072" y="6231368"/>
                  <a:pt x="8818155" y="6219451"/>
                </a:cubicBezTo>
                <a:cubicBezTo>
                  <a:pt x="8812205" y="6209520"/>
                  <a:pt x="8804272" y="6201575"/>
                  <a:pt x="8790388" y="6207534"/>
                </a:cubicBezTo>
                <a:cubicBezTo>
                  <a:pt x="8774522" y="6215478"/>
                  <a:pt x="8760639" y="6225409"/>
                  <a:pt x="8752706" y="6239313"/>
                </a:cubicBezTo>
                <a:cubicBezTo>
                  <a:pt x="8746756" y="6251230"/>
                  <a:pt x="8738822" y="6255202"/>
                  <a:pt x="8724939" y="6255202"/>
                </a:cubicBezTo>
                <a:cubicBezTo>
                  <a:pt x="8718989" y="6255202"/>
                  <a:pt x="8713040" y="6255202"/>
                  <a:pt x="8707090" y="6257189"/>
                </a:cubicBezTo>
                <a:cubicBezTo>
                  <a:pt x="8669406" y="6267119"/>
                  <a:pt x="8631724" y="6277050"/>
                  <a:pt x="8592057" y="6284995"/>
                </a:cubicBezTo>
                <a:cubicBezTo>
                  <a:pt x="8576190" y="6286981"/>
                  <a:pt x="8562308" y="6290954"/>
                  <a:pt x="8552390" y="6304857"/>
                </a:cubicBezTo>
                <a:cubicBezTo>
                  <a:pt x="8544458" y="6312802"/>
                  <a:pt x="8536524" y="6316774"/>
                  <a:pt x="8526608" y="6308830"/>
                </a:cubicBezTo>
                <a:cubicBezTo>
                  <a:pt x="8500824" y="6288968"/>
                  <a:pt x="8475042" y="6292940"/>
                  <a:pt x="8445292" y="6298899"/>
                </a:cubicBezTo>
                <a:cubicBezTo>
                  <a:pt x="8369926" y="6316774"/>
                  <a:pt x="8296543" y="6324719"/>
                  <a:pt x="8221177" y="6302871"/>
                </a:cubicBezTo>
                <a:cubicBezTo>
                  <a:pt x="8193410" y="6294926"/>
                  <a:pt x="8165644" y="6292940"/>
                  <a:pt x="8137878" y="6298899"/>
                </a:cubicBezTo>
                <a:cubicBezTo>
                  <a:pt x="8092262" y="6306843"/>
                  <a:pt x="8046645" y="6312802"/>
                  <a:pt x="8001029" y="6314788"/>
                </a:cubicBezTo>
                <a:cubicBezTo>
                  <a:pt x="7939546" y="6316774"/>
                  <a:pt x="7878064" y="6314788"/>
                  <a:pt x="7816581" y="6334650"/>
                </a:cubicBezTo>
                <a:cubicBezTo>
                  <a:pt x="7766998" y="6352526"/>
                  <a:pt x="7715432" y="6358484"/>
                  <a:pt x="7661882" y="6362457"/>
                </a:cubicBezTo>
                <a:cubicBezTo>
                  <a:pt x="7612299" y="6364443"/>
                  <a:pt x="7562716" y="6364443"/>
                  <a:pt x="7513134" y="6378346"/>
                </a:cubicBezTo>
                <a:cubicBezTo>
                  <a:pt x="7477434" y="6388277"/>
                  <a:pt x="7441734" y="6392250"/>
                  <a:pt x="7406034" y="6396222"/>
                </a:cubicBezTo>
                <a:cubicBezTo>
                  <a:pt x="7257286" y="6406153"/>
                  <a:pt x="7110520" y="6426015"/>
                  <a:pt x="6965738" y="6441905"/>
                </a:cubicBezTo>
                <a:cubicBezTo>
                  <a:pt x="6805090" y="6461766"/>
                  <a:pt x="6646425" y="6483615"/>
                  <a:pt x="6485776" y="6499504"/>
                </a:cubicBezTo>
                <a:cubicBezTo>
                  <a:pt x="6333061" y="6515394"/>
                  <a:pt x="6180345" y="6525325"/>
                  <a:pt x="6027630" y="6525325"/>
                </a:cubicBezTo>
                <a:cubicBezTo>
                  <a:pt x="5910615" y="6525325"/>
                  <a:pt x="5793599" y="6531283"/>
                  <a:pt x="5676584" y="6541214"/>
                </a:cubicBezTo>
                <a:cubicBezTo>
                  <a:pt x="5587334" y="6549159"/>
                  <a:pt x="5498086" y="6557104"/>
                  <a:pt x="5408836" y="6561076"/>
                </a:cubicBezTo>
                <a:cubicBezTo>
                  <a:pt x="5345369" y="6563062"/>
                  <a:pt x="5281903" y="6565049"/>
                  <a:pt x="5216454" y="6569021"/>
                </a:cubicBezTo>
                <a:cubicBezTo>
                  <a:pt x="5176788" y="6569021"/>
                  <a:pt x="5135138" y="6569021"/>
                  <a:pt x="5095471" y="6571007"/>
                </a:cubicBezTo>
                <a:cubicBezTo>
                  <a:pt x="5081589" y="6571007"/>
                  <a:pt x="5069689" y="6571007"/>
                  <a:pt x="5057788" y="6571007"/>
                </a:cubicBezTo>
                <a:cubicBezTo>
                  <a:pt x="5053822" y="6571007"/>
                  <a:pt x="5051839" y="6569021"/>
                  <a:pt x="5049855" y="6569021"/>
                </a:cubicBezTo>
                <a:cubicBezTo>
                  <a:pt x="4861440" y="6559090"/>
                  <a:pt x="4673025" y="6569021"/>
                  <a:pt x="4484610" y="6553131"/>
                </a:cubicBezTo>
                <a:cubicBezTo>
                  <a:pt x="4435027" y="6549159"/>
                  <a:pt x="4385444" y="6549159"/>
                  <a:pt x="4335862" y="6543200"/>
                </a:cubicBezTo>
                <a:cubicBezTo>
                  <a:pt x="4226779" y="6531283"/>
                  <a:pt x="4119680" y="6523338"/>
                  <a:pt x="4010598" y="6517380"/>
                </a:cubicBezTo>
                <a:cubicBezTo>
                  <a:pt x="3925315" y="6513408"/>
                  <a:pt x="3840033" y="6509435"/>
                  <a:pt x="3754750" y="6493546"/>
                </a:cubicBezTo>
                <a:cubicBezTo>
                  <a:pt x="3675418" y="6477656"/>
                  <a:pt x="3596085" y="6465739"/>
                  <a:pt x="3516752" y="6469711"/>
                </a:cubicBezTo>
                <a:cubicBezTo>
                  <a:pt x="3508819" y="6469711"/>
                  <a:pt x="3502869" y="6469711"/>
                  <a:pt x="3496919" y="6463753"/>
                </a:cubicBezTo>
                <a:cubicBezTo>
                  <a:pt x="3461220" y="6431974"/>
                  <a:pt x="3419570" y="6428001"/>
                  <a:pt x="3373953" y="6429987"/>
                </a:cubicBezTo>
                <a:cubicBezTo>
                  <a:pt x="3330321" y="6431974"/>
                  <a:pt x="3286688" y="6431974"/>
                  <a:pt x="3243055" y="6424029"/>
                </a:cubicBezTo>
                <a:cubicBezTo>
                  <a:pt x="3169672" y="6410125"/>
                  <a:pt x="3098273" y="6392250"/>
                  <a:pt x="3022907" y="6390263"/>
                </a:cubicBezTo>
                <a:cubicBezTo>
                  <a:pt x="2989190" y="6390263"/>
                  <a:pt x="2959441" y="6378346"/>
                  <a:pt x="2935641" y="6354512"/>
                </a:cubicBezTo>
                <a:cubicBezTo>
                  <a:pt x="2927708" y="6346567"/>
                  <a:pt x="2921758" y="6346567"/>
                  <a:pt x="2913824" y="6352526"/>
                </a:cubicBezTo>
                <a:cubicBezTo>
                  <a:pt x="2895975" y="6362457"/>
                  <a:pt x="2878125" y="6368415"/>
                  <a:pt x="2862258" y="6352526"/>
                </a:cubicBezTo>
                <a:cubicBezTo>
                  <a:pt x="2840442" y="6334650"/>
                  <a:pt x="2816642" y="6330678"/>
                  <a:pt x="2788875" y="6332664"/>
                </a:cubicBezTo>
                <a:cubicBezTo>
                  <a:pt x="2747226" y="6334650"/>
                  <a:pt x="2709543" y="6324719"/>
                  <a:pt x="2675826" y="6298899"/>
                </a:cubicBezTo>
                <a:cubicBezTo>
                  <a:pt x="2655993" y="6283009"/>
                  <a:pt x="2628227" y="6275064"/>
                  <a:pt x="2608394" y="6286981"/>
                </a:cubicBezTo>
                <a:cubicBezTo>
                  <a:pt x="2572694" y="6308830"/>
                  <a:pt x="2542944" y="6300885"/>
                  <a:pt x="2511211" y="6283009"/>
                </a:cubicBezTo>
                <a:cubicBezTo>
                  <a:pt x="2495345" y="6275064"/>
                  <a:pt x="2477495" y="6267119"/>
                  <a:pt x="2457662" y="6271092"/>
                </a:cubicBezTo>
                <a:cubicBezTo>
                  <a:pt x="2447745" y="6275064"/>
                  <a:pt x="2443779" y="6269106"/>
                  <a:pt x="2443779" y="6261161"/>
                </a:cubicBezTo>
                <a:cubicBezTo>
                  <a:pt x="2443779" y="6255202"/>
                  <a:pt x="2443779" y="6251230"/>
                  <a:pt x="2443779" y="6247258"/>
                </a:cubicBezTo>
                <a:cubicBezTo>
                  <a:pt x="2445762" y="6225409"/>
                  <a:pt x="2443779" y="6225409"/>
                  <a:pt x="2425929" y="6235340"/>
                </a:cubicBezTo>
                <a:cubicBezTo>
                  <a:pt x="2406096" y="6245271"/>
                  <a:pt x="2384279" y="6253216"/>
                  <a:pt x="2364446" y="6259175"/>
                </a:cubicBezTo>
                <a:cubicBezTo>
                  <a:pt x="2356513" y="6261161"/>
                  <a:pt x="2348579" y="6263147"/>
                  <a:pt x="2342629" y="6257189"/>
                </a:cubicBezTo>
                <a:cubicBezTo>
                  <a:pt x="2336679" y="6251230"/>
                  <a:pt x="2340646" y="6243285"/>
                  <a:pt x="2344613" y="6237327"/>
                </a:cubicBezTo>
                <a:cubicBezTo>
                  <a:pt x="2354529" y="6221437"/>
                  <a:pt x="2348579" y="6213492"/>
                  <a:pt x="2332713" y="6211506"/>
                </a:cubicBezTo>
                <a:cubicBezTo>
                  <a:pt x="2326763" y="6209520"/>
                  <a:pt x="2320813" y="6205547"/>
                  <a:pt x="2314863" y="6205547"/>
                </a:cubicBezTo>
                <a:cubicBezTo>
                  <a:pt x="2300980" y="6205547"/>
                  <a:pt x="2298996" y="6199589"/>
                  <a:pt x="2306930" y="6187672"/>
                </a:cubicBezTo>
                <a:cubicBezTo>
                  <a:pt x="2310896" y="6183699"/>
                  <a:pt x="2314863" y="6177741"/>
                  <a:pt x="2308913" y="6173768"/>
                </a:cubicBezTo>
                <a:cubicBezTo>
                  <a:pt x="2304946" y="6167810"/>
                  <a:pt x="2298996" y="6169796"/>
                  <a:pt x="2293046" y="6171782"/>
                </a:cubicBezTo>
                <a:cubicBezTo>
                  <a:pt x="2277180" y="6179727"/>
                  <a:pt x="2261313" y="6175755"/>
                  <a:pt x="2243464" y="6171782"/>
                </a:cubicBezTo>
                <a:cubicBezTo>
                  <a:pt x="2189914" y="6155893"/>
                  <a:pt x="2142315" y="6169796"/>
                  <a:pt x="2096698" y="6197603"/>
                </a:cubicBezTo>
                <a:cubicBezTo>
                  <a:pt x="2088765" y="6201575"/>
                  <a:pt x="2084798" y="6211506"/>
                  <a:pt x="2074882" y="6213492"/>
                </a:cubicBezTo>
                <a:cubicBezTo>
                  <a:pt x="2076865" y="6203561"/>
                  <a:pt x="2078848" y="6195617"/>
                  <a:pt x="2080832" y="6185686"/>
                </a:cubicBezTo>
                <a:cubicBezTo>
                  <a:pt x="2084798" y="6165824"/>
                  <a:pt x="2076865" y="6153906"/>
                  <a:pt x="2059015" y="6149934"/>
                </a:cubicBezTo>
                <a:cubicBezTo>
                  <a:pt x="1999516" y="6136031"/>
                  <a:pt x="1940016" y="6122127"/>
                  <a:pt x="1880517" y="6108224"/>
                </a:cubicBezTo>
                <a:cubicBezTo>
                  <a:pt x="1858700" y="6104252"/>
                  <a:pt x="1836884" y="6106238"/>
                  <a:pt x="1815067" y="6098293"/>
                </a:cubicBezTo>
                <a:cubicBezTo>
                  <a:pt x="1801184" y="6092334"/>
                  <a:pt x="1793251" y="6086376"/>
                  <a:pt x="1797218" y="6068500"/>
                </a:cubicBezTo>
                <a:cubicBezTo>
                  <a:pt x="1799201" y="6046652"/>
                  <a:pt x="1783334" y="6034735"/>
                  <a:pt x="1763501" y="6044666"/>
                </a:cubicBezTo>
                <a:cubicBezTo>
                  <a:pt x="1747635" y="6052611"/>
                  <a:pt x="1735735" y="6050624"/>
                  <a:pt x="1721851" y="6042680"/>
                </a:cubicBezTo>
                <a:cubicBezTo>
                  <a:pt x="1713918" y="6034735"/>
                  <a:pt x="1705985" y="6034735"/>
                  <a:pt x="1696069" y="6042680"/>
                </a:cubicBezTo>
                <a:cubicBezTo>
                  <a:pt x="1686152" y="6052611"/>
                  <a:pt x="1674252" y="6054597"/>
                  <a:pt x="1662352" y="6048638"/>
                </a:cubicBezTo>
                <a:cubicBezTo>
                  <a:pt x="1654419" y="6046652"/>
                  <a:pt x="1644502" y="6040693"/>
                  <a:pt x="1636569" y="6040693"/>
                </a:cubicBezTo>
                <a:cubicBezTo>
                  <a:pt x="1624669" y="6040693"/>
                  <a:pt x="1620703" y="6034735"/>
                  <a:pt x="1618719" y="6024804"/>
                </a:cubicBezTo>
                <a:cubicBezTo>
                  <a:pt x="1612769" y="6004942"/>
                  <a:pt x="1608802" y="6002956"/>
                  <a:pt x="1588969" y="6014873"/>
                </a:cubicBezTo>
                <a:cubicBezTo>
                  <a:pt x="1577069" y="6022818"/>
                  <a:pt x="1565170" y="6032749"/>
                  <a:pt x="1551286" y="6036721"/>
                </a:cubicBezTo>
                <a:cubicBezTo>
                  <a:pt x="1551286" y="6034735"/>
                  <a:pt x="1549303" y="6034735"/>
                  <a:pt x="1549303" y="6032749"/>
                </a:cubicBezTo>
                <a:cubicBezTo>
                  <a:pt x="1567153" y="6006928"/>
                  <a:pt x="1567153" y="6006928"/>
                  <a:pt x="1551286" y="5979121"/>
                </a:cubicBezTo>
                <a:cubicBezTo>
                  <a:pt x="1549303" y="5975149"/>
                  <a:pt x="1547320" y="5971177"/>
                  <a:pt x="1545337" y="5969190"/>
                </a:cubicBezTo>
                <a:cubicBezTo>
                  <a:pt x="1529470" y="5935425"/>
                  <a:pt x="1505670" y="5929467"/>
                  <a:pt x="1471954" y="5945356"/>
                </a:cubicBezTo>
                <a:cubicBezTo>
                  <a:pt x="1454104" y="5955287"/>
                  <a:pt x="1442204" y="5949328"/>
                  <a:pt x="1440221" y="5929467"/>
                </a:cubicBezTo>
                <a:cubicBezTo>
                  <a:pt x="1438237" y="5919536"/>
                  <a:pt x="1438237" y="5909605"/>
                  <a:pt x="1440221" y="5899674"/>
                </a:cubicBezTo>
                <a:cubicBezTo>
                  <a:pt x="1446171" y="5871867"/>
                  <a:pt x="1471954" y="5863922"/>
                  <a:pt x="1491787" y="5881798"/>
                </a:cubicBezTo>
                <a:cubicBezTo>
                  <a:pt x="1507653" y="5895701"/>
                  <a:pt x="1523520" y="5901660"/>
                  <a:pt x="1541370" y="5905632"/>
                </a:cubicBezTo>
                <a:cubicBezTo>
                  <a:pt x="1559220" y="5907618"/>
                  <a:pt x="1575086" y="5913577"/>
                  <a:pt x="1586986" y="5927480"/>
                </a:cubicBezTo>
                <a:cubicBezTo>
                  <a:pt x="1604836" y="5951315"/>
                  <a:pt x="1614752" y="5953301"/>
                  <a:pt x="1636569" y="5933439"/>
                </a:cubicBezTo>
                <a:cubicBezTo>
                  <a:pt x="1652436" y="5921522"/>
                  <a:pt x="1666319" y="5917549"/>
                  <a:pt x="1686152" y="5921522"/>
                </a:cubicBezTo>
                <a:cubicBezTo>
                  <a:pt x="1721851" y="5927480"/>
                  <a:pt x="1755568" y="5943370"/>
                  <a:pt x="1789284" y="5951315"/>
                </a:cubicBezTo>
                <a:cubicBezTo>
                  <a:pt x="1819034" y="5959259"/>
                  <a:pt x="1848784" y="5959259"/>
                  <a:pt x="1874567" y="5941384"/>
                </a:cubicBezTo>
                <a:cubicBezTo>
                  <a:pt x="1888450" y="5929467"/>
                  <a:pt x="1896383" y="5933439"/>
                  <a:pt x="1908283" y="5945356"/>
                </a:cubicBezTo>
                <a:cubicBezTo>
                  <a:pt x="1963816" y="6000970"/>
                  <a:pt x="2027282" y="6028776"/>
                  <a:pt x="2104632" y="5995011"/>
                </a:cubicBezTo>
                <a:cubicBezTo>
                  <a:pt x="2116531" y="5989052"/>
                  <a:pt x="2126448" y="5993025"/>
                  <a:pt x="2136365" y="5996997"/>
                </a:cubicBezTo>
                <a:cubicBezTo>
                  <a:pt x="2142315" y="6000970"/>
                  <a:pt x="2150248" y="6008914"/>
                  <a:pt x="2158181" y="6002956"/>
                </a:cubicBezTo>
                <a:cubicBezTo>
                  <a:pt x="2166114" y="5995011"/>
                  <a:pt x="2160164" y="5987066"/>
                  <a:pt x="2158181" y="5979121"/>
                </a:cubicBezTo>
                <a:cubicBezTo>
                  <a:pt x="2152231" y="5967204"/>
                  <a:pt x="2158181" y="5963232"/>
                  <a:pt x="2170081" y="5963232"/>
                </a:cubicBezTo>
                <a:cubicBezTo>
                  <a:pt x="2181981" y="5963232"/>
                  <a:pt x="2193881" y="5967204"/>
                  <a:pt x="2205781" y="5969190"/>
                </a:cubicBezTo>
                <a:cubicBezTo>
                  <a:pt x="2231564" y="5977135"/>
                  <a:pt x="2253380" y="5987066"/>
                  <a:pt x="2281147" y="5981108"/>
                </a:cubicBezTo>
                <a:cubicBezTo>
                  <a:pt x="2287097" y="5981108"/>
                  <a:pt x="2287097" y="5985080"/>
                  <a:pt x="2289080" y="5989052"/>
                </a:cubicBezTo>
                <a:cubicBezTo>
                  <a:pt x="2295030" y="6006928"/>
                  <a:pt x="2308913" y="6010900"/>
                  <a:pt x="2324780" y="6010900"/>
                </a:cubicBezTo>
                <a:cubicBezTo>
                  <a:pt x="2384279" y="6012887"/>
                  <a:pt x="2443779" y="6018845"/>
                  <a:pt x="2501295" y="6038707"/>
                </a:cubicBezTo>
                <a:cubicBezTo>
                  <a:pt x="2505261" y="6040693"/>
                  <a:pt x="2511211" y="6040693"/>
                  <a:pt x="2517161" y="6038707"/>
                </a:cubicBezTo>
                <a:cubicBezTo>
                  <a:pt x="2535011" y="6028776"/>
                  <a:pt x="2546911" y="6034735"/>
                  <a:pt x="2556828" y="6054597"/>
                </a:cubicBezTo>
                <a:cubicBezTo>
                  <a:pt x="2566744" y="6074459"/>
                  <a:pt x="2578644" y="6076445"/>
                  <a:pt x="2596494" y="6060555"/>
                </a:cubicBezTo>
                <a:cubicBezTo>
                  <a:pt x="2604427" y="6054597"/>
                  <a:pt x="2610377" y="6048638"/>
                  <a:pt x="2618310" y="6040693"/>
                </a:cubicBezTo>
                <a:cubicBezTo>
                  <a:pt x="2626244" y="6052611"/>
                  <a:pt x="2634177" y="6064528"/>
                  <a:pt x="2648060" y="6064528"/>
                </a:cubicBezTo>
                <a:cubicBezTo>
                  <a:pt x="2663927" y="6064528"/>
                  <a:pt x="2679793" y="6066514"/>
                  <a:pt x="2693676" y="6066514"/>
                </a:cubicBezTo>
                <a:cubicBezTo>
                  <a:pt x="2745242" y="6068500"/>
                  <a:pt x="2751192" y="6072473"/>
                  <a:pt x="2761109" y="6016859"/>
                </a:cubicBezTo>
                <a:cubicBezTo>
                  <a:pt x="2761109" y="6016859"/>
                  <a:pt x="2763092" y="6016859"/>
                  <a:pt x="2763092" y="6014873"/>
                </a:cubicBezTo>
                <a:cubicBezTo>
                  <a:pt x="2769042" y="5995011"/>
                  <a:pt x="2776976" y="5989052"/>
                  <a:pt x="2796809" y="5995011"/>
                </a:cubicBezTo>
                <a:cubicBezTo>
                  <a:pt x="2884075" y="6012887"/>
                  <a:pt x="2973324" y="6024804"/>
                  <a:pt x="3060590" y="6038707"/>
                </a:cubicBezTo>
                <a:cubicBezTo>
                  <a:pt x="3116123" y="6046652"/>
                  <a:pt x="3173639" y="6052611"/>
                  <a:pt x="3229172" y="6058569"/>
                </a:cubicBezTo>
                <a:cubicBezTo>
                  <a:pt x="3296604" y="6066514"/>
                  <a:pt x="3360070" y="6086376"/>
                  <a:pt x="3425520" y="6104252"/>
                </a:cubicBezTo>
                <a:cubicBezTo>
                  <a:pt x="3475103" y="6116169"/>
                  <a:pt x="3522702" y="6124114"/>
                  <a:pt x="3572285" y="6106238"/>
                </a:cubicBezTo>
                <a:cubicBezTo>
                  <a:pt x="3592118" y="6098293"/>
                  <a:pt x="3609968" y="6102265"/>
                  <a:pt x="3629801" y="6112196"/>
                </a:cubicBezTo>
                <a:cubicBezTo>
                  <a:pt x="3667484" y="6130072"/>
                  <a:pt x="3709134" y="6138017"/>
                  <a:pt x="3752767" y="6136031"/>
                </a:cubicBezTo>
                <a:cubicBezTo>
                  <a:pt x="3790450" y="6132058"/>
                  <a:pt x="3830116" y="6134045"/>
                  <a:pt x="3867799" y="6143975"/>
                </a:cubicBezTo>
                <a:cubicBezTo>
                  <a:pt x="3925315" y="6155893"/>
                  <a:pt x="3982832" y="6161851"/>
                  <a:pt x="4042332" y="6161851"/>
                </a:cubicBezTo>
                <a:cubicBezTo>
                  <a:pt x="4080014" y="6161851"/>
                  <a:pt x="4115714" y="6165824"/>
                  <a:pt x="4151413" y="6169796"/>
                </a:cubicBezTo>
                <a:cubicBezTo>
                  <a:pt x="4228763" y="6181713"/>
                  <a:pt x="4308095" y="6187672"/>
                  <a:pt x="4387428" y="6189658"/>
                </a:cubicBezTo>
                <a:cubicBezTo>
                  <a:pt x="4466761" y="6191644"/>
                  <a:pt x="4546093" y="6189658"/>
                  <a:pt x="4623442" y="6195617"/>
                </a:cubicBezTo>
                <a:cubicBezTo>
                  <a:pt x="4676992" y="6201575"/>
                  <a:pt x="4730542" y="6211506"/>
                  <a:pt x="4784091" y="6205547"/>
                </a:cubicBezTo>
                <a:cubicBezTo>
                  <a:pt x="4869374" y="6193630"/>
                  <a:pt x="4952673" y="6201575"/>
                  <a:pt x="5035972" y="6205547"/>
                </a:cubicBezTo>
                <a:cubicBezTo>
                  <a:pt x="5077622" y="6209520"/>
                  <a:pt x="5119271" y="6215478"/>
                  <a:pt x="5162904" y="6213492"/>
                </a:cubicBezTo>
                <a:cubicBezTo>
                  <a:pt x="5212487" y="6209520"/>
                  <a:pt x="5264053" y="6217465"/>
                  <a:pt x="5313636" y="6205547"/>
                </a:cubicBezTo>
                <a:cubicBezTo>
                  <a:pt x="5345369" y="6197603"/>
                  <a:pt x="5377103" y="6199589"/>
                  <a:pt x="5406853" y="6205547"/>
                </a:cubicBezTo>
                <a:cubicBezTo>
                  <a:pt x="5440569" y="6213492"/>
                  <a:pt x="5472302" y="6215478"/>
                  <a:pt x="5506019" y="6209520"/>
                </a:cubicBezTo>
                <a:cubicBezTo>
                  <a:pt x="5545684" y="6199589"/>
                  <a:pt x="5587334" y="6195617"/>
                  <a:pt x="5628984" y="6193630"/>
                </a:cubicBezTo>
                <a:cubicBezTo>
                  <a:pt x="5686500" y="6189658"/>
                  <a:pt x="5742033" y="6187672"/>
                  <a:pt x="5797565" y="6183699"/>
                </a:cubicBezTo>
                <a:cubicBezTo>
                  <a:pt x="5872931" y="6177741"/>
                  <a:pt x="5948297" y="6171782"/>
                  <a:pt x="6023663" y="6165824"/>
                </a:cubicBezTo>
                <a:cubicBezTo>
                  <a:pt x="6069280" y="6163837"/>
                  <a:pt x="6112913" y="6159865"/>
                  <a:pt x="6156546" y="6155893"/>
                </a:cubicBezTo>
                <a:cubicBezTo>
                  <a:pt x="6225962" y="6149934"/>
                  <a:pt x="6293394" y="6134045"/>
                  <a:pt x="6362810" y="6151920"/>
                </a:cubicBezTo>
                <a:cubicBezTo>
                  <a:pt x="6372727" y="6153906"/>
                  <a:pt x="6376694" y="6149934"/>
                  <a:pt x="6376694" y="6140003"/>
                </a:cubicBezTo>
                <a:cubicBezTo>
                  <a:pt x="6376694" y="6126100"/>
                  <a:pt x="6370744" y="6118155"/>
                  <a:pt x="6356860" y="6118155"/>
                </a:cubicBezTo>
                <a:cubicBezTo>
                  <a:pt x="6342977" y="6118155"/>
                  <a:pt x="6329094" y="6120141"/>
                  <a:pt x="6315211" y="6120141"/>
                </a:cubicBezTo>
                <a:cubicBezTo>
                  <a:pt x="6017713" y="6128086"/>
                  <a:pt x="5718233" y="6140003"/>
                  <a:pt x="5420735" y="6143975"/>
                </a:cubicBezTo>
                <a:cubicBezTo>
                  <a:pt x="5147038" y="6145962"/>
                  <a:pt x="4873340" y="6145962"/>
                  <a:pt x="4599643" y="6134045"/>
                </a:cubicBezTo>
                <a:cubicBezTo>
                  <a:pt x="4423127" y="6126100"/>
                  <a:pt x="4248596" y="6114183"/>
                  <a:pt x="4074065" y="6098293"/>
                </a:cubicBezTo>
                <a:cubicBezTo>
                  <a:pt x="3921349" y="6086376"/>
                  <a:pt x="3768634" y="6068500"/>
                  <a:pt x="3615918" y="6048638"/>
                </a:cubicBezTo>
                <a:cubicBezTo>
                  <a:pt x="3427503" y="6022818"/>
                  <a:pt x="3243055" y="5983094"/>
                  <a:pt x="3056623" y="5947342"/>
                </a:cubicBezTo>
                <a:cubicBezTo>
                  <a:pt x="2997124" y="5937411"/>
                  <a:pt x="2937624" y="5917549"/>
                  <a:pt x="2878125" y="5919536"/>
                </a:cubicBezTo>
                <a:cubicBezTo>
                  <a:pt x="2810692" y="5919536"/>
                  <a:pt x="2747226" y="5913577"/>
                  <a:pt x="2691693" y="5871867"/>
                </a:cubicBezTo>
                <a:cubicBezTo>
                  <a:pt x="2669877" y="5855977"/>
                  <a:pt x="2642110" y="5853991"/>
                  <a:pt x="2614344" y="5861936"/>
                </a:cubicBezTo>
                <a:cubicBezTo>
                  <a:pt x="2596494" y="5867895"/>
                  <a:pt x="2578644" y="5865908"/>
                  <a:pt x="2558811" y="5861936"/>
                </a:cubicBezTo>
                <a:cubicBezTo>
                  <a:pt x="2529061" y="5855977"/>
                  <a:pt x="2499311" y="5844060"/>
                  <a:pt x="2467578" y="5852005"/>
                </a:cubicBezTo>
                <a:cubicBezTo>
                  <a:pt x="2439812" y="5857964"/>
                  <a:pt x="2419979" y="5850019"/>
                  <a:pt x="2402129" y="5828171"/>
                </a:cubicBezTo>
                <a:cubicBezTo>
                  <a:pt x="2396179" y="5820226"/>
                  <a:pt x="2388246" y="5818240"/>
                  <a:pt x="2378329" y="5822212"/>
                </a:cubicBezTo>
                <a:cubicBezTo>
                  <a:pt x="2364446" y="5828171"/>
                  <a:pt x="2348579" y="5830157"/>
                  <a:pt x="2332713" y="5824198"/>
                </a:cubicBezTo>
                <a:cubicBezTo>
                  <a:pt x="2285113" y="5808309"/>
                  <a:pt x="2231564" y="5804336"/>
                  <a:pt x="2183964" y="5784474"/>
                </a:cubicBezTo>
                <a:cubicBezTo>
                  <a:pt x="2168098" y="5776530"/>
                  <a:pt x="2152231" y="5774543"/>
                  <a:pt x="2136365" y="5782488"/>
                </a:cubicBezTo>
                <a:cubicBezTo>
                  <a:pt x="2102648" y="5796392"/>
                  <a:pt x="2092732" y="5794405"/>
                  <a:pt x="2070915" y="5764612"/>
                </a:cubicBezTo>
                <a:cubicBezTo>
                  <a:pt x="2062982" y="5752695"/>
                  <a:pt x="2053065" y="5744751"/>
                  <a:pt x="2041165" y="5744751"/>
                </a:cubicBezTo>
                <a:cubicBezTo>
                  <a:pt x="1999516" y="5742764"/>
                  <a:pt x="1961833" y="5726875"/>
                  <a:pt x="1924150" y="5714958"/>
                </a:cubicBezTo>
                <a:cubicBezTo>
                  <a:pt x="1890433" y="5703040"/>
                  <a:pt x="1856717" y="5693110"/>
                  <a:pt x="1821017" y="5699068"/>
                </a:cubicBezTo>
                <a:cubicBezTo>
                  <a:pt x="1807134" y="5701054"/>
                  <a:pt x="1799201" y="5697082"/>
                  <a:pt x="1793251" y="5687151"/>
                </a:cubicBezTo>
                <a:cubicBezTo>
                  <a:pt x="1785318" y="5675234"/>
                  <a:pt x="1775401" y="5661330"/>
                  <a:pt x="1759534" y="5665303"/>
                </a:cubicBezTo>
                <a:cubicBezTo>
                  <a:pt x="1725818" y="5673248"/>
                  <a:pt x="1698052" y="5659344"/>
                  <a:pt x="1674252" y="5635510"/>
                </a:cubicBezTo>
                <a:cubicBezTo>
                  <a:pt x="1638552" y="5601745"/>
                  <a:pt x="1594919" y="5589827"/>
                  <a:pt x="1547320" y="5603731"/>
                </a:cubicBezTo>
                <a:cubicBezTo>
                  <a:pt x="1529470" y="5607703"/>
                  <a:pt x="1523520" y="5603731"/>
                  <a:pt x="1523520" y="5585855"/>
                </a:cubicBezTo>
                <a:cubicBezTo>
                  <a:pt x="1523520" y="5579896"/>
                  <a:pt x="1523520" y="5573938"/>
                  <a:pt x="1521537" y="5569965"/>
                </a:cubicBezTo>
                <a:cubicBezTo>
                  <a:pt x="1495754" y="5528255"/>
                  <a:pt x="1469970" y="5488532"/>
                  <a:pt x="1416421" y="5478601"/>
                </a:cubicBezTo>
                <a:cubicBezTo>
                  <a:pt x="1404521" y="5476614"/>
                  <a:pt x="1406504" y="5470656"/>
                  <a:pt x="1410471" y="5462711"/>
                </a:cubicBezTo>
                <a:cubicBezTo>
                  <a:pt x="1412454" y="5458739"/>
                  <a:pt x="1416421" y="5454766"/>
                  <a:pt x="1420388" y="5450794"/>
                </a:cubicBezTo>
                <a:cubicBezTo>
                  <a:pt x="1428321" y="5442849"/>
                  <a:pt x="1436254" y="5436891"/>
                  <a:pt x="1428321" y="5424973"/>
                </a:cubicBezTo>
                <a:cubicBezTo>
                  <a:pt x="1422371" y="5413056"/>
                  <a:pt x="1412454" y="5421001"/>
                  <a:pt x="1402538" y="5422987"/>
                </a:cubicBezTo>
                <a:cubicBezTo>
                  <a:pt x="1382705" y="5428946"/>
                  <a:pt x="1360888" y="5434904"/>
                  <a:pt x="1345022" y="5422987"/>
                </a:cubicBezTo>
                <a:cubicBezTo>
                  <a:pt x="1325188" y="5409084"/>
                  <a:pt x="1315272" y="5415042"/>
                  <a:pt x="1301389" y="5430932"/>
                </a:cubicBezTo>
                <a:cubicBezTo>
                  <a:pt x="1297422" y="5434904"/>
                  <a:pt x="1293455" y="5438877"/>
                  <a:pt x="1287505" y="5440863"/>
                </a:cubicBezTo>
                <a:cubicBezTo>
                  <a:pt x="1281556" y="5446822"/>
                  <a:pt x="1275606" y="5448808"/>
                  <a:pt x="1267672" y="5440863"/>
                </a:cubicBezTo>
                <a:cubicBezTo>
                  <a:pt x="1261722" y="5434904"/>
                  <a:pt x="1261722" y="5426960"/>
                  <a:pt x="1267672" y="5421001"/>
                </a:cubicBezTo>
                <a:cubicBezTo>
                  <a:pt x="1273622" y="5413056"/>
                  <a:pt x="1275606" y="5405111"/>
                  <a:pt x="1283539" y="5399153"/>
                </a:cubicBezTo>
                <a:cubicBezTo>
                  <a:pt x="1287505" y="5397167"/>
                  <a:pt x="1291472" y="5395181"/>
                  <a:pt x="1289489" y="5389222"/>
                </a:cubicBezTo>
                <a:cubicBezTo>
                  <a:pt x="1287505" y="5385250"/>
                  <a:pt x="1281556" y="5387236"/>
                  <a:pt x="1277589" y="5387236"/>
                </a:cubicBezTo>
                <a:cubicBezTo>
                  <a:pt x="1271639" y="5387236"/>
                  <a:pt x="1267672" y="5387236"/>
                  <a:pt x="1263706" y="5391208"/>
                </a:cubicBezTo>
                <a:cubicBezTo>
                  <a:pt x="1259739" y="5395181"/>
                  <a:pt x="1255772" y="5395181"/>
                  <a:pt x="1251806" y="5391208"/>
                </a:cubicBezTo>
                <a:cubicBezTo>
                  <a:pt x="1229989" y="5369360"/>
                  <a:pt x="1204206" y="5359429"/>
                  <a:pt x="1174456" y="5361415"/>
                </a:cubicBezTo>
                <a:cubicBezTo>
                  <a:pt x="1160573" y="5363401"/>
                  <a:pt x="1146690" y="5363401"/>
                  <a:pt x="1132807" y="5361415"/>
                </a:cubicBezTo>
                <a:cubicBezTo>
                  <a:pt x="1124873" y="5361415"/>
                  <a:pt x="1112974" y="5361415"/>
                  <a:pt x="1109007" y="5351484"/>
                </a:cubicBezTo>
                <a:cubicBezTo>
                  <a:pt x="1107024" y="5343539"/>
                  <a:pt x="1116940" y="5337581"/>
                  <a:pt x="1122890" y="5331622"/>
                </a:cubicBezTo>
                <a:cubicBezTo>
                  <a:pt x="1126857" y="5327650"/>
                  <a:pt x="1130824" y="5325664"/>
                  <a:pt x="1134790" y="5321691"/>
                </a:cubicBezTo>
                <a:cubicBezTo>
                  <a:pt x="1138757" y="5317719"/>
                  <a:pt x="1148673" y="5313747"/>
                  <a:pt x="1144707" y="5305802"/>
                </a:cubicBezTo>
                <a:cubicBezTo>
                  <a:pt x="1142723" y="5297857"/>
                  <a:pt x="1132807" y="5297857"/>
                  <a:pt x="1124873" y="5299843"/>
                </a:cubicBezTo>
                <a:cubicBezTo>
                  <a:pt x="1107024" y="5299843"/>
                  <a:pt x="1093140" y="5295871"/>
                  <a:pt x="1075291" y="5287926"/>
                </a:cubicBezTo>
                <a:cubicBezTo>
                  <a:pt x="1035624" y="5268064"/>
                  <a:pt x="1013808" y="5277995"/>
                  <a:pt x="997941" y="5317719"/>
                </a:cubicBezTo>
                <a:cubicBezTo>
                  <a:pt x="991991" y="5333609"/>
                  <a:pt x="982075" y="5341553"/>
                  <a:pt x="966208" y="5339567"/>
                </a:cubicBezTo>
                <a:lnTo>
                  <a:pt x="966208" y="5252362"/>
                </a:lnTo>
                <a:lnTo>
                  <a:pt x="956325" y="5260140"/>
                </a:lnTo>
                <a:cubicBezTo>
                  <a:pt x="951547" y="5261791"/>
                  <a:pt x="946279" y="5261764"/>
                  <a:pt x="940734" y="5260025"/>
                </a:cubicBezTo>
                <a:cubicBezTo>
                  <a:pt x="933618" y="5259420"/>
                  <a:pt x="924236" y="5255665"/>
                  <a:pt x="917398" y="5256771"/>
                </a:cubicBezTo>
                <a:cubicBezTo>
                  <a:pt x="907138" y="5258430"/>
                  <a:pt x="902886" y="5253846"/>
                  <a:pt x="899792" y="5245560"/>
                </a:cubicBezTo>
                <a:cubicBezTo>
                  <a:pt x="891893" y="5229266"/>
                  <a:pt x="888197" y="5228107"/>
                  <a:pt x="872758" y="5241146"/>
                </a:cubicBezTo>
                <a:cubicBezTo>
                  <a:pt x="863607" y="5249656"/>
                  <a:pt x="854732" y="5259877"/>
                  <a:pt x="843317" y="5265238"/>
                </a:cubicBezTo>
                <a:cubicBezTo>
                  <a:pt x="843039" y="5263525"/>
                  <a:pt x="841330" y="5263802"/>
                  <a:pt x="841053" y="5262089"/>
                </a:cubicBezTo>
                <a:cubicBezTo>
                  <a:pt x="852842" y="5237339"/>
                  <a:pt x="852842" y="5237339"/>
                  <a:pt x="835285" y="5215578"/>
                </a:cubicBezTo>
                <a:cubicBezTo>
                  <a:pt x="833021" y="5212430"/>
                  <a:pt x="830758" y="5209281"/>
                  <a:pt x="828770" y="5207846"/>
                </a:cubicBezTo>
                <a:cubicBezTo>
                  <a:pt x="810384" y="5180947"/>
                  <a:pt x="789033" y="5179128"/>
                  <a:pt x="762181" y="5197529"/>
                </a:cubicBezTo>
                <a:cubicBezTo>
                  <a:pt x="748176" y="5208580"/>
                  <a:pt x="737085" y="5205102"/>
                  <a:pt x="732606" y="5188254"/>
                </a:cubicBezTo>
                <a:cubicBezTo>
                  <a:pt x="729512" y="5179968"/>
                  <a:pt x="728127" y="5171406"/>
                  <a:pt x="728452" y="5162568"/>
                </a:cubicBezTo>
                <a:cubicBezTo>
                  <a:pt x="729704" y="5137764"/>
                  <a:pt x="750826" y="5127319"/>
                  <a:pt x="770417" y="5139966"/>
                </a:cubicBezTo>
                <a:cubicBezTo>
                  <a:pt x="786035" y="5149741"/>
                  <a:pt x="800545" y="5152666"/>
                  <a:pt x="816489" y="5153602"/>
                </a:cubicBezTo>
                <a:cubicBezTo>
                  <a:pt x="832155" y="5152826"/>
                  <a:pt x="846666" y="5155750"/>
                  <a:pt x="858864" y="5166078"/>
                </a:cubicBezTo>
                <a:cubicBezTo>
                  <a:pt x="877576" y="5184138"/>
                  <a:pt x="886403" y="5184467"/>
                  <a:pt x="902442" y="5164302"/>
                </a:cubicBezTo>
                <a:cubicBezTo>
                  <a:pt x="914460" y="5151814"/>
                  <a:pt x="925875" y="5146454"/>
                  <a:pt x="943529" y="5147113"/>
                </a:cubicBezTo>
                <a:cubicBezTo>
                  <a:pt x="975138" y="5147274"/>
                  <a:pt x="1006422" y="5156271"/>
                  <a:pt x="1036599" y="5158419"/>
                </a:cubicBezTo>
                <a:cubicBezTo>
                  <a:pt x="1063355" y="5161121"/>
                  <a:pt x="1089005" y="5156973"/>
                  <a:pt x="1108741" y="5137966"/>
                </a:cubicBezTo>
                <a:cubicBezTo>
                  <a:pt x="1119048" y="5125756"/>
                  <a:pt x="1126443" y="5128075"/>
                  <a:pt x="1138364" y="5136690"/>
                </a:cubicBezTo>
                <a:lnTo>
                  <a:pt x="1154690" y="5146336"/>
                </a:lnTo>
                <a:lnTo>
                  <a:pt x="1154623" y="5140948"/>
                </a:lnTo>
                <a:cubicBezTo>
                  <a:pt x="1150657" y="5134989"/>
                  <a:pt x="1154623" y="5131017"/>
                  <a:pt x="1162556" y="5129031"/>
                </a:cubicBezTo>
                <a:cubicBezTo>
                  <a:pt x="1192306" y="5129031"/>
                  <a:pt x="1202223" y="5136975"/>
                  <a:pt x="1204206" y="5166768"/>
                </a:cubicBezTo>
                <a:lnTo>
                  <a:pt x="1205165" y="5168881"/>
                </a:lnTo>
                <a:lnTo>
                  <a:pt x="1224087" y="5174444"/>
                </a:lnTo>
                <a:lnTo>
                  <a:pt x="1263991" y="5172434"/>
                </a:lnTo>
                <a:lnTo>
                  <a:pt x="1265689" y="5164782"/>
                </a:lnTo>
                <a:cubicBezTo>
                  <a:pt x="1271639" y="5158823"/>
                  <a:pt x="1279572" y="5144920"/>
                  <a:pt x="1285522" y="5156837"/>
                </a:cubicBezTo>
                <a:lnTo>
                  <a:pt x="1291081" y="5162405"/>
                </a:lnTo>
                <a:lnTo>
                  <a:pt x="1314570" y="5152123"/>
                </a:lnTo>
                <a:cubicBezTo>
                  <a:pt x="1323998" y="5145326"/>
                  <a:pt x="1333102" y="5147369"/>
                  <a:pt x="1342205" y="5149411"/>
                </a:cubicBezTo>
                <a:cubicBezTo>
                  <a:pt x="1347889" y="5152006"/>
                  <a:pt x="1355836" y="5157749"/>
                  <a:pt x="1361846" y="5151505"/>
                </a:cubicBezTo>
                <a:cubicBezTo>
                  <a:pt x="1367578" y="5143550"/>
                  <a:pt x="1361340" y="5137530"/>
                  <a:pt x="1358522" y="5130957"/>
                </a:cubicBezTo>
                <a:cubicBezTo>
                  <a:pt x="1351731" y="5121512"/>
                  <a:pt x="1356306" y="5117257"/>
                  <a:pt x="1366566" y="5115598"/>
                </a:cubicBezTo>
                <a:cubicBezTo>
                  <a:pt x="1376825" y="5113939"/>
                  <a:pt x="1387639" y="5115704"/>
                  <a:pt x="1398176" y="5115758"/>
                </a:cubicBezTo>
                <a:cubicBezTo>
                  <a:pt x="1421512" y="5119012"/>
                  <a:pt x="1441706" y="5124533"/>
                  <a:pt x="1464814" y="5115524"/>
                </a:cubicBezTo>
                <a:cubicBezTo>
                  <a:pt x="1469944" y="5114694"/>
                  <a:pt x="1470497" y="5118119"/>
                  <a:pt x="1472762" y="5121267"/>
                </a:cubicBezTo>
                <a:cubicBezTo>
                  <a:pt x="1480384" y="5135849"/>
                  <a:pt x="1492908" y="5137338"/>
                  <a:pt x="1506586" y="5135126"/>
                </a:cubicBezTo>
                <a:cubicBezTo>
                  <a:pt x="1558162" y="5128542"/>
                  <a:pt x="1610290" y="5125384"/>
                  <a:pt x="1662647" y="5134488"/>
                </a:cubicBezTo>
                <a:cubicBezTo>
                  <a:pt x="1666344" y="5135646"/>
                  <a:pt x="1671474" y="5134817"/>
                  <a:pt x="1676327" y="5132275"/>
                </a:cubicBezTo>
                <a:cubicBezTo>
                  <a:pt x="1690331" y="5121224"/>
                  <a:pt x="1701422" y="5124702"/>
                  <a:pt x="1712740" y="5140444"/>
                </a:cubicBezTo>
                <a:cubicBezTo>
                  <a:pt x="1724060" y="5156186"/>
                  <a:pt x="1734596" y="5156238"/>
                  <a:pt x="1747769" y="5140050"/>
                </a:cubicBezTo>
                <a:cubicBezTo>
                  <a:pt x="1753778" y="5133806"/>
                  <a:pt x="1758078" y="5127840"/>
                  <a:pt x="1763810" y="5119884"/>
                </a:cubicBezTo>
                <a:cubicBezTo>
                  <a:pt x="1772311" y="5129053"/>
                  <a:pt x="1780812" y="5138221"/>
                  <a:pt x="1792782" y="5136285"/>
                </a:cubicBezTo>
                <a:cubicBezTo>
                  <a:pt x="1806461" y="5134073"/>
                  <a:pt x="1820417" y="5133573"/>
                  <a:pt x="1832387" y="5131637"/>
                </a:cubicBezTo>
                <a:cubicBezTo>
                  <a:pt x="1854754" y="5128898"/>
                  <a:pt x="1867359" y="5128178"/>
                  <a:pt x="1874471" y="5121976"/>
                </a:cubicBezTo>
                <a:lnTo>
                  <a:pt x="1879103" y="5112590"/>
                </a:lnTo>
                <a:lnTo>
                  <a:pt x="1846800" y="5107182"/>
                </a:lnTo>
                <a:cubicBezTo>
                  <a:pt x="1801184" y="5101224"/>
                  <a:pt x="1759534" y="5091293"/>
                  <a:pt x="1721851" y="5061500"/>
                </a:cubicBezTo>
                <a:cubicBezTo>
                  <a:pt x="1700035" y="5043624"/>
                  <a:pt x="1684168" y="5019790"/>
                  <a:pt x="1670285" y="4993969"/>
                </a:cubicBezTo>
                <a:cubicBezTo>
                  <a:pt x="1656402" y="5017804"/>
                  <a:pt x="1646485" y="5019790"/>
                  <a:pt x="1626652" y="4999928"/>
                </a:cubicBezTo>
                <a:lnTo>
                  <a:pt x="1619376" y="4976244"/>
                </a:lnTo>
                <a:lnTo>
                  <a:pt x="1607546" y="4978222"/>
                </a:lnTo>
                <a:cubicBezTo>
                  <a:pt x="1595992" y="4982727"/>
                  <a:pt x="1585663" y="4983958"/>
                  <a:pt x="1575919" y="4982019"/>
                </a:cubicBezTo>
                <a:lnTo>
                  <a:pt x="1563702" y="4975408"/>
                </a:lnTo>
                <a:lnTo>
                  <a:pt x="1562195" y="4980314"/>
                </a:lnTo>
                <a:cubicBezTo>
                  <a:pt x="1560211" y="4986025"/>
                  <a:pt x="1557236" y="4991983"/>
                  <a:pt x="1551286" y="4997942"/>
                </a:cubicBezTo>
                <a:cubicBezTo>
                  <a:pt x="1557236" y="4974107"/>
                  <a:pt x="1545337" y="4968149"/>
                  <a:pt x="1529470" y="4964176"/>
                </a:cubicBezTo>
                <a:lnTo>
                  <a:pt x="1529418" y="4964155"/>
                </a:lnTo>
                <a:lnTo>
                  <a:pt x="1526446" y="4964981"/>
                </a:lnTo>
                <a:cubicBezTo>
                  <a:pt x="1515307" y="4972053"/>
                  <a:pt x="1501904" y="4975979"/>
                  <a:pt x="1487394" y="4973053"/>
                </a:cubicBezTo>
                <a:cubicBezTo>
                  <a:pt x="1444140" y="4965991"/>
                  <a:pt x="1397419" y="4970033"/>
                  <a:pt x="1353611" y="4959546"/>
                </a:cubicBezTo>
                <a:cubicBezTo>
                  <a:pt x="1338824" y="4954909"/>
                  <a:pt x="1324867" y="4955409"/>
                  <a:pt x="1312295" y="4964471"/>
                </a:cubicBezTo>
                <a:cubicBezTo>
                  <a:pt x="1285165" y="4981159"/>
                  <a:pt x="1276339" y="4980828"/>
                  <a:pt x="1253376" y="4958185"/>
                </a:cubicBezTo>
                <a:cubicBezTo>
                  <a:pt x="1244875" y="4949016"/>
                  <a:pt x="1235217" y="4943550"/>
                  <a:pt x="1224958" y="4945208"/>
                </a:cubicBezTo>
                <a:cubicBezTo>
                  <a:pt x="1188772" y="4949304"/>
                  <a:pt x="1154068" y="4940858"/>
                  <a:pt x="1119918" y="4935839"/>
                </a:cubicBezTo>
                <a:cubicBezTo>
                  <a:pt x="1089187" y="4930265"/>
                  <a:pt x="1058734" y="4926404"/>
                  <a:pt x="1028786" y="4936519"/>
                </a:cubicBezTo>
                <a:cubicBezTo>
                  <a:pt x="1017094" y="4940167"/>
                  <a:pt x="1009701" y="4937848"/>
                  <a:pt x="1003186" y="4930116"/>
                </a:cubicBezTo>
                <a:cubicBezTo>
                  <a:pt x="994684" y="4920948"/>
                  <a:pt x="984196" y="4910344"/>
                  <a:pt x="971071" y="4915982"/>
                </a:cubicBezTo>
                <a:cubicBezTo>
                  <a:pt x="943109" y="4927533"/>
                  <a:pt x="917232" y="4919417"/>
                  <a:pt x="893390" y="4902186"/>
                </a:cubicBezTo>
                <a:cubicBezTo>
                  <a:pt x="857903" y="4878053"/>
                  <a:pt x="818623" y="4873863"/>
                  <a:pt x="779523" y="4892486"/>
                </a:cubicBezTo>
                <a:cubicBezTo>
                  <a:pt x="764688" y="4898400"/>
                  <a:pt x="759005" y="4895805"/>
                  <a:pt x="756512" y="4880393"/>
                </a:cubicBezTo>
                <a:cubicBezTo>
                  <a:pt x="755681" y="4875257"/>
                  <a:pt x="754851" y="4870119"/>
                  <a:pt x="752586" y="4866971"/>
                </a:cubicBezTo>
                <a:cubicBezTo>
                  <a:pt x="724542" y="4834605"/>
                  <a:pt x="696774" y="4803951"/>
                  <a:pt x="649221" y="4802856"/>
                </a:cubicBezTo>
                <a:cubicBezTo>
                  <a:pt x="638685" y="4802803"/>
                  <a:pt x="639564" y="4797389"/>
                  <a:pt x="641876" y="4789987"/>
                </a:cubicBezTo>
                <a:cubicBezTo>
                  <a:pt x="643032" y="4786285"/>
                  <a:pt x="645898" y="4782307"/>
                  <a:pt x="648764" y="4778330"/>
                </a:cubicBezTo>
                <a:cubicBezTo>
                  <a:pt x="654496" y="4770374"/>
                  <a:pt x="660505" y="4764130"/>
                  <a:pt x="652003" y="4754962"/>
                </a:cubicBezTo>
                <a:cubicBezTo>
                  <a:pt x="645212" y="4745517"/>
                  <a:pt x="637770" y="4753750"/>
                  <a:pt x="629498" y="4756844"/>
                </a:cubicBezTo>
                <a:cubicBezTo>
                  <a:pt x="613230" y="4764748"/>
                  <a:pt x="595251" y="4772927"/>
                  <a:pt x="579910" y="4764864"/>
                </a:cubicBezTo>
                <a:cubicBezTo>
                  <a:pt x="560872" y="4755643"/>
                  <a:pt x="553153" y="4762163"/>
                  <a:pt x="543399" y="4777798"/>
                </a:cubicBezTo>
                <a:cubicBezTo>
                  <a:pt x="540533" y="4781776"/>
                  <a:pt x="537667" y="4785754"/>
                  <a:pt x="532815" y="4788295"/>
                </a:cubicBezTo>
                <a:cubicBezTo>
                  <a:pt x="528515" y="4794263"/>
                  <a:pt x="523663" y="4796805"/>
                  <a:pt x="515715" y="4791062"/>
                </a:cubicBezTo>
                <a:cubicBezTo>
                  <a:pt x="509754" y="4786754"/>
                  <a:pt x="508647" y="4779904"/>
                  <a:pt x="512946" y="4773937"/>
                </a:cubicBezTo>
                <a:cubicBezTo>
                  <a:pt x="516967" y="4766257"/>
                  <a:pt x="517569" y="4759132"/>
                  <a:pt x="523579" y="4752888"/>
                </a:cubicBezTo>
                <a:cubicBezTo>
                  <a:pt x="526721" y="4750623"/>
                  <a:pt x="529864" y="4748357"/>
                  <a:pt x="527324" y="4743496"/>
                </a:cubicBezTo>
                <a:cubicBezTo>
                  <a:pt x="525060" y="4740348"/>
                  <a:pt x="520207" y="4742890"/>
                  <a:pt x="516788" y="4743444"/>
                </a:cubicBezTo>
                <a:cubicBezTo>
                  <a:pt x="511658" y="4744273"/>
                  <a:pt x="508238" y="4744827"/>
                  <a:pt x="505372" y="4748805"/>
                </a:cubicBezTo>
                <a:cubicBezTo>
                  <a:pt x="502506" y="4752781"/>
                  <a:pt x="499086" y="4753335"/>
                  <a:pt x="495113" y="4750463"/>
                </a:cubicBezTo>
                <a:cubicBezTo>
                  <a:pt x="473257" y="4734669"/>
                  <a:pt x="449643" y="4729702"/>
                  <a:pt x="424271" y="4735562"/>
                </a:cubicBezTo>
                <a:cubicBezTo>
                  <a:pt x="412579" y="4739210"/>
                  <a:pt x="400609" y="4741146"/>
                  <a:pt x="388363" y="4741370"/>
                </a:cubicBezTo>
                <a:cubicBezTo>
                  <a:pt x="381523" y="4742475"/>
                  <a:pt x="371263" y="4744135"/>
                  <a:pt x="366459" y="4736126"/>
                </a:cubicBezTo>
                <a:cubicBezTo>
                  <a:pt x="363642" y="4729553"/>
                  <a:pt x="371360" y="4723033"/>
                  <a:pt x="375659" y="4717066"/>
                </a:cubicBezTo>
                <a:cubicBezTo>
                  <a:pt x="378525" y="4713088"/>
                  <a:pt x="381668" y="4710822"/>
                  <a:pt x="384534" y="4706845"/>
                </a:cubicBezTo>
                <a:cubicBezTo>
                  <a:pt x="387399" y="4702867"/>
                  <a:pt x="395396" y="4698060"/>
                  <a:pt x="390868" y="4691763"/>
                </a:cubicBezTo>
                <a:cubicBezTo>
                  <a:pt x="388050" y="4685189"/>
                  <a:pt x="379501" y="4686573"/>
                  <a:pt x="372938" y="4689392"/>
                </a:cubicBezTo>
                <a:cubicBezTo>
                  <a:pt x="357549" y="4691880"/>
                  <a:pt x="345025" y="4690392"/>
                  <a:pt x="328528" y="4686030"/>
                </a:cubicBezTo>
                <a:cubicBezTo>
                  <a:pt x="291560" y="4674437"/>
                  <a:pt x="274135" y="4686040"/>
                  <a:pt x="265995" y="4722501"/>
                </a:cubicBezTo>
                <a:cubicBezTo>
                  <a:pt x="263081" y="4737030"/>
                  <a:pt x="255640" y="4745263"/>
                  <a:pt x="241683" y="4745763"/>
                </a:cubicBezTo>
                <a:cubicBezTo>
                  <a:pt x="236421" y="4713226"/>
                  <a:pt x="231436" y="4682404"/>
                  <a:pt x="226174" y="4649868"/>
                </a:cubicBezTo>
                <a:cubicBezTo>
                  <a:pt x="249836" y="4644284"/>
                  <a:pt x="253581" y="4634892"/>
                  <a:pt x="244249" y="4620587"/>
                </a:cubicBezTo>
                <a:cubicBezTo>
                  <a:pt x="241709" y="4615726"/>
                  <a:pt x="234314" y="4613407"/>
                  <a:pt x="236904" y="4607717"/>
                </a:cubicBezTo>
                <a:cubicBezTo>
                  <a:pt x="241203" y="4601751"/>
                  <a:pt x="248319" y="4602357"/>
                  <a:pt x="253726" y="4603239"/>
                </a:cubicBezTo>
                <a:cubicBezTo>
                  <a:pt x="258856" y="4602410"/>
                  <a:pt x="262552" y="4603568"/>
                  <a:pt x="266249" y="4604728"/>
                </a:cubicBezTo>
                <a:cubicBezTo>
                  <a:pt x="277063" y="4606493"/>
                  <a:pt x="281915" y="4603952"/>
                  <a:pt x="281687" y="4591688"/>
                </a:cubicBezTo>
                <a:cubicBezTo>
                  <a:pt x="282289" y="4584562"/>
                  <a:pt x="285757" y="4573458"/>
                  <a:pt x="295138" y="4577213"/>
                </a:cubicBezTo>
                <a:cubicBezTo>
                  <a:pt x="307938" y="4580414"/>
                  <a:pt x="319907" y="4578478"/>
                  <a:pt x="332154" y="4578255"/>
                </a:cubicBezTo>
                <a:cubicBezTo>
                  <a:pt x="342690" y="4578309"/>
                  <a:pt x="355213" y="4579797"/>
                  <a:pt x="366629" y="4574436"/>
                </a:cubicBezTo>
                <a:cubicBezTo>
                  <a:pt x="376335" y="4569353"/>
                  <a:pt x="387750" y="4563993"/>
                  <a:pt x="376432" y="4548251"/>
                </a:cubicBezTo>
                <a:cubicBezTo>
                  <a:pt x="372180" y="4543667"/>
                  <a:pt x="375047" y="4539689"/>
                  <a:pt x="381610" y="4536870"/>
                </a:cubicBezTo>
                <a:cubicBezTo>
                  <a:pt x="407258" y="4532722"/>
                  <a:pt x="416916" y="4538188"/>
                  <a:pt x="422779" y="4563598"/>
                </a:cubicBezTo>
                <a:cubicBezTo>
                  <a:pt x="424164" y="4572161"/>
                  <a:pt x="426982" y="4578733"/>
                  <a:pt x="434376" y="4581053"/>
                </a:cubicBezTo>
                <a:cubicBezTo>
                  <a:pt x="447176" y="4584254"/>
                  <a:pt x="459700" y="4585742"/>
                  <a:pt x="472825" y="4580106"/>
                </a:cubicBezTo>
                <a:cubicBezTo>
                  <a:pt x="476245" y="4579553"/>
                  <a:pt x="476847" y="4572426"/>
                  <a:pt x="474583" y="4569278"/>
                </a:cubicBezTo>
                <a:cubicBezTo>
                  <a:pt x="473752" y="4564141"/>
                  <a:pt x="472644" y="4557292"/>
                  <a:pt x="475510" y="4553313"/>
                </a:cubicBezTo>
                <a:cubicBezTo>
                  <a:pt x="479809" y="4547347"/>
                  <a:pt x="484711" y="4534254"/>
                  <a:pt x="491502" y="4543699"/>
                </a:cubicBezTo>
                <a:cubicBezTo>
                  <a:pt x="508228" y="4560323"/>
                  <a:pt x="525327" y="4557557"/>
                  <a:pt x="544136" y="4554515"/>
                </a:cubicBezTo>
                <a:cubicBezTo>
                  <a:pt x="554673" y="4554568"/>
                  <a:pt x="565209" y="4554621"/>
                  <a:pt x="575144" y="4561801"/>
                </a:cubicBezTo>
                <a:cubicBezTo>
                  <a:pt x="612616" y="4587370"/>
                  <a:pt x="637989" y="4581509"/>
                  <a:pt x="655835" y="4539964"/>
                </a:cubicBezTo>
                <a:cubicBezTo>
                  <a:pt x="661013" y="4528584"/>
                  <a:pt x="669008" y="4523776"/>
                  <a:pt x="679220" y="4532668"/>
                </a:cubicBezTo>
                <a:cubicBezTo>
                  <a:pt x="703062" y="4549899"/>
                  <a:pt x="729819" y="4552600"/>
                  <a:pt x="757455" y="4549888"/>
                </a:cubicBezTo>
                <a:cubicBezTo>
                  <a:pt x="771411" y="4549388"/>
                  <a:pt x="784813" y="4545464"/>
                  <a:pt x="800480" y="4544687"/>
                </a:cubicBezTo>
                <a:cubicBezTo>
                  <a:pt x="826683" y="4543964"/>
                  <a:pt x="848911" y="4540369"/>
                  <a:pt x="854186" y="4507886"/>
                </a:cubicBezTo>
                <a:cubicBezTo>
                  <a:pt x="856125" y="4519874"/>
                  <a:pt x="855799" y="4528711"/>
                  <a:pt x="862591" y="4538156"/>
                </a:cubicBezTo>
                <a:cubicBezTo>
                  <a:pt x="869937" y="4551026"/>
                  <a:pt x="882737" y="4554228"/>
                  <a:pt x="894707" y="4552292"/>
                </a:cubicBezTo>
                <a:cubicBezTo>
                  <a:pt x="908109" y="4548368"/>
                  <a:pt x="897620" y="4537763"/>
                  <a:pt x="898222" y="4530637"/>
                </a:cubicBezTo>
                <a:cubicBezTo>
                  <a:pt x="898271" y="4520086"/>
                  <a:pt x="904003" y="4512130"/>
                  <a:pt x="915093" y="4515608"/>
                </a:cubicBezTo>
                <a:cubicBezTo>
                  <a:pt x="929880" y="4520245"/>
                  <a:pt x="941850" y="4518309"/>
                  <a:pt x="956962" y="4514108"/>
                </a:cubicBezTo>
                <a:cubicBezTo>
                  <a:pt x="974940" y="4505929"/>
                  <a:pt x="993750" y="4502887"/>
                  <a:pt x="1013064" y="4513821"/>
                </a:cubicBezTo>
                <a:cubicBezTo>
                  <a:pt x="1024709" y="4520723"/>
                  <a:pt x="1034691" y="4517352"/>
                  <a:pt x="1041856" y="4507407"/>
                </a:cubicBezTo>
                <a:cubicBezTo>
                  <a:pt x="1046155" y="4501441"/>
                  <a:pt x="1050454" y="4495474"/>
                  <a:pt x="1053320" y="4491496"/>
                </a:cubicBezTo>
                <a:cubicBezTo>
                  <a:pt x="1060761" y="4483264"/>
                  <a:pt x="1063953" y="4470447"/>
                  <a:pt x="1074766" y="4472212"/>
                </a:cubicBezTo>
                <a:cubicBezTo>
                  <a:pt x="1085579" y="4473978"/>
                  <a:pt x="1085809" y="4486241"/>
                  <a:pt x="1087194" y="4494804"/>
                </a:cubicBezTo>
                <a:cubicBezTo>
                  <a:pt x="1088579" y="4503366"/>
                  <a:pt x="1094864" y="4498834"/>
                  <a:pt x="1100270" y="4499718"/>
                </a:cubicBezTo>
                <a:cubicBezTo>
                  <a:pt x="1105400" y="4498889"/>
                  <a:pt x="1110530" y="4498058"/>
                  <a:pt x="1107712" y="4491485"/>
                </a:cubicBezTo>
                <a:cubicBezTo>
                  <a:pt x="1101246" y="4473201"/>
                  <a:pt x="1110674" y="4466405"/>
                  <a:pt x="1125787" y="4462204"/>
                </a:cubicBezTo>
                <a:cubicBezTo>
                  <a:pt x="1140899" y="4458003"/>
                  <a:pt x="1141502" y="4450876"/>
                  <a:pt x="1129303" y="4440549"/>
                </a:cubicBezTo>
                <a:cubicBezTo>
                  <a:pt x="1127040" y="4437401"/>
                  <a:pt x="1121633" y="4436518"/>
                  <a:pt x="1116226" y="4435635"/>
                </a:cubicBezTo>
                <a:cubicBezTo>
                  <a:pt x="1068445" y="4422276"/>
                  <a:pt x="1018906" y="4419745"/>
                  <a:pt x="968487" y="4422628"/>
                </a:cubicBezTo>
                <a:cubicBezTo>
                  <a:pt x="928327" y="4423851"/>
                  <a:pt x="891035" y="4421097"/>
                  <a:pt x="854392" y="4400664"/>
                </a:cubicBezTo>
                <a:cubicBezTo>
                  <a:pt x="833091" y="4388294"/>
                  <a:pt x="816088" y="4369958"/>
                  <a:pt x="800518" y="4349632"/>
                </a:cubicBezTo>
                <a:cubicBezTo>
                  <a:pt x="791872" y="4372118"/>
                  <a:pt x="783600" y="4375212"/>
                  <a:pt x="763731" y="4360854"/>
                </a:cubicBezTo>
                <a:cubicBezTo>
                  <a:pt x="757770" y="4356546"/>
                  <a:pt x="752966" y="4348537"/>
                  <a:pt x="753291" y="4339698"/>
                </a:cubicBezTo>
                <a:cubicBezTo>
                  <a:pt x="752508" y="4324010"/>
                  <a:pt x="739708" y="4320809"/>
                  <a:pt x="727461" y="4321032"/>
                </a:cubicBezTo>
                <a:cubicBezTo>
                  <a:pt x="714938" y="4319543"/>
                  <a:pt x="711193" y="4328935"/>
                  <a:pt x="707448" y="4338326"/>
                </a:cubicBezTo>
                <a:cubicBezTo>
                  <a:pt x="705413" y="4347441"/>
                  <a:pt x="707075" y="4357716"/>
                  <a:pt x="698476" y="4369649"/>
                </a:cubicBezTo>
                <a:cubicBezTo>
                  <a:pt x="700283" y="4348271"/>
                  <a:pt x="689192" y="4344793"/>
                  <a:pt x="674959" y="4343580"/>
                </a:cubicBezTo>
                <a:cubicBezTo>
                  <a:pt x="662712" y="4343804"/>
                  <a:pt x="647649" y="4337454"/>
                  <a:pt x="647697" y="4326903"/>
                </a:cubicBezTo>
                <a:cubicBezTo>
                  <a:pt x="648071" y="4307513"/>
                  <a:pt x="646735" y="4288401"/>
                  <a:pt x="656212" y="4271054"/>
                </a:cubicBezTo>
                <a:cubicBezTo>
                  <a:pt x="661667" y="4261385"/>
                  <a:pt x="668229" y="4258566"/>
                  <a:pt x="680475" y="4258343"/>
                </a:cubicBezTo>
                <a:cubicBezTo>
                  <a:pt x="689579" y="4260385"/>
                  <a:pt x="693553" y="4263257"/>
                  <a:pt x="693504" y="4273808"/>
                </a:cubicBezTo>
                <a:cubicBezTo>
                  <a:pt x="694613" y="4280658"/>
                  <a:pt x="700296" y="4283253"/>
                  <a:pt x="705426" y="4282423"/>
                </a:cubicBezTo>
                <a:cubicBezTo>
                  <a:pt x="725667" y="4277392"/>
                  <a:pt x="739299" y="4285731"/>
                  <a:pt x="753207" y="4295782"/>
                </a:cubicBezTo>
                <a:cubicBezTo>
                  <a:pt x="766838" y="4304120"/>
                  <a:pt x="781071" y="4305333"/>
                  <a:pt x="791102" y="4291411"/>
                </a:cubicBezTo>
                <a:cubicBezTo>
                  <a:pt x="798267" y="4281465"/>
                  <a:pt x="802241" y="4284337"/>
                  <a:pt x="802193" y="4294889"/>
                </a:cubicBezTo>
                <a:cubicBezTo>
                  <a:pt x="803300" y="4301738"/>
                  <a:pt x="806998" y="4302898"/>
                  <a:pt x="814391" y="4305216"/>
                </a:cubicBezTo>
                <a:cubicBezTo>
                  <a:pt x="845121" y="4310790"/>
                  <a:pt x="875900" y="4305811"/>
                  <a:pt x="903307" y="4290836"/>
                </a:cubicBezTo>
                <a:cubicBezTo>
                  <a:pt x="917588" y="4281497"/>
                  <a:pt x="932978" y="4279009"/>
                  <a:pt x="948921" y="4279944"/>
                </a:cubicBezTo>
                <a:cubicBezTo>
                  <a:pt x="963154" y="4281157"/>
                  <a:pt x="976508" y="4287784"/>
                  <a:pt x="988152" y="4294686"/>
                </a:cubicBezTo>
                <a:cubicBezTo>
                  <a:pt x="994113" y="4298993"/>
                  <a:pt x="998640" y="4305290"/>
                  <a:pt x="1006359" y="4298771"/>
                </a:cubicBezTo>
                <a:cubicBezTo>
                  <a:pt x="1014078" y="4292250"/>
                  <a:pt x="1012971" y="4285401"/>
                  <a:pt x="1009876" y="4277116"/>
                </a:cubicBezTo>
                <a:cubicBezTo>
                  <a:pt x="1007058" y="4270543"/>
                  <a:pt x="1002808" y="4265959"/>
                  <a:pt x="1003410" y="4258832"/>
                </a:cubicBezTo>
                <a:cubicBezTo>
                  <a:pt x="1000363" y="4239995"/>
                  <a:pt x="990429" y="4232816"/>
                  <a:pt x="972775" y="4232157"/>
                </a:cubicBezTo>
                <a:cubicBezTo>
                  <a:pt x="940889" y="4230285"/>
                  <a:pt x="912146" y="4226148"/>
                  <a:pt x="881415" y="4220575"/>
                </a:cubicBezTo>
                <a:cubicBezTo>
                  <a:pt x="862932" y="4214777"/>
                  <a:pt x="859837" y="4206492"/>
                  <a:pt x="869591" y="4190857"/>
                </a:cubicBezTo>
                <a:cubicBezTo>
                  <a:pt x="871301" y="4190581"/>
                  <a:pt x="871024" y="4188868"/>
                  <a:pt x="870747" y="4187155"/>
                </a:cubicBezTo>
                <a:cubicBezTo>
                  <a:pt x="871398" y="4169479"/>
                  <a:pt x="881705" y="4157269"/>
                  <a:pt x="892290" y="4146771"/>
                </a:cubicBezTo>
                <a:cubicBezTo>
                  <a:pt x="899732" y="4138539"/>
                  <a:pt x="903706" y="4141410"/>
                  <a:pt x="906523" y="4147984"/>
                </a:cubicBezTo>
                <a:cubicBezTo>
                  <a:pt x="912436" y="4162841"/>
                  <a:pt x="904994" y="4171074"/>
                  <a:pt x="891591" y="4174998"/>
                </a:cubicBezTo>
                <a:cubicBezTo>
                  <a:pt x="896395" y="4183007"/>
                  <a:pt x="902633" y="4189027"/>
                  <a:pt x="911182" y="4187646"/>
                </a:cubicBezTo>
                <a:cubicBezTo>
                  <a:pt x="916312" y="4186816"/>
                  <a:pt x="916915" y="4179689"/>
                  <a:pt x="917794" y="4174275"/>
                </a:cubicBezTo>
                <a:cubicBezTo>
                  <a:pt x="920479" y="4147483"/>
                  <a:pt x="926488" y="4141241"/>
                  <a:pt x="952414" y="4138804"/>
                </a:cubicBezTo>
                <a:cubicBezTo>
                  <a:pt x="976907" y="4138357"/>
                  <a:pt x="1002556" y="4134209"/>
                  <a:pt x="1025941" y="4126913"/>
                </a:cubicBezTo>
                <a:cubicBezTo>
                  <a:pt x="1057598" y="4116522"/>
                  <a:pt x="1065546" y="4122266"/>
                  <a:pt x="1065678" y="4155630"/>
                </a:cubicBezTo>
                <a:cubicBezTo>
                  <a:pt x="1065955" y="4157343"/>
                  <a:pt x="1066232" y="4159056"/>
                  <a:pt x="1066509" y="4160768"/>
                </a:cubicBezTo>
                <a:cubicBezTo>
                  <a:pt x="1065630" y="4166181"/>
                  <a:pt x="1061609" y="4173861"/>
                  <a:pt x="1070712" y="4175902"/>
                </a:cubicBezTo>
                <a:cubicBezTo>
                  <a:pt x="1079538" y="4176233"/>
                  <a:pt x="1088642" y="4178275"/>
                  <a:pt x="1092110" y="4167170"/>
                </a:cubicBezTo>
                <a:cubicBezTo>
                  <a:pt x="1094422" y="4159768"/>
                  <a:pt x="1097011" y="4154078"/>
                  <a:pt x="1097613" y="4146951"/>
                </a:cubicBezTo>
                <a:cubicBezTo>
                  <a:pt x="1102791" y="4135571"/>
                  <a:pt x="1109354" y="4132752"/>
                  <a:pt x="1120722" y="4137943"/>
                </a:cubicBezTo>
                <a:cubicBezTo>
                  <a:pt x="1131812" y="4141420"/>
                  <a:pt x="1131486" y="4150259"/>
                  <a:pt x="1125755" y="4158215"/>
                </a:cubicBezTo>
                <a:cubicBezTo>
                  <a:pt x="1124598" y="4161917"/>
                  <a:pt x="1123165" y="4163906"/>
                  <a:pt x="1122009" y="4167606"/>
                </a:cubicBezTo>
                <a:cubicBezTo>
                  <a:pt x="1119143" y="4171584"/>
                  <a:pt x="1119975" y="4176722"/>
                  <a:pt x="1123948" y="4179593"/>
                </a:cubicBezTo>
                <a:cubicBezTo>
                  <a:pt x="1129631" y="4182188"/>
                  <a:pt x="1130511" y="4176774"/>
                  <a:pt x="1133654" y="4174509"/>
                </a:cubicBezTo>
                <a:cubicBezTo>
                  <a:pt x="1139663" y="4168266"/>
                  <a:pt x="1143684" y="4160586"/>
                  <a:pt x="1145720" y="4151472"/>
                </a:cubicBezTo>
                <a:cubicBezTo>
                  <a:pt x="1154089" y="4127275"/>
                  <a:pt x="1163795" y="4122191"/>
                  <a:pt x="1187963" y="4130582"/>
                </a:cubicBezTo>
                <a:cubicBezTo>
                  <a:pt x="1199052" y="4134060"/>
                  <a:pt x="1210420" y="4139251"/>
                  <a:pt x="1221510" y="4142728"/>
                </a:cubicBezTo>
                <a:cubicBezTo>
                  <a:pt x="1228904" y="4145048"/>
                  <a:pt x="1237730" y="4145377"/>
                  <a:pt x="1243185" y="4135708"/>
                </a:cubicBezTo>
                <a:cubicBezTo>
                  <a:pt x="1250074" y="4124052"/>
                  <a:pt x="1253264" y="4111235"/>
                  <a:pt x="1270640" y="4110182"/>
                </a:cubicBezTo>
                <a:lnTo>
                  <a:pt x="1282876" y="4108797"/>
                </a:lnTo>
                <a:lnTo>
                  <a:pt x="1286576" y="4097017"/>
                </a:lnTo>
                <a:cubicBezTo>
                  <a:pt x="1288993" y="4091741"/>
                  <a:pt x="1291968" y="4087272"/>
                  <a:pt x="1295439" y="4084293"/>
                </a:cubicBezTo>
                <a:cubicBezTo>
                  <a:pt x="1313289" y="4070389"/>
                  <a:pt x="1331138" y="4080320"/>
                  <a:pt x="1345022" y="4088265"/>
                </a:cubicBezTo>
                <a:cubicBezTo>
                  <a:pt x="1364855" y="4100182"/>
                  <a:pt x="1386671" y="4108127"/>
                  <a:pt x="1410471" y="4108127"/>
                </a:cubicBezTo>
                <a:cubicBezTo>
                  <a:pt x="1424354" y="4108127"/>
                  <a:pt x="1440221" y="4108127"/>
                  <a:pt x="1456087" y="4108127"/>
                </a:cubicBezTo>
                <a:cubicBezTo>
                  <a:pt x="1472450" y="4108127"/>
                  <a:pt x="1488688" y="4108748"/>
                  <a:pt x="1504648" y="4110424"/>
                </a:cubicBezTo>
                <a:lnTo>
                  <a:pt x="1547867" y="4118376"/>
                </a:lnTo>
                <a:lnTo>
                  <a:pt x="1565813" y="4109890"/>
                </a:lnTo>
                <a:lnTo>
                  <a:pt x="1580766" y="4100198"/>
                </a:lnTo>
                <a:lnTo>
                  <a:pt x="1565424" y="4094947"/>
                </a:lnTo>
                <a:cubicBezTo>
                  <a:pt x="1530228" y="4076440"/>
                  <a:pt x="1493627" y="4076689"/>
                  <a:pt x="1459577" y="4097923"/>
                </a:cubicBezTo>
                <a:cubicBezTo>
                  <a:pt x="1446536" y="4104920"/>
                  <a:pt x="1441032" y="4103125"/>
                  <a:pt x="1437127" y="4089196"/>
                </a:cubicBezTo>
                <a:cubicBezTo>
                  <a:pt x="1435824" y="4084553"/>
                  <a:pt x="1434522" y="4079910"/>
                  <a:pt x="1432108" y="4077249"/>
                </a:cubicBezTo>
                <a:cubicBezTo>
                  <a:pt x="1402903" y="4050384"/>
                  <a:pt x="1374133" y="4025067"/>
                  <a:pt x="1330239" y="4029031"/>
                </a:cubicBezTo>
                <a:cubicBezTo>
                  <a:pt x="1320533" y="4030083"/>
                  <a:pt x="1320775" y="4025007"/>
                  <a:pt x="1322130" y="4017950"/>
                </a:cubicBezTo>
                <a:cubicBezTo>
                  <a:pt x="1322807" y="4014421"/>
                  <a:pt x="1325030" y="4010459"/>
                  <a:pt x="1327252" y="4006497"/>
                </a:cubicBezTo>
                <a:cubicBezTo>
                  <a:pt x="1331697" y="3998573"/>
                  <a:pt x="1336577" y="3992196"/>
                  <a:pt x="1327791" y="3984645"/>
                </a:cubicBezTo>
                <a:cubicBezTo>
                  <a:pt x="1320552" y="3976660"/>
                  <a:pt x="1314560" y="3985017"/>
                  <a:pt x="1307268" y="3988732"/>
                </a:cubicBezTo>
                <a:cubicBezTo>
                  <a:pt x="1293116" y="3997709"/>
                  <a:pt x="1277419" y="4007119"/>
                  <a:pt x="1262452" y="4001302"/>
                </a:cubicBezTo>
                <a:cubicBezTo>
                  <a:pt x="1243960" y="3994802"/>
                  <a:pt x="1237536" y="4001613"/>
                  <a:pt x="1230190" y="4017027"/>
                </a:cubicBezTo>
                <a:cubicBezTo>
                  <a:pt x="1227968" y="4020989"/>
                  <a:pt x="1225746" y="4024951"/>
                  <a:pt x="1221544" y="4027799"/>
                </a:cubicBezTo>
                <a:cubicBezTo>
                  <a:pt x="1218210" y="4033741"/>
                  <a:pt x="1214007" y="4036589"/>
                  <a:pt x="1206089" y="4032133"/>
                </a:cubicBezTo>
                <a:cubicBezTo>
                  <a:pt x="1200153" y="4028790"/>
                  <a:pt x="1198415" y="4022601"/>
                  <a:pt x="1201749" y="4016657"/>
                </a:cubicBezTo>
                <a:cubicBezTo>
                  <a:pt x="1204649" y="4009165"/>
                  <a:pt x="1204459" y="4002542"/>
                  <a:pt x="1209338" y="3996166"/>
                </a:cubicBezTo>
                <a:cubicBezTo>
                  <a:pt x="1211994" y="3993750"/>
                  <a:pt x="1214651" y="3991337"/>
                  <a:pt x="1211803" y="3987128"/>
                </a:cubicBezTo>
                <a:cubicBezTo>
                  <a:pt x="1209391" y="3984467"/>
                  <a:pt x="1205188" y="3987314"/>
                  <a:pt x="1202098" y="3988181"/>
                </a:cubicBezTo>
                <a:cubicBezTo>
                  <a:pt x="1197462" y="3989482"/>
                  <a:pt x="1194371" y="3990348"/>
                  <a:pt x="1192149" y="3994309"/>
                </a:cubicBezTo>
                <a:cubicBezTo>
                  <a:pt x="1189926" y="3998271"/>
                  <a:pt x="1186834" y="3999138"/>
                  <a:pt x="1182875" y="3996910"/>
                </a:cubicBezTo>
                <a:cubicBezTo>
                  <a:pt x="1161103" y="3984655"/>
                  <a:pt x="1138843" y="3982551"/>
                  <a:pt x="1116096" y="3990600"/>
                </a:cubicBezTo>
                <a:cubicBezTo>
                  <a:pt x="1105713" y="3995181"/>
                  <a:pt x="1094896" y="3998214"/>
                  <a:pt x="1083644" y="3999701"/>
                </a:cubicBezTo>
                <a:cubicBezTo>
                  <a:pt x="1077463" y="4001435"/>
                  <a:pt x="1068191" y="4004036"/>
                  <a:pt x="1062929" y="3997164"/>
                </a:cubicBezTo>
                <a:cubicBezTo>
                  <a:pt x="1059648" y="3991408"/>
                  <a:pt x="1066073" y="3984597"/>
                  <a:pt x="1069406" y="3978654"/>
                </a:cubicBezTo>
                <a:cubicBezTo>
                  <a:pt x="1071628" y="3974692"/>
                  <a:pt x="1074286" y="3972278"/>
                  <a:pt x="1076509" y="3968316"/>
                </a:cubicBezTo>
                <a:cubicBezTo>
                  <a:pt x="1078731" y="3964354"/>
                  <a:pt x="1085590" y="3959091"/>
                  <a:pt x="1080764" y="3953768"/>
                </a:cubicBezTo>
                <a:cubicBezTo>
                  <a:pt x="1077482" y="3948011"/>
                  <a:pt x="1069754" y="3950179"/>
                  <a:pt x="1064007" y="3953460"/>
                </a:cubicBezTo>
                <a:cubicBezTo>
                  <a:pt x="1050099" y="3957360"/>
                  <a:pt x="1038413" y="3957299"/>
                  <a:pt x="1022769" y="3955009"/>
                </a:cubicBezTo>
                <a:cubicBezTo>
                  <a:pt x="987522" y="3948202"/>
                  <a:pt x="972693" y="3960707"/>
                  <a:pt x="969011" y="3995127"/>
                </a:cubicBezTo>
                <a:cubicBezTo>
                  <a:pt x="967847" y="4008807"/>
                  <a:pt x="961855" y="4017165"/>
                  <a:pt x="949059" y="4019086"/>
                </a:cubicBezTo>
                <a:cubicBezTo>
                  <a:pt x="940813" y="3989681"/>
                  <a:pt x="932999" y="3961824"/>
                  <a:pt x="924754" y="3932419"/>
                </a:cubicBezTo>
                <a:cubicBezTo>
                  <a:pt x="945954" y="3924804"/>
                  <a:pt x="948420" y="3915766"/>
                  <a:pt x="938332" y="3903571"/>
                </a:cubicBezTo>
                <a:cubicBezTo>
                  <a:pt x="935484" y="3899362"/>
                  <a:pt x="928435" y="3898000"/>
                  <a:pt x="930223" y="3892490"/>
                </a:cubicBezTo>
                <a:cubicBezTo>
                  <a:pt x="933557" y="3886547"/>
                  <a:pt x="940173" y="3886362"/>
                  <a:pt x="945244" y="3886608"/>
                </a:cubicBezTo>
                <a:cubicBezTo>
                  <a:pt x="949879" y="3885308"/>
                  <a:pt x="953404" y="3885988"/>
                  <a:pt x="956930" y="3886670"/>
                </a:cubicBezTo>
                <a:cubicBezTo>
                  <a:pt x="967069" y="3887165"/>
                  <a:pt x="971271" y="3884317"/>
                  <a:pt x="969778" y="3873050"/>
                </a:cubicBezTo>
                <a:cubicBezTo>
                  <a:pt x="969587" y="3866426"/>
                  <a:pt x="971619" y="3855840"/>
                  <a:pt x="980648" y="3858316"/>
                </a:cubicBezTo>
                <a:lnTo>
                  <a:pt x="1012245" y="3855626"/>
                </a:lnTo>
                <a:lnTo>
                  <a:pt x="997346" y="3841601"/>
                </a:lnTo>
                <a:cubicBezTo>
                  <a:pt x="988013" y="3827295"/>
                  <a:pt x="975538" y="3815255"/>
                  <a:pt x="958487" y="3807469"/>
                </a:cubicBezTo>
                <a:cubicBezTo>
                  <a:pt x="943146" y="3799407"/>
                  <a:pt x="927804" y="3791345"/>
                  <a:pt x="916763" y="3777316"/>
                </a:cubicBezTo>
                <a:cubicBezTo>
                  <a:pt x="909273" y="3796100"/>
                  <a:pt x="922855" y="3814989"/>
                  <a:pt x="915365" y="3833772"/>
                </a:cubicBezTo>
                <a:cubicBezTo>
                  <a:pt x="896376" y="3814000"/>
                  <a:pt x="896376" y="3814000"/>
                  <a:pt x="874376" y="3829859"/>
                </a:cubicBezTo>
                <a:cubicBezTo>
                  <a:pt x="864670" y="3834943"/>
                  <a:pt x="858107" y="3837761"/>
                  <a:pt x="847016" y="3834283"/>
                </a:cubicBezTo>
                <a:cubicBezTo>
                  <a:pt x="817719" y="3826721"/>
                  <a:pt x="788975" y="3822583"/>
                  <a:pt x="760233" y="3818446"/>
                </a:cubicBezTo>
                <a:cubicBezTo>
                  <a:pt x="672015" y="3804598"/>
                  <a:pt x="583749" y="3801301"/>
                  <a:pt x="496411" y="3782040"/>
                </a:cubicBezTo>
                <a:cubicBezTo>
                  <a:pt x="489295" y="3781433"/>
                  <a:pt x="479035" y="3783092"/>
                  <a:pt x="477650" y="3774530"/>
                </a:cubicBezTo>
                <a:cubicBezTo>
                  <a:pt x="474556" y="3766245"/>
                  <a:pt x="482551" y="3761438"/>
                  <a:pt x="486850" y="3755470"/>
                </a:cubicBezTo>
                <a:cubicBezTo>
                  <a:pt x="491426" y="3751216"/>
                  <a:pt x="497712" y="3746684"/>
                  <a:pt x="493184" y="3740389"/>
                </a:cubicBezTo>
                <a:cubicBezTo>
                  <a:pt x="490090" y="3732103"/>
                  <a:pt x="482696" y="3729784"/>
                  <a:pt x="475580" y="3729178"/>
                </a:cubicBezTo>
                <a:cubicBezTo>
                  <a:pt x="470450" y="3730007"/>
                  <a:pt x="465320" y="3730837"/>
                  <a:pt x="460190" y="3731667"/>
                </a:cubicBezTo>
                <a:cubicBezTo>
                  <a:pt x="435974" y="3733826"/>
                  <a:pt x="420079" y="3722339"/>
                  <a:pt x="416202" y="3698365"/>
                </a:cubicBezTo>
                <a:cubicBezTo>
                  <a:pt x="414818" y="3689803"/>
                  <a:pt x="413433" y="3681241"/>
                  <a:pt x="415468" y="3672127"/>
                </a:cubicBezTo>
                <a:cubicBezTo>
                  <a:pt x="415516" y="3661575"/>
                  <a:pt x="407845" y="3657544"/>
                  <a:pt x="398140" y="3662628"/>
                </a:cubicBezTo>
                <a:cubicBezTo>
                  <a:pt x="380162" y="3670808"/>
                  <a:pt x="373827" y="3685889"/>
                  <a:pt x="379415" y="3709587"/>
                </a:cubicBezTo>
                <a:cubicBezTo>
                  <a:pt x="365230" y="3697823"/>
                  <a:pt x="354742" y="3687218"/>
                  <a:pt x="347396" y="3674350"/>
                </a:cubicBezTo>
                <a:cubicBezTo>
                  <a:pt x="340051" y="3661480"/>
                  <a:pt x="340196" y="3629826"/>
                  <a:pt x="350503" y="3617616"/>
                </a:cubicBezTo>
                <a:cubicBezTo>
                  <a:pt x="363955" y="3603141"/>
                  <a:pt x="380728" y="3609214"/>
                  <a:pt x="393806" y="3614128"/>
                </a:cubicBezTo>
                <a:cubicBezTo>
                  <a:pt x="412566" y="3621637"/>
                  <a:pt x="432484" y="3625445"/>
                  <a:pt x="453002" y="3622127"/>
                </a:cubicBezTo>
                <a:cubicBezTo>
                  <a:pt x="464972" y="3620190"/>
                  <a:pt x="478652" y="3617978"/>
                  <a:pt x="492330" y="3615766"/>
                </a:cubicBezTo>
                <a:cubicBezTo>
                  <a:pt x="548758" y="3606640"/>
                  <a:pt x="604860" y="3606353"/>
                  <a:pt x="655965" y="3640260"/>
                </a:cubicBezTo>
                <a:cubicBezTo>
                  <a:pt x="675557" y="3652906"/>
                  <a:pt x="684986" y="3646111"/>
                  <a:pt x="690212" y="3624178"/>
                </a:cubicBezTo>
                <a:cubicBezTo>
                  <a:pt x="691368" y="3620478"/>
                  <a:pt x="687117" y="3615893"/>
                  <a:pt x="691969" y="3613351"/>
                </a:cubicBezTo>
                <a:cubicBezTo>
                  <a:pt x="697100" y="3612522"/>
                  <a:pt x="701074" y="3615393"/>
                  <a:pt x="703338" y="3618542"/>
                </a:cubicBezTo>
                <a:cubicBezTo>
                  <a:pt x="705601" y="3621690"/>
                  <a:pt x="707865" y="3624838"/>
                  <a:pt x="709852" y="3626274"/>
                </a:cubicBezTo>
                <a:cubicBezTo>
                  <a:pt x="716366" y="3634006"/>
                  <a:pt x="724314" y="3639750"/>
                  <a:pt x="731478" y="3629805"/>
                </a:cubicBezTo>
                <a:cubicBezTo>
                  <a:pt x="740354" y="3619584"/>
                  <a:pt x="726397" y="3620084"/>
                  <a:pt x="722147" y="3615500"/>
                </a:cubicBezTo>
                <a:cubicBezTo>
                  <a:pt x="721869" y="3613787"/>
                  <a:pt x="720160" y="3614064"/>
                  <a:pt x="719882" y="3612352"/>
                </a:cubicBezTo>
                <a:cubicBezTo>
                  <a:pt x="715909" y="3609480"/>
                  <a:pt x="713369" y="3604619"/>
                  <a:pt x="716234" y="3600641"/>
                </a:cubicBezTo>
                <a:cubicBezTo>
                  <a:pt x="718823" y="3594951"/>
                  <a:pt x="722243" y="3594397"/>
                  <a:pt x="727927" y="3596992"/>
                </a:cubicBezTo>
                <a:cubicBezTo>
                  <a:pt x="750107" y="3603949"/>
                  <a:pt x="767809" y="3594057"/>
                  <a:pt x="778442" y="3573009"/>
                </a:cubicBezTo>
                <a:cubicBezTo>
                  <a:pt x="781307" y="3569030"/>
                  <a:pt x="787594" y="3564499"/>
                  <a:pt x="786763" y="3559363"/>
                </a:cubicBezTo>
                <a:cubicBezTo>
                  <a:pt x="783716" y="3540526"/>
                  <a:pt x="761861" y="3524731"/>
                  <a:pt x="745315" y="3530922"/>
                </a:cubicBezTo>
                <a:cubicBezTo>
                  <a:pt x="712225" y="3543302"/>
                  <a:pt x="678906" y="3543419"/>
                  <a:pt x="643924" y="3533261"/>
                </a:cubicBezTo>
                <a:cubicBezTo>
                  <a:pt x="631401" y="3531773"/>
                  <a:pt x="618878" y="3530283"/>
                  <a:pt x="610003" y="3540505"/>
                </a:cubicBezTo>
                <a:cubicBezTo>
                  <a:pt x="602285" y="3547024"/>
                  <a:pt x="598588" y="3545865"/>
                  <a:pt x="595216" y="3535868"/>
                </a:cubicBezTo>
                <a:cubicBezTo>
                  <a:pt x="591290" y="3522445"/>
                  <a:pt x="581356" y="3515266"/>
                  <a:pt x="567123" y="3514053"/>
                </a:cubicBezTo>
                <a:cubicBezTo>
                  <a:pt x="552613" y="3511128"/>
                  <a:pt x="536392" y="3508480"/>
                  <a:pt x="520172" y="3505831"/>
                </a:cubicBezTo>
                <a:cubicBezTo>
                  <a:pt x="505939" y="3504619"/>
                  <a:pt x="499147" y="3495175"/>
                  <a:pt x="498642" y="3481198"/>
                </a:cubicBezTo>
                <a:cubicBezTo>
                  <a:pt x="498365" y="3479486"/>
                  <a:pt x="497811" y="3476061"/>
                  <a:pt x="498968" y="3472360"/>
                </a:cubicBezTo>
                <a:cubicBezTo>
                  <a:pt x="497583" y="3463798"/>
                  <a:pt x="491345" y="3457777"/>
                  <a:pt x="482795" y="3459160"/>
                </a:cubicBezTo>
                <a:cubicBezTo>
                  <a:pt x="475678" y="3458554"/>
                  <a:pt x="477063" y="3467117"/>
                  <a:pt x="478171" y="3473965"/>
                </a:cubicBezTo>
                <a:cubicBezTo>
                  <a:pt x="477569" y="3481092"/>
                  <a:pt x="478677" y="3487942"/>
                  <a:pt x="468694" y="3491314"/>
                </a:cubicBezTo>
                <a:cubicBezTo>
                  <a:pt x="453305" y="3493802"/>
                  <a:pt x="436856" y="3478890"/>
                  <a:pt x="437783" y="3462925"/>
                </a:cubicBezTo>
                <a:cubicBezTo>
                  <a:pt x="436952" y="3457789"/>
                  <a:pt x="439819" y="3453811"/>
                  <a:pt x="435568" y="3449227"/>
                </a:cubicBezTo>
                <a:cubicBezTo>
                  <a:pt x="430438" y="3450057"/>
                  <a:pt x="431269" y="3455193"/>
                  <a:pt x="428126" y="3457458"/>
                </a:cubicBezTo>
                <a:cubicBezTo>
                  <a:pt x="421238" y="3469115"/>
                  <a:pt x="414399" y="3470222"/>
                  <a:pt x="405621" y="3459341"/>
                </a:cubicBezTo>
                <a:cubicBezTo>
                  <a:pt x="394024" y="3441887"/>
                  <a:pt x="378130" y="3430400"/>
                  <a:pt x="362511" y="3420626"/>
                </a:cubicBezTo>
                <a:cubicBezTo>
                  <a:pt x="344630" y="3407704"/>
                  <a:pt x="328180" y="3392792"/>
                  <a:pt x="322593" y="3369094"/>
                </a:cubicBezTo>
                <a:cubicBezTo>
                  <a:pt x="319499" y="3360809"/>
                  <a:pt x="314417" y="3351087"/>
                  <a:pt x="305314" y="3349046"/>
                </a:cubicBezTo>
                <a:cubicBezTo>
                  <a:pt x="268346" y="3337452"/>
                  <a:pt x="251439" y="3298013"/>
                  <a:pt x="215628" y="3282718"/>
                </a:cubicBezTo>
                <a:cubicBezTo>
                  <a:pt x="205971" y="3277252"/>
                  <a:pt x="206296" y="3268414"/>
                  <a:pt x="208331" y="3259298"/>
                </a:cubicBezTo>
                <a:cubicBezTo>
                  <a:pt x="212076" y="3249906"/>
                  <a:pt x="221457" y="3253661"/>
                  <a:pt x="227417" y="3257969"/>
                </a:cubicBezTo>
                <a:cubicBezTo>
                  <a:pt x="239062" y="3264872"/>
                  <a:pt x="249044" y="3261501"/>
                  <a:pt x="258196" y="3252991"/>
                </a:cubicBezTo>
                <a:cubicBezTo>
                  <a:pt x="268780" y="3242493"/>
                  <a:pt x="281906" y="3236856"/>
                  <a:pt x="297295" y="3234368"/>
                </a:cubicBezTo>
                <a:cubicBezTo>
                  <a:pt x="323221" y="3231931"/>
                  <a:pt x="339947" y="3248556"/>
                  <a:pt x="336984" y="3273636"/>
                </a:cubicBezTo>
                <a:cubicBezTo>
                  <a:pt x="336105" y="3279050"/>
                  <a:pt x="335503" y="3286175"/>
                  <a:pt x="336333" y="3291312"/>
                </a:cubicBezTo>
                <a:cubicBezTo>
                  <a:pt x="336611" y="3293025"/>
                  <a:pt x="335178" y="3295014"/>
                  <a:pt x="335178" y="3295014"/>
                </a:cubicBezTo>
                <a:cubicBezTo>
                  <a:pt x="336888" y="3294737"/>
                  <a:pt x="336888" y="3294737"/>
                  <a:pt x="338321" y="3292748"/>
                </a:cubicBezTo>
                <a:cubicBezTo>
                  <a:pt x="345160" y="3291643"/>
                  <a:pt x="350290" y="3290813"/>
                  <a:pt x="357407" y="3291419"/>
                </a:cubicBezTo>
                <a:cubicBezTo>
                  <a:pt x="391281" y="3294727"/>
                  <a:pt x="400709" y="3287931"/>
                  <a:pt x="405707" y="3253736"/>
                </a:cubicBezTo>
                <a:cubicBezTo>
                  <a:pt x="406634" y="3237770"/>
                  <a:pt x="416340" y="3232687"/>
                  <a:pt x="432283" y="3233622"/>
                </a:cubicBezTo>
                <a:cubicBezTo>
                  <a:pt x="444529" y="3233399"/>
                  <a:pt x="452476" y="3239143"/>
                  <a:pt x="461256" y="3250024"/>
                </a:cubicBezTo>
                <a:cubicBezTo>
                  <a:pt x="485603" y="3281230"/>
                  <a:pt x="518272" y="3298789"/>
                  <a:pt x="558985" y="3300992"/>
                </a:cubicBezTo>
                <a:cubicBezTo>
                  <a:pt x="593135" y="3306012"/>
                  <a:pt x="593135" y="3306012"/>
                  <a:pt x="580757" y="3272869"/>
                </a:cubicBezTo>
                <a:cubicBezTo>
                  <a:pt x="574291" y="3254587"/>
                  <a:pt x="576326" y="3245471"/>
                  <a:pt x="590606" y="3236133"/>
                </a:cubicBezTo>
                <a:cubicBezTo>
                  <a:pt x="599891" y="3260989"/>
                  <a:pt x="605852" y="3265296"/>
                  <a:pt x="631777" y="3262861"/>
                </a:cubicBezTo>
                <a:cubicBezTo>
                  <a:pt x="648877" y="3260096"/>
                  <a:pt x="666855" y="3251917"/>
                  <a:pt x="681594" y="3267105"/>
                </a:cubicBezTo>
                <a:cubicBezTo>
                  <a:pt x="681871" y="3268817"/>
                  <a:pt x="683581" y="3268541"/>
                  <a:pt x="685291" y="3268264"/>
                </a:cubicBezTo>
                <a:cubicBezTo>
                  <a:pt x="704702" y="3258096"/>
                  <a:pt x="712469" y="3241025"/>
                  <a:pt x="710578" y="3218487"/>
                </a:cubicBezTo>
                <a:cubicBezTo>
                  <a:pt x="708640" y="3206500"/>
                  <a:pt x="706702" y="3194514"/>
                  <a:pt x="719550" y="3187164"/>
                </a:cubicBezTo>
                <a:cubicBezTo>
                  <a:pt x="720983" y="3185175"/>
                  <a:pt x="725559" y="3180921"/>
                  <a:pt x="726390" y="3186058"/>
                </a:cubicBezTo>
                <a:cubicBezTo>
                  <a:pt x="730315" y="3199480"/>
                  <a:pt x="742561" y="3199257"/>
                  <a:pt x="753652" y="3202735"/>
                </a:cubicBezTo>
                <a:cubicBezTo>
                  <a:pt x="766452" y="3205936"/>
                  <a:pt x="774677" y="3213392"/>
                  <a:pt x="775182" y="3227368"/>
                </a:cubicBezTo>
                <a:cubicBezTo>
                  <a:pt x="775965" y="3243056"/>
                  <a:pt x="784743" y="3253937"/>
                  <a:pt x="799530" y="3258574"/>
                </a:cubicBezTo>
                <a:cubicBezTo>
                  <a:pt x="812884" y="3265200"/>
                  <a:pt x="824023" y="3258128"/>
                  <a:pt x="834608" y="3247629"/>
                </a:cubicBezTo>
                <a:cubicBezTo>
                  <a:pt x="843206" y="3235696"/>
                  <a:pt x="847733" y="3241993"/>
                  <a:pt x="849395" y="3252267"/>
                </a:cubicBezTo>
                <a:cubicBezTo>
                  <a:pt x="851887" y="3267679"/>
                  <a:pt x="861268" y="3271433"/>
                  <a:pt x="874394" y="3265796"/>
                </a:cubicBezTo>
                <a:cubicBezTo>
                  <a:pt x="877814" y="3265243"/>
                  <a:pt x="881233" y="3264689"/>
                  <a:pt x="884376" y="3262425"/>
                </a:cubicBezTo>
                <a:cubicBezTo>
                  <a:pt x="899211" y="3256510"/>
                  <a:pt x="911458" y="3256288"/>
                  <a:pt x="921067" y="3272306"/>
                </a:cubicBezTo>
                <a:cubicBezTo>
                  <a:pt x="932109" y="3286335"/>
                  <a:pt x="948884" y="3292408"/>
                  <a:pt x="964549" y="3291631"/>
                </a:cubicBezTo>
                <a:cubicBezTo>
                  <a:pt x="977073" y="3293120"/>
                  <a:pt x="990752" y="3290908"/>
                  <a:pt x="984286" y="3272625"/>
                </a:cubicBezTo>
                <a:cubicBezTo>
                  <a:pt x="983455" y="3267487"/>
                  <a:pt x="984057" y="3260361"/>
                  <a:pt x="984936" y="3254948"/>
                </a:cubicBezTo>
                <a:cubicBezTo>
                  <a:pt x="982998" y="3242961"/>
                  <a:pt x="986189" y="3230144"/>
                  <a:pt x="977688" y="3220976"/>
                </a:cubicBezTo>
                <a:cubicBezTo>
                  <a:pt x="955555" y="3203469"/>
                  <a:pt x="953388" y="3179218"/>
                  <a:pt x="949234" y="3153532"/>
                </a:cubicBezTo>
                <a:cubicBezTo>
                  <a:pt x="962311" y="3158446"/>
                  <a:pt x="975389" y="3163360"/>
                  <a:pt x="989068" y="3161148"/>
                </a:cubicBezTo>
                <a:cubicBezTo>
                  <a:pt x="1005890" y="3156670"/>
                  <a:pt x="1022110" y="3159318"/>
                  <a:pt x="1037452" y="3167380"/>
                </a:cubicBezTo>
                <a:cubicBezTo>
                  <a:pt x="1050805" y="3174007"/>
                  <a:pt x="1065593" y="3178644"/>
                  <a:pt x="1080379" y="3183282"/>
                </a:cubicBezTo>
                <a:cubicBezTo>
                  <a:pt x="1123308" y="3199183"/>
                  <a:pt x="1169103" y="3211106"/>
                  <a:pt x="1209996" y="3236121"/>
                </a:cubicBezTo>
                <a:cubicBezTo>
                  <a:pt x="1219653" y="3241588"/>
                  <a:pt x="1224230" y="3237334"/>
                  <a:pt x="1226264" y="3228218"/>
                </a:cubicBezTo>
                <a:cubicBezTo>
                  <a:pt x="1227420" y="3224517"/>
                  <a:pt x="1228022" y="3217391"/>
                  <a:pt x="1235140" y="3217998"/>
                </a:cubicBezTo>
                <a:cubicBezTo>
                  <a:pt x="1240546" y="3218880"/>
                  <a:pt x="1241653" y="3225730"/>
                  <a:pt x="1242208" y="3229155"/>
                </a:cubicBezTo>
                <a:cubicBezTo>
                  <a:pt x="1245302" y="3237440"/>
                  <a:pt x="1248119" y="3244013"/>
                  <a:pt x="1255236" y="3244620"/>
                </a:cubicBezTo>
                <a:cubicBezTo>
                  <a:pt x="1264063" y="3244949"/>
                  <a:pt x="1272010" y="3250692"/>
                  <a:pt x="1280837" y="3251022"/>
                </a:cubicBezTo>
                <a:cubicBezTo>
                  <a:pt x="1293360" y="3252511"/>
                  <a:pt x="1296178" y="3259085"/>
                  <a:pt x="1292710" y="3270188"/>
                </a:cubicBezTo>
                <a:cubicBezTo>
                  <a:pt x="1283233" y="3287536"/>
                  <a:pt x="1297466" y="3288748"/>
                  <a:pt x="1308834" y="3293938"/>
                </a:cubicBezTo>
                <a:cubicBezTo>
                  <a:pt x="1323897" y="3300289"/>
                  <a:pt x="1321682" y="3286589"/>
                  <a:pt x="1323994" y="3279186"/>
                </a:cubicBezTo>
                <a:cubicBezTo>
                  <a:pt x="1325151" y="3275485"/>
                  <a:pt x="1324596" y="3272060"/>
                  <a:pt x="1329726" y="3271231"/>
                </a:cubicBezTo>
                <a:cubicBezTo>
                  <a:pt x="1334531" y="3279240"/>
                  <a:pt x="1341045" y="3286972"/>
                  <a:pt x="1344417" y="3296970"/>
                </a:cubicBezTo>
                <a:cubicBezTo>
                  <a:pt x="1348944" y="3303266"/>
                  <a:pt x="1354905" y="3307574"/>
                  <a:pt x="1361745" y="3306468"/>
                </a:cubicBezTo>
                <a:cubicBezTo>
                  <a:pt x="1370294" y="3305085"/>
                  <a:pt x="1368910" y="3296523"/>
                  <a:pt x="1369789" y="3291109"/>
                </a:cubicBezTo>
                <a:cubicBezTo>
                  <a:pt x="1377929" y="3254649"/>
                  <a:pt x="1397064" y="3242768"/>
                  <a:pt x="1433477" y="3250937"/>
                </a:cubicBezTo>
                <a:cubicBezTo>
                  <a:pt x="1440871" y="3253256"/>
                  <a:pt x="1447988" y="3253862"/>
                  <a:pt x="1453948" y="3258169"/>
                </a:cubicBezTo>
                <a:cubicBezTo>
                  <a:pt x="1485509" y="3268880"/>
                  <a:pt x="1511989" y="3269869"/>
                  <a:pt x="1531220" y="3236886"/>
                </a:cubicBezTo>
                <a:cubicBezTo>
                  <a:pt x="1531220" y="3236886"/>
                  <a:pt x="1532930" y="3236611"/>
                  <a:pt x="1532654" y="3234897"/>
                </a:cubicBezTo>
                <a:cubicBezTo>
                  <a:pt x="1540649" y="3230090"/>
                  <a:pt x="1547212" y="3227271"/>
                  <a:pt x="1556592" y="3231026"/>
                </a:cubicBezTo>
                <a:cubicBezTo>
                  <a:pt x="1560289" y="3232185"/>
                  <a:pt x="1564262" y="3235058"/>
                  <a:pt x="1563383" y="3240470"/>
                </a:cubicBezTo>
                <a:cubicBezTo>
                  <a:pt x="1563059" y="3249310"/>
                  <a:pt x="1554785" y="3252405"/>
                  <a:pt x="1548222" y="3255224"/>
                </a:cubicBezTo>
                <a:cubicBezTo>
                  <a:pt x="1543094" y="3256053"/>
                  <a:pt x="1536530" y="3258871"/>
                  <a:pt x="1537362" y="3264009"/>
                </a:cubicBezTo>
                <a:cubicBezTo>
                  <a:pt x="1536759" y="3271135"/>
                  <a:pt x="1545032" y="3268040"/>
                  <a:pt x="1549005" y="3270911"/>
                </a:cubicBezTo>
                <a:cubicBezTo>
                  <a:pt x="1558109" y="3272953"/>
                  <a:pt x="1566936" y="3273283"/>
                  <a:pt x="1576039" y="3275326"/>
                </a:cubicBezTo>
                <a:cubicBezTo>
                  <a:pt x="1588562" y="3276814"/>
                  <a:pt x="1599652" y="3280292"/>
                  <a:pt x="1608154" y="3289461"/>
                </a:cubicBezTo>
                <a:cubicBezTo>
                  <a:pt x="1614392" y="3295480"/>
                  <a:pt x="1619522" y="3294651"/>
                  <a:pt x="1627517" y="3289843"/>
                </a:cubicBezTo>
                <a:cubicBezTo>
                  <a:pt x="1650072" y="3277410"/>
                  <a:pt x="1666292" y="3280059"/>
                  <a:pt x="1685004" y="3298118"/>
                </a:cubicBezTo>
                <a:cubicBezTo>
                  <a:pt x="1695215" y="3307010"/>
                  <a:pt x="1702284" y="3318167"/>
                  <a:pt x="1711062" y="3329048"/>
                </a:cubicBezTo>
                <a:cubicBezTo>
                  <a:pt x="1721826" y="3341364"/>
                  <a:pt x="1735181" y="3347990"/>
                  <a:pt x="1751401" y="3350639"/>
                </a:cubicBezTo>
                <a:cubicBezTo>
                  <a:pt x="1769332" y="3353011"/>
                  <a:pt x="1777327" y="3348204"/>
                  <a:pt x="1782831" y="3327984"/>
                </a:cubicBezTo>
                <a:cubicBezTo>
                  <a:pt x="1788057" y="3306052"/>
                  <a:pt x="1799749" y="3302405"/>
                  <a:pt x="1820497" y="3311349"/>
                </a:cubicBezTo>
                <a:cubicBezTo>
                  <a:pt x="1827891" y="3313668"/>
                  <a:pt x="1831864" y="3316540"/>
                  <a:pt x="1840137" y="3313445"/>
                </a:cubicBezTo>
                <a:cubicBezTo>
                  <a:pt x="1859549" y="3303277"/>
                  <a:pt x="1859549" y="3303277"/>
                  <a:pt x="1863148" y="3325538"/>
                </a:cubicBezTo>
                <a:lnTo>
                  <a:pt x="1863449" y="3327395"/>
                </a:lnTo>
                <a:lnTo>
                  <a:pt x="1889818" y="3335946"/>
                </a:lnTo>
                <a:lnTo>
                  <a:pt x="1899585" y="3336631"/>
                </a:lnTo>
                <a:lnTo>
                  <a:pt x="1901584" y="3335356"/>
                </a:lnTo>
                <a:cubicBezTo>
                  <a:pt x="1906333" y="3332172"/>
                  <a:pt x="1911117" y="3329202"/>
                  <a:pt x="1916108" y="3327516"/>
                </a:cubicBezTo>
                <a:cubicBezTo>
                  <a:pt x="1937229" y="3317071"/>
                  <a:pt x="1960370" y="3316404"/>
                  <a:pt x="1980344" y="3323277"/>
                </a:cubicBezTo>
                <a:lnTo>
                  <a:pt x="1981064" y="3323697"/>
                </a:lnTo>
                <a:lnTo>
                  <a:pt x="1992896" y="3319009"/>
                </a:lnTo>
                <a:cubicBezTo>
                  <a:pt x="2000189" y="3315294"/>
                  <a:pt x="2006804" y="3315108"/>
                  <a:pt x="2014288" y="3318017"/>
                </a:cubicBezTo>
                <a:cubicBezTo>
                  <a:pt x="2032102" y="3328045"/>
                  <a:pt x="2049535" y="3324825"/>
                  <a:pt x="2067212" y="3316530"/>
                </a:cubicBezTo>
                <a:cubicBezTo>
                  <a:pt x="2091747" y="3302970"/>
                  <a:pt x="2112756" y="3288731"/>
                  <a:pt x="2132465" y="3269850"/>
                </a:cubicBezTo>
                <a:cubicBezTo>
                  <a:pt x="2137005" y="3265237"/>
                  <a:pt x="2141546" y="3260625"/>
                  <a:pt x="2146550" y="3256926"/>
                </a:cubicBezTo>
                <a:lnTo>
                  <a:pt x="2156801" y="3252403"/>
                </a:lnTo>
                <a:lnTo>
                  <a:pt x="2142613" y="3241683"/>
                </a:lnTo>
                <a:cubicBezTo>
                  <a:pt x="2132956" y="3236216"/>
                  <a:pt x="2125840" y="3235609"/>
                  <a:pt x="2116410" y="3242406"/>
                </a:cubicBezTo>
                <a:cubicBezTo>
                  <a:pt x="2108692" y="3248927"/>
                  <a:pt x="2102960" y="3256882"/>
                  <a:pt x="2092147" y="3255117"/>
                </a:cubicBezTo>
                <a:cubicBezTo>
                  <a:pt x="2081610" y="3255063"/>
                  <a:pt x="2078238" y="3245065"/>
                  <a:pt x="2072001" y="3239046"/>
                </a:cubicBezTo>
                <a:cubicBezTo>
                  <a:pt x="2059935" y="3262082"/>
                  <a:pt x="2059935" y="3262082"/>
                  <a:pt x="2036923" y="3249990"/>
                </a:cubicBezTo>
                <a:cubicBezTo>
                  <a:pt x="2027543" y="3246235"/>
                  <a:pt x="2017885" y="3240769"/>
                  <a:pt x="2007023" y="3249553"/>
                </a:cubicBezTo>
                <a:cubicBezTo>
                  <a:pt x="1983036" y="3263976"/>
                  <a:pt x="1977630" y="3263094"/>
                  <a:pt x="1960073" y="3241332"/>
                </a:cubicBezTo>
                <a:cubicBezTo>
                  <a:pt x="1951572" y="3232164"/>
                  <a:pt x="1943071" y="3222996"/>
                  <a:pt x="1932859" y="3214104"/>
                </a:cubicBezTo>
                <a:cubicBezTo>
                  <a:pt x="1909896" y="3191459"/>
                  <a:pt x="1901347" y="3192842"/>
                  <a:pt x="1884705" y="3220135"/>
                </a:cubicBezTo>
                <a:cubicBezTo>
                  <a:pt x="1880405" y="3226102"/>
                  <a:pt x="1878093" y="3233504"/>
                  <a:pt x="1872361" y="3241460"/>
                </a:cubicBezTo>
                <a:cubicBezTo>
                  <a:pt x="1866726" y="3228314"/>
                  <a:pt x="1861644" y="3218592"/>
                  <a:pt x="1856009" y="3205446"/>
                </a:cubicBezTo>
                <a:cubicBezTo>
                  <a:pt x="1853144" y="3209424"/>
                  <a:pt x="1853420" y="3211136"/>
                  <a:pt x="1851987" y="3213125"/>
                </a:cubicBezTo>
                <a:cubicBezTo>
                  <a:pt x="1841583" y="3246437"/>
                  <a:pt x="1824483" y="3249203"/>
                  <a:pt x="1801244" y="3224847"/>
                </a:cubicBezTo>
                <a:cubicBezTo>
                  <a:pt x="1796993" y="3220262"/>
                  <a:pt x="1792741" y="3215678"/>
                  <a:pt x="1788215" y="3209382"/>
                </a:cubicBezTo>
                <a:cubicBezTo>
                  <a:pt x="1785951" y="3206234"/>
                  <a:pt x="1783687" y="3203085"/>
                  <a:pt x="1786276" y="3197395"/>
                </a:cubicBezTo>
                <a:cubicBezTo>
                  <a:pt x="1798017" y="3183196"/>
                  <a:pt x="1786372" y="3176293"/>
                  <a:pt x="1776439" y="3169114"/>
                </a:cubicBezTo>
                <a:cubicBezTo>
                  <a:pt x="1747466" y="3152713"/>
                  <a:pt x="1715302" y="3149128"/>
                  <a:pt x="1683139" y="3145544"/>
                </a:cubicBezTo>
                <a:cubicBezTo>
                  <a:pt x="1631613" y="3141577"/>
                  <a:pt x="1578930" y="3141311"/>
                  <a:pt x="1530920" y="3115689"/>
                </a:cubicBezTo>
                <a:cubicBezTo>
                  <a:pt x="1515580" y="3107626"/>
                  <a:pt x="1499637" y="3106691"/>
                  <a:pt x="1482814" y="3111168"/>
                </a:cubicBezTo>
                <a:cubicBezTo>
                  <a:pt x="1469411" y="3115093"/>
                  <a:pt x="1456611" y="3111892"/>
                  <a:pt x="1446676" y="3104712"/>
                </a:cubicBezTo>
                <a:lnTo>
                  <a:pt x="1444437" y="3103774"/>
                </a:lnTo>
                <a:lnTo>
                  <a:pt x="1435779" y="3109678"/>
                </a:lnTo>
                <a:cubicBezTo>
                  <a:pt x="1427375" y="3115373"/>
                  <a:pt x="1421628" y="3118654"/>
                  <a:pt x="1411054" y="3116611"/>
                </a:cubicBezTo>
                <a:cubicBezTo>
                  <a:pt x="1383288" y="3112713"/>
                  <a:pt x="1356393" y="3111910"/>
                  <a:pt x="1329498" y="3111106"/>
                </a:cubicBezTo>
                <a:cubicBezTo>
                  <a:pt x="1246830" y="3107582"/>
                  <a:pt x="1165222" y="3113777"/>
                  <a:pt x="1082798" y="3105177"/>
                </a:cubicBezTo>
                <a:cubicBezTo>
                  <a:pt x="1076183" y="3105363"/>
                  <a:pt x="1066911" y="3107964"/>
                  <a:pt x="1064741" y="3100225"/>
                </a:cubicBezTo>
                <a:cubicBezTo>
                  <a:pt x="1061025" y="3092920"/>
                  <a:pt x="1067884" y="3087659"/>
                  <a:pt x="1071218" y="3081716"/>
                </a:cubicBezTo>
                <a:cubicBezTo>
                  <a:pt x="1074986" y="3077320"/>
                  <a:pt x="1080299" y="3072492"/>
                  <a:pt x="1075473" y="3067168"/>
                </a:cubicBezTo>
                <a:cubicBezTo>
                  <a:pt x="1071757" y="3059863"/>
                  <a:pt x="1064708" y="3058502"/>
                  <a:pt x="1058091" y="3058687"/>
                </a:cubicBezTo>
                <a:cubicBezTo>
                  <a:pt x="1053456" y="3059988"/>
                  <a:pt x="1048819" y="3061289"/>
                  <a:pt x="1044184" y="3062589"/>
                </a:cubicBezTo>
                <a:cubicBezTo>
                  <a:pt x="1022114" y="3067109"/>
                  <a:pt x="1006278" y="3058195"/>
                  <a:pt x="1000202" y="3036529"/>
                </a:cubicBezTo>
                <a:cubicBezTo>
                  <a:pt x="998033" y="3028791"/>
                  <a:pt x="995863" y="3021052"/>
                  <a:pt x="996783" y="3012449"/>
                </a:cubicBezTo>
                <a:cubicBezTo>
                  <a:pt x="995723" y="3002730"/>
                  <a:pt x="988240" y="2999820"/>
                  <a:pt x="979836" y="3005516"/>
                </a:cubicBezTo>
                <a:cubicBezTo>
                  <a:pt x="964139" y="3014927"/>
                  <a:pt x="959885" y="3029474"/>
                  <a:pt x="967507" y="3050707"/>
                </a:cubicBezTo>
                <a:cubicBezTo>
                  <a:pt x="953217" y="3041360"/>
                  <a:pt x="942452" y="3032694"/>
                  <a:pt x="934344" y="3021614"/>
                </a:cubicBezTo>
                <a:cubicBezTo>
                  <a:pt x="930290" y="3016074"/>
                  <a:pt x="927469" y="3006014"/>
                  <a:pt x="926687" y="2995800"/>
                </a:cubicBezTo>
                <a:lnTo>
                  <a:pt x="928192" y="2987020"/>
                </a:lnTo>
                <a:lnTo>
                  <a:pt x="886787" y="2984397"/>
                </a:lnTo>
                <a:cubicBezTo>
                  <a:pt x="876527" y="2986057"/>
                  <a:pt x="868857" y="2982026"/>
                  <a:pt x="863776" y="2972305"/>
                </a:cubicBezTo>
                <a:cubicBezTo>
                  <a:pt x="844835" y="2941981"/>
                  <a:pt x="843125" y="2942258"/>
                  <a:pt x="807494" y="2949778"/>
                </a:cubicBezTo>
                <a:cubicBezTo>
                  <a:pt x="804074" y="2950330"/>
                  <a:pt x="800654" y="2950883"/>
                  <a:pt x="795524" y="2951713"/>
                </a:cubicBezTo>
                <a:cubicBezTo>
                  <a:pt x="798992" y="2940609"/>
                  <a:pt x="802459" y="2929505"/>
                  <a:pt x="806205" y="2920114"/>
                </a:cubicBezTo>
                <a:cubicBezTo>
                  <a:pt x="810275" y="2901883"/>
                  <a:pt x="822847" y="2892822"/>
                  <a:pt x="840223" y="2891768"/>
                </a:cubicBezTo>
                <a:cubicBezTo>
                  <a:pt x="850483" y="2890110"/>
                  <a:pt x="859586" y="2892151"/>
                  <a:pt x="869569" y="2888779"/>
                </a:cubicBezTo>
                <a:cubicBezTo>
                  <a:pt x="886114" y="2882589"/>
                  <a:pt x="891798" y="2885186"/>
                  <a:pt x="897987" y="2901755"/>
                </a:cubicBezTo>
                <a:cubicBezTo>
                  <a:pt x="899095" y="2908605"/>
                  <a:pt x="900203" y="2915455"/>
                  <a:pt x="901310" y="2922305"/>
                </a:cubicBezTo>
                <a:cubicBezTo>
                  <a:pt x="901262" y="2932855"/>
                  <a:pt x="906668" y="2933739"/>
                  <a:pt x="915218" y="2932356"/>
                </a:cubicBezTo>
                <a:cubicBezTo>
                  <a:pt x="934304" y="2931026"/>
                  <a:pt x="946599" y="2920252"/>
                  <a:pt x="956629" y="2906329"/>
                </a:cubicBezTo>
                <a:cubicBezTo>
                  <a:pt x="959773" y="2904063"/>
                  <a:pt x="960653" y="2898650"/>
                  <a:pt x="966059" y="2899532"/>
                </a:cubicBezTo>
                <a:cubicBezTo>
                  <a:pt x="969756" y="2900692"/>
                  <a:pt x="970586" y="2905829"/>
                  <a:pt x="972851" y="2908977"/>
                </a:cubicBezTo>
                <a:cubicBezTo>
                  <a:pt x="973404" y="2912402"/>
                  <a:pt x="973681" y="2914115"/>
                  <a:pt x="974235" y="2917539"/>
                </a:cubicBezTo>
                <a:cubicBezTo>
                  <a:pt x="976173" y="2929526"/>
                  <a:pt x="981857" y="2932121"/>
                  <a:pt x="991562" y="2927038"/>
                </a:cubicBezTo>
                <a:cubicBezTo>
                  <a:pt x="1000992" y="2920241"/>
                  <a:pt x="1006952" y="2924548"/>
                  <a:pt x="1013467" y="2932281"/>
                </a:cubicBezTo>
                <a:cubicBezTo>
                  <a:pt x="1019704" y="2938301"/>
                  <a:pt x="1019102" y="2945427"/>
                  <a:pt x="1014803" y="2951394"/>
                </a:cubicBezTo>
                <a:cubicBezTo>
                  <a:pt x="1010781" y="2959074"/>
                  <a:pt x="1001678" y="2957031"/>
                  <a:pt x="994007" y="2953000"/>
                </a:cubicBezTo>
                <a:cubicBezTo>
                  <a:pt x="988600" y="2952118"/>
                  <a:pt x="984627" y="2949246"/>
                  <a:pt x="980605" y="2956924"/>
                </a:cubicBezTo>
                <a:lnTo>
                  <a:pt x="982337" y="2963165"/>
                </a:lnTo>
                <a:lnTo>
                  <a:pt x="998260" y="2965710"/>
                </a:lnTo>
                <a:lnTo>
                  <a:pt x="1015245" y="2963746"/>
                </a:lnTo>
                <a:lnTo>
                  <a:pt x="1025616" y="2953160"/>
                </a:lnTo>
                <a:cubicBezTo>
                  <a:pt x="1028856" y="2929792"/>
                  <a:pt x="1044799" y="2930728"/>
                  <a:pt x="1060742" y="2931664"/>
                </a:cubicBezTo>
                <a:cubicBezTo>
                  <a:pt x="1077402" y="2931606"/>
                  <a:pt x="1094049" y="2934185"/>
                  <a:pt x="1110553" y="2937226"/>
                </a:cubicBezTo>
                <a:lnTo>
                  <a:pt x="1131551" y="2940804"/>
                </a:lnTo>
                <a:lnTo>
                  <a:pt x="1138411" y="2940175"/>
                </a:lnTo>
                <a:cubicBezTo>
                  <a:pt x="1164016" y="2940088"/>
                  <a:pt x="1189570" y="2945024"/>
                  <a:pt x="1214869" y="2957960"/>
                </a:cubicBezTo>
                <a:cubicBezTo>
                  <a:pt x="1234228" y="2967554"/>
                  <a:pt x="1242199" y="2960312"/>
                  <a:pt x="1244717" y="2939573"/>
                </a:cubicBezTo>
                <a:cubicBezTo>
                  <a:pt x="1245394" y="2936045"/>
                  <a:pt x="1241001" y="2932268"/>
                  <a:pt x="1245203" y="2929420"/>
                </a:cubicBezTo>
                <a:cubicBezTo>
                  <a:pt x="1249839" y="2928120"/>
                  <a:pt x="1253798" y="2930348"/>
                  <a:pt x="1256211" y="2933010"/>
                </a:cubicBezTo>
                <a:cubicBezTo>
                  <a:pt x="1258625" y="2935672"/>
                  <a:pt x="1261039" y="2938334"/>
                  <a:pt x="1263018" y="2939448"/>
                </a:cubicBezTo>
                <a:cubicBezTo>
                  <a:pt x="1269824" y="2945886"/>
                  <a:pt x="1277741" y="2950342"/>
                  <a:pt x="1283299" y="2940437"/>
                </a:cubicBezTo>
                <a:cubicBezTo>
                  <a:pt x="1290399" y="2930099"/>
                  <a:pt x="1277604" y="2932018"/>
                  <a:pt x="1273212" y="2928244"/>
                </a:cubicBezTo>
                <a:cubicBezTo>
                  <a:pt x="1272776" y="2926695"/>
                  <a:pt x="1271231" y="2927128"/>
                  <a:pt x="1270796" y="2925581"/>
                </a:cubicBezTo>
                <a:cubicBezTo>
                  <a:pt x="1266838" y="2923352"/>
                  <a:pt x="1263991" y="2919143"/>
                  <a:pt x="1266213" y="2915181"/>
                </a:cubicBezTo>
                <a:lnTo>
                  <a:pt x="1272029" y="2912615"/>
                </a:lnTo>
                <a:lnTo>
                  <a:pt x="1254241" y="2902127"/>
                </a:lnTo>
                <a:cubicBezTo>
                  <a:pt x="1264940" y="2897761"/>
                  <a:pt x="1270289" y="2895579"/>
                  <a:pt x="1277337" y="2895756"/>
                </a:cubicBezTo>
                <a:lnTo>
                  <a:pt x="1306330" y="2902548"/>
                </a:lnTo>
                <a:lnTo>
                  <a:pt x="1320596" y="2883236"/>
                </a:lnTo>
                <a:cubicBezTo>
                  <a:pt x="1322819" y="2879273"/>
                  <a:pt x="1328132" y="2874445"/>
                  <a:pt x="1326830" y="2869802"/>
                </a:cubicBezTo>
                <a:lnTo>
                  <a:pt x="1311210" y="2851217"/>
                </a:lnTo>
                <a:lnTo>
                  <a:pt x="1303817" y="2852492"/>
                </a:lnTo>
                <a:lnTo>
                  <a:pt x="1283438" y="2848659"/>
                </a:lnTo>
                <a:lnTo>
                  <a:pt x="1240681" y="2862038"/>
                </a:lnTo>
                <a:cubicBezTo>
                  <a:pt x="1225211" y="2864081"/>
                  <a:pt x="1209228" y="2863555"/>
                  <a:pt x="1192593" y="2860711"/>
                </a:cubicBezTo>
                <a:cubicBezTo>
                  <a:pt x="1180908" y="2860647"/>
                  <a:pt x="1169221" y="2860586"/>
                  <a:pt x="1162121" y="2870925"/>
                </a:cubicBezTo>
                <a:cubicBezTo>
                  <a:pt x="1155697" y="2877736"/>
                  <a:pt x="1152172" y="2877054"/>
                  <a:pt x="1148022" y="2868202"/>
                </a:cubicBezTo>
                <a:lnTo>
                  <a:pt x="1142976" y="2865128"/>
                </a:lnTo>
                <a:lnTo>
                  <a:pt x="1129682" y="2871821"/>
                </a:lnTo>
                <a:cubicBezTo>
                  <a:pt x="1121626" y="2875727"/>
                  <a:pt x="1117496" y="2885697"/>
                  <a:pt x="1107465" y="2887574"/>
                </a:cubicBezTo>
                <a:cubicBezTo>
                  <a:pt x="1109593" y="2877579"/>
                  <a:pt x="1111696" y="2869587"/>
                  <a:pt x="1113825" y="2859591"/>
                </a:cubicBezTo>
                <a:lnTo>
                  <a:pt x="1112916" y="2850635"/>
                </a:lnTo>
                <a:lnTo>
                  <a:pt x="1075789" y="2848396"/>
                </a:lnTo>
                <a:cubicBezTo>
                  <a:pt x="1062559" y="2848768"/>
                  <a:pt x="1055319" y="2840783"/>
                  <a:pt x="1053392" y="2827970"/>
                </a:cubicBezTo>
                <a:cubicBezTo>
                  <a:pt x="1052957" y="2826421"/>
                  <a:pt x="1052090" y="2823326"/>
                  <a:pt x="1052767" y="2819797"/>
                </a:cubicBezTo>
                <a:lnTo>
                  <a:pt x="1047630" y="2812203"/>
                </a:lnTo>
                <a:lnTo>
                  <a:pt x="1036410" y="2809430"/>
                </a:lnTo>
                <a:lnTo>
                  <a:pt x="1032012" y="2814142"/>
                </a:lnTo>
                <a:cubicBezTo>
                  <a:pt x="1031944" y="2816873"/>
                  <a:pt x="1032921" y="2820356"/>
                  <a:pt x="1033790" y="2823450"/>
                </a:cubicBezTo>
                <a:cubicBezTo>
                  <a:pt x="1033980" y="2830075"/>
                  <a:pt x="1035715" y="2836265"/>
                  <a:pt x="1026877" y="2840414"/>
                </a:cubicBezTo>
                <a:cubicBezTo>
                  <a:pt x="1012970" y="2844313"/>
                  <a:pt x="996266" y="2832305"/>
                  <a:pt x="995451" y="2817510"/>
                </a:cubicBezTo>
                <a:cubicBezTo>
                  <a:pt x="994149" y="2812867"/>
                  <a:pt x="996371" y="2808905"/>
                  <a:pt x="991978" y="2805130"/>
                </a:cubicBezTo>
                <a:cubicBezTo>
                  <a:pt x="987343" y="2806430"/>
                  <a:pt x="988645" y="2811072"/>
                  <a:pt x="985988" y="2813487"/>
                </a:cubicBezTo>
                <a:cubicBezTo>
                  <a:pt x="980866" y="2824939"/>
                  <a:pt x="974683" y="2826674"/>
                  <a:pt x="965463" y="2817574"/>
                </a:cubicBezTo>
                <a:cubicBezTo>
                  <a:pt x="952962" y="2802717"/>
                  <a:pt x="937127" y="2793804"/>
                  <a:pt x="921726" y="2786438"/>
                </a:cubicBezTo>
                <a:lnTo>
                  <a:pt x="910528" y="2778594"/>
                </a:lnTo>
                <a:lnTo>
                  <a:pt x="879719" y="2774925"/>
                </a:lnTo>
                <a:cubicBezTo>
                  <a:pt x="868724" y="2773782"/>
                  <a:pt x="857737" y="2772139"/>
                  <a:pt x="846780" y="2767990"/>
                </a:cubicBezTo>
                <a:cubicBezTo>
                  <a:pt x="832848" y="2761799"/>
                  <a:pt x="824919" y="2755685"/>
                  <a:pt x="829153" y="2737698"/>
                </a:cubicBezTo>
                <a:cubicBezTo>
                  <a:pt x="831434" y="2715678"/>
                  <a:pt x="815577" y="2703448"/>
                  <a:pt x="795437" y="2713214"/>
                </a:cubicBezTo>
                <a:cubicBezTo>
                  <a:pt x="779324" y="2721028"/>
                  <a:pt x="767342" y="2718869"/>
                  <a:pt x="753436" y="2710674"/>
                </a:cubicBezTo>
                <a:cubicBezTo>
                  <a:pt x="745534" y="2702555"/>
                  <a:pt x="737529" y="2702452"/>
                  <a:pt x="727420" y="2710342"/>
                </a:cubicBezTo>
                <a:cubicBezTo>
                  <a:pt x="717286" y="2720236"/>
                  <a:pt x="705253" y="2722087"/>
                  <a:pt x="693323" y="2715922"/>
                </a:cubicBezTo>
                <a:cubicBezTo>
                  <a:pt x="685342" y="2713815"/>
                  <a:pt x="675413" y="2707675"/>
                  <a:pt x="667408" y="2707574"/>
                </a:cubicBezTo>
                <a:cubicBezTo>
                  <a:pt x="655401" y="2707420"/>
                  <a:pt x="651473" y="2701357"/>
                  <a:pt x="649601" y="2691310"/>
                </a:cubicBezTo>
                <a:cubicBezTo>
                  <a:pt x="643852" y="2671191"/>
                  <a:pt x="639876" y="2669136"/>
                  <a:pt x="619709" y="2680906"/>
                </a:cubicBezTo>
                <a:cubicBezTo>
                  <a:pt x="607600" y="2688770"/>
                  <a:pt x="595465" y="2698638"/>
                  <a:pt x="581405" y="2702468"/>
                </a:cubicBezTo>
                <a:cubicBezTo>
                  <a:pt x="581431" y="2700464"/>
                  <a:pt x="579429" y="2700438"/>
                  <a:pt x="579454" y="2698434"/>
                </a:cubicBezTo>
                <a:cubicBezTo>
                  <a:pt x="597798" y="2672610"/>
                  <a:pt x="597798" y="2672610"/>
                  <a:pt x="582146" y="2644347"/>
                </a:cubicBezTo>
                <a:cubicBezTo>
                  <a:pt x="580195" y="2640313"/>
                  <a:pt x="578246" y="2636279"/>
                  <a:pt x="576270" y="2634250"/>
                </a:cubicBezTo>
                <a:cubicBezTo>
                  <a:pt x="560694" y="2599975"/>
                  <a:pt x="536755" y="2593655"/>
                  <a:pt x="502529" y="2609256"/>
                </a:cubicBezTo>
                <a:cubicBezTo>
                  <a:pt x="484391" y="2619046"/>
                  <a:pt x="472460" y="2612880"/>
                  <a:pt x="470713" y="2592813"/>
                </a:cubicBezTo>
                <a:cubicBezTo>
                  <a:pt x="468840" y="2582768"/>
                  <a:pt x="468968" y="2572747"/>
                  <a:pt x="471097" y="2562751"/>
                </a:cubicBezTo>
                <a:cubicBezTo>
                  <a:pt x="477459" y="2534769"/>
                  <a:pt x="503577" y="2527084"/>
                  <a:pt x="523360" y="2545377"/>
                </a:cubicBezTo>
                <a:cubicBezTo>
                  <a:pt x="539191" y="2559610"/>
                  <a:pt x="555124" y="2565827"/>
                  <a:pt x="573084" y="2570065"/>
                </a:cubicBezTo>
                <a:cubicBezTo>
                  <a:pt x="591071" y="2572299"/>
                  <a:pt x="607004" y="2578516"/>
                  <a:pt x="618832" y="2592699"/>
                </a:cubicBezTo>
                <a:cubicBezTo>
                  <a:pt x="636538" y="2616977"/>
                  <a:pt x="646519" y="2619109"/>
                  <a:pt x="668788" y="2599349"/>
                </a:cubicBezTo>
                <a:cubicBezTo>
                  <a:pt x="684950" y="2587527"/>
                  <a:pt x="699011" y="2583698"/>
                  <a:pt x="718972" y="2587960"/>
                </a:cubicBezTo>
                <a:cubicBezTo>
                  <a:pt x="754918" y="2594433"/>
                  <a:pt x="788736" y="2610901"/>
                  <a:pt x="822654" y="2619350"/>
                </a:cubicBezTo>
                <a:cubicBezTo>
                  <a:pt x="852572" y="2627750"/>
                  <a:pt x="882590" y="2628132"/>
                  <a:pt x="908836" y="2610426"/>
                </a:cubicBezTo>
                <a:cubicBezTo>
                  <a:pt x="922999" y="2598580"/>
                  <a:pt x="930952" y="2602691"/>
                  <a:pt x="942807" y="2614869"/>
                </a:cubicBezTo>
                <a:lnTo>
                  <a:pt x="947262" y="2618674"/>
                </a:lnTo>
                <a:lnTo>
                  <a:pt x="949378" y="2612376"/>
                </a:lnTo>
                <a:cubicBezTo>
                  <a:pt x="953224" y="2609001"/>
                  <a:pt x="959019" y="2607377"/>
                  <a:pt x="966407" y="2606973"/>
                </a:cubicBezTo>
                <a:cubicBezTo>
                  <a:pt x="977659" y="2605487"/>
                  <a:pt x="985576" y="2609944"/>
                  <a:pt x="994797" y="2619044"/>
                </a:cubicBezTo>
                <a:cubicBezTo>
                  <a:pt x="1020475" y="2645227"/>
                  <a:pt x="1052390" y="2657979"/>
                  <a:pt x="1090103" y="2655748"/>
                </a:cubicBezTo>
                <a:cubicBezTo>
                  <a:pt x="1122069" y="2656799"/>
                  <a:pt x="1122069" y="2656799"/>
                  <a:pt x="1107206" y="2627580"/>
                </a:cubicBezTo>
                <a:cubicBezTo>
                  <a:pt x="1099341" y="2611423"/>
                  <a:pt x="1100261" y="2602819"/>
                  <a:pt x="1112433" y="2592727"/>
                </a:cubicBezTo>
                <a:cubicBezTo>
                  <a:pt x="1123581" y="2614642"/>
                  <a:pt x="1129518" y="2617984"/>
                  <a:pt x="1153133" y="2613031"/>
                </a:cubicBezTo>
                <a:cubicBezTo>
                  <a:pt x="1168587" y="2608697"/>
                  <a:pt x="1184283" y="2599285"/>
                  <a:pt x="1199441" y="2611727"/>
                </a:cubicBezTo>
                <a:cubicBezTo>
                  <a:pt x="1199875" y="2613275"/>
                  <a:pt x="1201421" y="2612842"/>
                  <a:pt x="1202965" y="2612408"/>
                </a:cubicBezTo>
                <a:cubicBezTo>
                  <a:pt x="1219773" y="2601017"/>
                  <a:pt x="1225140" y="2584488"/>
                  <a:pt x="1221042" y="2563936"/>
                </a:cubicBezTo>
                <a:cubicBezTo>
                  <a:pt x="1218004" y="2553103"/>
                  <a:pt x="1214965" y="2542270"/>
                  <a:pt x="1226027" y="2534159"/>
                </a:cubicBezTo>
                <a:cubicBezTo>
                  <a:pt x="1227139" y="2532179"/>
                  <a:pt x="1230906" y="2527784"/>
                  <a:pt x="1232208" y="2532426"/>
                </a:cubicBezTo>
                <a:cubicBezTo>
                  <a:pt x="1237226" y="2544372"/>
                  <a:pt x="1248477" y="2542887"/>
                  <a:pt x="1259052" y="2544930"/>
                </a:cubicBezTo>
                <a:cubicBezTo>
                  <a:pt x="1271171" y="2546537"/>
                  <a:pt x="1279522" y="2552542"/>
                  <a:pt x="1281450" y="2565356"/>
                </a:cubicBezTo>
                <a:cubicBezTo>
                  <a:pt x="1283810" y="2579718"/>
                  <a:pt x="1293031" y="2588817"/>
                  <a:pt x="1307130" y="2591540"/>
                </a:cubicBezTo>
                <a:cubicBezTo>
                  <a:pt x="1320117" y="2596245"/>
                  <a:pt x="1329632" y="2588568"/>
                  <a:pt x="1338279" y="2577797"/>
                </a:cubicBezTo>
                <a:cubicBezTo>
                  <a:pt x="1344948" y="2565911"/>
                  <a:pt x="1349775" y="2571234"/>
                  <a:pt x="1352380" y="2580519"/>
                </a:cubicBezTo>
                <a:cubicBezTo>
                  <a:pt x="1356285" y="2594447"/>
                  <a:pt x="1365315" y="2596923"/>
                  <a:pt x="1376809" y="2590361"/>
                </a:cubicBezTo>
                <a:cubicBezTo>
                  <a:pt x="1379900" y="2589494"/>
                  <a:pt x="1382990" y="2588627"/>
                  <a:pt x="1385647" y="2586212"/>
                </a:cubicBezTo>
                <a:cubicBezTo>
                  <a:pt x="1398687" y="2579217"/>
                  <a:pt x="1409939" y="2577730"/>
                  <a:pt x="1420460" y="2591473"/>
                </a:cubicBezTo>
                <a:cubicBezTo>
                  <a:pt x="1432094" y="2603235"/>
                  <a:pt x="1448172" y="2607072"/>
                  <a:pt x="1462515" y="2604719"/>
                </a:cubicBezTo>
                <a:cubicBezTo>
                  <a:pt x="1474200" y="2604779"/>
                  <a:pt x="1486562" y="2601311"/>
                  <a:pt x="1478697" y="2585155"/>
                </a:cubicBezTo>
                <a:cubicBezTo>
                  <a:pt x="1477395" y="2580513"/>
                  <a:pt x="1477205" y="2573890"/>
                  <a:pt x="1477448" y="2568813"/>
                </a:cubicBezTo>
                <a:cubicBezTo>
                  <a:pt x="1474409" y="2557979"/>
                  <a:pt x="1476007" y="2545847"/>
                  <a:pt x="1467222" y="2538294"/>
                </a:cubicBezTo>
                <a:cubicBezTo>
                  <a:pt x="1456117" y="2531393"/>
                  <a:pt x="1449434" y="2522418"/>
                  <a:pt x="1444711" y="2512264"/>
                </a:cubicBezTo>
                <a:lnTo>
                  <a:pt x="1441405" y="2502076"/>
                </a:lnTo>
                <a:lnTo>
                  <a:pt x="1432219" y="2495327"/>
                </a:lnTo>
                <a:cubicBezTo>
                  <a:pt x="1428228" y="2494274"/>
                  <a:pt x="1423719" y="2494717"/>
                  <a:pt x="1418689" y="2496657"/>
                </a:cubicBezTo>
                <a:cubicBezTo>
                  <a:pt x="1404606" y="2502492"/>
                  <a:pt x="1388569" y="2504291"/>
                  <a:pt x="1372636" y="2498075"/>
                </a:cubicBezTo>
                <a:cubicBezTo>
                  <a:pt x="1324810" y="2481429"/>
                  <a:pt x="1270827" y="2476731"/>
                  <a:pt x="1223052" y="2456078"/>
                </a:cubicBezTo>
                <a:cubicBezTo>
                  <a:pt x="1207144" y="2447857"/>
                  <a:pt x="1191160" y="2445648"/>
                  <a:pt x="1175048" y="2453461"/>
                </a:cubicBezTo>
                <a:cubicBezTo>
                  <a:pt x="1140847" y="2467057"/>
                  <a:pt x="1130866" y="2464926"/>
                  <a:pt x="1109237" y="2434582"/>
                </a:cubicBezTo>
                <a:cubicBezTo>
                  <a:pt x="1101383" y="2422454"/>
                  <a:pt x="1091479" y="2414311"/>
                  <a:pt x="1079472" y="2414157"/>
                </a:cubicBezTo>
                <a:cubicBezTo>
                  <a:pt x="1037471" y="2411617"/>
                  <a:pt x="999651" y="2395100"/>
                  <a:pt x="961781" y="2382589"/>
                </a:cubicBezTo>
                <a:cubicBezTo>
                  <a:pt x="927912" y="2370130"/>
                  <a:pt x="894019" y="2359676"/>
                  <a:pt x="857919" y="2365230"/>
                </a:cubicBezTo>
                <a:cubicBezTo>
                  <a:pt x="843885" y="2367055"/>
                  <a:pt x="835931" y="2362944"/>
                  <a:pt x="830055" y="2352848"/>
                </a:cubicBezTo>
                <a:cubicBezTo>
                  <a:pt x="822204" y="2340720"/>
                  <a:pt x="812376" y="2326564"/>
                  <a:pt x="796315" y="2330368"/>
                </a:cubicBezTo>
                <a:cubicBezTo>
                  <a:pt x="762191" y="2337951"/>
                  <a:pt x="734353" y="2323565"/>
                  <a:pt x="710645" y="2299208"/>
                </a:cubicBezTo>
                <a:cubicBezTo>
                  <a:pt x="675055" y="2264678"/>
                  <a:pt x="631182" y="2252092"/>
                  <a:pt x="582973" y="2265508"/>
                </a:cubicBezTo>
                <a:cubicBezTo>
                  <a:pt x="564910" y="2269288"/>
                  <a:pt x="558957" y="2265202"/>
                  <a:pt x="559186" y="2247165"/>
                </a:cubicBezTo>
                <a:cubicBezTo>
                  <a:pt x="559265" y="2241152"/>
                  <a:pt x="559340" y="2235140"/>
                  <a:pt x="557390" y="2231106"/>
                </a:cubicBezTo>
                <a:cubicBezTo>
                  <a:pt x="531910" y="2188687"/>
                  <a:pt x="506405" y="2148272"/>
                  <a:pt x="452499" y="2137563"/>
                </a:cubicBezTo>
                <a:cubicBezTo>
                  <a:pt x="440517" y="2135405"/>
                  <a:pt x="442594" y="2129418"/>
                  <a:pt x="446700" y="2121452"/>
                </a:cubicBezTo>
                <a:cubicBezTo>
                  <a:pt x="448752" y="2117469"/>
                  <a:pt x="452806" y="2113512"/>
                  <a:pt x="456859" y="2109555"/>
                </a:cubicBezTo>
                <a:cubicBezTo>
                  <a:pt x="464967" y="2101640"/>
                  <a:pt x="473047" y="2095730"/>
                  <a:pt x="465196" y="2083602"/>
                </a:cubicBezTo>
                <a:cubicBezTo>
                  <a:pt x="459346" y="2071501"/>
                  <a:pt x="449237" y="2079389"/>
                  <a:pt x="439206" y="2081267"/>
                </a:cubicBezTo>
                <a:cubicBezTo>
                  <a:pt x="419116" y="2087024"/>
                  <a:pt x="397025" y="2092756"/>
                  <a:pt x="381169" y="2080528"/>
                </a:cubicBezTo>
                <a:cubicBezTo>
                  <a:pt x="361334" y="2066243"/>
                  <a:pt x="351252" y="2072127"/>
                  <a:pt x="337039" y="2087982"/>
                </a:cubicBezTo>
                <a:cubicBezTo>
                  <a:pt x="332985" y="2091940"/>
                  <a:pt x="328932" y="2095897"/>
                  <a:pt x="322903" y="2097825"/>
                </a:cubicBezTo>
                <a:cubicBezTo>
                  <a:pt x="316823" y="2103762"/>
                  <a:pt x="310792" y="2105689"/>
                  <a:pt x="302889" y="2097570"/>
                </a:cubicBezTo>
                <a:cubicBezTo>
                  <a:pt x="296963" y="2091480"/>
                  <a:pt x="297064" y="2083464"/>
                  <a:pt x="303145" y="2077529"/>
                </a:cubicBezTo>
                <a:cubicBezTo>
                  <a:pt x="309252" y="2069588"/>
                  <a:pt x="311355" y="2061597"/>
                  <a:pt x="319436" y="2055686"/>
                </a:cubicBezTo>
                <a:cubicBezTo>
                  <a:pt x="323464" y="2053733"/>
                  <a:pt x="327493" y="2051779"/>
                  <a:pt x="325567" y="2045742"/>
                </a:cubicBezTo>
                <a:cubicBezTo>
                  <a:pt x="323617" y="2041708"/>
                  <a:pt x="317588" y="2043635"/>
                  <a:pt x="313586" y="2043586"/>
                </a:cubicBezTo>
                <a:cubicBezTo>
                  <a:pt x="307583" y="2043508"/>
                  <a:pt x="303580" y="2043458"/>
                  <a:pt x="299525" y="2047415"/>
                </a:cubicBezTo>
                <a:cubicBezTo>
                  <a:pt x="295473" y="2051371"/>
                  <a:pt x="291471" y="2051320"/>
                  <a:pt x="287518" y="2047261"/>
                </a:cubicBezTo>
                <a:cubicBezTo>
                  <a:pt x="265786" y="2024934"/>
                  <a:pt x="239897" y="2014583"/>
                  <a:pt x="209853" y="2016204"/>
                </a:cubicBezTo>
                <a:cubicBezTo>
                  <a:pt x="195818" y="2018029"/>
                  <a:pt x="181809" y="2017850"/>
                  <a:pt x="167826" y="2015668"/>
                </a:cubicBezTo>
                <a:cubicBezTo>
                  <a:pt x="159822" y="2015566"/>
                  <a:pt x="147813" y="2015413"/>
                  <a:pt x="143939" y="2005341"/>
                </a:cubicBezTo>
                <a:cubicBezTo>
                  <a:pt x="142040" y="1997299"/>
                  <a:pt x="152122" y="1991414"/>
                  <a:pt x="158204" y="1985478"/>
                </a:cubicBezTo>
                <a:cubicBezTo>
                  <a:pt x="162257" y="1981521"/>
                  <a:pt x="166285" y="1979568"/>
                  <a:pt x="170339" y="1975610"/>
                </a:cubicBezTo>
                <a:cubicBezTo>
                  <a:pt x="174392" y="1971652"/>
                  <a:pt x="184450" y="1967771"/>
                  <a:pt x="180549" y="1959704"/>
                </a:cubicBezTo>
                <a:cubicBezTo>
                  <a:pt x="178650" y="1951662"/>
                  <a:pt x="168644" y="1951536"/>
                  <a:pt x="160614" y="1953437"/>
                </a:cubicBezTo>
                <a:cubicBezTo>
                  <a:pt x="142601" y="1953207"/>
                  <a:pt x="128644" y="1949020"/>
                  <a:pt x="110735" y="1940774"/>
                </a:cubicBezTo>
                <a:cubicBezTo>
                  <a:pt x="70966" y="1920223"/>
                  <a:pt x="48824" y="1929961"/>
                  <a:pt x="32303" y="1969842"/>
                </a:cubicBezTo>
                <a:cubicBezTo>
                  <a:pt x="26094" y="1985798"/>
                  <a:pt x="15986" y="1993687"/>
                  <a:pt x="0" y="1991479"/>
                </a:cubicBezTo>
                <a:cubicBezTo>
                  <a:pt x="487" y="1953399"/>
                  <a:pt x="946" y="1917325"/>
                  <a:pt x="1432" y="1879246"/>
                </a:cubicBezTo>
                <a:cubicBezTo>
                  <a:pt x="29475" y="1877599"/>
                  <a:pt x="35607" y="1867654"/>
                  <a:pt x="27832" y="1849515"/>
                </a:cubicBezTo>
                <a:cubicBezTo>
                  <a:pt x="25907" y="1843477"/>
                  <a:pt x="17953" y="1839367"/>
                  <a:pt x="22032" y="1833405"/>
                </a:cubicBezTo>
                <a:cubicBezTo>
                  <a:pt x="28112" y="1827468"/>
                  <a:pt x="36092" y="1829575"/>
                  <a:pt x="42069" y="1831657"/>
                </a:cubicBezTo>
                <a:cubicBezTo>
                  <a:pt x="48073" y="1831733"/>
                  <a:pt x="52050" y="1833788"/>
                  <a:pt x="56028" y="1835844"/>
                </a:cubicBezTo>
                <a:cubicBezTo>
                  <a:pt x="67984" y="1840005"/>
                  <a:pt x="74015" y="1838078"/>
                  <a:pt x="76194" y="1824073"/>
                </a:cubicBezTo>
                <a:cubicBezTo>
                  <a:pt x="78297" y="1816082"/>
                  <a:pt x="84455" y="1804134"/>
                  <a:pt x="94384" y="1810274"/>
                </a:cubicBezTo>
                <a:cubicBezTo>
                  <a:pt x="108316" y="1816464"/>
                  <a:pt x="122325" y="1816643"/>
                  <a:pt x="136309" y="1818825"/>
                </a:cubicBezTo>
                <a:cubicBezTo>
                  <a:pt x="148291" y="1820984"/>
                  <a:pt x="162248" y="1825171"/>
                  <a:pt x="176309" y="1821341"/>
                </a:cubicBezTo>
                <a:cubicBezTo>
                  <a:pt x="188366" y="1817485"/>
                  <a:pt x="202427" y="1813655"/>
                  <a:pt x="192676" y="1793487"/>
                </a:cubicBezTo>
                <a:cubicBezTo>
                  <a:pt x="188751" y="1787423"/>
                  <a:pt x="192804" y="1783467"/>
                  <a:pt x="200834" y="1781563"/>
                </a:cubicBezTo>
                <a:cubicBezTo>
                  <a:pt x="230854" y="1781946"/>
                  <a:pt x="240757" y="1790091"/>
                  <a:pt x="242376" y="1820179"/>
                </a:cubicBezTo>
                <a:cubicBezTo>
                  <a:pt x="242249" y="1830200"/>
                  <a:pt x="244146" y="1838242"/>
                  <a:pt x="252101" y="1842353"/>
                </a:cubicBezTo>
                <a:cubicBezTo>
                  <a:pt x="266032" y="1848543"/>
                  <a:pt x="279990" y="1852729"/>
                  <a:pt x="296052" y="1848925"/>
                </a:cubicBezTo>
                <a:cubicBezTo>
                  <a:pt x="300054" y="1848976"/>
                  <a:pt x="302157" y="1840985"/>
                  <a:pt x="300208" y="1836950"/>
                </a:cubicBezTo>
                <a:cubicBezTo>
                  <a:pt x="300284" y="1830939"/>
                  <a:pt x="300387" y="1822922"/>
                  <a:pt x="304440" y="1818965"/>
                </a:cubicBezTo>
                <a:cubicBezTo>
                  <a:pt x="310520" y="1813029"/>
                  <a:pt x="318704" y="1799102"/>
                  <a:pt x="324554" y="1811203"/>
                </a:cubicBezTo>
                <a:cubicBezTo>
                  <a:pt x="340284" y="1833454"/>
                  <a:pt x="360296" y="1833708"/>
                  <a:pt x="382311" y="1833989"/>
                </a:cubicBezTo>
                <a:cubicBezTo>
                  <a:pt x="394292" y="1836147"/>
                  <a:pt x="406274" y="1838304"/>
                  <a:pt x="416153" y="1848453"/>
                </a:cubicBezTo>
                <a:cubicBezTo>
                  <a:pt x="453717" y="1885013"/>
                  <a:pt x="483762" y="1883391"/>
                  <a:pt x="512342" y="1839657"/>
                </a:cubicBezTo>
                <a:cubicBezTo>
                  <a:pt x="520500" y="1827733"/>
                  <a:pt x="530557" y="1823853"/>
                  <a:pt x="540410" y="1836006"/>
                </a:cubicBezTo>
                <a:cubicBezTo>
                  <a:pt x="564119" y="1860360"/>
                  <a:pt x="594035" y="1868761"/>
                  <a:pt x="626030" y="1871173"/>
                </a:cubicBezTo>
                <a:cubicBezTo>
                  <a:pt x="642015" y="1873381"/>
                  <a:pt x="658050" y="1871581"/>
                  <a:pt x="676036" y="1873815"/>
                </a:cubicBezTo>
                <a:cubicBezTo>
                  <a:pt x="706004" y="1878206"/>
                  <a:pt x="732020" y="1878538"/>
                  <a:pt x="744489" y="1842616"/>
                </a:cubicBezTo>
                <a:cubicBezTo>
                  <a:pt x="744309" y="1856645"/>
                  <a:pt x="742180" y="1866641"/>
                  <a:pt x="748030" y="1878741"/>
                </a:cubicBezTo>
                <a:cubicBezTo>
                  <a:pt x="753829" y="1894852"/>
                  <a:pt x="767761" y="1901043"/>
                  <a:pt x="781772" y="1901222"/>
                </a:cubicBezTo>
                <a:cubicBezTo>
                  <a:pt x="797806" y="1899421"/>
                  <a:pt x="787978" y="1885265"/>
                  <a:pt x="790082" y="1877272"/>
                </a:cubicBezTo>
                <a:cubicBezTo>
                  <a:pt x="792237" y="1865273"/>
                  <a:pt x="800343" y="1857359"/>
                  <a:pt x="812275" y="1863525"/>
                </a:cubicBezTo>
                <a:cubicBezTo>
                  <a:pt x="828183" y="1871746"/>
                  <a:pt x="842191" y="1871925"/>
                  <a:pt x="860228" y="1870150"/>
                </a:cubicBezTo>
                <a:cubicBezTo>
                  <a:pt x="882320" y="1864417"/>
                  <a:pt x="904333" y="1864699"/>
                  <a:pt x="924141" y="1880987"/>
                </a:cubicBezTo>
                <a:cubicBezTo>
                  <a:pt x="936021" y="1891161"/>
                  <a:pt x="948054" y="1889311"/>
                  <a:pt x="958189" y="1879417"/>
                </a:cubicBezTo>
                <a:cubicBezTo>
                  <a:pt x="964269" y="1873481"/>
                  <a:pt x="970349" y="1867544"/>
                  <a:pt x="974402" y="1863587"/>
                </a:cubicBezTo>
                <a:cubicBezTo>
                  <a:pt x="984511" y="1855698"/>
                  <a:pt x="990694" y="1841746"/>
                  <a:pt x="1002650" y="1845907"/>
                </a:cubicBezTo>
                <a:cubicBezTo>
                  <a:pt x="1014607" y="1850069"/>
                  <a:pt x="1012427" y="1864072"/>
                  <a:pt x="1012299" y="1874093"/>
                </a:cubicBezTo>
                <a:cubicBezTo>
                  <a:pt x="1012171" y="1884113"/>
                  <a:pt x="1020227" y="1880207"/>
                  <a:pt x="1026206" y="1882288"/>
                </a:cubicBezTo>
                <a:cubicBezTo>
                  <a:pt x="1032210" y="1882365"/>
                  <a:pt x="1038214" y="1882442"/>
                  <a:pt x="1036315" y="1874400"/>
                </a:cubicBezTo>
                <a:cubicBezTo>
                  <a:pt x="1032592" y="1852303"/>
                  <a:pt x="1044678" y="1846444"/>
                  <a:pt x="1062714" y="1844667"/>
                </a:cubicBezTo>
                <a:cubicBezTo>
                  <a:pt x="1080751" y="1842893"/>
                  <a:pt x="1082854" y="1834902"/>
                  <a:pt x="1071027" y="1820721"/>
                </a:cubicBezTo>
                <a:cubicBezTo>
                  <a:pt x="1069075" y="1816686"/>
                  <a:pt x="1063097" y="1814605"/>
                  <a:pt x="1057118" y="1812524"/>
                </a:cubicBezTo>
                <a:cubicBezTo>
                  <a:pt x="1005392" y="1787812"/>
                  <a:pt x="949512" y="1775073"/>
                  <a:pt x="891551" y="1768319"/>
                </a:cubicBezTo>
                <a:cubicBezTo>
                  <a:pt x="845598" y="1761720"/>
                  <a:pt x="803700" y="1751164"/>
                  <a:pt x="766060" y="1720617"/>
                </a:cubicBezTo>
                <a:cubicBezTo>
                  <a:pt x="744274" y="1702299"/>
                  <a:pt x="728571" y="1678044"/>
                  <a:pt x="714895" y="1651813"/>
                </a:cubicBezTo>
                <a:cubicBezTo>
                  <a:pt x="700579" y="1675684"/>
                  <a:pt x="690547" y="1677560"/>
                  <a:pt x="670790" y="1657264"/>
                </a:cubicBezTo>
                <a:cubicBezTo>
                  <a:pt x="664864" y="1651174"/>
                  <a:pt x="660988" y="1641103"/>
                  <a:pt x="663117" y="1631107"/>
                </a:cubicBezTo>
                <a:cubicBezTo>
                  <a:pt x="665348" y="1613095"/>
                  <a:pt x="651417" y="1606903"/>
                  <a:pt x="637433" y="1604721"/>
                </a:cubicBezTo>
                <a:cubicBezTo>
                  <a:pt x="623475" y="1600535"/>
                  <a:pt x="617344" y="1610479"/>
                  <a:pt x="611212" y="1620424"/>
                </a:cubicBezTo>
                <a:cubicBezTo>
                  <a:pt x="607082" y="1630393"/>
                  <a:pt x="606929" y="1642418"/>
                  <a:pt x="594768" y="1654289"/>
                </a:cubicBezTo>
                <a:cubicBezTo>
                  <a:pt x="601078" y="1630316"/>
                  <a:pt x="589148" y="1624150"/>
                  <a:pt x="573187" y="1619939"/>
                </a:cubicBezTo>
                <a:cubicBezTo>
                  <a:pt x="559205" y="1617756"/>
                  <a:pt x="543323" y="1607530"/>
                  <a:pt x="545478" y="1595531"/>
                </a:cubicBezTo>
                <a:cubicBezTo>
                  <a:pt x="549761" y="1573536"/>
                  <a:pt x="552044" y="1551516"/>
                  <a:pt x="566281" y="1533657"/>
                </a:cubicBezTo>
                <a:cubicBezTo>
                  <a:pt x="574415" y="1523738"/>
                  <a:pt x="582445" y="1521836"/>
                  <a:pt x="596429" y="1524018"/>
                </a:cubicBezTo>
                <a:cubicBezTo>
                  <a:pt x="606385" y="1528154"/>
                  <a:pt x="610336" y="1532214"/>
                  <a:pt x="608181" y="1544214"/>
                </a:cubicBezTo>
                <a:cubicBezTo>
                  <a:pt x="608079" y="1552230"/>
                  <a:pt x="614031" y="1556316"/>
                  <a:pt x="620035" y="1556392"/>
                </a:cubicBezTo>
                <a:cubicBezTo>
                  <a:pt x="644076" y="1554694"/>
                  <a:pt x="657931" y="1566897"/>
                  <a:pt x="671762" y="1581106"/>
                </a:cubicBezTo>
                <a:cubicBezTo>
                  <a:pt x="685616" y="1593308"/>
                  <a:pt x="701575" y="1597521"/>
                  <a:pt x="715764" y="1583671"/>
                </a:cubicBezTo>
                <a:cubicBezTo>
                  <a:pt x="725898" y="1573778"/>
                  <a:pt x="729848" y="1577837"/>
                  <a:pt x="727695" y="1589836"/>
                </a:cubicBezTo>
                <a:cubicBezTo>
                  <a:pt x="727593" y="1597853"/>
                  <a:pt x="731570" y="1599907"/>
                  <a:pt x="739522" y="1604018"/>
                </a:cubicBezTo>
                <a:cubicBezTo>
                  <a:pt x="773391" y="1616476"/>
                  <a:pt x="809414" y="1616936"/>
                  <a:pt x="843588" y="1605346"/>
                </a:cubicBezTo>
                <a:cubicBezTo>
                  <a:pt x="861703" y="1597558"/>
                  <a:pt x="879714" y="1597788"/>
                  <a:pt x="897674" y="1602025"/>
                </a:cubicBezTo>
                <a:cubicBezTo>
                  <a:pt x="913633" y="1606237"/>
                  <a:pt x="927514" y="1616437"/>
                  <a:pt x="939395" y="1626611"/>
                </a:cubicBezTo>
                <a:cubicBezTo>
                  <a:pt x="945321" y="1632701"/>
                  <a:pt x="949221" y="1640768"/>
                  <a:pt x="959304" y="1634883"/>
                </a:cubicBezTo>
                <a:cubicBezTo>
                  <a:pt x="969388" y="1628999"/>
                  <a:pt x="969490" y="1620982"/>
                  <a:pt x="967615" y="1610935"/>
                </a:cubicBezTo>
                <a:cubicBezTo>
                  <a:pt x="965717" y="1602893"/>
                  <a:pt x="961790" y="1596830"/>
                  <a:pt x="963894" y="1588838"/>
                </a:cubicBezTo>
                <a:cubicBezTo>
                  <a:pt x="964176" y="1566793"/>
                  <a:pt x="954297" y="1556644"/>
                  <a:pt x="934336" y="1552381"/>
                </a:cubicBezTo>
                <a:cubicBezTo>
                  <a:pt x="898415" y="1543905"/>
                  <a:pt x="866523" y="1533475"/>
                  <a:pt x="832654" y="1521017"/>
                </a:cubicBezTo>
                <a:cubicBezTo>
                  <a:pt x="812769" y="1510741"/>
                  <a:pt x="810896" y="1500695"/>
                  <a:pt x="825109" y="1484841"/>
                </a:cubicBezTo>
                <a:cubicBezTo>
                  <a:pt x="827111" y="1484866"/>
                  <a:pt x="827136" y="1482861"/>
                  <a:pt x="827163" y="1480857"/>
                </a:cubicBezTo>
                <a:cubicBezTo>
                  <a:pt x="831420" y="1460867"/>
                  <a:pt x="845581" y="1449019"/>
                  <a:pt x="859718" y="1439177"/>
                </a:cubicBezTo>
                <a:cubicBezTo>
                  <a:pt x="869827" y="1431289"/>
                  <a:pt x="873779" y="1435348"/>
                  <a:pt x="875678" y="1443390"/>
                </a:cubicBezTo>
                <a:cubicBezTo>
                  <a:pt x="879450" y="1461479"/>
                  <a:pt x="869341" y="1469368"/>
                  <a:pt x="853306" y="1471167"/>
                </a:cubicBezTo>
                <a:cubicBezTo>
                  <a:pt x="857180" y="1481239"/>
                  <a:pt x="863082" y="1489333"/>
                  <a:pt x="873088" y="1489461"/>
                </a:cubicBezTo>
                <a:cubicBezTo>
                  <a:pt x="879092" y="1489538"/>
                  <a:pt x="881196" y="1481546"/>
                  <a:pt x="883273" y="1475560"/>
                </a:cubicBezTo>
                <a:cubicBezTo>
                  <a:pt x="891662" y="1445598"/>
                  <a:pt x="899743" y="1439688"/>
                  <a:pt x="929737" y="1442074"/>
                </a:cubicBezTo>
                <a:cubicBezTo>
                  <a:pt x="957703" y="1446441"/>
                  <a:pt x="987723" y="1446823"/>
                  <a:pt x="1015791" y="1443173"/>
                </a:cubicBezTo>
                <a:cubicBezTo>
                  <a:pt x="1053892" y="1437645"/>
                  <a:pt x="1061794" y="1445763"/>
                  <a:pt x="1055305" y="1483766"/>
                </a:cubicBezTo>
                <a:cubicBezTo>
                  <a:pt x="1055279" y="1485770"/>
                  <a:pt x="1055255" y="1487775"/>
                  <a:pt x="1055229" y="1489778"/>
                </a:cubicBezTo>
                <a:cubicBezTo>
                  <a:pt x="1053151" y="1495766"/>
                  <a:pt x="1047046" y="1503706"/>
                  <a:pt x="1057000" y="1507841"/>
                </a:cubicBezTo>
                <a:cubicBezTo>
                  <a:pt x="1066981" y="1509973"/>
                  <a:pt x="1076936" y="1514109"/>
                  <a:pt x="1083094" y="1502161"/>
                </a:cubicBezTo>
                <a:cubicBezTo>
                  <a:pt x="1087197" y="1494196"/>
                  <a:pt x="1091278" y="1488234"/>
                  <a:pt x="1093381" y="1480242"/>
                </a:cubicBezTo>
                <a:cubicBezTo>
                  <a:pt x="1101539" y="1468319"/>
                  <a:pt x="1109569" y="1466417"/>
                  <a:pt x="1121475" y="1474587"/>
                </a:cubicBezTo>
                <a:cubicBezTo>
                  <a:pt x="1133406" y="1480752"/>
                  <a:pt x="1131277" y="1490748"/>
                  <a:pt x="1123170" y="1498662"/>
                </a:cubicBezTo>
                <a:cubicBezTo>
                  <a:pt x="1121117" y="1502645"/>
                  <a:pt x="1119091" y="1504623"/>
                  <a:pt x="1117037" y="1508606"/>
                </a:cubicBezTo>
                <a:cubicBezTo>
                  <a:pt x="1112985" y="1512563"/>
                  <a:pt x="1112907" y="1518577"/>
                  <a:pt x="1116859" y="1522635"/>
                </a:cubicBezTo>
                <a:cubicBezTo>
                  <a:pt x="1122811" y="1526720"/>
                  <a:pt x="1124889" y="1520733"/>
                  <a:pt x="1128917" y="1518780"/>
                </a:cubicBezTo>
                <a:cubicBezTo>
                  <a:pt x="1137000" y="1512870"/>
                  <a:pt x="1143105" y="1504930"/>
                  <a:pt x="1147236" y="1494961"/>
                </a:cubicBezTo>
                <a:cubicBezTo>
                  <a:pt x="1161577" y="1469085"/>
                  <a:pt x="1173636" y="1465229"/>
                  <a:pt x="1199472" y="1479590"/>
                </a:cubicBezTo>
                <a:cubicBezTo>
                  <a:pt x="1211404" y="1485756"/>
                  <a:pt x="1223309" y="1493926"/>
                  <a:pt x="1235240" y="1500091"/>
                </a:cubicBezTo>
                <a:cubicBezTo>
                  <a:pt x="1243194" y="1504203"/>
                  <a:pt x="1253176" y="1506333"/>
                  <a:pt x="1261309" y="1496414"/>
                </a:cubicBezTo>
                <a:cubicBezTo>
                  <a:pt x="1271467" y="1484517"/>
                  <a:pt x="1277651" y="1470564"/>
                  <a:pt x="1297637" y="1472824"/>
                </a:cubicBezTo>
                <a:cubicBezTo>
                  <a:pt x="1309618" y="1474981"/>
                  <a:pt x="1317676" y="1471075"/>
                  <a:pt x="1327580" y="1479220"/>
                </a:cubicBezTo>
                <a:cubicBezTo>
                  <a:pt x="1377074" y="1521945"/>
                  <a:pt x="1432981" y="1532679"/>
                  <a:pt x="1495174" y="1521446"/>
                </a:cubicBezTo>
                <a:cubicBezTo>
                  <a:pt x="1505206" y="1519570"/>
                  <a:pt x="1513185" y="1521675"/>
                  <a:pt x="1521114" y="1527790"/>
                </a:cubicBezTo>
                <a:cubicBezTo>
                  <a:pt x="1538896" y="1546057"/>
                  <a:pt x="1560884" y="1548342"/>
                  <a:pt x="1584949" y="1544640"/>
                </a:cubicBezTo>
                <a:cubicBezTo>
                  <a:pt x="1619074" y="1537056"/>
                  <a:pt x="1649220" y="1527418"/>
                  <a:pt x="1679445" y="1511769"/>
                </a:cubicBezTo>
                <a:cubicBezTo>
                  <a:pt x="1693555" y="1503930"/>
                  <a:pt x="1707665" y="1496092"/>
                  <a:pt x="1723651" y="1498300"/>
                </a:cubicBezTo>
                <a:cubicBezTo>
                  <a:pt x="1775529" y="1510989"/>
                  <a:pt x="1831565" y="1511702"/>
                  <a:pt x="1879263" y="1538369"/>
                </a:cubicBezTo>
                <a:cubicBezTo>
                  <a:pt x="1889193" y="1544509"/>
                  <a:pt x="1897223" y="1542607"/>
                  <a:pt x="1907332" y="1534719"/>
                </a:cubicBezTo>
                <a:cubicBezTo>
                  <a:pt x="1911385" y="1530761"/>
                  <a:pt x="1915439" y="1526803"/>
                  <a:pt x="1919467" y="1524850"/>
                </a:cubicBezTo>
                <a:cubicBezTo>
                  <a:pt x="1929499" y="1522974"/>
                  <a:pt x="1927548" y="1518940"/>
                  <a:pt x="1925624" y="1512902"/>
                </a:cubicBezTo>
                <a:cubicBezTo>
                  <a:pt x="1921775" y="1500825"/>
                  <a:pt x="1913847" y="1494711"/>
                  <a:pt x="1901838" y="1494559"/>
                </a:cubicBezTo>
                <a:cubicBezTo>
                  <a:pt x="1887829" y="1494380"/>
                  <a:pt x="1881980" y="1482278"/>
                  <a:pt x="1884135" y="1470279"/>
                </a:cubicBezTo>
                <a:cubicBezTo>
                  <a:pt x="1886263" y="1460283"/>
                  <a:pt x="1898220" y="1464445"/>
                  <a:pt x="1906200" y="1466550"/>
                </a:cubicBezTo>
                <a:cubicBezTo>
                  <a:pt x="1928162" y="1470840"/>
                  <a:pt x="1933937" y="1488954"/>
                  <a:pt x="1939735" y="1505065"/>
                </a:cubicBezTo>
                <a:cubicBezTo>
                  <a:pt x="1967038" y="1561536"/>
                  <a:pt x="2014838" y="1580187"/>
                  <a:pt x="2071231" y="1552844"/>
                </a:cubicBezTo>
                <a:cubicBezTo>
                  <a:pt x="2085317" y="1547010"/>
                  <a:pt x="2099375" y="1543180"/>
                  <a:pt x="2113360" y="1545363"/>
                </a:cubicBezTo>
                <a:cubicBezTo>
                  <a:pt x="2123367" y="1545491"/>
                  <a:pt x="2127344" y="1547546"/>
                  <a:pt x="2127215" y="1557566"/>
                </a:cubicBezTo>
                <a:cubicBezTo>
                  <a:pt x="2128987" y="1575630"/>
                  <a:pt x="2134914" y="1581718"/>
                  <a:pt x="2153000" y="1575936"/>
                </a:cubicBezTo>
                <a:cubicBezTo>
                  <a:pt x="2187151" y="1566349"/>
                  <a:pt x="2219173" y="1566757"/>
                  <a:pt x="2253192" y="1567190"/>
                </a:cubicBezTo>
                <a:cubicBezTo>
                  <a:pt x="2307202" y="1569884"/>
                  <a:pt x="2357386" y="1558497"/>
                  <a:pt x="2399923" y="1518948"/>
                </a:cubicBezTo>
                <a:cubicBezTo>
                  <a:pt x="2399923" y="1518948"/>
                  <a:pt x="2401900" y="1520979"/>
                  <a:pt x="2401874" y="1522982"/>
                </a:cubicBezTo>
                <a:cubicBezTo>
                  <a:pt x="2399796" y="1528969"/>
                  <a:pt x="2395717" y="1534931"/>
                  <a:pt x="2393613" y="1542923"/>
                </a:cubicBezTo>
                <a:cubicBezTo>
                  <a:pt x="2389379" y="1560908"/>
                  <a:pt x="2393281" y="1568976"/>
                  <a:pt x="2411241" y="1573214"/>
                </a:cubicBezTo>
                <a:cubicBezTo>
                  <a:pt x="2433204" y="1577503"/>
                  <a:pt x="2439259" y="1573572"/>
                  <a:pt x="2441542" y="1551552"/>
                </a:cubicBezTo>
                <a:cubicBezTo>
                  <a:pt x="2441618" y="1545539"/>
                  <a:pt x="2437768" y="1533463"/>
                  <a:pt x="2449776" y="1533616"/>
                </a:cubicBezTo>
                <a:cubicBezTo>
                  <a:pt x="2467813" y="1531842"/>
                  <a:pt x="2479617" y="1548027"/>
                  <a:pt x="2471407" y="1563959"/>
                </a:cubicBezTo>
                <a:cubicBezTo>
                  <a:pt x="2465276" y="1573903"/>
                  <a:pt x="2467200" y="1579941"/>
                  <a:pt x="2479156" y="1584102"/>
                </a:cubicBezTo>
                <a:cubicBezTo>
                  <a:pt x="2505045" y="1594455"/>
                  <a:pt x="2530907" y="1606813"/>
                  <a:pt x="2554718" y="1623151"/>
                </a:cubicBezTo>
                <a:cubicBezTo>
                  <a:pt x="2574578" y="1635431"/>
                  <a:pt x="2596567" y="1637716"/>
                  <a:pt x="2618759" y="1623969"/>
                </a:cubicBezTo>
                <a:cubicBezTo>
                  <a:pt x="2624840" y="1618032"/>
                  <a:pt x="2632871" y="1616131"/>
                  <a:pt x="2642875" y="1616257"/>
                </a:cubicBezTo>
                <a:cubicBezTo>
                  <a:pt x="2658861" y="1618466"/>
                  <a:pt x="2674846" y="1620675"/>
                  <a:pt x="2690830" y="1622883"/>
                </a:cubicBezTo>
                <a:cubicBezTo>
                  <a:pt x="2702837" y="1623036"/>
                  <a:pt x="2712768" y="1629176"/>
                  <a:pt x="2716591" y="1643256"/>
                </a:cubicBezTo>
                <a:cubicBezTo>
                  <a:pt x="2718414" y="1657310"/>
                  <a:pt x="2726393" y="1659415"/>
                  <a:pt x="2738451" y="1655561"/>
                </a:cubicBezTo>
                <a:cubicBezTo>
                  <a:pt x="2748484" y="1653684"/>
                  <a:pt x="2760516" y="1651834"/>
                  <a:pt x="2770547" y="1649957"/>
                </a:cubicBezTo>
                <a:cubicBezTo>
                  <a:pt x="2794639" y="1644251"/>
                  <a:pt x="2808828" y="1630401"/>
                  <a:pt x="2813136" y="1606400"/>
                </a:cubicBezTo>
                <a:cubicBezTo>
                  <a:pt x="2815240" y="1598409"/>
                  <a:pt x="2815343" y="1590393"/>
                  <a:pt x="2817445" y="1582402"/>
                </a:cubicBezTo>
                <a:cubicBezTo>
                  <a:pt x="2822683" y="1642604"/>
                  <a:pt x="2866584" y="1653186"/>
                  <a:pt x="2912510" y="1661789"/>
                </a:cubicBezTo>
                <a:cubicBezTo>
                  <a:pt x="2926468" y="1665976"/>
                  <a:pt x="2936551" y="1660091"/>
                  <a:pt x="2946659" y="1652202"/>
                </a:cubicBezTo>
                <a:cubicBezTo>
                  <a:pt x="2956768" y="1644313"/>
                  <a:pt x="2960898" y="1634344"/>
                  <a:pt x="2957049" y="1622267"/>
                </a:cubicBezTo>
                <a:cubicBezTo>
                  <a:pt x="2953174" y="1612195"/>
                  <a:pt x="2943092" y="1618080"/>
                  <a:pt x="2935087" y="1617978"/>
                </a:cubicBezTo>
                <a:cubicBezTo>
                  <a:pt x="2929081" y="1617902"/>
                  <a:pt x="2919050" y="1619778"/>
                  <a:pt x="2917177" y="1609731"/>
                </a:cubicBezTo>
                <a:cubicBezTo>
                  <a:pt x="2915277" y="1601690"/>
                  <a:pt x="2919408" y="1591720"/>
                  <a:pt x="2927464" y="1587814"/>
                </a:cubicBezTo>
                <a:cubicBezTo>
                  <a:pt x="2935546" y="1581902"/>
                  <a:pt x="2945553" y="1582030"/>
                  <a:pt x="2953558" y="1582133"/>
                </a:cubicBezTo>
                <a:cubicBezTo>
                  <a:pt x="2963564" y="1582261"/>
                  <a:pt x="2973570" y="1582389"/>
                  <a:pt x="2979676" y="1574448"/>
                </a:cubicBezTo>
                <a:cubicBezTo>
                  <a:pt x="2969849" y="1560292"/>
                  <a:pt x="2953915" y="1554074"/>
                  <a:pt x="2939906" y="1553896"/>
                </a:cubicBezTo>
                <a:cubicBezTo>
                  <a:pt x="2897931" y="1549352"/>
                  <a:pt x="2860086" y="1534838"/>
                  <a:pt x="2822241" y="1520324"/>
                </a:cubicBezTo>
                <a:cubicBezTo>
                  <a:pt x="2796352" y="1509972"/>
                  <a:pt x="2770335" y="1509640"/>
                  <a:pt x="2744115" y="1525342"/>
                </a:cubicBezTo>
                <a:cubicBezTo>
                  <a:pt x="2736034" y="1531251"/>
                  <a:pt x="2728055" y="1529146"/>
                  <a:pt x="2720151" y="1521027"/>
                </a:cubicBezTo>
                <a:cubicBezTo>
                  <a:pt x="2706347" y="1504815"/>
                  <a:pt x="2688463" y="1494564"/>
                  <a:pt x="2670578" y="1484313"/>
                </a:cubicBezTo>
                <a:cubicBezTo>
                  <a:pt x="2660624" y="1480177"/>
                  <a:pt x="2650618" y="1480051"/>
                  <a:pt x="2640534" y="1485936"/>
                </a:cubicBezTo>
                <a:cubicBezTo>
                  <a:pt x="2620369" y="1497705"/>
                  <a:pt x="2598303" y="1501433"/>
                  <a:pt x="2576365" y="1495140"/>
                </a:cubicBezTo>
                <a:cubicBezTo>
                  <a:pt x="2556430" y="1488873"/>
                  <a:pt x="2536495" y="1482604"/>
                  <a:pt x="2518560" y="1476363"/>
                </a:cubicBezTo>
                <a:cubicBezTo>
                  <a:pt x="2504628" y="1470171"/>
                  <a:pt x="2496597" y="1472073"/>
                  <a:pt x="2494391" y="1488082"/>
                </a:cubicBezTo>
                <a:cubicBezTo>
                  <a:pt x="2492263" y="1498075"/>
                  <a:pt x="2488183" y="1504038"/>
                  <a:pt x="2478177" y="1503911"/>
                </a:cubicBezTo>
                <a:cubicBezTo>
                  <a:pt x="2456137" y="1505634"/>
                  <a:pt x="2450262" y="1495537"/>
                  <a:pt x="2456521" y="1475571"/>
                </a:cubicBezTo>
                <a:cubicBezTo>
                  <a:pt x="2464883" y="1447616"/>
                  <a:pt x="2458957" y="1441527"/>
                  <a:pt x="2430940" y="1441169"/>
                </a:cubicBezTo>
                <a:cubicBezTo>
                  <a:pt x="2412928" y="1440940"/>
                  <a:pt x="2394891" y="1442715"/>
                  <a:pt x="2378855" y="1444514"/>
                </a:cubicBezTo>
                <a:cubicBezTo>
                  <a:pt x="2352838" y="1444183"/>
                  <a:pt x="2328773" y="1447884"/>
                  <a:pt x="2304885" y="1437558"/>
                </a:cubicBezTo>
                <a:cubicBezTo>
                  <a:pt x="2290927" y="1433370"/>
                  <a:pt x="2280997" y="1427230"/>
                  <a:pt x="2285255" y="1407241"/>
                </a:cubicBezTo>
                <a:cubicBezTo>
                  <a:pt x="2289438" y="1393262"/>
                  <a:pt x="2281586" y="1381135"/>
                  <a:pt x="2265576" y="1380930"/>
                </a:cubicBezTo>
                <a:cubicBezTo>
                  <a:pt x="2215569" y="1378289"/>
                  <a:pt x="2171771" y="1359689"/>
                  <a:pt x="2128000" y="1339086"/>
                </a:cubicBezTo>
                <a:cubicBezTo>
                  <a:pt x="2094157" y="1324624"/>
                  <a:pt x="2074168" y="1322364"/>
                  <a:pt x="2051721" y="1356155"/>
                </a:cubicBezTo>
                <a:cubicBezTo>
                  <a:pt x="2049720" y="1356130"/>
                  <a:pt x="2047719" y="1356104"/>
                  <a:pt x="2047719" y="1356104"/>
                </a:cubicBezTo>
                <a:cubicBezTo>
                  <a:pt x="2039790" y="1349990"/>
                  <a:pt x="2050027" y="1332080"/>
                  <a:pt x="2038019" y="1331926"/>
                </a:cubicBezTo>
                <a:cubicBezTo>
                  <a:pt x="2028012" y="1331798"/>
                  <a:pt x="2019854" y="1343722"/>
                  <a:pt x="2013723" y="1353666"/>
                </a:cubicBezTo>
                <a:cubicBezTo>
                  <a:pt x="2011696" y="1355645"/>
                  <a:pt x="2009643" y="1359627"/>
                  <a:pt x="2007616" y="1361606"/>
                </a:cubicBezTo>
                <a:cubicBezTo>
                  <a:pt x="1999432" y="1375533"/>
                  <a:pt x="1993250" y="1389485"/>
                  <a:pt x="1989069" y="1403465"/>
                </a:cubicBezTo>
                <a:cubicBezTo>
                  <a:pt x="1984938" y="1413433"/>
                  <a:pt x="1976908" y="1415336"/>
                  <a:pt x="1966953" y="1411200"/>
                </a:cubicBezTo>
                <a:cubicBezTo>
                  <a:pt x="1961000" y="1407115"/>
                  <a:pt x="1953072" y="1401000"/>
                  <a:pt x="1957177" y="1393035"/>
                </a:cubicBezTo>
                <a:cubicBezTo>
                  <a:pt x="1975519" y="1367210"/>
                  <a:pt x="1965821" y="1343033"/>
                  <a:pt x="1958121" y="1318881"/>
                </a:cubicBezTo>
                <a:cubicBezTo>
                  <a:pt x="1954298" y="1304800"/>
                  <a:pt x="1950372" y="1298737"/>
                  <a:pt x="1938211" y="1310609"/>
                </a:cubicBezTo>
                <a:cubicBezTo>
                  <a:pt x="1917995" y="1326387"/>
                  <a:pt x="1893954" y="1328085"/>
                  <a:pt x="1871889" y="1331813"/>
                </a:cubicBezTo>
                <a:cubicBezTo>
                  <a:pt x="1863858" y="1333715"/>
                  <a:pt x="1857854" y="1333638"/>
                  <a:pt x="1855930" y="1327600"/>
                </a:cubicBezTo>
                <a:cubicBezTo>
                  <a:pt x="1844229" y="1303397"/>
                  <a:pt x="1822266" y="1299108"/>
                  <a:pt x="1800302" y="1294821"/>
                </a:cubicBezTo>
                <a:cubicBezTo>
                  <a:pt x="1780368" y="1288552"/>
                  <a:pt x="1760406" y="1284288"/>
                  <a:pt x="1750629" y="1266123"/>
                </a:cubicBezTo>
                <a:cubicBezTo>
                  <a:pt x="1746755" y="1256051"/>
                  <a:pt x="1742751" y="1256000"/>
                  <a:pt x="1732719" y="1257877"/>
                </a:cubicBezTo>
                <a:cubicBezTo>
                  <a:pt x="1696570" y="1267439"/>
                  <a:pt x="1662549" y="1267004"/>
                  <a:pt x="1632811" y="1244576"/>
                </a:cubicBezTo>
                <a:cubicBezTo>
                  <a:pt x="1620906" y="1236407"/>
                  <a:pt x="1612899" y="1236305"/>
                  <a:pt x="1600816" y="1242164"/>
                </a:cubicBezTo>
                <a:cubicBezTo>
                  <a:pt x="1574646" y="1253858"/>
                  <a:pt x="1548630" y="1253525"/>
                  <a:pt x="1522843" y="1235156"/>
                </a:cubicBezTo>
                <a:cubicBezTo>
                  <a:pt x="1516917" y="1229067"/>
                  <a:pt x="1510938" y="1226986"/>
                  <a:pt x="1502881" y="1230892"/>
                </a:cubicBezTo>
                <a:cubicBezTo>
                  <a:pt x="1468707" y="1242484"/>
                  <a:pt x="1410926" y="1221702"/>
                  <a:pt x="1393297" y="1191409"/>
                </a:cubicBezTo>
                <a:cubicBezTo>
                  <a:pt x="1377083" y="1207240"/>
                  <a:pt x="1357045" y="1208989"/>
                  <a:pt x="1339111" y="1202746"/>
                </a:cubicBezTo>
                <a:cubicBezTo>
                  <a:pt x="1313222" y="1192394"/>
                  <a:pt x="1285229" y="1190033"/>
                  <a:pt x="1257238" y="1187671"/>
                </a:cubicBezTo>
                <a:cubicBezTo>
                  <a:pt x="1219264" y="1183178"/>
                  <a:pt x="1197404" y="1170873"/>
                  <a:pt x="1187935" y="1128657"/>
                </a:cubicBezTo>
                <a:cubicBezTo>
                  <a:pt x="1187985" y="1124649"/>
                  <a:pt x="1186009" y="1122619"/>
                  <a:pt x="1186061" y="1118611"/>
                </a:cubicBezTo>
                <a:cubicBezTo>
                  <a:pt x="1182238" y="1104530"/>
                  <a:pt x="1174259" y="1102424"/>
                  <a:pt x="1164123" y="1112317"/>
                </a:cubicBezTo>
                <a:cubicBezTo>
                  <a:pt x="1156017" y="1120233"/>
                  <a:pt x="1147909" y="1128146"/>
                  <a:pt x="1137800" y="1136036"/>
                </a:cubicBezTo>
                <a:cubicBezTo>
                  <a:pt x="1101394" y="1165639"/>
                  <a:pt x="1061497" y="1155107"/>
                  <a:pt x="1040020" y="1112740"/>
                </a:cubicBezTo>
                <a:cubicBezTo>
                  <a:pt x="1032245" y="1094600"/>
                  <a:pt x="1020441" y="1078415"/>
                  <a:pt x="1002583" y="1066159"/>
                </a:cubicBezTo>
                <a:cubicBezTo>
                  <a:pt x="986726" y="1053930"/>
                  <a:pt x="970870" y="1041701"/>
                  <a:pt x="961094" y="1023537"/>
                </a:cubicBezTo>
                <a:cubicBezTo>
                  <a:pt x="948831" y="1043425"/>
                  <a:pt x="960530" y="1067628"/>
                  <a:pt x="948269" y="1087516"/>
                </a:cubicBezTo>
                <a:cubicBezTo>
                  <a:pt x="930590" y="1061233"/>
                  <a:pt x="930590" y="1061233"/>
                  <a:pt x="902393" y="1074904"/>
                </a:cubicBezTo>
                <a:cubicBezTo>
                  <a:pt x="890334" y="1078760"/>
                  <a:pt x="882304" y="1080661"/>
                  <a:pt x="870373" y="1074497"/>
                </a:cubicBezTo>
                <a:cubicBezTo>
                  <a:pt x="838531" y="1060059"/>
                  <a:pt x="806640" y="1049629"/>
                  <a:pt x="774747" y="1039200"/>
                </a:cubicBezTo>
                <a:cubicBezTo>
                  <a:pt x="677093" y="1005884"/>
                  <a:pt x="577286" y="984566"/>
                  <a:pt x="481711" y="945264"/>
                </a:cubicBezTo>
                <a:cubicBezTo>
                  <a:pt x="473731" y="943156"/>
                  <a:pt x="461723" y="943003"/>
                  <a:pt x="461851" y="932982"/>
                </a:cubicBezTo>
                <a:cubicBezTo>
                  <a:pt x="459977" y="922937"/>
                  <a:pt x="470035" y="919056"/>
                  <a:pt x="476116" y="913119"/>
                </a:cubicBezTo>
                <a:cubicBezTo>
                  <a:pt x="482170" y="909188"/>
                  <a:pt x="490227" y="905282"/>
                  <a:pt x="486326" y="897214"/>
                </a:cubicBezTo>
                <a:cubicBezTo>
                  <a:pt x="484453" y="887168"/>
                  <a:pt x="476498" y="883057"/>
                  <a:pt x="468520" y="880950"/>
                </a:cubicBezTo>
                <a:cubicBezTo>
                  <a:pt x="462515" y="880875"/>
                  <a:pt x="456512" y="880798"/>
                  <a:pt x="450508" y="880721"/>
                </a:cubicBezTo>
                <a:cubicBezTo>
                  <a:pt x="422516" y="878360"/>
                  <a:pt x="406710" y="862123"/>
                  <a:pt x="407068" y="834064"/>
                </a:cubicBezTo>
                <a:cubicBezTo>
                  <a:pt x="407195" y="824043"/>
                  <a:pt x="407324" y="814023"/>
                  <a:pt x="411454" y="804052"/>
                </a:cubicBezTo>
                <a:cubicBezTo>
                  <a:pt x="413609" y="792053"/>
                  <a:pt x="405680" y="785939"/>
                  <a:pt x="393621" y="789793"/>
                </a:cubicBezTo>
                <a:cubicBezTo>
                  <a:pt x="371531" y="795526"/>
                  <a:pt x="361320" y="811432"/>
                  <a:pt x="362964" y="839516"/>
                </a:cubicBezTo>
                <a:cubicBezTo>
                  <a:pt x="349159" y="823305"/>
                  <a:pt x="339332" y="809147"/>
                  <a:pt x="333533" y="793037"/>
                </a:cubicBezTo>
                <a:cubicBezTo>
                  <a:pt x="327733" y="776927"/>
                  <a:pt x="334197" y="740928"/>
                  <a:pt x="348359" y="729082"/>
                </a:cubicBezTo>
                <a:cubicBezTo>
                  <a:pt x="366549" y="715284"/>
                  <a:pt x="384433" y="725533"/>
                  <a:pt x="398340" y="733728"/>
                </a:cubicBezTo>
                <a:cubicBezTo>
                  <a:pt x="418198" y="746009"/>
                  <a:pt x="440111" y="754305"/>
                  <a:pt x="464126" y="754613"/>
                </a:cubicBezTo>
                <a:cubicBezTo>
                  <a:pt x="478134" y="754791"/>
                  <a:pt x="494144" y="754995"/>
                  <a:pt x="510154" y="755199"/>
                </a:cubicBezTo>
                <a:cubicBezTo>
                  <a:pt x="576196" y="756040"/>
                  <a:pt x="640109" y="766879"/>
                  <a:pt x="691529" y="815642"/>
                </a:cubicBezTo>
                <a:cubicBezTo>
                  <a:pt x="711311" y="833934"/>
                  <a:pt x="723396" y="828075"/>
                  <a:pt x="733708" y="804153"/>
                </a:cubicBezTo>
                <a:cubicBezTo>
                  <a:pt x="735761" y="800170"/>
                  <a:pt x="731835" y="794107"/>
                  <a:pt x="737864" y="792178"/>
                </a:cubicBezTo>
                <a:cubicBezTo>
                  <a:pt x="743868" y="792255"/>
                  <a:pt x="747818" y="796314"/>
                  <a:pt x="749769" y="800348"/>
                </a:cubicBezTo>
                <a:cubicBezTo>
                  <a:pt x="751719" y="804382"/>
                  <a:pt x="753669" y="808415"/>
                  <a:pt x="755646" y="810445"/>
                </a:cubicBezTo>
                <a:cubicBezTo>
                  <a:pt x="761521" y="820542"/>
                  <a:pt x="769424" y="828661"/>
                  <a:pt x="779559" y="818769"/>
                </a:cubicBezTo>
                <a:cubicBezTo>
                  <a:pt x="791694" y="808900"/>
                  <a:pt x="775709" y="806692"/>
                  <a:pt x="771783" y="800629"/>
                </a:cubicBezTo>
                <a:cubicBezTo>
                  <a:pt x="771809" y="798624"/>
                  <a:pt x="769807" y="798599"/>
                  <a:pt x="769834" y="796595"/>
                </a:cubicBezTo>
                <a:cubicBezTo>
                  <a:pt x="765882" y="792535"/>
                  <a:pt x="763957" y="786497"/>
                  <a:pt x="768011" y="782540"/>
                </a:cubicBezTo>
                <a:cubicBezTo>
                  <a:pt x="772089" y="776580"/>
                  <a:pt x="776093" y="776630"/>
                  <a:pt x="782046" y="780714"/>
                </a:cubicBezTo>
                <a:cubicBezTo>
                  <a:pt x="805907" y="793046"/>
                  <a:pt x="828022" y="785310"/>
                  <a:pt x="844313" y="763468"/>
                </a:cubicBezTo>
                <a:cubicBezTo>
                  <a:pt x="848368" y="759511"/>
                  <a:pt x="856424" y="755604"/>
                  <a:pt x="856500" y="749592"/>
                </a:cubicBezTo>
                <a:cubicBezTo>
                  <a:pt x="856781" y="727546"/>
                  <a:pt x="835049" y="705220"/>
                  <a:pt x="814985" y="708974"/>
                </a:cubicBezTo>
                <a:cubicBezTo>
                  <a:pt x="774858" y="716479"/>
                  <a:pt x="736911" y="709982"/>
                  <a:pt x="699117" y="691460"/>
                </a:cubicBezTo>
                <a:cubicBezTo>
                  <a:pt x="685159" y="687272"/>
                  <a:pt x="671201" y="683086"/>
                  <a:pt x="659065" y="692954"/>
                </a:cubicBezTo>
                <a:cubicBezTo>
                  <a:pt x="648983" y="698838"/>
                  <a:pt x="645006" y="696784"/>
                  <a:pt x="643158" y="684734"/>
                </a:cubicBezTo>
                <a:cubicBezTo>
                  <a:pt x="641361" y="668675"/>
                  <a:pt x="631482" y="658526"/>
                  <a:pt x="615523" y="654313"/>
                </a:cubicBezTo>
                <a:cubicBezTo>
                  <a:pt x="599589" y="648096"/>
                  <a:pt x="581655" y="641856"/>
                  <a:pt x="563721" y="635613"/>
                </a:cubicBezTo>
                <a:cubicBezTo>
                  <a:pt x="547762" y="631400"/>
                  <a:pt x="541911" y="619299"/>
                  <a:pt x="544116" y="603291"/>
                </a:cubicBezTo>
                <a:cubicBezTo>
                  <a:pt x="544142" y="601286"/>
                  <a:pt x="544194" y="597278"/>
                  <a:pt x="546246" y="593296"/>
                </a:cubicBezTo>
                <a:cubicBezTo>
                  <a:pt x="546373" y="583274"/>
                  <a:pt x="540471" y="575182"/>
                  <a:pt x="530465" y="575054"/>
                </a:cubicBezTo>
                <a:cubicBezTo>
                  <a:pt x="522486" y="572947"/>
                  <a:pt x="522359" y="582968"/>
                  <a:pt x="522257" y="590984"/>
                </a:cubicBezTo>
                <a:cubicBezTo>
                  <a:pt x="520152" y="598976"/>
                  <a:pt x="520051" y="606992"/>
                  <a:pt x="508017" y="608843"/>
                </a:cubicBezTo>
                <a:cubicBezTo>
                  <a:pt x="490007" y="608615"/>
                  <a:pt x="474252" y="588369"/>
                  <a:pt x="478484" y="570382"/>
                </a:cubicBezTo>
                <a:cubicBezTo>
                  <a:pt x="478559" y="564370"/>
                  <a:pt x="482615" y="560413"/>
                  <a:pt x="478688" y="554349"/>
                </a:cubicBezTo>
                <a:cubicBezTo>
                  <a:pt x="472685" y="554272"/>
                  <a:pt x="472608" y="560285"/>
                  <a:pt x="468580" y="562238"/>
                </a:cubicBezTo>
                <a:cubicBezTo>
                  <a:pt x="458420" y="574135"/>
                  <a:pt x="450415" y="574033"/>
                  <a:pt x="442590" y="559902"/>
                </a:cubicBezTo>
                <a:cubicBezTo>
                  <a:pt x="432863" y="537728"/>
                  <a:pt x="417059" y="521491"/>
                  <a:pt x="401227" y="507259"/>
                </a:cubicBezTo>
                <a:cubicBezTo>
                  <a:pt x="383446" y="488991"/>
                  <a:pt x="367690" y="468745"/>
                  <a:pt x="366048" y="440661"/>
                </a:cubicBezTo>
                <a:cubicBezTo>
                  <a:pt x="364174" y="430614"/>
                  <a:pt x="360323" y="418538"/>
                  <a:pt x="350369" y="414402"/>
                </a:cubicBezTo>
                <a:cubicBezTo>
                  <a:pt x="310600" y="393850"/>
                  <a:pt x="299206" y="345598"/>
                  <a:pt x="261489" y="321062"/>
                </a:cubicBezTo>
                <a:cubicBezTo>
                  <a:pt x="251584" y="312919"/>
                  <a:pt x="253714" y="302924"/>
                  <a:pt x="257843" y="292954"/>
                </a:cubicBezTo>
                <a:cubicBezTo>
                  <a:pt x="263975" y="283009"/>
                  <a:pt x="273905" y="289149"/>
                  <a:pt x="279831" y="295238"/>
                </a:cubicBezTo>
                <a:cubicBezTo>
                  <a:pt x="291711" y="305413"/>
                  <a:pt x="303744" y="303561"/>
                  <a:pt x="315854" y="295698"/>
                </a:cubicBezTo>
                <a:cubicBezTo>
                  <a:pt x="329991" y="285856"/>
                  <a:pt x="346052" y="282051"/>
                  <a:pt x="364063" y="282281"/>
                </a:cubicBezTo>
                <a:cubicBezTo>
                  <a:pt x="394056" y="284667"/>
                  <a:pt x="409786" y="306918"/>
                  <a:pt x="401423" y="334874"/>
                </a:cubicBezTo>
                <a:cubicBezTo>
                  <a:pt x="399346" y="340861"/>
                  <a:pt x="397242" y="348852"/>
                  <a:pt x="397165" y="354864"/>
                </a:cubicBezTo>
                <a:cubicBezTo>
                  <a:pt x="397139" y="356868"/>
                  <a:pt x="395111" y="358847"/>
                  <a:pt x="395111" y="358847"/>
                </a:cubicBezTo>
                <a:cubicBezTo>
                  <a:pt x="397113" y="358873"/>
                  <a:pt x="397113" y="358873"/>
                  <a:pt x="399141" y="356894"/>
                </a:cubicBezTo>
                <a:cubicBezTo>
                  <a:pt x="407146" y="356996"/>
                  <a:pt x="413150" y="357073"/>
                  <a:pt x="421129" y="359180"/>
                </a:cubicBezTo>
                <a:cubicBezTo>
                  <a:pt x="459025" y="369684"/>
                  <a:pt x="471109" y="363826"/>
                  <a:pt x="483602" y="325899"/>
                </a:cubicBezTo>
                <a:cubicBezTo>
                  <a:pt x="487834" y="307913"/>
                  <a:pt x="499894" y="304058"/>
                  <a:pt x="517854" y="308296"/>
                </a:cubicBezTo>
                <a:cubicBezTo>
                  <a:pt x="531837" y="310478"/>
                  <a:pt x="539740" y="318597"/>
                  <a:pt x="547566" y="332729"/>
                </a:cubicBezTo>
                <a:cubicBezTo>
                  <a:pt x="569069" y="373093"/>
                  <a:pt x="602759" y="399581"/>
                  <a:pt x="648659" y="410188"/>
                </a:cubicBezTo>
                <a:cubicBezTo>
                  <a:pt x="686530" y="422698"/>
                  <a:pt x="686530" y="422698"/>
                  <a:pt x="679036" y="382512"/>
                </a:cubicBezTo>
                <a:cubicBezTo>
                  <a:pt x="675315" y="360415"/>
                  <a:pt x="679445" y="350446"/>
                  <a:pt x="697558" y="342659"/>
                </a:cubicBezTo>
                <a:cubicBezTo>
                  <a:pt x="703178" y="372798"/>
                  <a:pt x="709107" y="378886"/>
                  <a:pt x="739100" y="381274"/>
                </a:cubicBezTo>
                <a:cubicBezTo>
                  <a:pt x="759112" y="381529"/>
                  <a:pt x="781203" y="375797"/>
                  <a:pt x="794956" y="396018"/>
                </a:cubicBezTo>
                <a:cubicBezTo>
                  <a:pt x="794931" y="398021"/>
                  <a:pt x="796931" y="398046"/>
                  <a:pt x="798933" y="398072"/>
                </a:cubicBezTo>
                <a:cubicBezTo>
                  <a:pt x="823051" y="390361"/>
                  <a:pt x="835289" y="372478"/>
                  <a:pt x="837621" y="346448"/>
                </a:cubicBezTo>
                <a:cubicBezTo>
                  <a:pt x="837800" y="332419"/>
                  <a:pt x="837979" y="318389"/>
                  <a:pt x="854066" y="312582"/>
                </a:cubicBezTo>
                <a:cubicBezTo>
                  <a:pt x="856092" y="310604"/>
                  <a:pt x="862147" y="306672"/>
                  <a:pt x="862072" y="312684"/>
                </a:cubicBezTo>
                <a:cubicBezTo>
                  <a:pt x="863867" y="328744"/>
                  <a:pt x="877851" y="330926"/>
                  <a:pt x="889782" y="337091"/>
                </a:cubicBezTo>
                <a:cubicBezTo>
                  <a:pt x="903714" y="343282"/>
                  <a:pt x="911591" y="353406"/>
                  <a:pt x="909386" y="369413"/>
                </a:cubicBezTo>
                <a:cubicBezTo>
                  <a:pt x="907155" y="387425"/>
                  <a:pt x="914980" y="401556"/>
                  <a:pt x="930889" y="409777"/>
                </a:cubicBezTo>
                <a:cubicBezTo>
                  <a:pt x="944769" y="419976"/>
                  <a:pt x="958855" y="414142"/>
                  <a:pt x="972991" y="404300"/>
                </a:cubicBezTo>
                <a:cubicBezTo>
                  <a:pt x="985153" y="392428"/>
                  <a:pt x="989053" y="400495"/>
                  <a:pt x="988899" y="412520"/>
                </a:cubicBezTo>
                <a:cubicBezTo>
                  <a:pt x="988670" y="430558"/>
                  <a:pt x="998599" y="436699"/>
                  <a:pt x="1014660" y="432895"/>
                </a:cubicBezTo>
                <a:cubicBezTo>
                  <a:pt x="1018663" y="432946"/>
                  <a:pt x="1022666" y="432997"/>
                  <a:pt x="1026694" y="431043"/>
                </a:cubicBezTo>
                <a:cubicBezTo>
                  <a:pt x="1044755" y="427264"/>
                  <a:pt x="1058740" y="429447"/>
                  <a:pt x="1066489" y="449591"/>
                </a:cubicBezTo>
                <a:cubicBezTo>
                  <a:pt x="1076265" y="467756"/>
                  <a:pt x="1094149" y="478007"/>
                  <a:pt x="1112135" y="480241"/>
                </a:cubicBezTo>
                <a:cubicBezTo>
                  <a:pt x="1126092" y="484426"/>
                  <a:pt x="1142102" y="484632"/>
                  <a:pt x="1138381" y="462535"/>
                </a:cubicBezTo>
                <a:cubicBezTo>
                  <a:pt x="1138458" y="456522"/>
                  <a:pt x="1140560" y="448531"/>
                  <a:pt x="1142639" y="442544"/>
                </a:cubicBezTo>
                <a:cubicBezTo>
                  <a:pt x="1142818" y="428514"/>
                  <a:pt x="1149000" y="414562"/>
                  <a:pt x="1141150" y="402435"/>
                </a:cubicBezTo>
                <a:cubicBezTo>
                  <a:pt x="1119442" y="378104"/>
                  <a:pt x="1121801" y="350072"/>
                  <a:pt x="1122185" y="320009"/>
                </a:cubicBezTo>
                <a:cubicBezTo>
                  <a:pt x="1136090" y="328204"/>
                  <a:pt x="1149996" y="336400"/>
                  <a:pt x="1166007" y="336604"/>
                </a:cubicBezTo>
                <a:cubicBezTo>
                  <a:pt x="1186045" y="334855"/>
                  <a:pt x="1203980" y="341097"/>
                  <a:pt x="1219837" y="353327"/>
                </a:cubicBezTo>
                <a:cubicBezTo>
                  <a:pt x="1233719" y="363526"/>
                  <a:pt x="1249626" y="371746"/>
                  <a:pt x="1265534" y="379968"/>
                </a:cubicBezTo>
                <a:cubicBezTo>
                  <a:pt x="1311230" y="406608"/>
                  <a:pt x="1360981" y="429292"/>
                  <a:pt x="1402547" y="465902"/>
                </a:cubicBezTo>
                <a:cubicBezTo>
                  <a:pt x="1412452" y="474046"/>
                  <a:pt x="1418507" y="470115"/>
                  <a:pt x="1422637" y="460145"/>
                </a:cubicBezTo>
                <a:cubicBezTo>
                  <a:pt x="1424690" y="456162"/>
                  <a:pt x="1426793" y="448170"/>
                  <a:pt x="1434772" y="450278"/>
                </a:cubicBezTo>
                <a:cubicBezTo>
                  <a:pt x="1440750" y="452358"/>
                  <a:pt x="1440649" y="460375"/>
                  <a:pt x="1440596" y="464384"/>
                </a:cubicBezTo>
                <a:cubicBezTo>
                  <a:pt x="1442470" y="474429"/>
                  <a:pt x="1444369" y="482472"/>
                  <a:pt x="1452350" y="484578"/>
                </a:cubicBezTo>
                <a:cubicBezTo>
                  <a:pt x="1462329" y="486710"/>
                  <a:pt x="1470233" y="494828"/>
                  <a:pt x="1480214" y="496959"/>
                </a:cubicBezTo>
                <a:cubicBezTo>
                  <a:pt x="1494171" y="501147"/>
                  <a:pt x="1496070" y="509189"/>
                  <a:pt x="1489914" y="521137"/>
                </a:cubicBezTo>
                <a:cubicBezTo>
                  <a:pt x="1475674" y="538997"/>
                  <a:pt x="1491633" y="543209"/>
                  <a:pt x="1503540" y="551379"/>
                </a:cubicBezTo>
                <a:cubicBezTo>
                  <a:pt x="1519421" y="561604"/>
                  <a:pt x="1519626" y="545570"/>
                  <a:pt x="1523729" y="537604"/>
                </a:cubicBezTo>
                <a:cubicBezTo>
                  <a:pt x="1525783" y="533622"/>
                  <a:pt x="1525834" y="529613"/>
                  <a:pt x="1531838" y="529690"/>
                </a:cubicBezTo>
                <a:cubicBezTo>
                  <a:pt x="1535713" y="539762"/>
                  <a:pt x="1541588" y="549859"/>
                  <a:pt x="1543437" y="561911"/>
                </a:cubicBezTo>
                <a:cubicBezTo>
                  <a:pt x="1547337" y="569977"/>
                  <a:pt x="1553263" y="576067"/>
                  <a:pt x="1561269" y="576169"/>
                </a:cubicBezTo>
                <a:cubicBezTo>
                  <a:pt x="1571275" y="576296"/>
                  <a:pt x="1571403" y="566275"/>
                  <a:pt x="1573480" y="560288"/>
                </a:cubicBezTo>
                <a:cubicBezTo>
                  <a:pt x="1590002" y="520409"/>
                  <a:pt x="1614144" y="510694"/>
                  <a:pt x="1653965" y="527237"/>
                </a:cubicBezTo>
                <a:cubicBezTo>
                  <a:pt x="1661919" y="531348"/>
                  <a:pt x="1669898" y="533455"/>
                  <a:pt x="1675826" y="539543"/>
                </a:cubicBezTo>
                <a:cubicBezTo>
                  <a:pt x="1709617" y="558015"/>
                  <a:pt x="1739560" y="564410"/>
                  <a:pt x="1768011" y="530697"/>
                </a:cubicBezTo>
                <a:cubicBezTo>
                  <a:pt x="1768011" y="530697"/>
                  <a:pt x="1770014" y="530722"/>
                  <a:pt x="1770038" y="528719"/>
                </a:cubicBezTo>
                <a:cubicBezTo>
                  <a:pt x="1780096" y="524838"/>
                  <a:pt x="1788126" y="522935"/>
                  <a:pt x="1798057" y="529074"/>
                </a:cubicBezTo>
                <a:cubicBezTo>
                  <a:pt x="1802033" y="531130"/>
                  <a:pt x="1805984" y="535189"/>
                  <a:pt x="1803906" y="541177"/>
                </a:cubicBezTo>
                <a:cubicBezTo>
                  <a:pt x="1801779" y="551172"/>
                  <a:pt x="1791746" y="553048"/>
                  <a:pt x="1783716" y="554952"/>
                </a:cubicBezTo>
                <a:cubicBezTo>
                  <a:pt x="1777712" y="554874"/>
                  <a:pt x="1769681" y="556777"/>
                  <a:pt x="1769604" y="562789"/>
                </a:cubicBezTo>
                <a:cubicBezTo>
                  <a:pt x="1767501" y="570780"/>
                  <a:pt x="1777534" y="568903"/>
                  <a:pt x="1781485" y="572963"/>
                </a:cubicBezTo>
                <a:cubicBezTo>
                  <a:pt x="1791439" y="577098"/>
                  <a:pt x="1801421" y="579231"/>
                  <a:pt x="1811375" y="583365"/>
                </a:cubicBezTo>
                <a:cubicBezTo>
                  <a:pt x="1825333" y="587553"/>
                  <a:pt x="1837265" y="593719"/>
                  <a:pt x="1845115" y="605845"/>
                </a:cubicBezTo>
                <a:cubicBezTo>
                  <a:pt x="1851018" y="613938"/>
                  <a:pt x="1857021" y="614016"/>
                  <a:pt x="1867078" y="610135"/>
                </a:cubicBezTo>
                <a:cubicBezTo>
                  <a:pt x="1895224" y="600471"/>
                  <a:pt x="1913159" y="606713"/>
                  <a:pt x="1930863" y="630992"/>
                </a:cubicBezTo>
                <a:cubicBezTo>
                  <a:pt x="1940717" y="643145"/>
                  <a:pt x="1946541" y="657251"/>
                  <a:pt x="1954367" y="671382"/>
                </a:cubicBezTo>
                <a:cubicBezTo>
                  <a:pt x="1964169" y="687543"/>
                  <a:pt x="1978050" y="697743"/>
                  <a:pt x="1995985" y="703985"/>
                </a:cubicBezTo>
                <a:cubicBezTo>
                  <a:pt x="2015921" y="710253"/>
                  <a:pt x="2025980" y="706371"/>
                  <a:pt x="2036266" y="684454"/>
                </a:cubicBezTo>
                <a:cubicBezTo>
                  <a:pt x="2046579" y="660532"/>
                  <a:pt x="2060613" y="658705"/>
                  <a:pt x="2082447" y="673015"/>
                </a:cubicBezTo>
                <a:cubicBezTo>
                  <a:pt x="2090402" y="677126"/>
                  <a:pt x="2094353" y="681186"/>
                  <a:pt x="2104385" y="679308"/>
                </a:cubicBezTo>
                <a:cubicBezTo>
                  <a:pt x="2128503" y="671598"/>
                  <a:pt x="2128503" y="671598"/>
                  <a:pt x="2128170" y="697652"/>
                </a:cubicBezTo>
                <a:cubicBezTo>
                  <a:pt x="2126119" y="701634"/>
                  <a:pt x="2126094" y="703639"/>
                  <a:pt x="2128043" y="707673"/>
                </a:cubicBezTo>
                <a:cubicBezTo>
                  <a:pt x="2127838" y="723705"/>
                  <a:pt x="2135768" y="729821"/>
                  <a:pt x="2151854" y="724012"/>
                </a:cubicBezTo>
                <a:cubicBezTo>
                  <a:pt x="2163912" y="720156"/>
                  <a:pt x="2176022" y="712293"/>
                  <a:pt x="2188055" y="710443"/>
                </a:cubicBezTo>
                <a:cubicBezTo>
                  <a:pt x="2240293" y="695073"/>
                  <a:pt x="2293943" y="725824"/>
                  <a:pt x="2305337" y="774077"/>
                </a:cubicBezTo>
                <a:cubicBezTo>
                  <a:pt x="2309109" y="792165"/>
                  <a:pt x="2300900" y="808096"/>
                  <a:pt x="2300670" y="826133"/>
                </a:cubicBezTo>
                <a:cubicBezTo>
                  <a:pt x="2298337" y="852161"/>
                  <a:pt x="2308191" y="864315"/>
                  <a:pt x="2332103" y="872638"/>
                </a:cubicBezTo>
                <a:cubicBezTo>
                  <a:pt x="2344060" y="876799"/>
                  <a:pt x="2356042" y="878956"/>
                  <a:pt x="2367998" y="883119"/>
                </a:cubicBezTo>
                <a:cubicBezTo>
                  <a:pt x="2391911" y="891440"/>
                  <a:pt x="2405971" y="887611"/>
                  <a:pt x="2416284" y="863689"/>
                </a:cubicBezTo>
                <a:cubicBezTo>
                  <a:pt x="2424468" y="849762"/>
                  <a:pt x="2430445" y="851842"/>
                  <a:pt x="2440325" y="861991"/>
                </a:cubicBezTo>
                <a:cubicBezTo>
                  <a:pt x="2462083" y="882313"/>
                  <a:pt x="2478145" y="878510"/>
                  <a:pt x="2490509" y="850604"/>
                </a:cubicBezTo>
                <a:cubicBezTo>
                  <a:pt x="2492613" y="842613"/>
                  <a:pt x="2492716" y="834595"/>
                  <a:pt x="2484761" y="830485"/>
                </a:cubicBezTo>
                <a:cubicBezTo>
                  <a:pt x="2474805" y="826349"/>
                  <a:pt x="2472703" y="834339"/>
                  <a:pt x="2470599" y="842332"/>
                </a:cubicBezTo>
                <a:cubicBezTo>
                  <a:pt x="2470522" y="848344"/>
                  <a:pt x="2466443" y="854306"/>
                  <a:pt x="2458464" y="852200"/>
                </a:cubicBezTo>
                <a:cubicBezTo>
                  <a:pt x="2450459" y="852098"/>
                  <a:pt x="2444532" y="846009"/>
                  <a:pt x="2446636" y="838017"/>
                </a:cubicBezTo>
                <a:cubicBezTo>
                  <a:pt x="2448918" y="815998"/>
                  <a:pt x="2447197" y="793926"/>
                  <a:pt x="2449504" y="769902"/>
                </a:cubicBezTo>
                <a:cubicBezTo>
                  <a:pt x="2455433" y="775991"/>
                  <a:pt x="2457408" y="778021"/>
                  <a:pt x="2459357" y="782055"/>
                </a:cubicBezTo>
                <a:cubicBezTo>
                  <a:pt x="2471213" y="794233"/>
                  <a:pt x="2487223" y="794436"/>
                  <a:pt x="2501180" y="798623"/>
                </a:cubicBezTo>
                <a:cubicBezTo>
                  <a:pt x="2509160" y="800730"/>
                  <a:pt x="2511314" y="788730"/>
                  <a:pt x="2517369" y="784798"/>
                </a:cubicBezTo>
                <a:cubicBezTo>
                  <a:pt x="2527451" y="778913"/>
                  <a:pt x="2537509" y="775032"/>
                  <a:pt x="2551466" y="779220"/>
                </a:cubicBezTo>
                <a:cubicBezTo>
                  <a:pt x="2563448" y="781376"/>
                  <a:pt x="2577458" y="781554"/>
                  <a:pt x="2591416" y="785743"/>
                </a:cubicBezTo>
                <a:cubicBezTo>
                  <a:pt x="2585591" y="771636"/>
                  <a:pt x="2567681" y="763389"/>
                  <a:pt x="2579843" y="751518"/>
                </a:cubicBezTo>
                <a:cubicBezTo>
                  <a:pt x="2587976" y="741600"/>
                  <a:pt x="2598211" y="723689"/>
                  <a:pt x="2615994" y="741956"/>
                </a:cubicBezTo>
                <a:cubicBezTo>
                  <a:pt x="2615994" y="741956"/>
                  <a:pt x="2620021" y="740003"/>
                  <a:pt x="2620046" y="738000"/>
                </a:cubicBezTo>
                <a:cubicBezTo>
                  <a:pt x="2622175" y="728004"/>
                  <a:pt x="2626306" y="718034"/>
                  <a:pt x="2612322" y="715851"/>
                </a:cubicBezTo>
                <a:cubicBezTo>
                  <a:pt x="2596338" y="713642"/>
                  <a:pt x="2582431" y="705448"/>
                  <a:pt x="2570526" y="697277"/>
                </a:cubicBezTo>
                <a:cubicBezTo>
                  <a:pt x="2554618" y="689057"/>
                  <a:pt x="2540583" y="690884"/>
                  <a:pt x="2532400" y="704811"/>
                </a:cubicBezTo>
                <a:cubicBezTo>
                  <a:pt x="2522215" y="718711"/>
                  <a:pt x="2516262" y="714627"/>
                  <a:pt x="2508359" y="706508"/>
                </a:cubicBezTo>
                <a:cubicBezTo>
                  <a:pt x="2492553" y="690270"/>
                  <a:pt x="2480776" y="672080"/>
                  <a:pt x="2462943" y="657821"/>
                </a:cubicBezTo>
                <a:cubicBezTo>
                  <a:pt x="2453040" y="649677"/>
                  <a:pt x="2445059" y="647571"/>
                  <a:pt x="2432975" y="653430"/>
                </a:cubicBezTo>
                <a:cubicBezTo>
                  <a:pt x="2422892" y="659315"/>
                  <a:pt x="2414786" y="667229"/>
                  <a:pt x="2402829" y="663069"/>
                </a:cubicBezTo>
                <a:cubicBezTo>
                  <a:pt x="2390847" y="660911"/>
                  <a:pt x="2389000" y="648861"/>
                  <a:pt x="2383098" y="640767"/>
                </a:cubicBezTo>
                <a:cubicBezTo>
                  <a:pt x="2364779" y="664588"/>
                  <a:pt x="2364779" y="664588"/>
                  <a:pt x="2340994" y="646244"/>
                </a:cubicBezTo>
                <a:cubicBezTo>
                  <a:pt x="2331064" y="640104"/>
                  <a:pt x="2321160" y="631959"/>
                  <a:pt x="2307051" y="639797"/>
                </a:cubicBezTo>
                <a:cubicBezTo>
                  <a:pt x="2276877" y="651439"/>
                  <a:pt x="2270899" y="649360"/>
                  <a:pt x="2255247" y="621096"/>
                </a:cubicBezTo>
                <a:cubicBezTo>
                  <a:pt x="2247395" y="608969"/>
                  <a:pt x="2239544" y="596841"/>
                  <a:pt x="2229691" y="584691"/>
                </a:cubicBezTo>
                <a:cubicBezTo>
                  <a:pt x="2208059" y="554348"/>
                  <a:pt x="2198054" y="554219"/>
                  <a:pt x="2173680" y="581972"/>
                </a:cubicBezTo>
                <a:cubicBezTo>
                  <a:pt x="2167600" y="587908"/>
                  <a:pt x="2163495" y="595873"/>
                  <a:pt x="2155388" y="603787"/>
                </a:cubicBezTo>
                <a:cubicBezTo>
                  <a:pt x="2151590" y="587703"/>
                  <a:pt x="2147741" y="575628"/>
                  <a:pt x="2143943" y="559543"/>
                </a:cubicBezTo>
                <a:cubicBezTo>
                  <a:pt x="2139889" y="563502"/>
                  <a:pt x="2139864" y="565505"/>
                  <a:pt x="2137836" y="567484"/>
                </a:cubicBezTo>
                <a:cubicBezTo>
                  <a:pt x="2119364" y="603329"/>
                  <a:pt x="2099353" y="603074"/>
                  <a:pt x="2077747" y="570726"/>
                </a:cubicBezTo>
                <a:cubicBezTo>
                  <a:pt x="2073822" y="564663"/>
                  <a:pt x="2069897" y="558598"/>
                  <a:pt x="2065996" y="550531"/>
                </a:cubicBezTo>
                <a:cubicBezTo>
                  <a:pt x="2064045" y="546497"/>
                  <a:pt x="2062095" y="542463"/>
                  <a:pt x="2066175" y="536503"/>
                </a:cubicBezTo>
                <a:cubicBezTo>
                  <a:pt x="2082364" y="522677"/>
                  <a:pt x="2070482" y="512503"/>
                  <a:pt x="2060605" y="502355"/>
                </a:cubicBezTo>
                <a:cubicBezTo>
                  <a:pt x="2030893" y="477922"/>
                  <a:pt x="1994997" y="467442"/>
                  <a:pt x="1959103" y="456962"/>
                </a:cubicBezTo>
                <a:cubicBezTo>
                  <a:pt x="1901244" y="442194"/>
                  <a:pt x="1841335" y="431407"/>
                  <a:pt x="1791788" y="392690"/>
                </a:cubicBezTo>
                <a:cubicBezTo>
                  <a:pt x="1775931" y="380461"/>
                  <a:pt x="1757972" y="376223"/>
                  <a:pt x="1737934" y="377971"/>
                </a:cubicBezTo>
                <a:cubicBezTo>
                  <a:pt x="1721898" y="379772"/>
                  <a:pt x="1707966" y="373581"/>
                  <a:pt x="1698088" y="363432"/>
                </a:cubicBezTo>
                <a:cubicBezTo>
                  <a:pt x="1678278" y="347144"/>
                  <a:pt x="1656394" y="336842"/>
                  <a:pt x="1630453" y="330499"/>
                </a:cubicBezTo>
                <a:cubicBezTo>
                  <a:pt x="1606514" y="324179"/>
                  <a:pt x="1580498" y="323848"/>
                  <a:pt x="1558689" y="307534"/>
                </a:cubicBezTo>
                <a:cubicBezTo>
                  <a:pt x="1538830" y="295255"/>
                  <a:pt x="1518893" y="288987"/>
                  <a:pt x="1496624" y="308747"/>
                </a:cubicBezTo>
                <a:cubicBezTo>
                  <a:pt x="1495058" y="274651"/>
                  <a:pt x="1473069" y="272366"/>
                  <a:pt x="1449080" y="270056"/>
                </a:cubicBezTo>
                <a:cubicBezTo>
                  <a:pt x="1431067" y="269826"/>
                  <a:pt x="1413082" y="267592"/>
                  <a:pt x="1399252" y="253384"/>
                </a:cubicBezTo>
                <a:cubicBezTo>
                  <a:pt x="1379521" y="231084"/>
                  <a:pt x="1355633" y="220757"/>
                  <a:pt x="1329745" y="210404"/>
                </a:cubicBezTo>
                <a:cubicBezTo>
                  <a:pt x="1283920" y="193783"/>
                  <a:pt x="1236043" y="181147"/>
                  <a:pt x="1194349" y="154557"/>
                </a:cubicBezTo>
                <a:cubicBezTo>
                  <a:pt x="1160582" y="134081"/>
                  <a:pt x="1124739" y="119592"/>
                  <a:pt x="1084764" y="115073"/>
                </a:cubicBezTo>
                <a:cubicBezTo>
                  <a:pt x="1072757" y="114921"/>
                  <a:pt x="1064829" y="108807"/>
                  <a:pt x="1060981" y="96731"/>
                </a:cubicBezTo>
                <a:cubicBezTo>
                  <a:pt x="1045456" y="58447"/>
                  <a:pt x="1043453" y="58421"/>
                  <a:pt x="1001400" y="59890"/>
                </a:cubicBezTo>
                <a:cubicBezTo>
                  <a:pt x="997398" y="59839"/>
                  <a:pt x="993397" y="59788"/>
                  <a:pt x="987393" y="59711"/>
                </a:cubicBezTo>
                <a:cubicBezTo>
                  <a:pt x="993549" y="47763"/>
                  <a:pt x="999707" y="35814"/>
                  <a:pt x="1005839" y="25870"/>
                </a:cubicBezTo>
                <a:cubicBezTo>
                  <a:pt x="1009969" y="15901"/>
                  <a:pt x="1016062" y="8962"/>
                  <a:pt x="1023621" y="4799"/>
                </a:cubicBezTo>
                <a:cubicBezTo>
                  <a:pt x="1031179" y="637"/>
                  <a:pt x="1040205" y="-751"/>
                  <a:pt x="1050199" y="37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</p:pic>
      <p:sp>
        <p:nvSpPr>
          <p:cNvPr id="366" name="Google Shape;366;p50"/>
          <p:cNvSpPr txBox="1"/>
          <p:nvPr/>
        </p:nvSpPr>
        <p:spPr>
          <a:xfrm>
            <a:off x="2094511" y="1259953"/>
            <a:ext cx="8002978" cy="1642918"/>
          </a:xfrm>
          <a:prstGeom prst="rect">
            <a:avLst/>
          </a:prstGeom>
          <a:solidFill>
            <a:srgbClr val="2F5496">
              <a:alpha val="69803"/>
            </a:srgbClr>
          </a:solidFill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  <p:txBody>
          <a:bodyPr anchorCtr="0" anchor="ctr" bIns="72000" lIns="216000" spcFirstLastPara="1" rIns="216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Arial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A. Evaluasi SPM dan Peta RPJMN Kesehatan</a:t>
            </a:r>
            <a:endParaRPr b="1" i="0" sz="4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51"/>
          <p:cNvSpPr txBox="1"/>
          <p:nvPr/>
        </p:nvSpPr>
        <p:spPr>
          <a:xfrm>
            <a:off x="0" y="-419326"/>
            <a:ext cx="4512501" cy="3598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600"/>
              <a:buFont typeface="Open Sans"/>
              <a:buNone/>
            </a:pPr>
            <a:r>
              <a:t/>
            </a:r>
            <a:endParaRPr b="0" i="0" sz="286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IRAI\Downloads\logo_Bappenas-B-Center-.png" id="372" name="Google Shape;372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11852" y="44624"/>
            <a:ext cx="1518709" cy="1335526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51"/>
          <p:cNvSpPr/>
          <p:nvPr/>
        </p:nvSpPr>
        <p:spPr>
          <a:xfrm>
            <a:off x="0" y="0"/>
            <a:ext cx="335360" cy="6858000"/>
          </a:xfrm>
          <a:prstGeom prst="rect">
            <a:avLst/>
          </a:prstGeom>
          <a:solidFill>
            <a:srgbClr val="2F5597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74" name="Google Shape;374;p51"/>
          <p:cNvSpPr txBox="1"/>
          <p:nvPr/>
        </p:nvSpPr>
        <p:spPr>
          <a:xfrm>
            <a:off x="469151" y="116653"/>
            <a:ext cx="1083856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Seluruh Indikator SPM mendukung Capaian Indikator RPJMN </a:t>
            </a:r>
            <a:endParaRPr b="1" i="0" sz="2800" u="none" cap="none" strike="noStrik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375" name="Google Shape;375;p51"/>
          <p:cNvSpPr/>
          <p:nvPr/>
        </p:nvSpPr>
        <p:spPr>
          <a:xfrm>
            <a:off x="335360" y="1443650"/>
            <a:ext cx="11648822" cy="1212850"/>
          </a:xfrm>
          <a:prstGeom prst="rect">
            <a:avLst/>
          </a:prstGeom>
          <a:solidFill>
            <a:srgbClr val="0D3551"/>
          </a:solidFill>
          <a:ln>
            <a:noFill/>
          </a:ln>
        </p:spPr>
        <p:txBody>
          <a:bodyPr anchorCtr="0" anchor="ctr" bIns="39400" lIns="78825" spcFirstLastPara="1" rIns="78825" wrap="square" tIns="39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Open Sans"/>
              <a:buNone/>
            </a:pPr>
            <a:r>
              <a:t/>
            </a:r>
            <a:endParaRPr b="0" i="0" sz="155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aphicFrame>
        <p:nvGraphicFramePr>
          <p:cNvPr id="376" name="Google Shape;376;p51"/>
          <p:cNvGraphicFramePr/>
          <p:nvPr/>
        </p:nvGraphicFramePr>
        <p:xfrm>
          <a:off x="2124036" y="141981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{A4326859-88A6-49EF-8BCE-1D452CE4CC18}</a:tableStyleId>
              </a:tblPr>
              <a:tblGrid>
                <a:gridCol w="3443575"/>
                <a:gridCol w="1276525"/>
                <a:gridCol w="1311950"/>
              </a:tblGrid>
              <a:tr h="478250">
                <a:tc>
                  <a:txBody>
                    <a:bodyPr/>
                    <a:lstStyle/>
                    <a:p>
                      <a:pPr indent="-2540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2540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363855" lvl="0" marL="53657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AutoNum type="arabicPeriod"/>
                      </a:pPr>
                      <a:r>
                        <a:rPr b="1" i="0" lang="en-U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Angka kematian ibu</a:t>
                      </a:r>
                      <a:r>
                        <a:rPr b="1" i="0" lang="en-US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(per 100.000 KH)</a:t>
                      </a:r>
                      <a:endParaRPr b="1" i="0" sz="14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314325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Open Sans"/>
                        <a:buNone/>
                      </a:pPr>
                      <a:r>
                        <a:t/>
                      </a:r>
                      <a:endParaRPr b="1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314325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Open Sans"/>
                        <a:buNone/>
                      </a:pPr>
                      <a:r>
                        <a:t/>
                      </a:r>
                      <a:endParaRPr b="1" i="0" sz="11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508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305</a:t>
                      </a:r>
                      <a:endParaRPr/>
                    </a:p>
                  </a:txBody>
                  <a:tcPr marT="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Open Sans"/>
                        <a:buNone/>
                      </a:pPr>
                      <a:r>
                        <a:t/>
                      </a:r>
                      <a:endParaRPr b="1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Open Sans"/>
                        <a:buNone/>
                      </a:pPr>
                      <a:r>
                        <a:t/>
                      </a:r>
                      <a:endParaRPr b="1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183</a:t>
                      </a:r>
                      <a:endParaRPr b="0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  <a:tr h="452775">
                <a:tc>
                  <a:txBody>
                    <a:bodyPr/>
                    <a:lstStyle/>
                    <a:p>
                      <a:pPr indent="-342900" lvl="0" marL="533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AutoNum type="arabicPeriod" startAt="2"/>
                      </a:pPr>
                      <a:r>
                        <a:rPr b="1" i="0" lang="en-U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Angka kematian bayi </a:t>
                      </a:r>
                      <a:r>
                        <a:rPr b="1" i="0" lang="en-US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(per 1.000 KH)</a:t>
                      </a:r>
                      <a:endParaRPr b="1" i="0" sz="14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9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24</a:t>
                      </a:r>
                      <a:endParaRPr/>
                    </a:p>
                  </a:txBody>
                  <a:tcPr marT="565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16</a:t>
                      </a:r>
                      <a:endParaRPr b="0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</a:tbl>
          </a:graphicData>
        </a:graphic>
      </p:graphicFrame>
      <p:sp>
        <p:nvSpPr>
          <p:cNvPr id="377" name="Google Shape;377;p51"/>
          <p:cNvSpPr txBox="1"/>
          <p:nvPr/>
        </p:nvSpPr>
        <p:spPr>
          <a:xfrm>
            <a:off x="313118" y="1602473"/>
            <a:ext cx="1810918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Meningkatnya Status Kesehatan Ibu dan Anak</a:t>
            </a:r>
            <a:endParaRPr/>
          </a:p>
        </p:txBody>
      </p:sp>
      <p:grpSp>
        <p:nvGrpSpPr>
          <p:cNvPr id="378" name="Google Shape;378;p51"/>
          <p:cNvGrpSpPr/>
          <p:nvPr/>
        </p:nvGrpSpPr>
        <p:grpSpPr>
          <a:xfrm>
            <a:off x="5608579" y="1239488"/>
            <a:ext cx="1330325" cy="406400"/>
            <a:chOff x="8714303" y="735626"/>
            <a:chExt cx="1329696" cy="416154"/>
          </a:xfrm>
        </p:grpSpPr>
        <p:sp>
          <p:nvSpPr>
            <p:cNvPr id="379" name="Google Shape;379;p51"/>
            <p:cNvSpPr/>
            <p:nvPr/>
          </p:nvSpPr>
          <p:spPr>
            <a:xfrm>
              <a:off x="8714303" y="735626"/>
              <a:ext cx="149154" cy="65024"/>
            </a:xfrm>
            <a:custGeom>
              <a:rect b="b" l="l" r="r" t="t"/>
              <a:pathLst>
                <a:path extrusionOk="0" h="95250" w="122554">
                  <a:moveTo>
                    <a:pt x="122135" y="0"/>
                  </a:moveTo>
                  <a:lnTo>
                    <a:pt x="0" y="94830"/>
                  </a:lnTo>
                  <a:lnTo>
                    <a:pt x="122135" y="94830"/>
                  </a:lnTo>
                  <a:lnTo>
                    <a:pt x="122135" y="0"/>
                  </a:lnTo>
                  <a:close/>
                </a:path>
              </a:pathLst>
            </a:custGeom>
            <a:solidFill>
              <a:srgbClr val="D1682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50"/>
                <a:buFont typeface="Open Sans"/>
                <a:buNone/>
              </a:pPr>
              <a:r>
                <a:t/>
              </a:r>
              <a:endParaRPr b="0" i="0" sz="155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0" name="Google Shape;380;p51"/>
            <p:cNvSpPr/>
            <p:nvPr/>
          </p:nvSpPr>
          <p:spPr>
            <a:xfrm>
              <a:off x="9894845" y="735626"/>
              <a:ext cx="149154" cy="65024"/>
            </a:xfrm>
            <a:custGeom>
              <a:rect b="b" l="l" r="r" t="t"/>
              <a:pathLst>
                <a:path extrusionOk="0" h="95250" w="122554">
                  <a:moveTo>
                    <a:pt x="0" y="0"/>
                  </a:moveTo>
                  <a:lnTo>
                    <a:pt x="0" y="94830"/>
                  </a:lnTo>
                  <a:lnTo>
                    <a:pt x="122148" y="948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682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50"/>
                <a:buFont typeface="Open Sans"/>
                <a:buNone/>
              </a:pPr>
              <a:r>
                <a:t/>
              </a:r>
              <a:endParaRPr b="0" i="0" sz="155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1" name="Google Shape;381;p51"/>
            <p:cNvSpPr/>
            <p:nvPr/>
          </p:nvSpPr>
          <p:spPr>
            <a:xfrm>
              <a:off x="8863457" y="735626"/>
              <a:ext cx="1031387" cy="416154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50"/>
                <a:buFont typeface="Open Sans"/>
                <a:buNone/>
              </a:pPr>
              <a:r>
                <a:t/>
              </a:r>
              <a:endParaRPr b="0" i="0" sz="155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2" name="Google Shape;382;p51"/>
            <p:cNvSpPr/>
            <p:nvPr/>
          </p:nvSpPr>
          <p:spPr>
            <a:xfrm>
              <a:off x="8920580" y="735626"/>
              <a:ext cx="955223" cy="31861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17747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465"/>
                <a:buFont typeface="Quattrocento Sans"/>
                <a:buNone/>
              </a:pPr>
              <a:r>
                <a:rPr b="1" i="0" lang="en-US" sz="1465" u="none" cap="none" strike="noStrike">
                  <a:solidFill>
                    <a:srgbClr val="FFFFFF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Baseline</a:t>
              </a:r>
              <a:endParaRPr b="1" i="0" sz="1465" u="none" cap="none" strike="noStrik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383" name="Google Shape;383;p51"/>
          <p:cNvGrpSpPr/>
          <p:nvPr/>
        </p:nvGrpSpPr>
        <p:grpSpPr>
          <a:xfrm>
            <a:off x="6923214" y="1264135"/>
            <a:ext cx="1374775" cy="406400"/>
            <a:chOff x="8669740" y="735626"/>
            <a:chExt cx="1374259" cy="416154"/>
          </a:xfrm>
        </p:grpSpPr>
        <p:sp>
          <p:nvSpPr>
            <p:cNvPr id="384" name="Google Shape;384;p51"/>
            <p:cNvSpPr/>
            <p:nvPr/>
          </p:nvSpPr>
          <p:spPr>
            <a:xfrm>
              <a:off x="8714173" y="735626"/>
              <a:ext cx="150755" cy="65024"/>
            </a:xfrm>
            <a:custGeom>
              <a:rect b="b" l="l" r="r" t="t"/>
              <a:pathLst>
                <a:path extrusionOk="0" h="95250" w="122554">
                  <a:moveTo>
                    <a:pt x="122135" y="0"/>
                  </a:moveTo>
                  <a:lnTo>
                    <a:pt x="0" y="94830"/>
                  </a:lnTo>
                  <a:lnTo>
                    <a:pt x="122135" y="94830"/>
                  </a:lnTo>
                  <a:lnTo>
                    <a:pt x="122135" y="0"/>
                  </a:lnTo>
                  <a:close/>
                </a:path>
              </a:pathLst>
            </a:custGeom>
            <a:solidFill>
              <a:srgbClr val="D1682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50"/>
                <a:buFont typeface="Open Sans"/>
                <a:buNone/>
              </a:pPr>
              <a:r>
                <a:t/>
              </a:r>
              <a:endParaRPr b="0" i="0" sz="155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5" name="Google Shape;385;p51"/>
            <p:cNvSpPr/>
            <p:nvPr/>
          </p:nvSpPr>
          <p:spPr>
            <a:xfrm>
              <a:off x="9894830" y="735626"/>
              <a:ext cx="149169" cy="65024"/>
            </a:xfrm>
            <a:custGeom>
              <a:rect b="b" l="l" r="r" t="t"/>
              <a:pathLst>
                <a:path extrusionOk="0" h="95250" w="122554">
                  <a:moveTo>
                    <a:pt x="0" y="0"/>
                  </a:moveTo>
                  <a:lnTo>
                    <a:pt x="0" y="94830"/>
                  </a:lnTo>
                  <a:lnTo>
                    <a:pt x="122148" y="948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682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50"/>
                <a:buFont typeface="Open Sans"/>
                <a:buNone/>
              </a:pPr>
              <a:r>
                <a:t/>
              </a:r>
              <a:endParaRPr b="0" i="0" sz="155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6" name="Google Shape;386;p51"/>
            <p:cNvSpPr/>
            <p:nvPr/>
          </p:nvSpPr>
          <p:spPr>
            <a:xfrm>
              <a:off x="8863342" y="735626"/>
              <a:ext cx="1031488" cy="416154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50"/>
                <a:buFont typeface="Open Sans"/>
                <a:buNone/>
              </a:pPr>
              <a:r>
                <a:t/>
              </a:r>
              <a:endParaRPr b="0" i="0" sz="155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7" name="Google Shape;387;p51"/>
            <p:cNvSpPr/>
            <p:nvPr/>
          </p:nvSpPr>
          <p:spPr>
            <a:xfrm>
              <a:off x="8669740" y="764887"/>
              <a:ext cx="1131462" cy="3169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294640" marR="0" rtl="0" algn="ctr">
                <a:lnSpc>
                  <a:spcPct val="11129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550"/>
                <a:buFont typeface="Quattrocento Sans"/>
                <a:buNone/>
              </a:pPr>
              <a:r>
                <a:rPr b="1" i="0" lang="en-US" sz="1550" u="none" cap="none" strike="noStrike">
                  <a:solidFill>
                    <a:srgbClr val="FFFFFF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2024</a:t>
              </a:r>
              <a:endParaRPr b="0" i="0" sz="1550" u="none" cap="none" strike="noStrik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388" name="Google Shape;388;p51"/>
          <p:cNvSpPr/>
          <p:nvPr/>
        </p:nvSpPr>
        <p:spPr>
          <a:xfrm>
            <a:off x="300574" y="941303"/>
            <a:ext cx="7840839" cy="334425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accent6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Arah Kebijakan dan Target RPJMN</a:t>
            </a:r>
            <a:endParaRPr/>
          </a:p>
        </p:txBody>
      </p:sp>
      <p:sp>
        <p:nvSpPr>
          <p:cNvPr id="389" name="Google Shape;389;p51"/>
          <p:cNvSpPr/>
          <p:nvPr/>
        </p:nvSpPr>
        <p:spPr>
          <a:xfrm>
            <a:off x="8141413" y="920467"/>
            <a:ext cx="3265313" cy="334425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accent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Indikator SPM Kesehatan </a:t>
            </a:r>
            <a:endParaRPr/>
          </a:p>
        </p:txBody>
      </p:sp>
      <p:sp>
        <p:nvSpPr>
          <p:cNvPr id="390" name="Google Shape;390;p51"/>
          <p:cNvSpPr/>
          <p:nvPr/>
        </p:nvSpPr>
        <p:spPr>
          <a:xfrm>
            <a:off x="313118" y="2608126"/>
            <a:ext cx="11671064" cy="1284288"/>
          </a:xfrm>
          <a:prstGeom prst="rect">
            <a:avLst/>
          </a:prstGeom>
          <a:solidFill>
            <a:srgbClr val="0D3551"/>
          </a:solidFill>
          <a:ln>
            <a:noFill/>
          </a:ln>
        </p:spPr>
        <p:txBody>
          <a:bodyPr anchorCtr="0" anchor="ctr" bIns="39400" lIns="78825" spcFirstLastPara="1" rIns="78825" wrap="square" tIns="39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Open Sans"/>
              <a:buNone/>
            </a:pPr>
            <a:r>
              <a:t/>
            </a:r>
            <a:endParaRPr b="0" i="0" sz="155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aphicFrame>
        <p:nvGraphicFramePr>
          <p:cNvPr id="391" name="Google Shape;391;p51"/>
          <p:cNvGraphicFramePr/>
          <p:nvPr/>
        </p:nvGraphicFramePr>
        <p:xfrm>
          <a:off x="2124036" y="2582726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{A4326859-88A6-49EF-8BCE-1D452CE4CC18}</a:tableStyleId>
              </a:tblPr>
              <a:tblGrid>
                <a:gridCol w="3443575"/>
                <a:gridCol w="1276525"/>
                <a:gridCol w="1311950"/>
              </a:tblGrid>
              <a:tr h="382150">
                <a:tc>
                  <a:txBody>
                    <a:bodyPr/>
                    <a:lstStyle/>
                    <a:p>
                      <a:pPr indent="-2540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363855" lvl="0" marL="53657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AutoNum type="arabicPeriod"/>
                      </a:pPr>
                      <a:r>
                        <a:rPr b="1" i="0" lang="en-U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Prevalensi stunting balita </a:t>
                      </a:r>
                      <a:r>
                        <a:rPr b="1" i="0" lang="en-US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(%)  </a:t>
                      </a:r>
                      <a:endParaRPr b="1" i="0" sz="14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27,7</a:t>
                      </a:r>
                      <a:endParaRPr/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14</a:t>
                      </a:r>
                      <a:endParaRPr b="1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  <a:tr h="512875">
                <a:tc>
                  <a:txBody>
                    <a:bodyPr/>
                    <a:lstStyle/>
                    <a:p>
                      <a:pPr indent="-342900" lvl="0" marL="533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AutoNum type="arabicPeriod" startAt="2"/>
                      </a:pPr>
                      <a:r>
                        <a:rPr b="1" i="0" lang="en-U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Prevalensi wasting balita </a:t>
                      </a:r>
                      <a:r>
                        <a:rPr b="1" i="0" lang="en-US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(%)</a:t>
                      </a:r>
                      <a:endParaRPr b="1" i="0" sz="10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9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10,2</a:t>
                      </a:r>
                      <a:endParaRPr b="1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/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</a:tbl>
          </a:graphicData>
        </a:graphic>
      </p:graphicFrame>
      <p:sp>
        <p:nvSpPr>
          <p:cNvPr id="392" name="Google Shape;392;p51"/>
          <p:cNvSpPr txBox="1"/>
          <p:nvPr/>
        </p:nvSpPr>
        <p:spPr>
          <a:xfrm>
            <a:off x="407948" y="2833551"/>
            <a:ext cx="1576388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Meningkatnya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Status Gizi Masyarakat</a:t>
            </a:r>
            <a:endParaRPr/>
          </a:p>
        </p:txBody>
      </p:sp>
      <p:sp>
        <p:nvSpPr>
          <p:cNvPr id="393" name="Google Shape;393;p51"/>
          <p:cNvSpPr/>
          <p:nvPr/>
        </p:nvSpPr>
        <p:spPr>
          <a:xfrm>
            <a:off x="318239" y="3897031"/>
            <a:ext cx="11665943" cy="1640423"/>
          </a:xfrm>
          <a:prstGeom prst="rect">
            <a:avLst/>
          </a:prstGeom>
          <a:solidFill>
            <a:srgbClr val="0D3551"/>
          </a:solidFill>
          <a:ln>
            <a:noFill/>
          </a:ln>
        </p:spPr>
        <p:txBody>
          <a:bodyPr anchorCtr="0" anchor="ctr" bIns="39400" lIns="78825" spcFirstLastPara="1" rIns="78825" wrap="square" tIns="39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Open Sans"/>
              <a:buNone/>
            </a:pPr>
            <a:r>
              <a:t/>
            </a:r>
            <a:endParaRPr b="0" i="0" sz="155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aphicFrame>
        <p:nvGraphicFramePr>
          <p:cNvPr id="394" name="Google Shape;394;p51"/>
          <p:cNvGraphicFramePr/>
          <p:nvPr/>
        </p:nvGraphicFramePr>
        <p:xfrm>
          <a:off x="2133149" y="352632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{A4326859-88A6-49EF-8BCE-1D452CE4CC18}</a:tableStyleId>
              </a:tblPr>
              <a:tblGrid>
                <a:gridCol w="3488950"/>
                <a:gridCol w="1254175"/>
                <a:gridCol w="1288975"/>
              </a:tblGrid>
              <a:tr h="571725">
                <a:tc>
                  <a:txBody>
                    <a:bodyPr/>
                    <a:lstStyle/>
                    <a:p>
                      <a:pPr indent="-2540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None/>
                      </a:pPr>
                      <a:r>
                        <a:t/>
                      </a:r>
                      <a:endParaRPr b="1" i="0" sz="14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363855" lvl="0" marL="536575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AutoNum type="arabicPeriod"/>
                      </a:pPr>
                      <a:r>
                        <a:rPr b="1" i="0" lang="en-U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Prevalensi pemakaian kontrasepsi cara modern (mCPR) </a:t>
                      </a:r>
                      <a:r>
                        <a:rPr b="1" i="0" lang="en-US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(%)  </a:t>
                      </a:r>
                      <a:endParaRPr b="1" i="0" sz="14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57,2</a:t>
                      </a:r>
                      <a:endParaRPr b="1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63,4</a:t>
                      </a:r>
                      <a:endParaRPr/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  <a:tr h="183925">
                <a:tc>
                  <a:txBody>
                    <a:bodyPr/>
                    <a:lstStyle/>
                    <a:p>
                      <a:pPr indent="-342900" lvl="0" marL="533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AutoNum type="arabicPeriod" startAt="2"/>
                      </a:pPr>
                      <a:r>
                        <a:rPr b="1" i="1" lang="en-U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Unmet need </a:t>
                      </a:r>
                      <a:r>
                        <a:rPr b="1" i="0" lang="en-U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KB </a:t>
                      </a:r>
                      <a:r>
                        <a:rPr b="1" i="0" lang="en-US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(%)</a:t>
                      </a:r>
                      <a:endParaRPr b="1" i="0" sz="10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9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10,6</a:t>
                      </a:r>
                      <a:endParaRPr b="1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7,4</a:t>
                      </a:r>
                      <a:endParaRPr/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  <a:tr h="354550">
                <a:tc>
                  <a:txBody>
                    <a:bodyPr/>
                    <a:lstStyle/>
                    <a:p>
                      <a:pPr indent="-342900" lvl="0" marL="5334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AutoNum type="arabicPeriod" startAt="3"/>
                      </a:pPr>
                      <a:r>
                        <a:rPr b="1" i="0" lang="en-US" sz="14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ASFR 15-19 tahun </a:t>
                      </a:r>
                      <a:r>
                        <a:rPr b="1" i="0" lang="en-US" sz="10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(%)</a:t>
                      </a:r>
                      <a:endParaRPr b="1" i="0" sz="10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9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36</a:t>
                      </a:r>
                      <a:endParaRPr b="1" i="0" sz="1600" u="none" cap="none" strike="noStrike">
                        <a:solidFill>
                          <a:schemeClr val="dk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i="0" lang="en-US" sz="1600" u="none" cap="none" strike="noStrike">
                          <a:solidFill>
                            <a:schemeClr val="dk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18</a:t>
                      </a:r>
                      <a:endParaRPr/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</a:tbl>
          </a:graphicData>
        </a:graphic>
      </p:graphicFrame>
      <p:sp>
        <p:nvSpPr>
          <p:cNvPr id="395" name="Google Shape;395;p51"/>
          <p:cNvSpPr txBox="1"/>
          <p:nvPr/>
        </p:nvSpPr>
        <p:spPr>
          <a:xfrm>
            <a:off x="469151" y="3790071"/>
            <a:ext cx="1576388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Meningkatnya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Arial"/>
              <a:buNone/>
            </a:pPr>
            <a:r>
              <a:rPr b="1" i="0" lang="en-US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Kesehatan Reproduksi</a:t>
            </a:r>
            <a:endParaRPr/>
          </a:p>
        </p:txBody>
      </p:sp>
      <p:sp>
        <p:nvSpPr>
          <p:cNvPr id="396" name="Google Shape;396;p51"/>
          <p:cNvSpPr/>
          <p:nvPr/>
        </p:nvSpPr>
        <p:spPr>
          <a:xfrm>
            <a:off x="8295815" y="1934225"/>
            <a:ext cx="3644710" cy="2270916"/>
          </a:xfrm>
          <a:prstGeom prst="rect">
            <a:avLst/>
          </a:prstGeom>
          <a:solidFill>
            <a:srgbClr val="DBDBDB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Ibu Hamil</a:t>
            </a:r>
            <a:endParaRPr b="0" i="0" sz="16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Ibu Bersalin</a:t>
            </a:r>
            <a:endParaRPr b="0" i="0" sz="16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Bayi Baru Lahir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Balita</a:t>
            </a:r>
            <a:endParaRPr b="0" i="0" sz="16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pada Usia Pendidikan Dasar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pada Usia Produktif</a:t>
            </a:r>
            <a:endParaRPr b="0" i="0" sz="16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7" name="Google Shape;397;p51"/>
          <p:cNvSpPr/>
          <p:nvPr/>
        </p:nvSpPr>
        <p:spPr>
          <a:xfrm>
            <a:off x="307924" y="5530056"/>
            <a:ext cx="11676257" cy="1295058"/>
          </a:xfrm>
          <a:prstGeom prst="rect">
            <a:avLst/>
          </a:prstGeom>
          <a:solidFill>
            <a:srgbClr val="0D3551"/>
          </a:solidFill>
          <a:ln>
            <a:noFill/>
          </a:ln>
        </p:spPr>
        <p:txBody>
          <a:bodyPr anchorCtr="0" anchor="ctr" bIns="39400" lIns="78825" spcFirstLastPara="1" rIns="78825" wrap="square" tIns="39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50"/>
              <a:buFont typeface="Open Sans"/>
              <a:buNone/>
            </a:pPr>
            <a:r>
              <a:t/>
            </a:r>
            <a:endParaRPr b="0" i="0" sz="1550" u="none" cap="none" strike="noStrik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aphicFrame>
        <p:nvGraphicFramePr>
          <p:cNvPr id="398" name="Google Shape;398;p51"/>
          <p:cNvGraphicFramePr/>
          <p:nvPr/>
        </p:nvGraphicFramePr>
        <p:xfrm>
          <a:off x="2133149" y="48483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{A4326859-88A6-49EF-8BCE-1D452CE4CC18}</a:tableStyleId>
              </a:tblPr>
              <a:tblGrid>
                <a:gridCol w="3452800"/>
                <a:gridCol w="1356525"/>
                <a:gridCol w="1219675"/>
              </a:tblGrid>
              <a:tr h="333275"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700"/>
                        <a:buFont typeface="Calibri"/>
                        <a:buNone/>
                      </a:pPr>
                      <a:r>
                        <a:t/>
                      </a:r>
                      <a:endParaRPr b="1" sz="7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indent="-360680" lvl="0" marL="541655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AutoNum type="arabicPeriod"/>
                      </a:pPr>
                      <a:r>
                        <a:rPr b="1" lang="en-US" sz="14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Insidensi TB </a:t>
                      </a:r>
                      <a:r>
                        <a:rPr b="1" lang="en-US" sz="1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(per 100.000 penduduk)</a:t>
                      </a:r>
                      <a:endParaRPr/>
                    </a:p>
                  </a:txBody>
                  <a:tcPr marT="0" marB="0" marR="0" marL="0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319</a:t>
                      </a:r>
                      <a:endParaRPr/>
                    </a:p>
                  </a:txBody>
                  <a:tcPr marT="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 190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  <a:tr h="482925">
                <a:tc>
                  <a:txBody>
                    <a:bodyPr/>
                    <a:lstStyle/>
                    <a:p>
                      <a:pPr indent="-342900" lvl="0" marL="5334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AutoNum type="arabicPeriod" startAt="2"/>
                      </a:pPr>
                      <a:r>
                        <a:rPr b="1" lang="en-US" sz="14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Insidensi HIV </a:t>
                      </a:r>
                      <a:r>
                        <a:rPr b="1" lang="en-US" sz="1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(per 1000 penduduk yang tidak terinfeksi HIV)</a:t>
                      </a:r>
                      <a:endParaRPr b="1" sz="14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9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0,24</a:t>
                      </a:r>
                      <a:endParaRPr b="1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0,18</a:t>
                      </a:r>
                      <a:endParaRPr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  <a:tr h="306775">
                <a:tc>
                  <a:txBody>
                    <a:bodyPr/>
                    <a:lstStyle/>
                    <a:p>
                      <a:pPr indent="-342900" lvl="0" marL="5334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AutoNum type="arabicPeriod" startAt="3"/>
                      </a:pPr>
                      <a:r>
                        <a:rPr b="1" lang="en-US" sz="14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Eliminasi malaria </a:t>
                      </a:r>
                      <a:r>
                        <a:rPr b="1" lang="en-US" sz="1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(Kab/Kota)</a:t>
                      </a:r>
                      <a:endParaRPr b="1" sz="14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9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285</a:t>
                      </a:r>
                      <a:endParaRPr b="1" sz="1600" u="none" cap="none" strike="noStrike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405</a:t>
                      </a:r>
                      <a:endParaRPr/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  <a:tr h="277100">
                <a:tc>
                  <a:txBody>
                    <a:bodyPr/>
                    <a:lstStyle/>
                    <a:p>
                      <a:pPr indent="-342900" lvl="0" marL="5334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AutoNum type="arabicPeriod" startAt="4"/>
                      </a:pPr>
                      <a:r>
                        <a:rPr b="1" lang="en-US" sz="14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Merokok usia 10-18 tahun </a:t>
                      </a:r>
                      <a:r>
                        <a:rPr b="1" lang="en-US" sz="1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(%)</a:t>
                      </a:r>
                      <a:endParaRPr b="1" sz="10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9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9,1</a:t>
                      </a:r>
                      <a:endParaRPr/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8,7</a:t>
                      </a:r>
                      <a:endParaRPr/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  <a:tr h="309200">
                <a:tc>
                  <a:txBody>
                    <a:bodyPr/>
                    <a:lstStyle/>
                    <a:p>
                      <a:pPr indent="-342900" lvl="0" marL="5334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Calibri"/>
                        <a:buAutoNum type="arabicPeriod" startAt="5"/>
                      </a:pPr>
                      <a:r>
                        <a:rPr b="1" lang="en-US" sz="14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Obesitas usia &gt;18 tahun </a:t>
                      </a:r>
                      <a:r>
                        <a:rPr b="1" lang="en-US" sz="10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(%)</a:t>
                      </a:r>
                      <a:endParaRPr b="1" sz="14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950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21,8</a:t>
                      </a:r>
                      <a:endParaRPr/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-US" sz="1600" u="none" cap="none" strike="noStrike">
                          <a:latin typeface="Arial"/>
                          <a:ea typeface="Arial"/>
                          <a:cs typeface="Arial"/>
                          <a:sym typeface="Arial"/>
                        </a:rPr>
                        <a:t>21,8</a:t>
                      </a:r>
                      <a:endParaRPr b="1" sz="1600" u="none" cap="none" strike="noStrike">
                        <a:solidFill>
                          <a:srgbClr val="FF00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T="56575" marB="0" marR="0" marL="0" anchor="ctr">
                    <a:lnL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726F7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4F5FA"/>
                    </a:solidFill>
                  </a:tcPr>
                </a:tc>
              </a:tr>
            </a:tbl>
          </a:graphicData>
        </a:graphic>
      </p:graphicFrame>
      <p:sp>
        <p:nvSpPr>
          <p:cNvPr id="399" name="Google Shape;399;p51"/>
          <p:cNvSpPr txBox="1"/>
          <p:nvPr/>
        </p:nvSpPr>
        <p:spPr>
          <a:xfrm>
            <a:off x="335360" y="4937857"/>
            <a:ext cx="1941512" cy="15700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Meningkatnya pengendalian penyakit menular dan faktor risiko penyakit tidak menular </a:t>
            </a:r>
            <a:endParaRPr b="1" i="0" sz="16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0" name="Google Shape;400;p51"/>
          <p:cNvSpPr/>
          <p:nvPr/>
        </p:nvSpPr>
        <p:spPr>
          <a:xfrm>
            <a:off x="8272589" y="4361712"/>
            <a:ext cx="3644710" cy="2270916"/>
          </a:xfrm>
          <a:prstGeom prst="rect">
            <a:avLst/>
          </a:prstGeom>
          <a:solidFill>
            <a:srgbClr val="DBDBDB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Usia Lanjut</a:t>
            </a:r>
            <a:endParaRPr b="0" i="0" sz="16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Hipertensi</a:t>
            </a:r>
            <a:endParaRPr b="0" i="0" sz="1600" u="none" cap="none" strike="noStrik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Diabetes Mellitus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Gangguan Jiwa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TB</a:t>
            </a:r>
            <a:endParaRPr/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b="0" i="0" lang="en-US" sz="16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Pelayanan Kesehatan orang dengan risiko HIV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52"/>
          <p:cNvSpPr txBox="1"/>
          <p:nvPr>
            <p:ph idx="12" type="sldNum"/>
          </p:nvPr>
        </p:nvSpPr>
        <p:spPr>
          <a:xfrm>
            <a:off x="11685589" y="255594"/>
            <a:ext cx="484187" cy="1984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1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52"/>
          <p:cNvSpPr/>
          <p:nvPr/>
        </p:nvSpPr>
        <p:spPr>
          <a:xfrm>
            <a:off x="878609" y="200326"/>
            <a:ext cx="1105058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CAPAIAN INDIKATOR SASARAN POKOK PEMBANGUNAN KESEHATAN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Dalam RPJMN 2020-2024 (1) </a:t>
            </a:r>
            <a:endParaRPr/>
          </a:p>
        </p:txBody>
      </p:sp>
      <p:sp>
        <p:nvSpPr>
          <p:cNvPr id="407" name="Google Shape;407;p52"/>
          <p:cNvSpPr/>
          <p:nvPr/>
        </p:nvSpPr>
        <p:spPr>
          <a:xfrm>
            <a:off x="595493" y="954893"/>
            <a:ext cx="4329490" cy="307777"/>
          </a:xfrm>
          <a:prstGeom prst="rect">
            <a:avLst/>
          </a:prstGeom>
          <a:solidFill>
            <a:srgbClr val="CD6B0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Indikator</a:t>
            </a:r>
            <a:endParaRPr b="1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52"/>
          <p:cNvSpPr/>
          <p:nvPr/>
        </p:nvSpPr>
        <p:spPr>
          <a:xfrm>
            <a:off x="5499066" y="952423"/>
            <a:ext cx="1532129" cy="307777"/>
          </a:xfrm>
          <a:prstGeom prst="rect">
            <a:avLst/>
          </a:prstGeom>
          <a:solidFill>
            <a:srgbClr val="CD6B0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Baseline</a:t>
            </a:r>
            <a:endParaRPr b="1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52"/>
          <p:cNvSpPr/>
          <p:nvPr/>
        </p:nvSpPr>
        <p:spPr>
          <a:xfrm>
            <a:off x="7397008" y="964976"/>
            <a:ext cx="1532129" cy="307777"/>
          </a:xfrm>
          <a:prstGeom prst="rect">
            <a:avLst/>
          </a:prstGeom>
          <a:solidFill>
            <a:srgbClr val="CD6B0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Target 2024</a:t>
            </a:r>
            <a:endParaRPr b="1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0" name="Google Shape;410;p52"/>
          <p:cNvSpPr txBox="1"/>
          <p:nvPr/>
        </p:nvSpPr>
        <p:spPr>
          <a:xfrm>
            <a:off x="6988638" y="1903442"/>
            <a:ext cx="4137657" cy="34939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/>
          </a:p>
        </p:txBody>
      </p:sp>
      <p:sp>
        <p:nvSpPr>
          <p:cNvPr id="411" name="Google Shape;411;p52"/>
          <p:cNvSpPr/>
          <p:nvPr/>
        </p:nvSpPr>
        <p:spPr>
          <a:xfrm>
            <a:off x="596497" y="1425861"/>
            <a:ext cx="4235503" cy="57089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2" name="Google Shape;412;p52"/>
          <p:cNvSpPr/>
          <p:nvPr/>
        </p:nvSpPr>
        <p:spPr>
          <a:xfrm>
            <a:off x="1208207" y="1445668"/>
            <a:ext cx="3350765" cy="536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Angka kematian ibu </a:t>
            </a:r>
            <a:endParaRPr b="1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(per 100.000 kelahiran hidup)</a:t>
            </a:r>
            <a:endParaRPr/>
          </a:p>
        </p:txBody>
      </p:sp>
      <p:sp>
        <p:nvSpPr>
          <p:cNvPr id="413" name="Google Shape;413;p52"/>
          <p:cNvSpPr txBox="1"/>
          <p:nvPr/>
        </p:nvSpPr>
        <p:spPr>
          <a:xfrm>
            <a:off x="6126166" y="1631703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305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4" name="Google Shape;414;p52"/>
          <p:cNvSpPr/>
          <p:nvPr/>
        </p:nvSpPr>
        <p:spPr>
          <a:xfrm>
            <a:off x="554839" y="2070558"/>
            <a:ext cx="4277161" cy="57089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52"/>
          <p:cNvSpPr/>
          <p:nvPr/>
        </p:nvSpPr>
        <p:spPr>
          <a:xfrm>
            <a:off x="1157427" y="2077512"/>
            <a:ext cx="3652652" cy="536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Angka kematian bayi 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(per 1.000 kelahiran hidup)</a:t>
            </a:r>
            <a:endParaRPr/>
          </a:p>
        </p:txBody>
      </p:sp>
      <p:sp>
        <p:nvSpPr>
          <p:cNvPr id="416" name="Google Shape;416;p52"/>
          <p:cNvSpPr txBox="1"/>
          <p:nvPr/>
        </p:nvSpPr>
        <p:spPr>
          <a:xfrm>
            <a:off x="6168491" y="2215501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</a:t>
            </a:r>
            <a:endParaRPr/>
          </a:p>
        </p:txBody>
      </p:sp>
      <p:sp>
        <p:nvSpPr>
          <p:cNvPr id="417" name="Google Shape;417;p52"/>
          <p:cNvSpPr/>
          <p:nvPr/>
        </p:nvSpPr>
        <p:spPr>
          <a:xfrm>
            <a:off x="581966" y="2804644"/>
            <a:ext cx="4292454" cy="70501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8" name="Google Shape;418;p52"/>
          <p:cNvSpPr txBox="1"/>
          <p:nvPr/>
        </p:nvSpPr>
        <p:spPr>
          <a:xfrm>
            <a:off x="7791309" y="1633147"/>
            <a:ext cx="59910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183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9" name="Google Shape;419;p52"/>
          <p:cNvSpPr txBox="1"/>
          <p:nvPr/>
        </p:nvSpPr>
        <p:spPr>
          <a:xfrm>
            <a:off x="7837771" y="2198286"/>
            <a:ext cx="59910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16</a:t>
            </a:r>
            <a:endParaRPr/>
          </a:p>
        </p:txBody>
      </p:sp>
      <p:sp>
        <p:nvSpPr>
          <p:cNvPr id="420" name="Google Shape;420;p52"/>
          <p:cNvSpPr/>
          <p:nvPr/>
        </p:nvSpPr>
        <p:spPr>
          <a:xfrm>
            <a:off x="1246869" y="2912719"/>
            <a:ext cx="3361826" cy="536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Prevalensi stunting (pendek dan sangat pendek) pada balita (%)</a:t>
            </a:r>
            <a:endParaRPr/>
          </a:p>
        </p:txBody>
      </p:sp>
      <p:sp>
        <p:nvSpPr>
          <p:cNvPr id="421" name="Google Shape;421;p52"/>
          <p:cNvSpPr txBox="1"/>
          <p:nvPr/>
        </p:nvSpPr>
        <p:spPr>
          <a:xfrm>
            <a:off x="6149993" y="3040792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27,7</a:t>
            </a:r>
            <a:endParaRPr/>
          </a:p>
        </p:txBody>
      </p:sp>
      <p:sp>
        <p:nvSpPr>
          <p:cNvPr id="422" name="Google Shape;422;p52"/>
          <p:cNvSpPr txBox="1"/>
          <p:nvPr/>
        </p:nvSpPr>
        <p:spPr>
          <a:xfrm>
            <a:off x="7914145" y="3031155"/>
            <a:ext cx="106065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3" name="Google Shape;423;p52"/>
          <p:cNvSpPr/>
          <p:nvPr/>
        </p:nvSpPr>
        <p:spPr>
          <a:xfrm>
            <a:off x="584106" y="3542763"/>
            <a:ext cx="4290313" cy="663076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4" name="Google Shape;424;p52"/>
          <p:cNvSpPr/>
          <p:nvPr/>
        </p:nvSpPr>
        <p:spPr>
          <a:xfrm>
            <a:off x="1231178" y="3605990"/>
            <a:ext cx="3370669" cy="536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Prevalensi wasting (kurus dan sangat kurus) pada balita (%)</a:t>
            </a:r>
            <a:endParaRPr/>
          </a:p>
        </p:txBody>
      </p:sp>
      <p:sp>
        <p:nvSpPr>
          <p:cNvPr id="425" name="Google Shape;425;p52"/>
          <p:cNvSpPr txBox="1"/>
          <p:nvPr/>
        </p:nvSpPr>
        <p:spPr>
          <a:xfrm>
            <a:off x="6123271" y="3728111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10,2</a:t>
            </a:r>
            <a:endParaRPr/>
          </a:p>
        </p:txBody>
      </p:sp>
      <p:sp>
        <p:nvSpPr>
          <p:cNvPr id="426" name="Google Shape;426;p52"/>
          <p:cNvSpPr txBox="1"/>
          <p:nvPr/>
        </p:nvSpPr>
        <p:spPr>
          <a:xfrm>
            <a:off x="7979044" y="3729610"/>
            <a:ext cx="106065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/>
          </a:p>
        </p:txBody>
      </p:sp>
      <p:pic>
        <p:nvPicPr>
          <p:cNvPr id="427" name="Google Shape;427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54873" y="1474144"/>
            <a:ext cx="289267" cy="474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428" name="Google Shape;428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814" y="2149063"/>
            <a:ext cx="512274" cy="394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5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4839" y="2891673"/>
            <a:ext cx="465067" cy="478036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5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57942" y="2952247"/>
            <a:ext cx="395923" cy="406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5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58252" y="3589943"/>
            <a:ext cx="473462" cy="486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5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89798" y="3657260"/>
            <a:ext cx="151916" cy="3577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33" name="Google Shape;433;p52"/>
          <p:cNvCxnSpPr/>
          <p:nvPr/>
        </p:nvCxnSpPr>
        <p:spPr>
          <a:xfrm>
            <a:off x="5467470" y="2106489"/>
            <a:ext cx="5450162" cy="24912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434" name="Google Shape;434;p52"/>
          <p:cNvCxnSpPr/>
          <p:nvPr/>
        </p:nvCxnSpPr>
        <p:spPr>
          <a:xfrm>
            <a:off x="5544724" y="2824046"/>
            <a:ext cx="5627229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435" name="Google Shape;435;p52"/>
          <p:cNvCxnSpPr/>
          <p:nvPr/>
        </p:nvCxnSpPr>
        <p:spPr>
          <a:xfrm>
            <a:off x="5536097" y="3579417"/>
            <a:ext cx="5635856" cy="10526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436" name="Google Shape;436;p52"/>
          <p:cNvSpPr/>
          <p:nvPr/>
        </p:nvSpPr>
        <p:spPr>
          <a:xfrm>
            <a:off x="9385503" y="952422"/>
            <a:ext cx="1532129" cy="30777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Capaian 2020</a:t>
            </a:r>
            <a:endParaRPr b="1"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7" name="Google Shape;437;p52"/>
          <p:cNvSpPr txBox="1"/>
          <p:nvPr/>
        </p:nvSpPr>
        <p:spPr>
          <a:xfrm>
            <a:off x="9385721" y="1508592"/>
            <a:ext cx="1963311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n.a (SP dan SUPAS 5 tahunan)</a:t>
            </a:r>
            <a:endParaRPr/>
          </a:p>
        </p:txBody>
      </p:sp>
      <p:sp>
        <p:nvSpPr>
          <p:cNvPr id="438" name="Google Shape;438;p52"/>
          <p:cNvSpPr txBox="1"/>
          <p:nvPr/>
        </p:nvSpPr>
        <p:spPr>
          <a:xfrm>
            <a:off x="9411685" y="2118945"/>
            <a:ext cx="1963311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n.a (SDKI 5 tahunan)</a:t>
            </a:r>
            <a:endParaRPr/>
          </a:p>
        </p:txBody>
      </p:sp>
      <p:sp>
        <p:nvSpPr>
          <p:cNvPr id="439" name="Google Shape;439;p52"/>
          <p:cNvSpPr txBox="1"/>
          <p:nvPr/>
        </p:nvSpPr>
        <p:spPr>
          <a:xfrm>
            <a:off x="9574891" y="2931662"/>
            <a:ext cx="96406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27,6 </a:t>
            </a: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(2019)</a:t>
            </a:r>
            <a:endParaRPr/>
          </a:p>
        </p:txBody>
      </p:sp>
      <p:sp>
        <p:nvSpPr>
          <p:cNvPr id="440" name="Google Shape;440;p52"/>
          <p:cNvSpPr txBox="1"/>
          <p:nvPr/>
        </p:nvSpPr>
        <p:spPr>
          <a:xfrm>
            <a:off x="9586446" y="3668992"/>
            <a:ext cx="96406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7,44 </a:t>
            </a: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(2019)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53"/>
          <p:cNvSpPr txBox="1"/>
          <p:nvPr>
            <p:ph idx="12" type="sldNum"/>
          </p:nvPr>
        </p:nvSpPr>
        <p:spPr>
          <a:xfrm>
            <a:off x="11685589" y="255594"/>
            <a:ext cx="484187" cy="1984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lang="en-US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1"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6" name="Google Shape;446;p53"/>
          <p:cNvSpPr/>
          <p:nvPr/>
        </p:nvSpPr>
        <p:spPr>
          <a:xfrm>
            <a:off x="595493" y="954893"/>
            <a:ext cx="4329490" cy="307777"/>
          </a:xfrm>
          <a:prstGeom prst="rect">
            <a:avLst/>
          </a:prstGeom>
          <a:solidFill>
            <a:srgbClr val="CD6B0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Indikator</a:t>
            </a:r>
            <a:endParaRPr b="1"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53"/>
          <p:cNvSpPr/>
          <p:nvPr/>
        </p:nvSpPr>
        <p:spPr>
          <a:xfrm>
            <a:off x="5499066" y="952423"/>
            <a:ext cx="1532129" cy="307777"/>
          </a:xfrm>
          <a:prstGeom prst="rect">
            <a:avLst/>
          </a:prstGeom>
          <a:solidFill>
            <a:srgbClr val="CD6B0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Baseline</a:t>
            </a:r>
            <a:endParaRPr b="1"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53"/>
          <p:cNvSpPr/>
          <p:nvPr/>
        </p:nvSpPr>
        <p:spPr>
          <a:xfrm>
            <a:off x="7397008" y="964976"/>
            <a:ext cx="1532129" cy="307777"/>
          </a:xfrm>
          <a:prstGeom prst="rect">
            <a:avLst/>
          </a:prstGeom>
          <a:solidFill>
            <a:srgbClr val="CD6B0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Target 2024</a:t>
            </a:r>
            <a:endParaRPr b="1"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53"/>
          <p:cNvSpPr txBox="1"/>
          <p:nvPr/>
        </p:nvSpPr>
        <p:spPr>
          <a:xfrm>
            <a:off x="6988638" y="1903442"/>
            <a:ext cx="4137657" cy="34939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/>
          </a:p>
        </p:txBody>
      </p:sp>
      <p:sp>
        <p:nvSpPr>
          <p:cNvPr id="450" name="Google Shape;450;p53"/>
          <p:cNvSpPr txBox="1"/>
          <p:nvPr/>
        </p:nvSpPr>
        <p:spPr>
          <a:xfrm>
            <a:off x="6067735" y="2240168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319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53"/>
          <p:cNvSpPr txBox="1"/>
          <p:nvPr/>
        </p:nvSpPr>
        <p:spPr>
          <a:xfrm>
            <a:off x="6092524" y="2842977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285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53"/>
          <p:cNvSpPr txBox="1"/>
          <p:nvPr/>
        </p:nvSpPr>
        <p:spPr>
          <a:xfrm>
            <a:off x="7837771" y="2198286"/>
            <a:ext cx="59910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190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53"/>
          <p:cNvSpPr txBox="1"/>
          <p:nvPr/>
        </p:nvSpPr>
        <p:spPr>
          <a:xfrm>
            <a:off x="7769341" y="2858287"/>
            <a:ext cx="106065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405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53"/>
          <p:cNvSpPr txBox="1"/>
          <p:nvPr/>
        </p:nvSpPr>
        <p:spPr>
          <a:xfrm>
            <a:off x="6045734" y="3500914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57,9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53"/>
          <p:cNvSpPr txBox="1"/>
          <p:nvPr/>
        </p:nvSpPr>
        <p:spPr>
          <a:xfrm>
            <a:off x="7871121" y="3491207"/>
            <a:ext cx="106065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90</a:t>
            </a:r>
            <a:endParaRPr/>
          </a:p>
        </p:txBody>
      </p:sp>
      <p:sp>
        <p:nvSpPr>
          <p:cNvPr id="456" name="Google Shape;456;p53"/>
          <p:cNvSpPr txBox="1"/>
          <p:nvPr/>
        </p:nvSpPr>
        <p:spPr>
          <a:xfrm>
            <a:off x="6015348" y="4196742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78,6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7" name="Google Shape;457;p53"/>
          <p:cNvSpPr txBox="1"/>
          <p:nvPr/>
        </p:nvSpPr>
        <p:spPr>
          <a:xfrm>
            <a:off x="7871121" y="4198241"/>
            <a:ext cx="106065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92,3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8" name="Google Shape;458;p53"/>
          <p:cNvSpPr/>
          <p:nvPr/>
        </p:nvSpPr>
        <p:spPr>
          <a:xfrm>
            <a:off x="595493" y="1455227"/>
            <a:ext cx="4302857" cy="582113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9" name="Google Shape;459;p53"/>
          <p:cNvSpPr/>
          <p:nvPr/>
        </p:nvSpPr>
        <p:spPr>
          <a:xfrm>
            <a:off x="1255150" y="1508592"/>
            <a:ext cx="3633290" cy="506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Insidensi HIV 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(per 1.000 penduduk yang tidak terinfeksi HIV)</a:t>
            </a:r>
            <a:endParaRPr/>
          </a:p>
        </p:txBody>
      </p:sp>
      <p:pic>
        <p:nvPicPr>
          <p:cNvPr id="460" name="Google Shape;460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56177" y="1592971"/>
            <a:ext cx="499558" cy="38511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1" name="Google Shape;461;p53"/>
          <p:cNvCxnSpPr/>
          <p:nvPr/>
        </p:nvCxnSpPr>
        <p:spPr>
          <a:xfrm>
            <a:off x="5467470" y="2106489"/>
            <a:ext cx="5450162" cy="24912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462" name="Google Shape;462;p53"/>
          <p:cNvCxnSpPr/>
          <p:nvPr/>
        </p:nvCxnSpPr>
        <p:spPr>
          <a:xfrm>
            <a:off x="5490439" y="2694682"/>
            <a:ext cx="5270488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463" name="Google Shape;463;p53"/>
          <p:cNvCxnSpPr/>
          <p:nvPr/>
        </p:nvCxnSpPr>
        <p:spPr>
          <a:xfrm>
            <a:off x="5487665" y="3225576"/>
            <a:ext cx="5273262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464" name="Google Shape;464;p53"/>
          <p:cNvCxnSpPr/>
          <p:nvPr/>
        </p:nvCxnSpPr>
        <p:spPr>
          <a:xfrm>
            <a:off x="5428174" y="4048048"/>
            <a:ext cx="5552042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465" name="Google Shape;465;p53"/>
          <p:cNvCxnSpPr/>
          <p:nvPr/>
        </p:nvCxnSpPr>
        <p:spPr>
          <a:xfrm flipH="1" rot="10800000">
            <a:off x="5439575" y="4568168"/>
            <a:ext cx="5730212" cy="14306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466" name="Google Shape;466;p53"/>
          <p:cNvSpPr/>
          <p:nvPr/>
        </p:nvSpPr>
        <p:spPr>
          <a:xfrm>
            <a:off x="9385503" y="952422"/>
            <a:ext cx="1532129" cy="30777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Capaian 2020</a:t>
            </a:r>
            <a:endParaRPr b="1"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7" name="Google Shape;467;p53"/>
          <p:cNvSpPr txBox="1"/>
          <p:nvPr/>
        </p:nvSpPr>
        <p:spPr>
          <a:xfrm>
            <a:off x="9759689" y="2240168"/>
            <a:ext cx="196331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312</a:t>
            </a:r>
            <a:endParaRPr/>
          </a:p>
        </p:txBody>
      </p:sp>
      <p:sp>
        <p:nvSpPr>
          <p:cNvPr id="468" name="Google Shape;468;p53"/>
          <p:cNvSpPr txBox="1"/>
          <p:nvPr/>
        </p:nvSpPr>
        <p:spPr>
          <a:xfrm>
            <a:off x="9529233" y="2842977"/>
            <a:ext cx="96406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318</a:t>
            </a:r>
            <a:endParaRPr/>
          </a:p>
        </p:txBody>
      </p:sp>
      <p:sp>
        <p:nvSpPr>
          <p:cNvPr id="469" name="Google Shape;469;p53"/>
          <p:cNvSpPr txBox="1"/>
          <p:nvPr/>
        </p:nvSpPr>
        <p:spPr>
          <a:xfrm>
            <a:off x="9465571" y="3424318"/>
            <a:ext cx="179342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72</a:t>
            </a: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(Data Program)</a:t>
            </a:r>
            <a:endParaRPr/>
          </a:p>
        </p:txBody>
      </p:sp>
      <p:sp>
        <p:nvSpPr>
          <p:cNvPr id="470" name="Google Shape;470;p53"/>
          <p:cNvSpPr txBox="1"/>
          <p:nvPr/>
        </p:nvSpPr>
        <p:spPr>
          <a:xfrm>
            <a:off x="9768155" y="4192785"/>
            <a:ext cx="96406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87,09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1" name="Google Shape;471;p53"/>
          <p:cNvSpPr txBox="1"/>
          <p:nvPr/>
        </p:nvSpPr>
        <p:spPr>
          <a:xfrm>
            <a:off x="7769341" y="1581434"/>
            <a:ext cx="59910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0,18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2" name="Google Shape;472;p53"/>
          <p:cNvSpPr txBox="1"/>
          <p:nvPr/>
        </p:nvSpPr>
        <p:spPr>
          <a:xfrm>
            <a:off x="6091592" y="1594134"/>
            <a:ext cx="7545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0,24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3" name="Google Shape;473;p53"/>
          <p:cNvSpPr txBox="1"/>
          <p:nvPr/>
        </p:nvSpPr>
        <p:spPr>
          <a:xfrm>
            <a:off x="9525062" y="1563991"/>
            <a:ext cx="96406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0,14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4" name="Google Shape;474;p53"/>
          <p:cNvSpPr/>
          <p:nvPr/>
        </p:nvSpPr>
        <p:spPr>
          <a:xfrm>
            <a:off x="604466" y="2170928"/>
            <a:ext cx="4295726" cy="57089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5" name="Google Shape;475;p53"/>
          <p:cNvSpPr/>
          <p:nvPr/>
        </p:nvSpPr>
        <p:spPr>
          <a:xfrm>
            <a:off x="1284836" y="2302175"/>
            <a:ext cx="3859958" cy="3061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Insidensi TB (per 100.000 penduduk)</a:t>
            </a:r>
            <a:endParaRPr/>
          </a:p>
        </p:txBody>
      </p:sp>
      <p:sp>
        <p:nvSpPr>
          <p:cNvPr id="476" name="Google Shape;476;p53"/>
          <p:cNvSpPr/>
          <p:nvPr/>
        </p:nvSpPr>
        <p:spPr>
          <a:xfrm>
            <a:off x="604466" y="2803450"/>
            <a:ext cx="4310608" cy="472574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7" name="Google Shape;477;p53"/>
          <p:cNvSpPr/>
          <p:nvPr/>
        </p:nvSpPr>
        <p:spPr>
          <a:xfrm>
            <a:off x="1260225" y="2860678"/>
            <a:ext cx="3550861" cy="3061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Eliminasi malaria (kab/kota)</a:t>
            </a:r>
            <a:endParaRPr/>
          </a:p>
        </p:txBody>
      </p:sp>
      <p:pic>
        <p:nvPicPr>
          <p:cNvPr id="478" name="Google Shape;478;p5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7063" y="2181578"/>
            <a:ext cx="534975" cy="5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9" name="Google Shape;479;p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51030" y="2834346"/>
            <a:ext cx="362631" cy="362631"/>
          </a:xfrm>
          <a:prstGeom prst="rect">
            <a:avLst/>
          </a:prstGeom>
          <a:noFill/>
          <a:ln>
            <a:noFill/>
          </a:ln>
        </p:spPr>
      </p:pic>
      <p:sp>
        <p:nvSpPr>
          <p:cNvPr id="480" name="Google Shape;480;p53"/>
          <p:cNvSpPr/>
          <p:nvPr/>
        </p:nvSpPr>
        <p:spPr>
          <a:xfrm>
            <a:off x="595493" y="3466059"/>
            <a:ext cx="4269998" cy="58198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1" name="Google Shape;481;p53"/>
          <p:cNvSpPr/>
          <p:nvPr/>
        </p:nvSpPr>
        <p:spPr>
          <a:xfrm>
            <a:off x="1157911" y="3477827"/>
            <a:ext cx="3577330" cy="504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3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Persentase imunisasi dasar lengkap pada anak usia 12-23 bulan </a:t>
            </a:r>
            <a:endParaRPr/>
          </a:p>
        </p:txBody>
      </p:sp>
      <p:pic>
        <p:nvPicPr>
          <p:cNvPr id="482" name="Google Shape;482;p5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7384" y="3520009"/>
            <a:ext cx="559219" cy="559219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53"/>
          <p:cNvSpPr/>
          <p:nvPr/>
        </p:nvSpPr>
        <p:spPr>
          <a:xfrm>
            <a:off x="602869" y="4220677"/>
            <a:ext cx="4269997" cy="34749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4" name="Google Shape;484;p53"/>
          <p:cNvSpPr/>
          <p:nvPr/>
        </p:nvSpPr>
        <p:spPr>
          <a:xfrm>
            <a:off x="1272790" y="4209008"/>
            <a:ext cx="3608632" cy="3061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Persentase obat memenuhi syarat</a:t>
            </a:r>
            <a:endParaRPr/>
          </a:p>
        </p:txBody>
      </p:sp>
      <p:pic>
        <p:nvPicPr>
          <p:cNvPr id="485" name="Google Shape;485;p5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16244" y="4252377"/>
            <a:ext cx="361399" cy="315791"/>
          </a:xfrm>
          <a:prstGeom prst="rect">
            <a:avLst/>
          </a:prstGeom>
          <a:noFill/>
          <a:ln>
            <a:noFill/>
          </a:ln>
        </p:spPr>
      </p:pic>
      <p:sp>
        <p:nvSpPr>
          <p:cNvPr id="486" name="Google Shape;486;p53"/>
          <p:cNvSpPr/>
          <p:nvPr/>
        </p:nvSpPr>
        <p:spPr>
          <a:xfrm>
            <a:off x="715601" y="6045890"/>
            <a:ext cx="4225311" cy="488726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7" name="Google Shape;487;p53"/>
          <p:cNvSpPr/>
          <p:nvPr/>
        </p:nvSpPr>
        <p:spPr>
          <a:xfrm>
            <a:off x="1326606" y="4721501"/>
            <a:ext cx="3636000" cy="3061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Persentase makanan memenuhi syarat</a:t>
            </a:r>
            <a:endParaRPr/>
          </a:p>
        </p:txBody>
      </p:sp>
      <p:pic>
        <p:nvPicPr>
          <p:cNvPr id="488" name="Google Shape;488;p5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04965" y="4736002"/>
            <a:ext cx="440187" cy="384636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53"/>
          <p:cNvSpPr txBox="1"/>
          <p:nvPr/>
        </p:nvSpPr>
        <p:spPr>
          <a:xfrm>
            <a:off x="6160657" y="4739367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76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0" name="Google Shape;490;p53"/>
          <p:cNvSpPr txBox="1"/>
          <p:nvPr/>
        </p:nvSpPr>
        <p:spPr>
          <a:xfrm>
            <a:off x="7937325" y="4729208"/>
            <a:ext cx="106065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86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1" name="Google Shape;491;p53"/>
          <p:cNvSpPr txBox="1"/>
          <p:nvPr/>
        </p:nvSpPr>
        <p:spPr>
          <a:xfrm>
            <a:off x="9784735" y="4736089"/>
            <a:ext cx="96406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81,64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2" name="Google Shape;492;p53"/>
          <p:cNvSpPr/>
          <p:nvPr/>
        </p:nvSpPr>
        <p:spPr>
          <a:xfrm>
            <a:off x="878609" y="200326"/>
            <a:ext cx="1105058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CAPAIAN INDIKATOR SASARAN POKOK </a:t>
            </a: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PEMBANGUNAN KESEHATAN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Dalam RPJMN 2020-2024</a:t>
            </a: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(2) 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Google Shape;497;p54"/>
          <p:cNvSpPr txBox="1"/>
          <p:nvPr>
            <p:ph idx="12" type="sldNum"/>
          </p:nvPr>
        </p:nvSpPr>
        <p:spPr>
          <a:xfrm>
            <a:off x="11685589" y="255594"/>
            <a:ext cx="484187" cy="1984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1" lang="en-US" sz="14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1" sz="14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8" name="Google Shape;498;p54"/>
          <p:cNvSpPr/>
          <p:nvPr/>
        </p:nvSpPr>
        <p:spPr>
          <a:xfrm>
            <a:off x="595493" y="954893"/>
            <a:ext cx="4329490" cy="307777"/>
          </a:xfrm>
          <a:prstGeom prst="rect">
            <a:avLst/>
          </a:prstGeom>
          <a:solidFill>
            <a:srgbClr val="CD6B0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Indikator</a:t>
            </a:r>
            <a:endParaRPr b="1"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54"/>
          <p:cNvSpPr/>
          <p:nvPr/>
        </p:nvSpPr>
        <p:spPr>
          <a:xfrm>
            <a:off x="5499066" y="952423"/>
            <a:ext cx="1532129" cy="307777"/>
          </a:xfrm>
          <a:prstGeom prst="rect">
            <a:avLst/>
          </a:prstGeom>
          <a:solidFill>
            <a:srgbClr val="CD6B0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Baseline</a:t>
            </a:r>
            <a:endParaRPr b="1"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54"/>
          <p:cNvSpPr/>
          <p:nvPr/>
        </p:nvSpPr>
        <p:spPr>
          <a:xfrm>
            <a:off x="7397008" y="964976"/>
            <a:ext cx="1532129" cy="307777"/>
          </a:xfrm>
          <a:prstGeom prst="rect">
            <a:avLst/>
          </a:prstGeom>
          <a:solidFill>
            <a:srgbClr val="CD6B09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Target 2024</a:t>
            </a:r>
            <a:endParaRPr b="1"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1" name="Google Shape;501;p54"/>
          <p:cNvSpPr txBox="1"/>
          <p:nvPr/>
        </p:nvSpPr>
        <p:spPr>
          <a:xfrm>
            <a:off x="6988638" y="1903442"/>
            <a:ext cx="4137657" cy="34939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endParaRPr/>
          </a:p>
        </p:txBody>
      </p:sp>
      <p:sp>
        <p:nvSpPr>
          <p:cNvPr id="502" name="Google Shape;502;p54"/>
          <p:cNvSpPr txBox="1"/>
          <p:nvPr/>
        </p:nvSpPr>
        <p:spPr>
          <a:xfrm>
            <a:off x="6014657" y="2229389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63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3" name="Google Shape;503;p54"/>
          <p:cNvSpPr txBox="1"/>
          <p:nvPr/>
        </p:nvSpPr>
        <p:spPr>
          <a:xfrm>
            <a:off x="6026773" y="2878921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23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4" name="Google Shape;504;p54"/>
          <p:cNvSpPr txBox="1"/>
          <p:nvPr/>
        </p:nvSpPr>
        <p:spPr>
          <a:xfrm>
            <a:off x="6014657" y="3545528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5" name="Google Shape;505;p54"/>
          <p:cNvSpPr txBox="1"/>
          <p:nvPr/>
        </p:nvSpPr>
        <p:spPr>
          <a:xfrm>
            <a:off x="6026773" y="4182562"/>
            <a:ext cx="754552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86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6" name="Google Shape;506;p54"/>
          <p:cNvSpPr txBox="1"/>
          <p:nvPr/>
        </p:nvSpPr>
        <p:spPr>
          <a:xfrm>
            <a:off x="7837771" y="2198286"/>
            <a:ext cx="59910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100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7" name="Google Shape;507;p54"/>
          <p:cNvSpPr txBox="1"/>
          <p:nvPr/>
        </p:nvSpPr>
        <p:spPr>
          <a:xfrm>
            <a:off x="7897791" y="2858437"/>
            <a:ext cx="106065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63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8" name="Google Shape;508;p54"/>
          <p:cNvSpPr txBox="1"/>
          <p:nvPr/>
        </p:nvSpPr>
        <p:spPr>
          <a:xfrm>
            <a:off x="7943670" y="3531467"/>
            <a:ext cx="106065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/>
          </a:p>
        </p:txBody>
      </p:sp>
      <p:sp>
        <p:nvSpPr>
          <p:cNvPr id="509" name="Google Shape;509;p54"/>
          <p:cNvSpPr txBox="1"/>
          <p:nvPr/>
        </p:nvSpPr>
        <p:spPr>
          <a:xfrm>
            <a:off x="7930612" y="4147979"/>
            <a:ext cx="106065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96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510" name="Google Shape;510;p54"/>
          <p:cNvCxnSpPr/>
          <p:nvPr/>
        </p:nvCxnSpPr>
        <p:spPr>
          <a:xfrm>
            <a:off x="5467470" y="2106489"/>
            <a:ext cx="5450162" cy="24912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511" name="Google Shape;511;p54"/>
          <p:cNvCxnSpPr/>
          <p:nvPr/>
        </p:nvCxnSpPr>
        <p:spPr>
          <a:xfrm>
            <a:off x="5490439" y="2694682"/>
            <a:ext cx="5270488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512" name="Google Shape;512;p54"/>
          <p:cNvCxnSpPr/>
          <p:nvPr/>
        </p:nvCxnSpPr>
        <p:spPr>
          <a:xfrm>
            <a:off x="5487665" y="3340871"/>
            <a:ext cx="5273262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513" name="Google Shape;513;p54"/>
          <p:cNvCxnSpPr/>
          <p:nvPr/>
        </p:nvCxnSpPr>
        <p:spPr>
          <a:xfrm>
            <a:off x="5464696" y="3929691"/>
            <a:ext cx="5452936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514" name="Google Shape;514;p54"/>
          <p:cNvCxnSpPr/>
          <p:nvPr/>
        </p:nvCxnSpPr>
        <p:spPr>
          <a:xfrm>
            <a:off x="5487665" y="4630259"/>
            <a:ext cx="5552042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515" name="Google Shape;515;p54"/>
          <p:cNvSpPr/>
          <p:nvPr/>
        </p:nvSpPr>
        <p:spPr>
          <a:xfrm>
            <a:off x="9385503" y="952422"/>
            <a:ext cx="1532129" cy="30777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Capaian 2020</a:t>
            </a:r>
            <a:endParaRPr b="1"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6" name="Google Shape;516;p54"/>
          <p:cNvSpPr txBox="1"/>
          <p:nvPr/>
        </p:nvSpPr>
        <p:spPr>
          <a:xfrm>
            <a:off x="9844226" y="2229389"/>
            <a:ext cx="196331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88,4</a:t>
            </a:r>
            <a:endParaRPr/>
          </a:p>
        </p:txBody>
      </p:sp>
      <p:sp>
        <p:nvSpPr>
          <p:cNvPr id="517" name="Google Shape;517;p54"/>
          <p:cNvSpPr txBox="1"/>
          <p:nvPr/>
        </p:nvSpPr>
        <p:spPr>
          <a:xfrm>
            <a:off x="9669534" y="2845424"/>
            <a:ext cx="96406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39,9</a:t>
            </a:r>
            <a:endParaRPr/>
          </a:p>
        </p:txBody>
      </p:sp>
      <p:sp>
        <p:nvSpPr>
          <p:cNvPr id="518" name="Google Shape;518;p54"/>
          <p:cNvSpPr txBox="1"/>
          <p:nvPr/>
        </p:nvSpPr>
        <p:spPr>
          <a:xfrm>
            <a:off x="7928033" y="1505218"/>
            <a:ext cx="59910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100</a:t>
            </a:r>
            <a:endParaRPr/>
          </a:p>
        </p:txBody>
      </p:sp>
      <p:sp>
        <p:nvSpPr>
          <p:cNvPr id="519" name="Google Shape;519;p54"/>
          <p:cNvSpPr txBox="1"/>
          <p:nvPr/>
        </p:nvSpPr>
        <p:spPr>
          <a:xfrm>
            <a:off x="6067735" y="1481307"/>
            <a:ext cx="754552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40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0" name="Google Shape;520;p54"/>
          <p:cNvSpPr txBox="1"/>
          <p:nvPr/>
        </p:nvSpPr>
        <p:spPr>
          <a:xfrm>
            <a:off x="9669534" y="1478284"/>
            <a:ext cx="964066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57</a:t>
            </a:r>
            <a:endParaRPr b="1"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1" name="Google Shape;521;p54"/>
          <p:cNvSpPr txBox="1"/>
          <p:nvPr/>
        </p:nvSpPr>
        <p:spPr>
          <a:xfrm>
            <a:off x="9827645" y="3478492"/>
            <a:ext cx="196331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10,2</a:t>
            </a:r>
            <a:endParaRPr/>
          </a:p>
        </p:txBody>
      </p:sp>
      <p:sp>
        <p:nvSpPr>
          <p:cNvPr id="522" name="Google Shape;522;p54"/>
          <p:cNvSpPr txBox="1"/>
          <p:nvPr/>
        </p:nvSpPr>
        <p:spPr>
          <a:xfrm>
            <a:off x="9827646" y="4154085"/>
            <a:ext cx="1963311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92,12</a:t>
            </a:r>
            <a:endParaRPr/>
          </a:p>
        </p:txBody>
      </p:sp>
      <p:sp>
        <p:nvSpPr>
          <p:cNvPr id="523" name="Google Shape;523;p54"/>
          <p:cNvSpPr/>
          <p:nvPr/>
        </p:nvSpPr>
        <p:spPr>
          <a:xfrm>
            <a:off x="561054" y="1397385"/>
            <a:ext cx="4317531" cy="56276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4" name="Google Shape;524;p54"/>
          <p:cNvSpPr/>
          <p:nvPr/>
        </p:nvSpPr>
        <p:spPr>
          <a:xfrm>
            <a:off x="1143222" y="1381350"/>
            <a:ext cx="3771851" cy="536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Persentase fasilitas kesehatan tingkat pertama terakreditasi</a:t>
            </a:r>
            <a:endParaRPr/>
          </a:p>
        </p:txBody>
      </p:sp>
      <p:pic>
        <p:nvPicPr>
          <p:cNvPr id="525" name="Google Shape;525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19692" y="1424040"/>
            <a:ext cx="487042" cy="487042"/>
          </a:xfrm>
          <a:prstGeom prst="rect">
            <a:avLst/>
          </a:prstGeom>
          <a:noFill/>
          <a:ln>
            <a:noFill/>
          </a:ln>
        </p:spPr>
      </p:pic>
      <p:sp>
        <p:nvSpPr>
          <p:cNvPr id="526" name="Google Shape;526;p54"/>
          <p:cNvSpPr/>
          <p:nvPr/>
        </p:nvSpPr>
        <p:spPr>
          <a:xfrm>
            <a:off x="617785" y="2113114"/>
            <a:ext cx="4260799" cy="55213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7" name="Google Shape;527;p54"/>
          <p:cNvSpPr/>
          <p:nvPr/>
        </p:nvSpPr>
        <p:spPr>
          <a:xfrm>
            <a:off x="1252634" y="2236127"/>
            <a:ext cx="3492291" cy="3061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Persentase rumah sakit terakreditasi</a:t>
            </a:r>
            <a:endParaRPr/>
          </a:p>
        </p:txBody>
      </p:sp>
      <p:sp>
        <p:nvSpPr>
          <p:cNvPr id="528" name="Google Shape;528;p54"/>
          <p:cNvSpPr/>
          <p:nvPr/>
        </p:nvSpPr>
        <p:spPr>
          <a:xfrm>
            <a:off x="596293" y="2871815"/>
            <a:ext cx="4260798" cy="527039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9" name="Google Shape;529;p54"/>
          <p:cNvSpPr/>
          <p:nvPr/>
        </p:nvSpPr>
        <p:spPr>
          <a:xfrm>
            <a:off x="1228141" y="2804249"/>
            <a:ext cx="3682166" cy="536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% puskesmas dengan jenis tenaga kesehatan sesuai standar</a:t>
            </a:r>
            <a:endParaRPr/>
          </a:p>
        </p:txBody>
      </p:sp>
      <p:sp>
        <p:nvSpPr>
          <p:cNvPr id="530" name="Google Shape;530;p54"/>
          <p:cNvSpPr/>
          <p:nvPr/>
        </p:nvSpPr>
        <p:spPr>
          <a:xfrm>
            <a:off x="559310" y="3576989"/>
            <a:ext cx="4317531" cy="428181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1" name="Google Shape;531;p54"/>
          <p:cNvSpPr/>
          <p:nvPr/>
        </p:nvSpPr>
        <p:spPr>
          <a:xfrm>
            <a:off x="1201135" y="3609303"/>
            <a:ext cx="3532558" cy="30610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Persentase puskesmas tanpa dokter</a:t>
            </a:r>
            <a:endParaRPr/>
          </a:p>
        </p:txBody>
      </p:sp>
      <p:sp>
        <p:nvSpPr>
          <p:cNvPr id="532" name="Google Shape;532;p54"/>
          <p:cNvSpPr/>
          <p:nvPr/>
        </p:nvSpPr>
        <p:spPr>
          <a:xfrm>
            <a:off x="600857" y="4212456"/>
            <a:ext cx="4275984" cy="466797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33" name="Google Shape;533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94275" y="2179580"/>
            <a:ext cx="430263" cy="375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4992" y="2942123"/>
            <a:ext cx="468812" cy="409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" name="Google Shape;535;p5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39366" y="3643165"/>
            <a:ext cx="381885" cy="3336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36" name="Google Shape;536;p5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08678" y="4288534"/>
            <a:ext cx="360082" cy="314640"/>
          </a:xfrm>
          <a:prstGeom prst="rect">
            <a:avLst/>
          </a:prstGeom>
          <a:noFill/>
          <a:ln>
            <a:noFill/>
          </a:ln>
        </p:spPr>
      </p:pic>
      <p:sp>
        <p:nvSpPr>
          <p:cNvPr id="537" name="Google Shape;537;p54"/>
          <p:cNvSpPr/>
          <p:nvPr/>
        </p:nvSpPr>
        <p:spPr>
          <a:xfrm>
            <a:off x="1252634" y="4122698"/>
            <a:ext cx="3505748" cy="53662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Persentase puskesmas dengan obat esensial </a:t>
            </a:r>
            <a:endParaRPr/>
          </a:p>
        </p:txBody>
      </p:sp>
      <p:sp>
        <p:nvSpPr>
          <p:cNvPr id="538" name="Google Shape;538;p54"/>
          <p:cNvSpPr/>
          <p:nvPr/>
        </p:nvSpPr>
        <p:spPr>
          <a:xfrm>
            <a:off x="878609" y="200326"/>
            <a:ext cx="11050588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CAPAIAN INDIKATOR SASARAN POKOK </a:t>
            </a: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PEMBANGUNAN KESEHATAN</a:t>
            </a:r>
            <a:endParaRPr b="1" i="0" sz="2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lang="en-US" sz="20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Dalam RPJMN 2020-2024</a:t>
            </a:r>
            <a:r>
              <a:rPr b="1" i="0" lang="en-US" sz="2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(3)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IRAI\Downloads\logo_Bappenas-B-Center-.png" id="543" name="Google Shape;543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11852" y="44624"/>
            <a:ext cx="1518709" cy="1335526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55"/>
          <p:cNvSpPr/>
          <p:nvPr/>
        </p:nvSpPr>
        <p:spPr>
          <a:xfrm>
            <a:off x="0" y="0"/>
            <a:ext cx="335360" cy="6858000"/>
          </a:xfrm>
          <a:prstGeom prst="rect">
            <a:avLst/>
          </a:prstGeom>
          <a:solidFill>
            <a:srgbClr val="2F5597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45" name="Google Shape;545;p55"/>
          <p:cNvSpPr txBox="1"/>
          <p:nvPr/>
        </p:nvSpPr>
        <p:spPr>
          <a:xfrm>
            <a:off x="335360" y="44624"/>
            <a:ext cx="10838569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Peta Capaian Indikator Prioritas Nasional Semester I 2021</a:t>
            </a:r>
            <a:endParaRPr b="1" sz="28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546" name="Google Shape;546;p55"/>
          <p:cNvGraphicFramePr/>
          <p:nvPr/>
        </p:nvGraphicFramePr>
        <p:xfrm>
          <a:off x="490611" y="138015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{E71D64DD-381F-4E3E-9707-A00DB5D51945}</a:tableStyleId>
              </a:tblPr>
              <a:tblGrid>
                <a:gridCol w="3444075"/>
                <a:gridCol w="1496300"/>
                <a:gridCol w="1745675"/>
                <a:gridCol w="4770000"/>
              </a:tblGrid>
              <a:tr h="4098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INDIKATOR</a:t>
                      </a:r>
                      <a:endParaRPr b="1" sz="13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TARGET 2024</a:t>
                      </a:r>
                      <a:endParaRPr b="1" sz="13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CAPAIAN TW I 2021</a:t>
                      </a:r>
                      <a:endParaRPr b="1" sz="13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3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KETERKAITAN INDIKATOR SPM</a:t>
                      </a:r>
                      <a:endParaRPr b="1" sz="13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2D050"/>
                    </a:solidFill>
                  </a:tcPr>
                </a:tc>
              </a:tr>
              <a:tr h="486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Prevalensi Stunting pada balita</a:t>
                      </a:r>
                      <a:endParaRPr/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14%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27.67%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 rowSpan="4">
                  <a:txBody>
                    <a:bodyPr/>
                    <a:lstStyle/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b="0" lang="en-US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Pelayanan Ibu Hamil</a:t>
                      </a:r>
                      <a:endParaRPr/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b="0" lang="en-US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Pelayanan Ibu Bersalin</a:t>
                      </a:r>
                      <a:endParaRPr/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b="0" lang="en-US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Pelayanan Bayi Baru Lahir</a:t>
                      </a:r>
                      <a:endParaRPr/>
                    </a:p>
                    <a:p>
                      <a:pPr indent="-1778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b="0" lang="en-US" sz="16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Pelayanan Balita</a:t>
                      </a:r>
                      <a:endParaRPr/>
                    </a:p>
                    <a:p>
                      <a:pPr indent="-88900" lvl="0" marL="177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Arial"/>
                        <a:buNone/>
                      </a:pPr>
                      <a:r>
                        <a:t/>
                      </a:r>
                      <a:endParaRPr b="0" sz="14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86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Persentase persalinan di fasilitas pelayanan kesehatan (PF)</a:t>
                      </a:r>
                      <a:endParaRPr b="1" sz="14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87%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rgbClr val="FF0000"/>
                          </a:solidFill>
                        </a:rPr>
                        <a:t>9.75%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 vMerge="1"/>
              </a:tr>
              <a:tr h="3275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Persentase kunjungan neonatal</a:t>
                      </a:r>
                      <a:endParaRPr b="1" sz="1600" u="none" cap="none" strike="noStrike">
                        <a:solidFill>
                          <a:schemeClr val="dk1"/>
                        </a:solidFill>
                        <a:latin typeface="Open Sans"/>
                        <a:ea typeface="Open Sans"/>
                        <a:cs typeface="Open Sans"/>
                        <a:sym typeface="Open Sans"/>
                      </a:endParaRPr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t/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13 per 1000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 vMerge="1"/>
              </a:tr>
              <a:tr h="324750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Persentase Imunisasi Bayi 0-11 tahun</a:t>
                      </a:r>
                      <a:endParaRPr/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95%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8%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 vMerge="1"/>
              </a:tr>
              <a:tr h="1871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Modern CPR</a:t>
                      </a:r>
                      <a:endParaRPr/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63.4%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55%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-177800" lvl="0" marL="177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Pelayanan Kesehatan pada Usia Produktif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86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Insidensi HIV (per 1.000 penduduk yang tidak terinfeksi)</a:t>
                      </a:r>
                      <a:endParaRPr/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0.18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0.18</a:t>
                      </a:r>
                      <a:endParaRPr/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Pelayanan Kesehatan TB</a:t>
                      </a:r>
                      <a:endParaRPr/>
                    </a:p>
                    <a:p>
                      <a:pPr indent="-285750" lvl="0" marL="28575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Pelayanan Kesehatan orang dengan risiko HIV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86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Persentase angka keberhasilan pengobatan TBC (TBC Succes Rate)</a:t>
                      </a:r>
                      <a:endParaRPr/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90%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87%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 vMerge="1"/>
              </a:tr>
              <a:tr h="486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Prevalensi obesitas penduduk &gt;18thn</a:t>
                      </a:r>
                      <a:endParaRPr/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21.8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21.8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Pelayanan Kesehatan pada Usia Produktif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Pelayanan Kesehatan Hipertensi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Pelayanan Kesehatan Diabetes Mellitus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  <a:tr h="486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Open Sans"/>
                        <a:buNone/>
                      </a:pPr>
                      <a:r>
                        <a:rPr b="1" lang="en-US" sz="1400" u="none" cap="none" strike="noStrike">
                          <a:solidFill>
                            <a:schemeClr val="dk1"/>
                          </a:solidFill>
                          <a:latin typeface="Open Sans"/>
                          <a:ea typeface="Open Sans"/>
                          <a:cs typeface="Open Sans"/>
                          <a:sym typeface="Open Sans"/>
                        </a:rPr>
                        <a:t>Persentase ODGJ berat yang mendapatkan pelayanan yang sesuai standar </a:t>
                      </a:r>
                      <a:endParaRPr/>
                    </a:p>
                  </a:txBody>
                  <a:tcPr marT="45725" marB="45725" marR="91450" marL="91450" anchor="ctr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60%</a:t>
                      </a:r>
                      <a:endParaRPr sz="16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59%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-285750" lvl="0" marL="28575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Char char="•"/>
                      </a:pPr>
                      <a:r>
                        <a:rPr lang="en-US" sz="1600" u="none" cap="none" strike="noStrike">
                          <a:solidFill>
                            <a:schemeClr val="dk1"/>
                          </a:solidFill>
                        </a:rPr>
                        <a:t>Pelayanan Kesehatan Gangguan Jiwa</a:t>
                      </a:r>
                      <a:endParaRPr/>
                    </a:p>
                  </a:txBody>
                  <a:tcPr marT="45725" marB="45725" marR="91450" marL="91450">
                    <a:lnL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76200">
                      <a:solidFill>
                        <a:schemeClr val="lt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547" name="Google Shape;547;p55"/>
          <p:cNvSpPr txBox="1"/>
          <p:nvPr/>
        </p:nvSpPr>
        <p:spPr>
          <a:xfrm>
            <a:off x="1280160" y="682682"/>
            <a:ext cx="9331692" cy="6974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b="1" lang="en-US" sz="18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Capaian Indikator hingga TW I 2021 mayoritas masih perlu kerja keras termasuk dalam pemenuhan SPM di daerah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" name="Google Shape;552;p56"/>
          <p:cNvPicPr preferRelativeResize="0"/>
          <p:nvPr/>
        </p:nvPicPr>
        <p:blipFill rotWithShape="1">
          <a:blip r:embed="rId3">
            <a:alphaModFix/>
          </a:blip>
          <a:srcRect b="5341" l="0" r="0" t="5341"/>
          <a:stretch/>
        </p:blipFill>
        <p:spPr>
          <a:xfrm>
            <a:off x="4128793" y="3159682"/>
            <a:ext cx="3934414" cy="3297850"/>
          </a:xfrm>
          <a:custGeom>
            <a:rect b="b" l="l" r="r" t="t"/>
            <a:pathLst>
              <a:path extrusionOk="0" h="6571007" w="11907711">
                <a:moveTo>
                  <a:pt x="1113581" y="3815773"/>
                </a:moveTo>
                <a:cubicBezTo>
                  <a:pt x="1110237" y="3815436"/>
                  <a:pt x="1106666" y="3817771"/>
                  <a:pt x="1103083" y="3822743"/>
                </a:cubicBezTo>
                <a:lnTo>
                  <a:pt x="1096155" y="3831591"/>
                </a:lnTo>
                <a:lnTo>
                  <a:pt x="1096740" y="3832434"/>
                </a:lnTo>
                <a:cubicBezTo>
                  <a:pt x="1098911" y="3840172"/>
                  <a:pt x="1102193" y="3845929"/>
                  <a:pt x="1109242" y="3847290"/>
                </a:cubicBezTo>
                <a:cubicBezTo>
                  <a:pt x="1115301" y="3848095"/>
                  <a:pt x="1121252" y="3848513"/>
                  <a:pt x="1127126" y="3847909"/>
                </a:cubicBezTo>
                <a:lnTo>
                  <a:pt x="1133157" y="3846001"/>
                </a:lnTo>
                <a:lnTo>
                  <a:pt x="1125818" y="3833124"/>
                </a:lnTo>
                <a:cubicBezTo>
                  <a:pt x="1125264" y="3829698"/>
                  <a:pt x="1123278" y="3828262"/>
                  <a:pt x="1122723" y="3824838"/>
                </a:cubicBezTo>
                <a:cubicBezTo>
                  <a:pt x="1120044" y="3819122"/>
                  <a:pt x="1116926" y="3816111"/>
                  <a:pt x="1113581" y="3815773"/>
                </a:cubicBezTo>
                <a:close/>
                <a:moveTo>
                  <a:pt x="11009991" y="2874730"/>
                </a:moveTo>
                <a:lnTo>
                  <a:pt x="11004266" y="2896461"/>
                </a:lnTo>
                <a:lnTo>
                  <a:pt x="11004798" y="2896400"/>
                </a:lnTo>
                <a:cubicBezTo>
                  <a:pt x="11006807" y="2895073"/>
                  <a:pt x="11008154" y="2892850"/>
                  <a:pt x="11008167" y="2890176"/>
                </a:cubicBezTo>
                <a:cubicBezTo>
                  <a:pt x="11009974" y="2884836"/>
                  <a:pt x="11009991" y="2881271"/>
                  <a:pt x="11010017" y="2875923"/>
                </a:cubicBezTo>
                <a:close/>
                <a:moveTo>
                  <a:pt x="1050199" y="377"/>
                </a:moveTo>
                <a:cubicBezTo>
                  <a:pt x="1062207" y="531"/>
                  <a:pt x="1072161" y="4667"/>
                  <a:pt x="1084195" y="2815"/>
                </a:cubicBezTo>
                <a:cubicBezTo>
                  <a:pt x="1104258" y="-938"/>
                  <a:pt x="1110210" y="3146"/>
                  <a:pt x="1113958" y="23240"/>
                </a:cubicBezTo>
                <a:cubicBezTo>
                  <a:pt x="1113855" y="31258"/>
                  <a:pt x="1113754" y="39273"/>
                  <a:pt x="1113651" y="47290"/>
                </a:cubicBezTo>
                <a:cubicBezTo>
                  <a:pt x="1111497" y="59289"/>
                  <a:pt x="1117475" y="61370"/>
                  <a:pt x="1127481" y="61497"/>
                </a:cubicBezTo>
                <a:cubicBezTo>
                  <a:pt x="1149469" y="63782"/>
                  <a:pt x="1165606" y="53965"/>
                  <a:pt x="1179794" y="40114"/>
                </a:cubicBezTo>
                <a:cubicBezTo>
                  <a:pt x="1183823" y="38161"/>
                  <a:pt x="1185901" y="32175"/>
                  <a:pt x="1191879" y="34256"/>
                </a:cubicBezTo>
                <a:cubicBezTo>
                  <a:pt x="1195856" y="36311"/>
                  <a:pt x="1195780" y="42323"/>
                  <a:pt x="1197731" y="46357"/>
                </a:cubicBezTo>
                <a:cubicBezTo>
                  <a:pt x="1197678" y="50366"/>
                  <a:pt x="1197652" y="52370"/>
                  <a:pt x="1197603" y="56378"/>
                </a:cubicBezTo>
                <a:cubicBezTo>
                  <a:pt x="1197423" y="70407"/>
                  <a:pt x="1203376" y="74492"/>
                  <a:pt x="1215434" y="70636"/>
                </a:cubicBezTo>
                <a:cubicBezTo>
                  <a:pt x="1227518" y="64777"/>
                  <a:pt x="1233446" y="70867"/>
                  <a:pt x="1239322" y="80964"/>
                </a:cubicBezTo>
                <a:cubicBezTo>
                  <a:pt x="1245223" y="89058"/>
                  <a:pt x="1243120" y="97048"/>
                  <a:pt x="1237039" y="102985"/>
                </a:cubicBezTo>
                <a:cubicBezTo>
                  <a:pt x="1230934" y="110925"/>
                  <a:pt x="1220979" y="106788"/>
                  <a:pt x="1213050" y="100673"/>
                </a:cubicBezTo>
                <a:cubicBezTo>
                  <a:pt x="1207071" y="98593"/>
                  <a:pt x="1203120" y="94534"/>
                  <a:pt x="1197014" y="102474"/>
                </a:cubicBezTo>
                <a:cubicBezTo>
                  <a:pt x="1190908" y="110414"/>
                  <a:pt x="1194860" y="114473"/>
                  <a:pt x="1198786" y="120537"/>
                </a:cubicBezTo>
                <a:cubicBezTo>
                  <a:pt x="1208665" y="130685"/>
                  <a:pt x="1244789" y="123128"/>
                  <a:pt x="1248996" y="107145"/>
                </a:cubicBezTo>
                <a:cubicBezTo>
                  <a:pt x="1257333" y="81192"/>
                  <a:pt x="1275294" y="85431"/>
                  <a:pt x="1293254" y="89669"/>
                </a:cubicBezTo>
                <a:cubicBezTo>
                  <a:pt x="1331201" y="96167"/>
                  <a:pt x="1366994" y="114663"/>
                  <a:pt x="1402890" y="125143"/>
                </a:cubicBezTo>
                <a:cubicBezTo>
                  <a:pt x="1412844" y="129280"/>
                  <a:pt x="1412742" y="137295"/>
                  <a:pt x="1408637" y="145262"/>
                </a:cubicBezTo>
                <a:cubicBezTo>
                  <a:pt x="1404507" y="155231"/>
                  <a:pt x="1400377" y="165201"/>
                  <a:pt x="1398223" y="177201"/>
                </a:cubicBezTo>
                <a:cubicBezTo>
                  <a:pt x="1398069" y="189226"/>
                  <a:pt x="1406022" y="193335"/>
                  <a:pt x="1413977" y="197446"/>
                </a:cubicBezTo>
                <a:cubicBezTo>
                  <a:pt x="1419929" y="201531"/>
                  <a:pt x="1422057" y="191536"/>
                  <a:pt x="1426087" y="189582"/>
                </a:cubicBezTo>
                <a:cubicBezTo>
                  <a:pt x="1436271" y="175681"/>
                  <a:pt x="1448458" y="161805"/>
                  <a:pt x="1458643" y="147903"/>
                </a:cubicBezTo>
                <a:cubicBezTo>
                  <a:pt x="1460594" y="151937"/>
                  <a:pt x="1460567" y="153942"/>
                  <a:pt x="1460542" y="155946"/>
                </a:cubicBezTo>
                <a:cubicBezTo>
                  <a:pt x="1462236" y="180021"/>
                  <a:pt x="1462236" y="180021"/>
                  <a:pt x="1484404" y="168276"/>
                </a:cubicBezTo>
                <a:cubicBezTo>
                  <a:pt x="1492486" y="162366"/>
                  <a:pt x="1494436" y="166400"/>
                  <a:pt x="1496360" y="172437"/>
                </a:cubicBezTo>
                <a:cubicBezTo>
                  <a:pt x="1502160" y="188548"/>
                  <a:pt x="1514092" y="194713"/>
                  <a:pt x="1528150" y="190884"/>
                </a:cubicBezTo>
                <a:cubicBezTo>
                  <a:pt x="1550293" y="181144"/>
                  <a:pt x="1572281" y="183429"/>
                  <a:pt x="1594294" y="183709"/>
                </a:cubicBezTo>
                <a:cubicBezTo>
                  <a:pt x="1606301" y="183863"/>
                  <a:pt x="1612332" y="181935"/>
                  <a:pt x="1604479" y="169808"/>
                </a:cubicBezTo>
                <a:cubicBezTo>
                  <a:pt x="1598629" y="157706"/>
                  <a:pt x="1600732" y="149715"/>
                  <a:pt x="1614843" y="141877"/>
                </a:cubicBezTo>
                <a:cubicBezTo>
                  <a:pt x="1596909" y="135635"/>
                  <a:pt x="1578949" y="131397"/>
                  <a:pt x="1563042" y="123176"/>
                </a:cubicBezTo>
                <a:cubicBezTo>
                  <a:pt x="1547108" y="116960"/>
                  <a:pt x="1531199" y="108739"/>
                  <a:pt x="1519370" y="94557"/>
                </a:cubicBezTo>
                <a:cubicBezTo>
                  <a:pt x="1545464" y="88876"/>
                  <a:pt x="1545464" y="88876"/>
                  <a:pt x="1583258" y="107398"/>
                </a:cubicBezTo>
                <a:cubicBezTo>
                  <a:pt x="1607119" y="119730"/>
                  <a:pt x="1619154" y="117877"/>
                  <a:pt x="1633392" y="100019"/>
                </a:cubicBezTo>
                <a:cubicBezTo>
                  <a:pt x="1647657" y="80156"/>
                  <a:pt x="1647657" y="80156"/>
                  <a:pt x="1659382" y="102355"/>
                </a:cubicBezTo>
                <a:cubicBezTo>
                  <a:pt x="1659358" y="104359"/>
                  <a:pt x="1661333" y="106389"/>
                  <a:pt x="1661307" y="108393"/>
                </a:cubicBezTo>
                <a:cubicBezTo>
                  <a:pt x="1688659" y="160859"/>
                  <a:pt x="1716653" y="163219"/>
                  <a:pt x="1755238" y="119613"/>
                </a:cubicBezTo>
                <a:cubicBezTo>
                  <a:pt x="1769476" y="101755"/>
                  <a:pt x="1789643" y="89984"/>
                  <a:pt x="1811709" y="86256"/>
                </a:cubicBezTo>
                <a:cubicBezTo>
                  <a:pt x="1835748" y="84559"/>
                  <a:pt x="1855659" y="92830"/>
                  <a:pt x="1877571" y="101128"/>
                </a:cubicBezTo>
                <a:cubicBezTo>
                  <a:pt x="1903435" y="113485"/>
                  <a:pt x="1931298" y="125866"/>
                  <a:pt x="1959266" y="130232"/>
                </a:cubicBezTo>
                <a:cubicBezTo>
                  <a:pt x="1981254" y="132517"/>
                  <a:pt x="2003191" y="138811"/>
                  <a:pt x="2021074" y="149060"/>
                </a:cubicBezTo>
                <a:cubicBezTo>
                  <a:pt x="2034980" y="157256"/>
                  <a:pt x="2052891" y="165502"/>
                  <a:pt x="2068977" y="159694"/>
                </a:cubicBezTo>
                <a:cubicBezTo>
                  <a:pt x="2089091" y="151932"/>
                  <a:pt x="2098970" y="162081"/>
                  <a:pt x="2108798" y="176238"/>
                </a:cubicBezTo>
                <a:cubicBezTo>
                  <a:pt x="2126476" y="202521"/>
                  <a:pt x="2136100" y="232711"/>
                  <a:pt x="2135666" y="266782"/>
                </a:cubicBezTo>
                <a:cubicBezTo>
                  <a:pt x="2135562" y="274799"/>
                  <a:pt x="2135461" y="282815"/>
                  <a:pt x="2147418" y="286976"/>
                </a:cubicBezTo>
                <a:cubicBezTo>
                  <a:pt x="2159349" y="293143"/>
                  <a:pt x="2163479" y="283173"/>
                  <a:pt x="2169560" y="277236"/>
                </a:cubicBezTo>
                <a:cubicBezTo>
                  <a:pt x="2173637" y="271275"/>
                  <a:pt x="2177718" y="265314"/>
                  <a:pt x="2181770" y="261357"/>
                </a:cubicBezTo>
                <a:cubicBezTo>
                  <a:pt x="2198012" y="243523"/>
                  <a:pt x="2220076" y="239795"/>
                  <a:pt x="2242115" y="238071"/>
                </a:cubicBezTo>
                <a:cubicBezTo>
                  <a:pt x="2260127" y="238302"/>
                  <a:pt x="2259923" y="254335"/>
                  <a:pt x="2267800" y="264458"/>
                </a:cubicBezTo>
                <a:cubicBezTo>
                  <a:pt x="2278037" y="246547"/>
                  <a:pt x="2294149" y="238734"/>
                  <a:pt x="2312108" y="242973"/>
                </a:cubicBezTo>
                <a:cubicBezTo>
                  <a:pt x="2334046" y="249267"/>
                  <a:pt x="2356085" y="247543"/>
                  <a:pt x="2378125" y="245819"/>
                </a:cubicBezTo>
                <a:cubicBezTo>
                  <a:pt x="2424180" y="244401"/>
                  <a:pt x="2468079" y="254984"/>
                  <a:pt x="2501641" y="291493"/>
                </a:cubicBezTo>
                <a:cubicBezTo>
                  <a:pt x="2507567" y="297582"/>
                  <a:pt x="2513496" y="303671"/>
                  <a:pt x="2521550" y="299764"/>
                </a:cubicBezTo>
                <a:cubicBezTo>
                  <a:pt x="2537690" y="289947"/>
                  <a:pt x="2553674" y="292156"/>
                  <a:pt x="2569658" y="294364"/>
                </a:cubicBezTo>
                <a:cubicBezTo>
                  <a:pt x="2575662" y="294441"/>
                  <a:pt x="2579690" y="292488"/>
                  <a:pt x="2583770" y="286526"/>
                </a:cubicBezTo>
                <a:cubicBezTo>
                  <a:pt x="2587900" y="276557"/>
                  <a:pt x="2595880" y="278663"/>
                  <a:pt x="2603833" y="282774"/>
                </a:cubicBezTo>
                <a:cubicBezTo>
                  <a:pt x="2613788" y="286909"/>
                  <a:pt x="2627822" y="285083"/>
                  <a:pt x="2629619" y="301142"/>
                </a:cubicBezTo>
                <a:cubicBezTo>
                  <a:pt x="2629415" y="317176"/>
                  <a:pt x="2639346" y="323316"/>
                  <a:pt x="2651301" y="327478"/>
                </a:cubicBezTo>
                <a:cubicBezTo>
                  <a:pt x="2661256" y="331613"/>
                  <a:pt x="2673263" y="331767"/>
                  <a:pt x="2677163" y="339834"/>
                </a:cubicBezTo>
                <a:cubicBezTo>
                  <a:pt x="2684939" y="357973"/>
                  <a:pt x="2698999" y="354144"/>
                  <a:pt x="2715010" y="354348"/>
                </a:cubicBezTo>
                <a:cubicBezTo>
                  <a:pt x="2721038" y="352420"/>
                  <a:pt x="2727017" y="354501"/>
                  <a:pt x="2733020" y="354577"/>
                </a:cubicBezTo>
                <a:cubicBezTo>
                  <a:pt x="2761012" y="356939"/>
                  <a:pt x="2788954" y="363308"/>
                  <a:pt x="2816998" y="361662"/>
                </a:cubicBezTo>
                <a:cubicBezTo>
                  <a:pt x="2829030" y="359811"/>
                  <a:pt x="2845040" y="360014"/>
                  <a:pt x="2849144" y="352049"/>
                </a:cubicBezTo>
                <a:cubicBezTo>
                  <a:pt x="2853301" y="340076"/>
                  <a:pt x="2837367" y="333858"/>
                  <a:pt x="2827437" y="327719"/>
                </a:cubicBezTo>
                <a:cubicBezTo>
                  <a:pt x="2825461" y="325689"/>
                  <a:pt x="2823486" y="323659"/>
                  <a:pt x="2821486" y="323634"/>
                </a:cubicBezTo>
                <a:cubicBezTo>
                  <a:pt x="2791746" y="301204"/>
                  <a:pt x="2788024" y="279109"/>
                  <a:pt x="2812424" y="249352"/>
                </a:cubicBezTo>
                <a:cubicBezTo>
                  <a:pt x="2820276" y="261479"/>
                  <a:pt x="2826049" y="279592"/>
                  <a:pt x="2841958" y="287813"/>
                </a:cubicBezTo>
                <a:cubicBezTo>
                  <a:pt x="2859866" y="296061"/>
                  <a:pt x="2874030" y="284214"/>
                  <a:pt x="2890115" y="278405"/>
                </a:cubicBezTo>
                <a:cubicBezTo>
                  <a:pt x="2896171" y="274473"/>
                  <a:pt x="2902148" y="276554"/>
                  <a:pt x="2900019" y="286550"/>
                </a:cubicBezTo>
                <a:cubicBezTo>
                  <a:pt x="2897966" y="290532"/>
                  <a:pt x="2897917" y="294540"/>
                  <a:pt x="2895863" y="298523"/>
                </a:cubicBezTo>
                <a:cubicBezTo>
                  <a:pt x="2893784" y="304510"/>
                  <a:pt x="2891707" y="310497"/>
                  <a:pt x="2895633" y="316561"/>
                </a:cubicBezTo>
                <a:cubicBezTo>
                  <a:pt x="2897584" y="320594"/>
                  <a:pt x="2903664" y="314659"/>
                  <a:pt x="2907666" y="314710"/>
                </a:cubicBezTo>
                <a:cubicBezTo>
                  <a:pt x="2921752" y="308876"/>
                  <a:pt x="2925678" y="314939"/>
                  <a:pt x="2923524" y="326938"/>
                </a:cubicBezTo>
                <a:cubicBezTo>
                  <a:pt x="2923473" y="330948"/>
                  <a:pt x="2919418" y="334905"/>
                  <a:pt x="2925371" y="338989"/>
                </a:cubicBezTo>
                <a:cubicBezTo>
                  <a:pt x="2959955" y="295332"/>
                  <a:pt x="2976017" y="291526"/>
                  <a:pt x="3029743" y="316267"/>
                </a:cubicBezTo>
                <a:cubicBezTo>
                  <a:pt x="3031745" y="316292"/>
                  <a:pt x="3031745" y="316292"/>
                  <a:pt x="3033720" y="318322"/>
                </a:cubicBezTo>
                <a:cubicBezTo>
                  <a:pt x="3075491" y="338899"/>
                  <a:pt x="3119366" y="351485"/>
                  <a:pt x="3165471" y="346059"/>
                </a:cubicBezTo>
                <a:cubicBezTo>
                  <a:pt x="3181507" y="344259"/>
                  <a:pt x="3191437" y="350399"/>
                  <a:pt x="3197288" y="362501"/>
                </a:cubicBezTo>
                <a:cubicBezTo>
                  <a:pt x="3205114" y="376632"/>
                  <a:pt x="3219021" y="384827"/>
                  <a:pt x="3233004" y="387009"/>
                </a:cubicBezTo>
                <a:cubicBezTo>
                  <a:pt x="3256942" y="393329"/>
                  <a:pt x="3282907" y="397668"/>
                  <a:pt x="3308924" y="398000"/>
                </a:cubicBezTo>
                <a:cubicBezTo>
                  <a:pt x="3330938" y="398280"/>
                  <a:pt x="3335042" y="390315"/>
                  <a:pt x="3327293" y="370171"/>
                </a:cubicBezTo>
                <a:cubicBezTo>
                  <a:pt x="3325368" y="364134"/>
                  <a:pt x="3319415" y="360048"/>
                  <a:pt x="3325496" y="354112"/>
                </a:cubicBezTo>
                <a:cubicBezTo>
                  <a:pt x="3335604" y="346224"/>
                  <a:pt x="3333757" y="334173"/>
                  <a:pt x="3333910" y="322148"/>
                </a:cubicBezTo>
                <a:cubicBezTo>
                  <a:pt x="3333987" y="316135"/>
                  <a:pt x="3332088" y="308094"/>
                  <a:pt x="3340118" y="306191"/>
                </a:cubicBezTo>
                <a:cubicBezTo>
                  <a:pt x="3348149" y="304290"/>
                  <a:pt x="3352049" y="312357"/>
                  <a:pt x="3353974" y="318395"/>
                </a:cubicBezTo>
                <a:cubicBezTo>
                  <a:pt x="3359773" y="334505"/>
                  <a:pt x="3365598" y="348610"/>
                  <a:pt x="3371422" y="362717"/>
                </a:cubicBezTo>
                <a:cubicBezTo>
                  <a:pt x="3387024" y="394987"/>
                  <a:pt x="3410835" y="411326"/>
                  <a:pt x="3446885" y="409781"/>
                </a:cubicBezTo>
                <a:cubicBezTo>
                  <a:pt x="3464895" y="410011"/>
                  <a:pt x="3482932" y="408237"/>
                  <a:pt x="3500943" y="408466"/>
                </a:cubicBezTo>
                <a:cubicBezTo>
                  <a:pt x="3522983" y="406742"/>
                  <a:pt x="3534862" y="416917"/>
                  <a:pt x="3540611" y="437035"/>
                </a:cubicBezTo>
                <a:cubicBezTo>
                  <a:pt x="3542560" y="441069"/>
                  <a:pt x="3540482" y="447057"/>
                  <a:pt x="3546461" y="449136"/>
                </a:cubicBezTo>
                <a:cubicBezTo>
                  <a:pt x="3554645" y="435208"/>
                  <a:pt x="3564856" y="419304"/>
                  <a:pt x="3573064" y="403373"/>
                </a:cubicBezTo>
                <a:cubicBezTo>
                  <a:pt x="3585303" y="385488"/>
                  <a:pt x="3585303" y="385488"/>
                  <a:pt x="3595079" y="403653"/>
                </a:cubicBezTo>
                <a:cubicBezTo>
                  <a:pt x="3602878" y="419788"/>
                  <a:pt x="3612835" y="423924"/>
                  <a:pt x="3628998" y="412105"/>
                </a:cubicBezTo>
                <a:cubicBezTo>
                  <a:pt x="3643133" y="402261"/>
                  <a:pt x="3659171" y="400462"/>
                  <a:pt x="3677130" y="404699"/>
                </a:cubicBezTo>
                <a:cubicBezTo>
                  <a:pt x="3703097" y="409039"/>
                  <a:pt x="3726958" y="421370"/>
                  <a:pt x="3750819" y="433701"/>
                </a:cubicBezTo>
                <a:cubicBezTo>
                  <a:pt x="3774682" y="446032"/>
                  <a:pt x="3784712" y="444156"/>
                  <a:pt x="3802956" y="426348"/>
                </a:cubicBezTo>
                <a:cubicBezTo>
                  <a:pt x="3823248" y="404557"/>
                  <a:pt x="3845237" y="406843"/>
                  <a:pt x="3858914" y="433075"/>
                </a:cubicBezTo>
                <a:cubicBezTo>
                  <a:pt x="3872641" y="455300"/>
                  <a:pt x="3872641" y="455300"/>
                  <a:pt x="3890908" y="435488"/>
                </a:cubicBezTo>
                <a:cubicBezTo>
                  <a:pt x="3892908" y="435514"/>
                  <a:pt x="3892936" y="433509"/>
                  <a:pt x="3894936" y="433535"/>
                </a:cubicBezTo>
                <a:cubicBezTo>
                  <a:pt x="3903069" y="423614"/>
                  <a:pt x="3911047" y="425722"/>
                  <a:pt x="3916899" y="437823"/>
                </a:cubicBezTo>
                <a:cubicBezTo>
                  <a:pt x="3918824" y="443860"/>
                  <a:pt x="3920748" y="449899"/>
                  <a:pt x="3922672" y="455937"/>
                </a:cubicBezTo>
                <a:cubicBezTo>
                  <a:pt x="3930423" y="476080"/>
                  <a:pt x="3944302" y="486281"/>
                  <a:pt x="3964392" y="480523"/>
                </a:cubicBezTo>
                <a:cubicBezTo>
                  <a:pt x="3998543" y="470935"/>
                  <a:pt x="4032588" y="469367"/>
                  <a:pt x="4064839" y="451737"/>
                </a:cubicBezTo>
                <a:cubicBezTo>
                  <a:pt x="4074922" y="445851"/>
                  <a:pt x="4086955" y="444000"/>
                  <a:pt x="4088753" y="460059"/>
                </a:cubicBezTo>
                <a:cubicBezTo>
                  <a:pt x="4092600" y="472135"/>
                  <a:pt x="4100606" y="472237"/>
                  <a:pt x="4108663" y="468331"/>
                </a:cubicBezTo>
                <a:cubicBezTo>
                  <a:pt x="4124750" y="462522"/>
                  <a:pt x="4142759" y="462752"/>
                  <a:pt x="4158770" y="462956"/>
                </a:cubicBezTo>
                <a:cubicBezTo>
                  <a:pt x="4184786" y="463288"/>
                  <a:pt x="4194897" y="455398"/>
                  <a:pt x="4201205" y="431426"/>
                </a:cubicBezTo>
                <a:cubicBezTo>
                  <a:pt x="4203386" y="417422"/>
                  <a:pt x="4209390" y="417499"/>
                  <a:pt x="4221395" y="417652"/>
                </a:cubicBezTo>
                <a:cubicBezTo>
                  <a:pt x="4235406" y="417831"/>
                  <a:pt x="4249263" y="430033"/>
                  <a:pt x="4263422" y="418187"/>
                </a:cubicBezTo>
                <a:cubicBezTo>
                  <a:pt x="4275559" y="408319"/>
                  <a:pt x="4269785" y="390205"/>
                  <a:pt x="4275992" y="374249"/>
                </a:cubicBezTo>
                <a:cubicBezTo>
                  <a:pt x="4285820" y="388405"/>
                  <a:pt x="4289670" y="400482"/>
                  <a:pt x="4287490" y="414485"/>
                </a:cubicBezTo>
                <a:cubicBezTo>
                  <a:pt x="4283130" y="442493"/>
                  <a:pt x="4255061" y="446142"/>
                  <a:pt x="4236871" y="459944"/>
                </a:cubicBezTo>
                <a:cubicBezTo>
                  <a:pt x="4268558" y="486405"/>
                  <a:pt x="4288596" y="484657"/>
                  <a:pt x="4311044" y="450867"/>
                </a:cubicBezTo>
                <a:cubicBezTo>
                  <a:pt x="4315125" y="444905"/>
                  <a:pt x="4321205" y="438969"/>
                  <a:pt x="4325308" y="431004"/>
                </a:cubicBezTo>
                <a:cubicBezTo>
                  <a:pt x="4335520" y="415098"/>
                  <a:pt x="4345704" y="401195"/>
                  <a:pt x="4365768" y="397443"/>
                </a:cubicBezTo>
                <a:cubicBezTo>
                  <a:pt x="4373799" y="395541"/>
                  <a:pt x="4373879" y="389527"/>
                  <a:pt x="4375980" y="381537"/>
                </a:cubicBezTo>
                <a:cubicBezTo>
                  <a:pt x="4380135" y="369564"/>
                  <a:pt x="4378339" y="353504"/>
                  <a:pt x="4390498" y="341632"/>
                </a:cubicBezTo>
                <a:cubicBezTo>
                  <a:pt x="4392424" y="347671"/>
                  <a:pt x="4394374" y="351704"/>
                  <a:pt x="4396298" y="357742"/>
                </a:cubicBezTo>
                <a:cubicBezTo>
                  <a:pt x="4408050" y="377937"/>
                  <a:pt x="4420007" y="382099"/>
                  <a:pt x="4440174" y="370327"/>
                </a:cubicBezTo>
                <a:cubicBezTo>
                  <a:pt x="4458338" y="358533"/>
                  <a:pt x="4478377" y="356784"/>
                  <a:pt x="4498336" y="361048"/>
                </a:cubicBezTo>
                <a:cubicBezTo>
                  <a:pt x="4512294" y="365235"/>
                  <a:pt x="4526278" y="367418"/>
                  <a:pt x="4542237" y="371629"/>
                </a:cubicBezTo>
                <a:cubicBezTo>
                  <a:pt x="4586138" y="382211"/>
                  <a:pt x="4630012" y="394798"/>
                  <a:pt x="4669757" y="417355"/>
                </a:cubicBezTo>
                <a:cubicBezTo>
                  <a:pt x="4685664" y="425575"/>
                  <a:pt x="4687539" y="435621"/>
                  <a:pt x="4679354" y="449548"/>
                </a:cubicBezTo>
                <a:cubicBezTo>
                  <a:pt x="4671196" y="461472"/>
                  <a:pt x="4661086" y="469361"/>
                  <a:pt x="4648976" y="477225"/>
                </a:cubicBezTo>
                <a:cubicBezTo>
                  <a:pt x="4636842" y="487092"/>
                  <a:pt x="4620754" y="492900"/>
                  <a:pt x="4608568" y="506776"/>
                </a:cubicBezTo>
                <a:cubicBezTo>
                  <a:pt x="4676637" y="505639"/>
                  <a:pt x="4740676" y="506457"/>
                  <a:pt x="4791373" y="454986"/>
                </a:cubicBezTo>
                <a:cubicBezTo>
                  <a:pt x="4797428" y="451053"/>
                  <a:pt x="4805484" y="447147"/>
                  <a:pt x="4813439" y="451258"/>
                </a:cubicBezTo>
                <a:cubicBezTo>
                  <a:pt x="4821366" y="457373"/>
                  <a:pt x="4827295" y="463462"/>
                  <a:pt x="4827141" y="475487"/>
                </a:cubicBezTo>
                <a:cubicBezTo>
                  <a:pt x="4827063" y="481500"/>
                  <a:pt x="4822985" y="487461"/>
                  <a:pt x="4818906" y="493422"/>
                </a:cubicBezTo>
                <a:cubicBezTo>
                  <a:pt x="4808695" y="509327"/>
                  <a:pt x="4792531" y="521149"/>
                  <a:pt x="4784295" y="539084"/>
                </a:cubicBezTo>
                <a:cubicBezTo>
                  <a:pt x="4776061" y="557019"/>
                  <a:pt x="4781708" y="585154"/>
                  <a:pt x="4795640" y="591345"/>
                </a:cubicBezTo>
                <a:cubicBezTo>
                  <a:pt x="4811548" y="599565"/>
                  <a:pt x="4823708" y="587694"/>
                  <a:pt x="4835844" y="577826"/>
                </a:cubicBezTo>
                <a:cubicBezTo>
                  <a:pt x="4843925" y="571916"/>
                  <a:pt x="4844027" y="563898"/>
                  <a:pt x="4846130" y="555907"/>
                </a:cubicBezTo>
                <a:cubicBezTo>
                  <a:pt x="4852696" y="511894"/>
                  <a:pt x="4868885" y="498068"/>
                  <a:pt x="4912863" y="502638"/>
                </a:cubicBezTo>
                <a:cubicBezTo>
                  <a:pt x="4932851" y="504897"/>
                  <a:pt x="4950886" y="503122"/>
                  <a:pt x="4968974" y="497340"/>
                </a:cubicBezTo>
                <a:cubicBezTo>
                  <a:pt x="5019236" y="479940"/>
                  <a:pt x="5067214" y="484560"/>
                  <a:pt x="5106704" y="527158"/>
                </a:cubicBezTo>
                <a:cubicBezTo>
                  <a:pt x="5126460" y="547455"/>
                  <a:pt x="5126460" y="547455"/>
                  <a:pt x="5142803" y="521606"/>
                </a:cubicBezTo>
                <a:cubicBezTo>
                  <a:pt x="5155066" y="501717"/>
                  <a:pt x="5191217" y="492156"/>
                  <a:pt x="5201044" y="506312"/>
                </a:cubicBezTo>
                <a:cubicBezTo>
                  <a:pt x="5216722" y="532570"/>
                  <a:pt x="5238709" y="534855"/>
                  <a:pt x="5264726" y="535187"/>
                </a:cubicBezTo>
                <a:cubicBezTo>
                  <a:pt x="5278760" y="533361"/>
                  <a:pt x="5294821" y="529556"/>
                  <a:pt x="5308702" y="539756"/>
                </a:cubicBezTo>
                <a:cubicBezTo>
                  <a:pt x="5324560" y="551986"/>
                  <a:pt x="5332641" y="546076"/>
                  <a:pt x="5340850" y="530144"/>
                </a:cubicBezTo>
                <a:cubicBezTo>
                  <a:pt x="5344956" y="522178"/>
                  <a:pt x="5349061" y="514213"/>
                  <a:pt x="5358989" y="520354"/>
                </a:cubicBezTo>
                <a:cubicBezTo>
                  <a:pt x="5366918" y="526468"/>
                  <a:pt x="5372846" y="532556"/>
                  <a:pt x="5366689" y="544505"/>
                </a:cubicBezTo>
                <a:cubicBezTo>
                  <a:pt x="5362583" y="552470"/>
                  <a:pt x="5356480" y="560411"/>
                  <a:pt x="5352347" y="570381"/>
                </a:cubicBezTo>
                <a:cubicBezTo>
                  <a:pt x="5337929" y="602268"/>
                  <a:pt x="5357636" y="626574"/>
                  <a:pt x="5391682" y="625003"/>
                </a:cubicBezTo>
                <a:cubicBezTo>
                  <a:pt x="5399689" y="625105"/>
                  <a:pt x="5407744" y="621199"/>
                  <a:pt x="5415774" y="619298"/>
                </a:cubicBezTo>
                <a:cubicBezTo>
                  <a:pt x="5423806" y="617395"/>
                  <a:pt x="5431836" y="615493"/>
                  <a:pt x="5437763" y="621581"/>
                </a:cubicBezTo>
                <a:cubicBezTo>
                  <a:pt x="5469425" y="650047"/>
                  <a:pt x="5505577" y="640487"/>
                  <a:pt x="5539672" y="634907"/>
                </a:cubicBezTo>
                <a:cubicBezTo>
                  <a:pt x="5543702" y="632955"/>
                  <a:pt x="5547705" y="633006"/>
                  <a:pt x="5545780" y="626968"/>
                </a:cubicBezTo>
                <a:cubicBezTo>
                  <a:pt x="5543855" y="620929"/>
                  <a:pt x="5543958" y="612914"/>
                  <a:pt x="5538031" y="606823"/>
                </a:cubicBezTo>
                <a:cubicBezTo>
                  <a:pt x="5534079" y="602763"/>
                  <a:pt x="5532001" y="608751"/>
                  <a:pt x="5529975" y="610729"/>
                </a:cubicBezTo>
                <a:cubicBezTo>
                  <a:pt x="5511785" y="624530"/>
                  <a:pt x="5495749" y="626330"/>
                  <a:pt x="5479891" y="614100"/>
                </a:cubicBezTo>
                <a:cubicBezTo>
                  <a:pt x="5462034" y="601846"/>
                  <a:pt x="5454309" y="579697"/>
                  <a:pt x="5460545" y="561737"/>
                </a:cubicBezTo>
                <a:cubicBezTo>
                  <a:pt x="5462673" y="551741"/>
                  <a:pt x="5468701" y="549814"/>
                  <a:pt x="5476605" y="557932"/>
                </a:cubicBezTo>
                <a:cubicBezTo>
                  <a:pt x="5490460" y="570136"/>
                  <a:pt x="5498516" y="566230"/>
                  <a:pt x="5512703" y="552380"/>
                </a:cubicBezTo>
                <a:cubicBezTo>
                  <a:pt x="5530995" y="530563"/>
                  <a:pt x="5573099" y="525087"/>
                  <a:pt x="5588932" y="539319"/>
                </a:cubicBezTo>
                <a:cubicBezTo>
                  <a:pt x="5600785" y="551498"/>
                  <a:pt x="5610792" y="551626"/>
                  <a:pt x="5622852" y="547770"/>
                </a:cubicBezTo>
                <a:cubicBezTo>
                  <a:pt x="5638910" y="543966"/>
                  <a:pt x="5654920" y="544170"/>
                  <a:pt x="5664699" y="562335"/>
                </a:cubicBezTo>
                <a:cubicBezTo>
                  <a:pt x="5670548" y="574437"/>
                  <a:pt x="5682607" y="570582"/>
                  <a:pt x="5692664" y="566700"/>
                </a:cubicBezTo>
                <a:cubicBezTo>
                  <a:pt x="5702721" y="562821"/>
                  <a:pt x="5712804" y="556935"/>
                  <a:pt x="5722760" y="561071"/>
                </a:cubicBezTo>
                <a:cubicBezTo>
                  <a:pt x="5736743" y="563253"/>
                  <a:pt x="5730560" y="577207"/>
                  <a:pt x="5738361" y="593342"/>
                </a:cubicBezTo>
                <a:cubicBezTo>
                  <a:pt x="5748903" y="551382"/>
                  <a:pt x="5786774" y="563892"/>
                  <a:pt x="5813021" y="546186"/>
                </a:cubicBezTo>
                <a:cubicBezTo>
                  <a:pt x="5808918" y="554151"/>
                  <a:pt x="5806864" y="558134"/>
                  <a:pt x="5804812" y="562117"/>
                </a:cubicBezTo>
                <a:cubicBezTo>
                  <a:pt x="5792421" y="592026"/>
                  <a:pt x="5800272" y="604153"/>
                  <a:pt x="5832291" y="604562"/>
                </a:cubicBezTo>
                <a:cubicBezTo>
                  <a:pt x="5854333" y="602838"/>
                  <a:pt x="5874345" y="603093"/>
                  <a:pt x="5896333" y="605378"/>
                </a:cubicBezTo>
                <a:cubicBezTo>
                  <a:pt x="5930278" y="611824"/>
                  <a:pt x="5962143" y="624258"/>
                  <a:pt x="5989906" y="644657"/>
                </a:cubicBezTo>
                <a:cubicBezTo>
                  <a:pt x="6011741" y="658966"/>
                  <a:pt x="6021798" y="655086"/>
                  <a:pt x="6030085" y="633143"/>
                </a:cubicBezTo>
                <a:cubicBezTo>
                  <a:pt x="6036421" y="607165"/>
                  <a:pt x="6050531" y="599326"/>
                  <a:pt x="6076472" y="605670"/>
                </a:cubicBezTo>
                <a:cubicBezTo>
                  <a:pt x="6092455" y="607878"/>
                  <a:pt x="6108416" y="612091"/>
                  <a:pt x="6126452" y="610317"/>
                </a:cubicBezTo>
                <a:cubicBezTo>
                  <a:pt x="6136458" y="610444"/>
                  <a:pt x="6146413" y="614581"/>
                  <a:pt x="6152289" y="624677"/>
                </a:cubicBezTo>
                <a:cubicBezTo>
                  <a:pt x="6154239" y="628711"/>
                  <a:pt x="6154188" y="632720"/>
                  <a:pt x="6160243" y="628788"/>
                </a:cubicBezTo>
                <a:cubicBezTo>
                  <a:pt x="6184489" y="611056"/>
                  <a:pt x="6212455" y="615422"/>
                  <a:pt x="6238445" y="617757"/>
                </a:cubicBezTo>
                <a:cubicBezTo>
                  <a:pt x="6264437" y="620094"/>
                  <a:pt x="6288477" y="618396"/>
                  <a:pt x="6308746" y="598609"/>
                </a:cubicBezTo>
                <a:cubicBezTo>
                  <a:pt x="6316852" y="590694"/>
                  <a:pt x="6322830" y="592775"/>
                  <a:pt x="6328706" y="602873"/>
                </a:cubicBezTo>
                <a:cubicBezTo>
                  <a:pt x="6340459" y="623067"/>
                  <a:pt x="6342461" y="623094"/>
                  <a:pt x="6358649" y="609268"/>
                </a:cubicBezTo>
                <a:cubicBezTo>
                  <a:pt x="6386974" y="585575"/>
                  <a:pt x="6417196" y="569924"/>
                  <a:pt x="6455094" y="580430"/>
                </a:cubicBezTo>
                <a:cubicBezTo>
                  <a:pt x="6467075" y="582587"/>
                  <a:pt x="6481032" y="586775"/>
                  <a:pt x="6495016" y="588956"/>
                </a:cubicBezTo>
                <a:cubicBezTo>
                  <a:pt x="6504971" y="593093"/>
                  <a:pt x="6519006" y="591267"/>
                  <a:pt x="6514773" y="609254"/>
                </a:cubicBezTo>
                <a:cubicBezTo>
                  <a:pt x="6512670" y="617245"/>
                  <a:pt x="6522573" y="625389"/>
                  <a:pt x="6528526" y="629475"/>
                </a:cubicBezTo>
                <a:cubicBezTo>
                  <a:pt x="6552363" y="643809"/>
                  <a:pt x="6578303" y="650154"/>
                  <a:pt x="6606372" y="646502"/>
                </a:cubicBezTo>
                <a:cubicBezTo>
                  <a:pt x="6630438" y="642800"/>
                  <a:pt x="6630463" y="640797"/>
                  <a:pt x="6626767" y="616696"/>
                </a:cubicBezTo>
                <a:cubicBezTo>
                  <a:pt x="6622943" y="602615"/>
                  <a:pt x="6625072" y="592621"/>
                  <a:pt x="6637207" y="582752"/>
                </a:cubicBezTo>
                <a:cubicBezTo>
                  <a:pt x="6632950" y="602742"/>
                  <a:pt x="6640776" y="616874"/>
                  <a:pt x="6658736" y="621112"/>
                </a:cubicBezTo>
                <a:cubicBezTo>
                  <a:pt x="6684701" y="625451"/>
                  <a:pt x="6706613" y="633750"/>
                  <a:pt x="6702150" y="669774"/>
                </a:cubicBezTo>
                <a:cubicBezTo>
                  <a:pt x="6716543" y="639890"/>
                  <a:pt x="6738582" y="638166"/>
                  <a:pt x="6764521" y="644509"/>
                </a:cubicBezTo>
                <a:cubicBezTo>
                  <a:pt x="6776478" y="648671"/>
                  <a:pt x="6786562" y="642786"/>
                  <a:pt x="6796645" y="636902"/>
                </a:cubicBezTo>
                <a:cubicBezTo>
                  <a:pt x="6824866" y="621226"/>
                  <a:pt x="6840799" y="627442"/>
                  <a:pt x="6846420" y="657581"/>
                </a:cubicBezTo>
                <a:cubicBezTo>
                  <a:pt x="6850218" y="673665"/>
                  <a:pt x="6856248" y="671737"/>
                  <a:pt x="6864381" y="661819"/>
                </a:cubicBezTo>
                <a:cubicBezTo>
                  <a:pt x="6876542" y="649947"/>
                  <a:pt x="6888625" y="644088"/>
                  <a:pt x="6906483" y="656342"/>
                </a:cubicBezTo>
                <a:cubicBezTo>
                  <a:pt x="6900402" y="662279"/>
                  <a:pt x="6894349" y="666210"/>
                  <a:pt x="6890296" y="670168"/>
                </a:cubicBezTo>
                <a:cubicBezTo>
                  <a:pt x="6880161" y="680061"/>
                  <a:pt x="6880034" y="690081"/>
                  <a:pt x="6891938" y="698252"/>
                </a:cubicBezTo>
                <a:cubicBezTo>
                  <a:pt x="6901843" y="706396"/>
                  <a:pt x="6909848" y="706496"/>
                  <a:pt x="6916005" y="694549"/>
                </a:cubicBezTo>
                <a:cubicBezTo>
                  <a:pt x="6932321" y="670703"/>
                  <a:pt x="6956490" y="658984"/>
                  <a:pt x="6978683" y="645236"/>
                </a:cubicBezTo>
                <a:cubicBezTo>
                  <a:pt x="6994795" y="637422"/>
                  <a:pt x="7010855" y="633619"/>
                  <a:pt x="7028790" y="639861"/>
                </a:cubicBezTo>
                <a:cubicBezTo>
                  <a:pt x="7046725" y="646103"/>
                  <a:pt x="7064737" y="646334"/>
                  <a:pt x="7082774" y="644558"/>
                </a:cubicBezTo>
                <a:cubicBezTo>
                  <a:pt x="7102837" y="640806"/>
                  <a:pt x="7124877" y="639081"/>
                  <a:pt x="7140682" y="655320"/>
                </a:cubicBezTo>
                <a:cubicBezTo>
                  <a:pt x="7158490" y="671582"/>
                  <a:pt x="7168572" y="665696"/>
                  <a:pt x="7182760" y="651846"/>
                </a:cubicBezTo>
                <a:cubicBezTo>
                  <a:pt x="7202977" y="636068"/>
                  <a:pt x="7214984" y="636222"/>
                  <a:pt x="7232766" y="654489"/>
                </a:cubicBezTo>
                <a:cubicBezTo>
                  <a:pt x="7238719" y="658574"/>
                  <a:pt x="7242644" y="664638"/>
                  <a:pt x="7246596" y="668697"/>
                </a:cubicBezTo>
                <a:cubicBezTo>
                  <a:pt x="7262401" y="684933"/>
                  <a:pt x="7280362" y="689171"/>
                  <a:pt x="7302400" y="687448"/>
                </a:cubicBezTo>
                <a:cubicBezTo>
                  <a:pt x="7320439" y="685674"/>
                  <a:pt x="7326621" y="671722"/>
                  <a:pt x="7332804" y="657769"/>
                </a:cubicBezTo>
                <a:cubicBezTo>
                  <a:pt x="7341038" y="639834"/>
                  <a:pt x="7365258" y="624106"/>
                  <a:pt x="7379164" y="632301"/>
                </a:cubicBezTo>
                <a:cubicBezTo>
                  <a:pt x="7410980" y="648743"/>
                  <a:pt x="7431173" y="634968"/>
                  <a:pt x="7455366" y="621246"/>
                </a:cubicBezTo>
                <a:cubicBezTo>
                  <a:pt x="7461395" y="619318"/>
                  <a:pt x="7469400" y="619421"/>
                  <a:pt x="7475429" y="617492"/>
                </a:cubicBezTo>
                <a:cubicBezTo>
                  <a:pt x="7511504" y="613943"/>
                  <a:pt x="7547348" y="628432"/>
                  <a:pt x="7587424" y="624934"/>
                </a:cubicBezTo>
                <a:cubicBezTo>
                  <a:pt x="7571260" y="636754"/>
                  <a:pt x="7565103" y="648703"/>
                  <a:pt x="7560896" y="664686"/>
                </a:cubicBezTo>
                <a:cubicBezTo>
                  <a:pt x="7558819" y="670672"/>
                  <a:pt x="7558715" y="678689"/>
                  <a:pt x="7552662" y="682621"/>
                </a:cubicBezTo>
                <a:cubicBezTo>
                  <a:pt x="7546580" y="688557"/>
                  <a:pt x="7542476" y="696522"/>
                  <a:pt x="7550404" y="702637"/>
                </a:cubicBezTo>
                <a:cubicBezTo>
                  <a:pt x="7558333" y="708752"/>
                  <a:pt x="7564362" y="706824"/>
                  <a:pt x="7570442" y="700888"/>
                </a:cubicBezTo>
                <a:cubicBezTo>
                  <a:pt x="7578551" y="692973"/>
                  <a:pt x="7584655" y="685034"/>
                  <a:pt x="7592763" y="677120"/>
                </a:cubicBezTo>
                <a:cubicBezTo>
                  <a:pt x="7598870" y="669179"/>
                  <a:pt x="7604847" y="671259"/>
                  <a:pt x="7608722" y="681330"/>
                </a:cubicBezTo>
                <a:cubicBezTo>
                  <a:pt x="7612621" y="689399"/>
                  <a:pt x="7612520" y="697416"/>
                  <a:pt x="7620448" y="703530"/>
                </a:cubicBezTo>
                <a:cubicBezTo>
                  <a:pt x="7628884" y="709150"/>
                  <a:pt x="7637715" y="713146"/>
                  <a:pt x="7646660" y="715547"/>
                </a:cubicBezTo>
                <a:lnTo>
                  <a:pt x="7660741" y="716825"/>
                </a:lnTo>
                <a:lnTo>
                  <a:pt x="7688621" y="704626"/>
                </a:lnTo>
                <a:cubicBezTo>
                  <a:pt x="7719744" y="687445"/>
                  <a:pt x="7742098" y="662397"/>
                  <a:pt x="7750877" y="622374"/>
                </a:cubicBezTo>
                <a:cubicBezTo>
                  <a:pt x="7755808" y="604298"/>
                  <a:pt x="7766679" y="589564"/>
                  <a:pt x="7784788" y="582814"/>
                </a:cubicBezTo>
                <a:cubicBezTo>
                  <a:pt x="7792081" y="579101"/>
                  <a:pt x="7799374" y="575386"/>
                  <a:pt x="7807100" y="573218"/>
                </a:cubicBezTo>
                <a:cubicBezTo>
                  <a:pt x="7823231" y="565356"/>
                  <a:pt x="7838251" y="559474"/>
                  <a:pt x="7844729" y="540965"/>
                </a:cubicBezTo>
                <a:cubicBezTo>
                  <a:pt x="7850527" y="525983"/>
                  <a:pt x="7853183" y="523569"/>
                  <a:pt x="7864817" y="535331"/>
                </a:cubicBezTo>
                <a:cubicBezTo>
                  <a:pt x="7876016" y="545543"/>
                  <a:pt x="7883310" y="541829"/>
                  <a:pt x="7888433" y="530376"/>
                </a:cubicBezTo>
                <a:cubicBezTo>
                  <a:pt x="7892877" y="522453"/>
                  <a:pt x="7896021" y="509884"/>
                  <a:pt x="7909251" y="509513"/>
                </a:cubicBezTo>
                <a:cubicBezTo>
                  <a:pt x="7914320" y="509760"/>
                  <a:pt x="7911473" y="505552"/>
                  <a:pt x="7911039" y="504004"/>
                </a:cubicBezTo>
                <a:cubicBezTo>
                  <a:pt x="7902496" y="491375"/>
                  <a:pt x="7905206" y="477262"/>
                  <a:pt x="7903280" y="464447"/>
                </a:cubicBezTo>
                <a:cubicBezTo>
                  <a:pt x="7901787" y="453180"/>
                  <a:pt x="7910624" y="449033"/>
                  <a:pt x="7920331" y="447979"/>
                </a:cubicBezTo>
                <a:cubicBezTo>
                  <a:pt x="7928492" y="447360"/>
                  <a:pt x="7932207" y="454664"/>
                  <a:pt x="7932398" y="461288"/>
                </a:cubicBezTo>
                <a:cubicBezTo>
                  <a:pt x="7933457" y="471006"/>
                  <a:pt x="7936061" y="480293"/>
                  <a:pt x="7936686" y="488464"/>
                </a:cubicBezTo>
                <a:cubicBezTo>
                  <a:pt x="7943163" y="469954"/>
                  <a:pt x="7946549" y="452311"/>
                  <a:pt x="7951481" y="434235"/>
                </a:cubicBezTo>
                <a:cubicBezTo>
                  <a:pt x="7956413" y="416159"/>
                  <a:pt x="7963758" y="400744"/>
                  <a:pt x="7978587" y="388238"/>
                </a:cubicBezTo>
                <a:cubicBezTo>
                  <a:pt x="7985445" y="382976"/>
                  <a:pt x="7989404" y="385205"/>
                  <a:pt x="7991575" y="392942"/>
                </a:cubicBezTo>
                <a:cubicBezTo>
                  <a:pt x="7994178" y="402228"/>
                  <a:pt x="7991712" y="411265"/>
                  <a:pt x="7987700" y="420739"/>
                </a:cubicBezTo>
                <a:cubicBezTo>
                  <a:pt x="7984124" y="431757"/>
                  <a:pt x="7978568" y="441661"/>
                  <a:pt x="7982040" y="454043"/>
                </a:cubicBezTo>
                <a:cubicBezTo>
                  <a:pt x="7994890" y="440423"/>
                  <a:pt x="8010777" y="437637"/>
                  <a:pt x="8029269" y="444135"/>
                </a:cubicBezTo>
                <a:cubicBezTo>
                  <a:pt x="8023035" y="457569"/>
                  <a:pt x="8012842" y="468775"/>
                  <a:pt x="8004630" y="481093"/>
                </a:cubicBezTo>
                <a:cubicBezTo>
                  <a:pt x="7994194" y="497376"/>
                  <a:pt x="7991919" y="513038"/>
                  <a:pt x="7998673" y="531175"/>
                </a:cubicBezTo>
                <a:cubicBezTo>
                  <a:pt x="8000843" y="538913"/>
                  <a:pt x="8005478" y="537614"/>
                  <a:pt x="8009247" y="533218"/>
                </a:cubicBezTo>
                <a:cubicBezTo>
                  <a:pt x="8013692" y="525294"/>
                  <a:pt x="8018137" y="517369"/>
                  <a:pt x="8022582" y="509446"/>
                </a:cubicBezTo>
                <a:cubicBezTo>
                  <a:pt x="8037030" y="483693"/>
                  <a:pt x="8043210" y="481959"/>
                  <a:pt x="8065609" y="502386"/>
                </a:cubicBezTo>
                <a:cubicBezTo>
                  <a:pt x="8065609" y="502386"/>
                  <a:pt x="8067154" y="501953"/>
                  <a:pt x="8068699" y="501518"/>
                </a:cubicBezTo>
                <a:cubicBezTo>
                  <a:pt x="8076532" y="475953"/>
                  <a:pt x="8095127" y="459051"/>
                  <a:pt x="8118551" y="447473"/>
                </a:cubicBezTo>
                <a:cubicBezTo>
                  <a:pt x="8148833" y="430635"/>
                  <a:pt x="8180852" y="419984"/>
                  <a:pt x="8203268" y="386988"/>
                </a:cubicBezTo>
                <a:cubicBezTo>
                  <a:pt x="8205195" y="399802"/>
                  <a:pt x="8201184" y="409275"/>
                  <a:pt x="8199153" y="419859"/>
                </a:cubicBezTo>
                <a:cubicBezTo>
                  <a:pt x="8197311" y="437069"/>
                  <a:pt x="8200160" y="441279"/>
                  <a:pt x="8218703" y="436078"/>
                </a:cubicBezTo>
                <a:cubicBezTo>
                  <a:pt x="8241883" y="429576"/>
                  <a:pt x="8266366" y="427718"/>
                  <a:pt x="8289008" y="443069"/>
                </a:cubicBezTo>
                <a:cubicBezTo>
                  <a:pt x="8297359" y="449074"/>
                  <a:pt x="8304600" y="457058"/>
                  <a:pt x="8311407" y="463497"/>
                </a:cubicBezTo>
                <a:cubicBezTo>
                  <a:pt x="8321060" y="474145"/>
                  <a:pt x="8332502" y="479281"/>
                  <a:pt x="8345490" y="483986"/>
                </a:cubicBezTo>
                <a:cubicBezTo>
                  <a:pt x="8356064" y="486027"/>
                  <a:pt x="8360509" y="478103"/>
                  <a:pt x="8367802" y="474390"/>
                </a:cubicBezTo>
                <a:cubicBezTo>
                  <a:pt x="8380842" y="467393"/>
                  <a:pt x="8393830" y="472097"/>
                  <a:pt x="8399716" y="487140"/>
                </a:cubicBezTo>
                <a:cubicBezTo>
                  <a:pt x="8403865" y="495991"/>
                  <a:pt x="8408015" y="504844"/>
                  <a:pt x="8412165" y="513695"/>
                </a:cubicBezTo>
                <a:cubicBezTo>
                  <a:pt x="8419595" y="528305"/>
                  <a:pt x="8418432" y="541986"/>
                  <a:pt x="8404714" y="552510"/>
                </a:cubicBezTo>
                <a:cubicBezTo>
                  <a:pt x="8394765" y="558640"/>
                  <a:pt x="8394469" y="575415"/>
                  <a:pt x="8380804" y="574241"/>
                </a:cubicBezTo>
                <a:cubicBezTo>
                  <a:pt x="8369118" y="574179"/>
                  <a:pt x="8365212" y="560251"/>
                  <a:pt x="8356427" y="552699"/>
                </a:cubicBezTo>
                <a:cubicBezTo>
                  <a:pt x="8347207" y="543600"/>
                  <a:pt x="8341026" y="545333"/>
                  <a:pt x="8335470" y="555239"/>
                </a:cubicBezTo>
                <a:cubicBezTo>
                  <a:pt x="8323488" y="571953"/>
                  <a:pt x="8317688" y="586935"/>
                  <a:pt x="8326422" y="606186"/>
                </a:cubicBezTo>
                <a:lnTo>
                  <a:pt x="8327277" y="609234"/>
                </a:lnTo>
                <a:lnTo>
                  <a:pt x="8328197" y="610324"/>
                </a:lnTo>
                <a:lnTo>
                  <a:pt x="8343334" y="623353"/>
                </a:lnTo>
                <a:lnTo>
                  <a:pt x="8376405" y="602393"/>
                </a:lnTo>
                <a:cubicBezTo>
                  <a:pt x="8389212" y="592332"/>
                  <a:pt x="8401058" y="581079"/>
                  <a:pt x="8412579" y="568668"/>
                </a:cubicBezTo>
                <a:cubicBezTo>
                  <a:pt x="8423450" y="553932"/>
                  <a:pt x="8438712" y="542975"/>
                  <a:pt x="8457256" y="537774"/>
                </a:cubicBezTo>
                <a:cubicBezTo>
                  <a:pt x="8473144" y="534989"/>
                  <a:pt x="8479134" y="526631"/>
                  <a:pt x="8476339" y="510722"/>
                </a:cubicBezTo>
                <a:cubicBezTo>
                  <a:pt x="8475280" y="501001"/>
                  <a:pt x="8479048" y="496606"/>
                  <a:pt x="8488511" y="500629"/>
                </a:cubicBezTo>
                <a:cubicBezTo>
                  <a:pt x="8500388" y="507315"/>
                  <a:pt x="8509227" y="503167"/>
                  <a:pt x="8515894" y="491281"/>
                </a:cubicBezTo>
                <a:cubicBezTo>
                  <a:pt x="8528361" y="464414"/>
                  <a:pt x="8556230" y="444913"/>
                  <a:pt x="8553296" y="410679"/>
                </a:cubicBezTo>
                <a:cubicBezTo>
                  <a:pt x="8554842" y="410245"/>
                  <a:pt x="8554408" y="408698"/>
                  <a:pt x="8555519" y="406716"/>
                </a:cubicBezTo>
                <a:cubicBezTo>
                  <a:pt x="8559288" y="402322"/>
                  <a:pt x="8561510" y="398360"/>
                  <a:pt x="8568560" y="399721"/>
                </a:cubicBezTo>
                <a:cubicBezTo>
                  <a:pt x="8574063" y="401515"/>
                  <a:pt x="8578022" y="403744"/>
                  <a:pt x="8579758" y="409935"/>
                </a:cubicBezTo>
                <a:cubicBezTo>
                  <a:pt x="8581928" y="417673"/>
                  <a:pt x="8578594" y="423615"/>
                  <a:pt x="8576805" y="429125"/>
                </a:cubicBezTo>
                <a:cubicBezTo>
                  <a:pt x="8571006" y="444107"/>
                  <a:pt x="8563661" y="459521"/>
                  <a:pt x="8557861" y="474502"/>
                </a:cubicBezTo>
                <a:cubicBezTo>
                  <a:pt x="8556315" y="474936"/>
                  <a:pt x="8556751" y="476484"/>
                  <a:pt x="8557184" y="478030"/>
                </a:cubicBezTo>
                <a:cubicBezTo>
                  <a:pt x="8555639" y="478464"/>
                  <a:pt x="8556073" y="480011"/>
                  <a:pt x="8554528" y="480446"/>
                </a:cubicBezTo>
                <a:cubicBezTo>
                  <a:pt x="8556073" y="480011"/>
                  <a:pt x="8557618" y="479579"/>
                  <a:pt x="8559163" y="479145"/>
                </a:cubicBezTo>
                <a:cubicBezTo>
                  <a:pt x="8559163" y="479145"/>
                  <a:pt x="8560275" y="477165"/>
                  <a:pt x="8561820" y="476731"/>
                </a:cubicBezTo>
                <a:cubicBezTo>
                  <a:pt x="8573992" y="466640"/>
                  <a:pt x="8587709" y="456115"/>
                  <a:pt x="8599882" y="446023"/>
                </a:cubicBezTo>
                <a:cubicBezTo>
                  <a:pt x="8615145" y="435065"/>
                  <a:pt x="8630408" y="424107"/>
                  <a:pt x="8638430" y="405165"/>
                </a:cubicBezTo>
                <a:cubicBezTo>
                  <a:pt x="8642684" y="390617"/>
                  <a:pt x="8650845" y="389998"/>
                  <a:pt x="8663155" y="398230"/>
                </a:cubicBezTo>
                <a:cubicBezTo>
                  <a:pt x="8673920" y="406896"/>
                  <a:pt x="8673000" y="415501"/>
                  <a:pt x="8667443" y="425407"/>
                </a:cubicBezTo>
                <a:cubicBezTo>
                  <a:pt x="8660532" y="442368"/>
                  <a:pt x="8653621" y="459331"/>
                  <a:pt x="8648256" y="475859"/>
                </a:cubicBezTo>
                <a:cubicBezTo>
                  <a:pt x="8642022" y="489292"/>
                  <a:pt x="8640858" y="502973"/>
                  <a:pt x="8644765" y="516903"/>
                </a:cubicBezTo>
                <a:cubicBezTo>
                  <a:pt x="8656260" y="510340"/>
                  <a:pt x="8656311" y="498639"/>
                  <a:pt x="8658778" y="489602"/>
                </a:cubicBezTo>
                <a:cubicBezTo>
                  <a:pt x="8662840" y="468430"/>
                  <a:pt x="8674821" y="451715"/>
                  <a:pt x="8695589" y="442552"/>
                </a:cubicBezTo>
                <a:cubicBezTo>
                  <a:pt x="8714811" y="433822"/>
                  <a:pt x="8734900" y="428187"/>
                  <a:pt x="8751274" y="415249"/>
                </a:cubicBezTo>
                <a:cubicBezTo>
                  <a:pt x="8774507" y="397048"/>
                  <a:pt x="8789283" y="396242"/>
                  <a:pt x="8809458" y="420632"/>
                </a:cubicBezTo>
                <a:cubicBezTo>
                  <a:pt x="8819981" y="434374"/>
                  <a:pt x="8831910" y="429358"/>
                  <a:pt x="8837275" y="412830"/>
                </a:cubicBezTo>
                <a:cubicBezTo>
                  <a:pt x="8842832" y="402925"/>
                  <a:pt x="8842883" y="391225"/>
                  <a:pt x="8853944" y="383115"/>
                </a:cubicBezTo>
                <a:cubicBezTo>
                  <a:pt x="8865672" y="398188"/>
                  <a:pt x="8880119" y="409578"/>
                  <a:pt x="8895368" y="420116"/>
                </a:cubicBezTo>
                <a:lnTo>
                  <a:pt x="8918303" y="435934"/>
                </a:lnTo>
                <a:lnTo>
                  <a:pt x="8939109" y="419668"/>
                </a:lnTo>
                <a:cubicBezTo>
                  <a:pt x="8943138" y="417715"/>
                  <a:pt x="8947216" y="411753"/>
                  <a:pt x="8953169" y="415839"/>
                </a:cubicBezTo>
                <a:cubicBezTo>
                  <a:pt x="8959121" y="419923"/>
                  <a:pt x="8961047" y="425961"/>
                  <a:pt x="8958968" y="431948"/>
                </a:cubicBezTo>
                <a:lnTo>
                  <a:pt x="8951625" y="463158"/>
                </a:lnTo>
                <a:lnTo>
                  <a:pt x="8978431" y="492996"/>
                </a:lnTo>
                <a:lnTo>
                  <a:pt x="8988349" y="482436"/>
                </a:lnTo>
                <a:cubicBezTo>
                  <a:pt x="8996508" y="470512"/>
                  <a:pt x="9006589" y="464628"/>
                  <a:pt x="9016417" y="478784"/>
                </a:cubicBezTo>
                <a:cubicBezTo>
                  <a:pt x="9020369" y="482843"/>
                  <a:pt x="9024346" y="484899"/>
                  <a:pt x="9028374" y="482945"/>
                </a:cubicBezTo>
                <a:cubicBezTo>
                  <a:pt x="9038456" y="477061"/>
                  <a:pt x="9050438" y="479217"/>
                  <a:pt x="9060471" y="477341"/>
                </a:cubicBezTo>
                <a:cubicBezTo>
                  <a:pt x="9090515" y="475720"/>
                  <a:pt x="9098595" y="469810"/>
                  <a:pt x="9106959" y="441853"/>
                </a:cubicBezTo>
                <a:cubicBezTo>
                  <a:pt x="9113295" y="415876"/>
                  <a:pt x="9129458" y="404055"/>
                  <a:pt x="9157501" y="402408"/>
                </a:cubicBezTo>
                <a:cubicBezTo>
                  <a:pt x="9165508" y="402510"/>
                  <a:pt x="9175488" y="404642"/>
                  <a:pt x="9183494" y="404744"/>
                </a:cubicBezTo>
                <a:cubicBezTo>
                  <a:pt x="9247584" y="401552"/>
                  <a:pt x="9299872" y="382174"/>
                  <a:pt x="9332659" y="322456"/>
                </a:cubicBezTo>
                <a:cubicBezTo>
                  <a:pt x="9344923" y="302567"/>
                  <a:pt x="9363112" y="288769"/>
                  <a:pt x="9387152" y="287071"/>
                </a:cubicBezTo>
                <a:cubicBezTo>
                  <a:pt x="9397186" y="285193"/>
                  <a:pt x="9407218" y="283317"/>
                  <a:pt x="9417223" y="283445"/>
                </a:cubicBezTo>
                <a:cubicBezTo>
                  <a:pt x="9439289" y="279717"/>
                  <a:pt x="9459328" y="277968"/>
                  <a:pt x="9473591" y="258104"/>
                </a:cubicBezTo>
                <a:cubicBezTo>
                  <a:pt x="9485804" y="242225"/>
                  <a:pt x="9489831" y="240272"/>
                  <a:pt x="9499609" y="258437"/>
                </a:cubicBezTo>
                <a:cubicBezTo>
                  <a:pt x="9509409" y="274598"/>
                  <a:pt x="9519442" y="272720"/>
                  <a:pt x="9529601" y="260825"/>
                </a:cubicBezTo>
                <a:cubicBezTo>
                  <a:pt x="9537707" y="252909"/>
                  <a:pt x="9545893" y="238982"/>
                  <a:pt x="9561851" y="243193"/>
                </a:cubicBezTo>
                <a:cubicBezTo>
                  <a:pt x="9567830" y="245275"/>
                  <a:pt x="9565904" y="239237"/>
                  <a:pt x="9565930" y="237232"/>
                </a:cubicBezTo>
                <a:cubicBezTo>
                  <a:pt x="9560156" y="219119"/>
                  <a:pt x="9568365" y="203187"/>
                  <a:pt x="9570572" y="187179"/>
                </a:cubicBezTo>
                <a:cubicBezTo>
                  <a:pt x="9572751" y="173176"/>
                  <a:pt x="9584785" y="171325"/>
                  <a:pt x="9596766" y="173483"/>
                </a:cubicBezTo>
                <a:cubicBezTo>
                  <a:pt x="9606748" y="175615"/>
                  <a:pt x="9608620" y="185661"/>
                  <a:pt x="9606517" y="193653"/>
                </a:cubicBezTo>
                <a:cubicBezTo>
                  <a:pt x="9604362" y="205651"/>
                  <a:pt x="9604210" y="217676"/>
                  <a:pt x="9602081" y="227671"/>
                </a:cubicBezTo>
                <a:cubicBezTo>
                  <a:pt x="9616344" y="207809"/>
                  <a:pt x="9626606" y="187894"/>
                  <a:pt x="9638870" y="168006"/>
                </a:cubicBezTo>
                <a:cubicBezTo>
                  <a:pt x="9651133" y="148118"/>
                  <a:pt x="9665346" y="132262"/>
                  <a:pt x="9687487" y="122523"/>
                </a:cubicBezTo>
                <a:cubicBezTo>
                  <a:pt x="9697546" y="118641"/>
                  <a:pt x="9701498" y="122701"/>
                  <a:pt x="9701369" y="132721"/>
                </a:cubicBezTo>
                <a:cubicBezTo>
                  <a:pt x="9701217" y="144747"/>
                  <a:pt x="9695084" y="154691"/>
                  <a:pt x="9686951" y="164610"/>
                </a:cubicBezTo>
                <a:cubicBezTo>
                  <a:pt x="9678792" y="176533"/>
                  <a:pt x="9668658" y="186426"/>
                  <a:pt x="9668453" y="202459"/>
                </a:cubicBezTo>
                <a:cubicBezTo>
                  <a:pt x="9688620" y="190689"/>
                  <a:pt x="9708608" y="192949"/>
                  <a:pt x="9728441" y="207234"/>
                </a:cubicBezTo>
                <a:cubicBezTo>
                  <a:pt x="9716254" y="221109"/>
                  <a:pt x="9700117" y="230926"/>
                  <a:pt x="9685955" y="242772"/>
                </a:cubicBezTo>
                <a:cubicBezTo>
                  <a:pt x="9667739" y="258576"/>
                  <a:pt x="9659504" y="276512"/>
                  <a:pt x="9661197" y="300587"/>
                </a:cubicBezTo>
                <a:cubicBezTo>
                  <a:pt x="9661071" y="310607"/>
                  <a:pt x="9667075" y="310684"/>
                  <a:pt x="9673129" y="306752"/>
                </a:cubicBezTo>
                <a:cubicBezTo>
                  <a:pt x="9681237" y="298837"/>
                  <a:pt x="9689345" y="290924"/>
                  <a:pt x="9697450" y="283009"/>
                </a:cubicBezTo>
                <a:cubicBezTo>
                  <a:pt x="9723800" y="257286"/>
                  <a:pt x="9731805" y="257389"/>
                  <a:pt x="9751408" y="289710"/>
                </a:cubicBezTo>
                <a:cubicBezTo>
                  <a:pt x="9751408" y="289710"/>
                  <a:pt x="9753410" y="289735"/>
                  <a:pt x="9755411" y="289762"/>
                </a:cubicBezTo>
                <a:cubicBezTo>
                  <a:pt x="9773781" y="261932"/>
                  <a:pt x="9801976" y="248261"/>
                  <a:pt x="9834075" y="242656"/>
                </a:cubicBezTo>
                <a:cubicBezTo>
                  <a:pt x="9876228" y="233172"/>
                  <a:pt x="9918281" y="231702"/>
                  <a:pt x="9956713" y="200121"/>
                </a:cubicBezTo>
                <a:cubicBezTo>
                  <a:pt x="9954508" y="216129"/>
                  <a:pt x="9946375" y="226047"/>
                  <a:pt x="9940218" y="237996"/>
                </a:cubicBezTo>
                <a:cubicBezTo>
                  <a:pt x="9931956" y="257936"/>
                  <a:pt x="9933882" y="263973"/>
                  <a:pt x="9957896" y="264280"/>
                </a:cubicBezTo>
                <a:cubicBezTo>
                  <a:pt x="9987914" y="264663"/>
                  <a:pt x="10017857" y="271057"/>
                  <a:pt x="10039538" y="297393"/>
                </a:cubicBezTo>
                <a:cubicBezTo>
                  <a:pt x="10047416" y="307515"/>
                  <a:pt x="10053267" y="319617"/>
                  <a:pt x="10059143" y="329714"/>
                </a:cubicBezTo>
                <a:cubicBezTo>
                  <a:pt x="10066943" y="345850"/>
                  <a:pt x="10078823" y="356023"/>
                  <a:pt x="10092704" y="366223"/>
                </a:cubicBezTo>
                <a:cubicBezTo>
                  <a:pt x="10104635" y="372388"/>
                  <a:pt x="10112743" y="364474"/>
                  <a:pt x="10122775" y="362598"/>
                </a:cubicBezTo>
                <a:cubicBezTo>
                  <a:pt x="10140837" y="358820"/>
                  <a:pt x="10154717" y="369019"/>
                  <a:pt x="10156464" y="389086"/>
                </a:cubicBezTo>
                <a:cubicBezTo>
                  <a:pt x="10158311" y="401135"/>
                  <a:pt x="10160159" y="413187"/>
                  <a:pt x="10162008" y="425237"/>
                </a:cubicBezTo>
                <a:cubicBezTo>
                  <a:pt x="10165754" y="445329"/>
                  <a:pt x="10159545" y="461287"/>
                  <a:pt x="10139431" y="469049"/>
                </a:cubicBezTo>
                <a:cubicBezTo>
                  <a:pt x="10125373" y="472877"/>
                  <a:pt x="10119112" y="492844"/>
                  <a:pt x="10103179" y="486626"/>
                </a:cubicBezTo>
                <a:cubicBezTo>
                  <a:pt x="10089221" y="482439"/>
                  <a:pt x="10089450" y="464402"/>
                  <a:pt x="10081600" y="452274"/>
                </a:cubicBezTo>
                <a:cubicBezTo>
                  <a:pt x="10073774" y="438143"/>
                  <a:pt x="10065767" y="438042"/>
                  <a:pt x="10055634" y="447936"/>
                </a:cubicBezTo>
                <a:cubicBezTo>
                  <a:pt x="10035417" y="463713"/>
                  <a:pt x="10023205" y="479594"/>
                  <a:pt x="10026877" y="505698"/>
                </a:cubicBezTo>
                <a:cubicBezTo>
                  <a:pt x="10028750" y="515745"/>
                  <a:pt x="10026645" y="523736"/>
                  <a:pt x="10026519" y="533756"/>
                </a:cubicBezTo>
                <a:cubicBezTo>
                  <a:pt x="10026519" y="533756"/>
                  <a:pt x="10024516" y="533732"/>
                  <a:pt x="10024492" y="535735"/>
                </a:cubicBezTo>
                <a:cubicBezTo>
                  <a:pt x="10026493" y="535761"/>
                  <a:pt x="10028493" y="535786"/>
                  <a:pt x="10028493" y="535786"/>
                </a:cubicBezTo>
                <a:cubicBezTo>
                  <a:pt x="10070621" y="528305"/>
                  <a:pt x="10106849" y="512732"/>
                  <a:pt x="10143154" y="491145"/>
                </a:cubicBezTo>
                <a:cubicBezTo>
                  <a:pt x="10161343" y="477345"/>
                  <a:pt x="10183458" y="469609"/>
                  <a:pt x="10207475" y="469915"/>
                </a:cubicBezTo>
                <a:cubicBezTo>
                  <a:pt x="10227461" y="472175"/>
                  <a:pt x="10237570" y="464286"/>
                  <a:pt x="10239825" y="444270"/>
                </a:cubicBezTo>
                <a:cubicBezTo>
                  <a:pt x="10241981" y="432269"/>
                  <a:pt x="10248037" y="428338"/>
                  <a:pt x="10257940" y="436482"/>
                </a:cubicBezTo>
                <a:cubicBezTo>
                  <a:pt x="10269794" y="448661"/>
                  <a:pt x="10281828" y="446809"/>
                  <a:pt x="10293987" y="434938"/>
                </a:cubicBezTo>
                <a:cubicBezTo>
                  <a:pt x="10318362" y="407185"/>
                  <a:pt x="10358566" y="393666"/>
                  <a:pt x="10367108" y="351681"/>
                </a:cubicBezTo>
                <a:cubicBezTo>
                  <a:pt x="10369109" y="351706"/>
                  <a:pt x="10369134" y="349703"/>
                  <a:pt x="10371161" y="347723"/>
                </a:cubicBezTo>
                <a:cubicBezTo>
                  <a:pt x="10377216" y="343792"/>
                  <a:pt x="10381269" y="339835"/>
                  <a:pt x="10389224" y="343945"/>
                </a:cubicBezTo>
                <a:cubicBezTo>
                  <a:pt x="10395176" y="348030"/>
                  <a:pt x="10399128" y="352089"/>
                  <a:pt x="10399025" y="360106"/>
                </a:cubicBezTo>
                <a:cubicBezTo>
                  <a:pt x="10398898" y="370127"/>
                  <a:pt x="10392818" y="376062"/>
                  <a:pt x="10388738" y="382024"/>
                </a:cubicBezTo>
                <a:cubicBezTo>
                  <a:pt x="10376526" y="397905"/>
                  <a:pt x="10362313" y="413759"/>
                  <a:pt x="10350100" y="429639"/>
                </a:cubicBezTo>
                <a:cubicBezTo>
                  <a:pt x="10348099" y="429613"/>
                  <a:pt x="10348074" y="431617"/>
                  <a:pt x="10348049" y="433622"/>
                </a:cubicBezTo>
                <a:cubicBezTo>
                  <a:pt x="10346047" y="433597"/>
                  <a:pt x="10346021" y="435601"/>
                  <a:pt x="10344020" y="435575"/>
                </a:cubicBezTo>
                <a:cubicBezTo>
                  <a:pt x="10346021" y="435601"/>
                  <a:pt x="10348024" y="435625"/>
                  <a:pt x="10350023" y="435651"/>
                </a:cubicBezTo>
                <a:cubicBezTo>
                  <a:pt x="10350023" y="435651"/>
                  <a:pt x="10352051" y="433673"/>
                  <a:pt x="10354051" y="433698"/>
                </a:cubicBezTo>
                <a:cubicBezTo>
                  <a:pt x="10372165" y="425912"/>
                  <a:pt x="10392280" y="418150"/>
                  <a:pt x="10410394" y="410364"/>
                </a:cubicBezTo>
                <a:cubicBezTo>
                  <a:pt x="10432509" y="402627"/>
                  <a:pt x="10454624" y="394890"/>
                  <a:pt x="10470891" y="375053"/>
                </a:cubicBezTo>
                <a:cubicBezTo>
                  <a:pt x="10481102" y="359148"/>
                  <a:pt x="10491083" y="361280"/>
                  <a:pt x="10502912" y="375463"/>
                </a:cubicBezTo>
                <a:cubicBezTo>
                  <a:pt x="10512739" y="389619"/>
                  <a:pt x="10508609" y="399588"/>
                  <a:pt x="10498475" y="409482"/>
                </a:cubicBezTo>
                <a:cubicBezTo>
                  <a:pt x="10484235" y="427341"/>
                  <a:pt x="10469997" y="445201"/>
                  <a:pt x="10457761" y="463083"/>
                </a:cubicBezTo>
                <a:cubicBezTo>
                  <a:pt x="10445574" y="476960"/>
                  <a:pt x="10439364" y="492917"/>
                  <a:pt x="10439136" y="510953"/>
                </a:cubicBezTo>
                <a:cubicBezTo>
                  <a:pt x="10455196" y="507150"/>
                  <a:pt x="10459378" y="493172"/>
                  <a:pt x="10465510" y="483228"/>
                </a:cubicBezTo>
                <a:cubicBezTo>
                  <a:pt x="10477824" y="459330"/>
                  <a:pt x="10498040" y="443552"/>
                  <a:pt x="10526108" y="439901"/>
                </a:cubicBezTo>
                <a:cubicBezTo>
                  <a:pt x="10552177" y="436225"/>
                  <a:pt x="10578194" y="436557"/>
                  <a:pt x="10602337" y="426841"/>
                </a:cubicBezTo>
                <a:cubicBezTo>
                  <a:pt x="10636536" y="413247"/>
                  <a:pt x="10654496" y="417485"/>
                  <a:pt x="10670046" y="453763"/>
                </a:cubicBezTo>
                <a:cubicBezTo>
                  <a:pt x="10677797" y="473907"/>
                  <a:pt x="10693831" y="472106"/>
                  <a:pt x="10706070" y="454222"/>
                </a:cubicBezTo>
                <a:cubicBezTo>
                  <a:pt x="10716204" y="444329"/>
                  <a:pt x="10720385" y="430352"/>
                  <a:pt x="10736472" y="424543"/>
                </a:cubicBezTo>
                <a:cubicBezTo>
                  <a:pt x="10753922" y="468864"/>
                  <a:pt x="10789560" y="499385"/>
                  <a:pt x="10817093" y="537822"/>
                </a:cubicBezTo>
                <a:cubicBezTo>
                  <a:pt x="10848576" y="580317"/>
                  <a:pt x="10864023" y="624614"/>
                  <a:pt x="10833341" y="676339"/>
                </a:cubicBezTo>
                <a:cubicBezTo>
                  <a:pt x="10818974" y="704219"/>
                  <a:pt x="10804608" y="732100"/>
                  <a:pt x="10788266" y="757949"/>
                </a:cubicBezTo>
                <a:cubicBezTo>
                  <a:pt x="10776028" y="775833"/>
                  <a:pt x="10757838" y="789632"/>
                  <a:pt x="10735745" y="795364"/>
                </a:cubicBezTo>
                <a:cubicBezTo>
                  <a:pt x="10733900" y="783313"/>
                  <a:pt x="10736002" y="775323"/>
                  <a:pt x="10732127" y="765251"/>
                </a:cubicBezTo>
                <a:cubicBezTo>
                  <a:pt x="10699877" y="782881"/>
                  <a:pt x="10687693" y="796756"/>
                  <a:pt x="10677276" y="828695"/>
                </a:cubicBezTo>
                <a:cubicBezTo>
                  <a:pt x="10669042" y="846631"/>
                  <a:pt x="10658856" y="860532"/>
                  <a:pt x="10638817" y="862280"/>
                </a:cubicBezTo>
                <a:cubicBezTo>
                  <a:pt x="10616778" y="864005"/>
                  <a:pt x="10596638" y="873772"/>
                  <a:pt x="10578550" y="879554"/>
                </a:cubicBezTo>
                <a:cubicBezTo>
                  <a:pt x="10558435" y="887314"/>
                  <a:pt x="10538397" y="889064"/>
                  <a:pt x="10520437" y="884826"/>
                </a:cubicBezTo>
                <a:cubicBezTo>
                  <a:pt x="10486517" y="876375"/>
                  <a:pt x="10472432" y="882209"/>
                  <a:pt x="10466020" y="914200"/>
                </a:cubicBezTo>
                <a:cubicBezTo>
                  <a:pt x="10461710" y="938198"/>
                  <a:pt x="10449549" y="950070"/>
                  <a:pt x="10429409" y="959836"/>
                </a:cubicBezTo>
                <a:cubicBezTo>
                  <a:pt x="10419378" y="961712"/>
                  <a:pt x="10409294" y="967597"/>
                  <a:pt x="10399211" y="973482"/>
                </a:cubicBezTo>
                <a:cubicBezTo>
                  <a:pt x="10344845" y="998847"/>
                  <a:pt x="10282806" y="998057"/>
                  <a:pt x="10226567" y="1013376"/>
                </a:cubicBezTo>
                <a:cubicBezTo>
                  <a:pt x="10210504" y="1017180"/>
                  <a:pt x="10194470" y="1018979"/>
                  <a:pt x="10176484" y="1016745"/>
                </a:cubicBezTo>
                <a:cubicBezTo>
                  <a:pt x="10126475" y="1014104"/>
                  <a:pt x="10110313" y="1025925"/>
                  <a:pt x="10093691" y="1073820"/>
                </a:cubicBezTo>
                <a:cubicBezTo>
                  <a:pt x="10087432" y="1093786"/>
                  <a:pt x="10077221" y="1109692"/>
                  <a:pt x="10061057" y="1121513"/>
                </a:cubicBezTo>
                <a:lnTo>
                  <a:pt x="10046483" y="1141100"/>
                </a:lnTo>
                <a:lnTo>
                  <a:pt x="10048752" y="1142189"/>
                </a:lnTo>
                <a:cubicBezTo>
                  <a:pt x="10056908" y="1142929"/>
                  <a:pt x="10058410" y="1135860"/>
                  <a:pt x="10062913" y="1132066"/>
                </a:cubicBezTo>
                <a:cubicBezTo>
                  <a:pt x="10070887" y="1124982"/>
                  <a:pt x="10081387" y="1127737"/>
                  <a:pt x="10088977" y="1139837"/>
                </a:cubicBezTo>
                <a:lnTo>
                  <a:pt x="10096553" y="1150599"/>
                </a:lnTo>
                <a:lnTo>
                  <a:pt x="10131693" y="1154485"/>
                </a:lnTo>
                <a:lnTo>
                  <a:pt x="10150570" y="1156573"/>
                </a:lnTo>
                <a:lnTo>
                  <a:pt x="10150014" y="1152588"/>
                </a:lnTo>
                <a:cubicBezTo>
                  <a:pt x="10147109" y="1144516"/>
                  <a:pt x="10148893" y="1140474"/>
                  <a:pt x="10156675" y="1142983"/>
                </a:cubicBezTo>
                <a:cubicBezTo>
                  <a:pt x="10166800" y="1147507"/>
                  <a:pt x="10172333" y="1143205"/>
                  <a:pt x="10174587" y="1132600"/>
                </a:cubicBezTo>
                <a:cubicBezTo>
                  <a:pt x="10177783" y="1108869"/>
                  <a:pt x="10193824" y="1089909"/>
                  <a:pt x="10184176" y="1061408"/>
                </a:cubicBezTo>
                <a:cubicBezTo>
                  <a:pt x="10185208" y="1060901"/>
                  <a:pt x="10184551" y="1059642"/>
                  <a:pt x="10184928" y="1057874"/>
                </a:cubicBezTo>
                <a:cubicBezTo>
                  <a:pt x="10186711" y="1053832"/>
                  <a:pt x="10187462" y="1050297"/>
                  <a:pt x="10192900" y="1050790"/>
                </a:cubicBezTo>
                <a:cubicBezTo>
                  <a:pt x="10197308" y="1051791"/>
                  <a:pt x="10200681" y="1053299"/>
                  <a:pt x="10203306" y="1058342"/>
                </a:cubicBezTo>
                <a:cubicBezTo>
                  <a:pt x="10206584" y="1064645"/>
                  <a:pt x="10205457" y="1069947"/>
                  <a:pt x="10205363" y="1074743"/>
                </a:cubicBezTo>
                <a:cubicBezTo>
                  <a:pt x="10204420" y="1087868"/>
                  <a:pt x="10202446" y="1101501"/>
                  <a:pt x="10201505" y="1114627"/>
                </a:cubicBezTo>
                <a:cubicBezTo>
                  <a:pt x="10200472" y="1115133"/>
                  <a:pt x="10201128" y="1116395"/>
                  <a:pt x="10201785" y="1117655"/>
                </a:cubicBezTo>
                <a:cubicBezTo>
                  <a:pt x="10200753" y="1118162"/>
                  <a:pt x="10201408" y="1119422"/>
                  <a:pt x="10200377" y="1119930"/>
                </a:cubicBezTo>
                <a:cubicBezTo>
                  <a:pt x="10201408" y="1119422"/>
                  <a:pt x="10202440" y="1118916"/>
                  <a:pt x="10203472" y="1118409"/>
                </a:cubicBezTo>
                <a:cubicBezTo>
                  <a:pt x="10203472" y="1118409"/>
                  <a:pt x="10203848" y="1116642"/>
                  <a:pt x="10204878" y="1116135"/>
                </a:cubicBezTo>
                <a:cubicBezTo>
                  <a:pt x="10211539" y="1106531"/>
                  <a:pt x="10219232" y="1096420"/>
                  <a:pt x="10225894" y="1086816"/>
                </a:cubicBezTo>
                <a:cubicBezTo>
                  <a:pt x="10234618" y="1076198"/>
                  <a:pt x="10243341" y="1065581"/>
                  <a:pt x="10245035" y="1048921"/>
                </a:cubicBezTo>
                <a:cubicBezTo>
                  <a:pt x="10244944" y="1036301"/>
                  <a:pt x="10250760" y="1035028"/>
                  <a:pt x="10261539" y="1040812"/>
                </a:cubicBezTo>
                <a:cubicBezTo>
                  <a:pt x="10271288" y="1047101"/>
                  <a:pt x="10272505" y="1054418"/>
                  <a:pt x="10270626" y="1063255"/>
                </a:cubicBezTo>
                <a:cubicBezTo>
                  <a:pt x="10269309" y="1078148"/>
                  <a:pt x="10267991" y="1093042"/>
                  <a:pt x="10267705" y="1107429"/>
                </a:cubicBezTo>
                <a:cubicBezTo>
                  <a:pt x="10266106" y="1119293"/>
                  <a:pt x="10268259" y="1130899"/>
                  <a:pt x="10274162" y="1142245"/>
                </a:cubicBezTo>
                <a:cubicBezTo>
                  <a:pt x="10281103" y="1135669"/>
                  <a:pt x="10278575" y="1125830"/>
                  <a:pt x="10278391" y="1118007"/>
                </a:cubicBezTo>
                <a:cubicBezTo>
                  <a:pt x="10276708" y="1099839"/>
                  <a:pt x="10281777" y="1084686"/>
                  <a:pt x="10294907" y="1075069"/>
                </a:cubicBezTo>
                <a:cubicBezTo>
                  <a:pt x="10307007" y="1065958"/>
                  <a:pt x="10320418" y="1059369"/>
                  <a:pt x="10329517" y="1046986"/>
                </a:cubicBezTo>
                <a:cubicBezTo>
                  <a:pt x="10342464" y="1029545"/>
                  <a:pt x="10353060" y="1027504"/>
                  <a:pt x="10373117" y="1046141"/>
                </a:cubicBezTo>
                <a:cubicBezTo>
                  <a:pt x="10383803" y="1056720"/>
                  <a:pt x="10391402" y="1051404"/>
                  <a:pt x="10391688" y="1037018"/>
                </a:cubicBezTo>
                <a:cubicBezTo>
                  <a:pt x="10393566" y="1028181"/>
                  <a:pt x="10391038" y="1018343"/>
                  <a:pt x="10397322" y="1010507"/>
                </a:cubicBezTo>
                <a:cubicBezTo>
                  <a:pt x="10409179" y="1022093"/>
                  <a:pt x="10422210" y="1030333"/>
                  <a:pt x="10435638" y="1037782"/>
                </a:cubicBezTo>
                <a:lnTo>
                  <a:pt x="10455829" y="1048961"/>
                </a:lnTo>
                <a:lnTo>
                  <a:pt x="10467430" y="1033370"/>
                </a:lnTo>
                <a:cubicBezTo>
                  <a:pt x="10469939" y="1031357"/>
                  <a:pt x="10471605" y="1025971"/>
                  <a:pt x="10476840" y="1028855"/>
                </a:cubicBezTo>
                <a:cubicBezTo>
                  <a:pt x="10482076" y="1031739"/>
                  <a:pt x="10484804" y="1036636"/>
                  <a:pt x="10484602" y="1041859"/>
                </a:cubicBezTo>
                <a:lnTo>
                  <a:pt x="10486094" y="1068766"/>
                </a:lnTo>
                <a:lnTo>
                  <a:pt x="10512182" y="1091371"/>
                </a:lnTo>
                <a:lnTo>
                  <a:pt x="10517097" y="1081581"/>
                </a:lnTo>
                <a:cubicBezTo>
                  <a:pt x="10520431" y="1070807"/>
                  <a:pt x="10526490" y="1064932"/>
                  <a:pt x="10536759" y="1075922"/>
                </a:cubicBezTo>
                <a:cubicBezTo>
                  <a:pt x="10540530" y="1078969"/>
                  <a:pt x="10543881" y="1080329"/>
                  <a:pt x="10546391" y="1078317"/>
                </a:cubicBezTo>
                <a:cubicBezTo>
                  <a:pt x="10552449" y="1072441"/>
                  <a:pt x="10561659" y="1073148"/>
                  <a:pt x="10568562" y="1070645"/>
                </a:cubicBezTo>
                <a:cubicBezTo>
                  <a:pt x="10590111" y="1066511"/>
                  <a:pt x="10594704" y="1060798"/>
                  <a:pt x="10594671" y="1036531"/>
                </a:cubicBezTo>
                <a:cubicBezTo>
                  <a:pt x="10593591" y="1014114"/>
                  <a:pt x="10602782" y="1002688"/>
                  <a:pt x="10622867" y="998717"/>
                </a:cubicBezTo>
                <a:cubicBezTo>
                  <a:pt x="10628726" y="998064"/>
                  <a:pt x="10636470" y="998936"/>
                  <a:pt x="10642329" y="998283"/>
                </a:cubicBezTo>
                <a:cubicBezTo>
                  <a:pt x="10688355" y="989687"/>
                  <a:pt x="10722226" y="968577"/>
                  <a:pt x="10733031" y="915364"/>
                </a:cubicBezTo>
                <a:cubicBezTo>
                  <a:pt x="10737610" y="897516"/>
                  <a:pt x="10747844" y="884242"/>
                  <a:pt x="10764997" y="880598"/>
                </a:cubicBezTo>
                <a:cubicBezTo>
                  <a:pt x="10771901" y="878094"/>
                  <a:pt x="10778803" y="875591"/>
                  <a:pt x="10786126" y="874776"/>
                </a:cubicBezTo>
                <a:cubicBezTo>
                  <a:pt x="10801397" y="869607"/>
                  <a:pt x="10815621" y="866289"/>
                  <a:pt x="10821663" y="848279"/>
                </a:cubicBezTo>
                <a:cubicBezTo>
                  <a:pt x="10827085" y="833806"/>
                  <a:pt x="10829592" y="831792"/>
                  <a:pt x="10840703" y="846158"/>
                </a:cubicBezTo>
                <a:cubicBezTo>
                  <a:pt x="10851394" y="858836"/>
                  <a:pt x="10858297" y="856333"/>
                  <a:pt x="10863096" y="845397"/>
                </a:cubicBezTo>
                <a:cubicBezTo>
                  <a:pt x="10867269" y="837998"/>
                  <a:pt x="10870181" y="825538"/>
                  <a:pt x="10882739" y="827605"/>
                </a:cubicBezTo>
                <a:cubicBezTo>
                  <a:pt x="10887556" y="828802"/>
                  <a:pt x="10884828" y="823905"/>
                  <a:pt x="10884407" y="822219"/>
                </a:cubicBezTo>
                <a:cubicBezTo>
                  <a:pt x="10876223" y="807528"/>
                  <a:pt x="10878714" y="793380"/>
                  <a:pt x="10876811" y="779723"/>
                </a:cubicBezTo>
                <a:cubicBezTo>
                  <a:pt x="10875329" y="767753"/>
                  <a:pt x="10883695" y="765088"/>
                  <a:pt x="10892905" y="765796"/>
                </a:cubicBezTo>
                <a:cubicBezTo>
                  <a:pt x="10900650" y="766666"/>
                  <a:pt x="10904219" y="774937"/>
                  <a:pt x="10904437" y="781848"/>
                </a:cubicBezTo>
                <a:cubicBezTo>
                  <a:pt x="10905499" y="792130"/>
                  <a:pt x="10908024" y="802251"/>
                  <a:pt x="10908665" y="810848"/>
                </a:cubicBezTo>
                <a:cubicBezTo>
                  <a:pt x="10914709" y="792839"/>
                  <a:pt x="10917822" y="775155"/>
                  <a:pt x="10922400" y="757308"/>
                </a:cubicBezTo>
                <a:cubicBezTo>
                  <a:pt x="10926978" y="739464"/>
                  <a:pt x="10933862" y="724826"/>
                  <a:pt x="10947868" y="714598"/>
                </a:cubicBezTo>
                <a:cubicBezTo>
                  <a:pt x="10954351" y="710407"/>
                  <a:pt x="10958122" y="713454"/>
                  <a:pt x="10960226" y="721888"/>
                </a:cubicBezTo>
                <a:cubicBezTo>
                  <a:pt x="10962752" y="732008"/>
                  <a:pt x="10960462" y="740932"/>
                  <a:pt x="10956709" y="750019"/>
                </a:cubicBezTo>
                <a:cubicBezTo>
                  <a:pt x="10953375" y="760793"/>
                  <a:pt x="10948158" y="770041"/>
                  <a:pt x="10951524" y="783536"/>
                </a:cubicBezTo>
                <a:cubicBezTo>
                  <a:pt x="10963646" y="771783"/>
                  <a:pt x="10978713" y="771838"/>
                  <a:pt x="10996306" y="782015"/>
                </a:cubicBezTo>
                <a:cubicBezTo>
                  <a:pt x="10990466" y="794800"/>
                  <a:pt x="10980854" y="804538"/>
                  <a:pt x="10973127" y="815801"/>
                </a:cubicBezTo>
                <a:cubicBezTo>
                  <a:pt x="10963312" y="830764"/>
                  <a:pt x="10961244" y="846597"/>
                  <a:pt x="10967759" y="866675"/>
                </a:cubicBezTo>
                <a:cubicBezTo>
                  <a:pt x="10969864" y="875109"/>
                  <a:pt x="10974258" y="874619"/>
                  <a:pt x="10977810" y="870756"/>
                </a:cubicBezTo>
                <a:cubicBezTo>
                  <a:pt x="10981985" y="863356"/>
                  <a:pt x="10986160" y="855957"/>
                  <a:pt x="10990334" y="848558"/>
                </a:cubicBezTo>
                <a:cubicBezTo>
                  <a:pt x="11003903" y="824508"/>
                  <a:pt x="11009761" y="823857"/>
                  <a:pt x="11031142" y="849211"/>
                </a:cubicBezTo>
                <a:cubicBezTo>
                  <a:pt x="11031142" y="849211"/>
                  <a:pt x="11032607" y="849048"/>
                  <a:pt x="11034072" y="848886"/>
                </a:cubicBezTo>
                <a:cubicBezTo>
                  <a:pt x="11041360" y="823803"/>
                  <a:pt x="11058919" y="809711"/>
                  <a:pt x="11081090" y="802040"/>
                </a:cubicBezTo>
                <a:cubicBezTo>
                  <a:pt x="11109742" y="790180"/>
                  <a:pt x="11140079" y="785066"/>
                  <a:pt x="11161172" y="754978"/>
                </a:cubicBezTo>
                <a:cubicBezTo>
                  <a:pt x="11163076" y="768634"/>
                  <a:pt x="11159322" y="777721"/>
                  <a:pt x="11157453" y="788330"/>
                </a:cubicBezTo>
                <a:cubicBezTo>
                  <a:pt x="11155804" y="805851"/>
                  <a:pt x="11158532" y="810747"/>
                  <a:pt x="11176107" y="808791"/>
                </a:cubicBezTo>
                <a:cubicBezTo>
                  <a:pt x="11198077" y="806343"/>
                  <a:pt x="11221310" y="808954"/>
                  <a:pt x="11242893" y="829088"/>
                </a:cubicBezTo>
                <a:cubicBezTo>
                  <a:pt x="11250857" y="836869"/>
                  <a:pt x="11257778" y="846500"/>
                  <a:pt x="11264276" y="854444"/>
                </a:cubicBezTo>
                <a:cubicBezTo>
                  <a:pt x="11273502" y="867285"/>
                  <a:pt x="11284394" y="874739"/>
                  <a:pt x="11296753" y="882030"/>
                </a:cubicBezTo>
                <a:cubicBezTo>
                  <a:pt x="11306802" y="886112"/>
                  <a:pt x="11310978" y="878711"/>
                  <a:pt x="11317880" y="876209"/>
                </a:cubicBezTo>
                <a:cubicBezTo>
                  <a:pt x="11330221" y="871368"/>
                  <a:pt x="11342576" y="878659"/>
                  <a:pt x="11348252" y="895364"/>
                </a:cubicBezTo>
                <a:cubicBezTo>
                  <a:pt x="11352241" y="905320"/>
                  <a:pt x="11356233" y="915278"/>
                  <a:pt x="11360223" y="925235"/>
                </a:cubicBezTo>
                <a:cubicBezTo>
                  <a:pt x="11367361" y="941776"/>
                  <a:pt x="11366336" y="955760"/>
                  <a:pt x="11353373" y="964139"/>
                </a:cubicBezTo>
                <a:cubicBezTo>
                  <a:pt x="11343964" y="968654"/>
                  <a:pt x="11343779" y="986011"/>
                  <a:pt x="11330800" y="982256"/>
                </a:cubicBezTo>
                <a:cubicBezTo>
                  <a:pt x="11319704" y="980025"/>
                  <a:pt x="11315914" y="964844"/>
                  <a:pt x="11307531" y="955376"/>
                </a:cubicBezTo>
                <a:cubicBezTo>
                  <a:pt x="11298727" y="944222"/>
                  <a:pt x="11292866" y="944876"/>
                  <a:pt x="11287648" y="954125"/>
                </a:cubicBezTo>
                <a:cubicBezTo>
                  <a:pt x="11276370" y="969250"/>
                  <a:pt x="11270951" y="983724"/>
                  <a:pt x="11279353" y="1005324"/>
                </a:cubicBezTo>
                <a:cubicBezTo>
                  <a:pt x="11282922" y="1013595"/>
                  <a:pt x="11283142" y="1020505"/>
                  <a:pt x="11285246" y="1028939"/>
                </a:cubicBezTo>
                <a:cubicBezTo>
                  <a:pt x="11285246" y="1028939"/>
                  <a:pt x="11283781" y="1029103"/>
                  <a:pt x="11284202" y="1030789"/>
                </a:cubicBezTo>
                <a:cubicBezTo>
                  <a:pt x="11285668" y="1030626"/>
                  <a:pt x="11287131" y="1030463"/>
                  <a:pt x="11287131" y="1030463"/>
                </a:cubicBezTo>
                <a:cubicBezTo>
                  <a:pt x="11316205" y="1020288"/>
                  <a:pt x="11339201" y="1003858"/>
                  <a:pt x="11360935" y="982366"/>
                </a:cubicBezTo>
                <a:cubicBezTo>
                  <a:pt x="11371168" y="969090"/>
                  <a:pt x="11385596" y="960548"/>
                  <a:pt x="11403172" y="958590"/>
                </a:cubicBezTo>
                <a:cubicBezTo>
                  <a:pt x="11418240" y="958646"/>
                  <a:pt x="11423879" y="951083"/>
                  <a:pt x="11421133" y="934052"/>
                </a:cubicBezTo>
                <a:cubicBezTo>
                  <a:pt x="11420072" y="923767"/>
                  <a:pt x="11423625" y="919904"/>
                  <a:pt x="11432629" y="925836"/>
                </a:cubicBezTo>
                <a:cubicBezTo>
                  <a:pt x="11443946" y="934977"/>
                  <a:pt x="11452311" y="932313"/>
                  <a:pt x="11458572" y="921212"/>
                </a:cubicBezTo>
                <a:cubicBezTo>
                  <a:pt x="11470256" y="895640"/>
                  <a:pt x="11496601" y="880569"/>
                  <a:pt x="11493620" y="844495"/>
                </a:cubicBezTo>
                <a:cubicBezTo>
                  <a:pt x="11495085" y="844331"/>
                  <a:pt x="11494663" y="842645"/>
                  <a:pt x="11495706" y="840794"/>
                </a:cubicBezTo>
                <a:cubicBezTo>
                  <a:pt x="11499259" y="836931"/>
                  <a:pt x="11501347" y="833232"/>
                  <a:pt x="11508048" y="835952"/>
                </a:cubicBezTo>
                <a:cubicBezTo>
                  <a:pt x="11513282" y="838837"/>
                  <a:pt x="11517054" y="841884"/>
                  <a:pt x="11518737" y="848631"/>
                </a:cubicBezTo>
                <a:cubicBezTo>
                  <a:pt x="11520844" y="857065"/>
                  <a:pt x="11517713" y="862613"/>
                  <a:pt x="11516045" y="868000"/>
                </a:cubicBezTo>
                <a:cubicBezTo>
                  <a:pt x="11510626" y="882474"/>
                  <a:pt x="11503741" y="897110"/>
                  <a:pt x="11498321" y="911583"/>
                </a:cubicBezTo>
                <a:cubicBezTo>
                  <a:pt x="11496856" y="911746"/>
                  <a:pt x="11497277" y="913432"/>
                  <a:pt x="11497699" y="915119"/>
                </a:cubicBezTo>
                <a:cubicBezTo>
                  <a:pt x="11496233" y="915282"/>
                  <a:pt x="11496654" y="916969"/>
                  <a:pt x="11495190" y="917132"/>
                </a:cubicBezTo>
                <a:cubicBezTo>
                  <a:pt x="11496654" y="916969"/>
                  <a:pt x="11498120" y="916805"/>
                  <a:pt x="11499583" y="916643"/>
                </a:cubicBezTo>
                <a:cubicBezTo>
                  <a:pt x="11499583" y="916643"/>
                  <a:pt x="11500628" y="914793"/>
                  <a:pt x="11502091" y="914630"/>
                </a:cubicBezTo>
                <a:cubicBezTo>
                  <a:pt x="11513589" y="906415"/>
                  <a:pt x="11526552" y="898036"/>
                  <a:pt x="11538050" y="889821"/>
                </a:cubicBezTo>
                <a:cubicBezTo>
                  <a:pt x="11552478" y="881278"/>
                  <a:pt x="11566903" y="872736"/>
                  <a:pt x="11574411" y="854564"/>
                </a:cubicBezTo>
                <a:cubicBezTo>
                  <a:pt x="11578368" y="840254"/>
                  <a:pt x="11586112" y="841125"/>
                  <a:pt x="11597846" y="851953"/>
                </a:cubicBezTo>
                <a:cubicBezTo>
                  <a:pt x="11608116" y="862943"/>
                  <a:pt x="11607292" y="871704"/>
                  <a:pt x="11602074" y="880954"/>
                </a:cubicBezTo>
                <a:cubicBezTo>
                  <a:pt x="11595610" y="897277"/>
                  <a:pt x="11589147" y="913600"/>
                  <a:pt x="11584147" y="929759"/>
                </a:cubicBezTo>
                <a:cubicBezTo>
                  <a:pt x="11578306" y="942545"/>
                  <a:pt x="11577279" y="956529"/>
                  <a:pt x="11581069" y="971709"/>
                </a:cubicBezTo>
                <a:cubicBezTo>
                  <a:pt x="11591945" y="967030"/>
                  <a:pt x="11591926" y="954897"/>
                  <a:pt x="11594216" y="945974"/>
                </a:cubicBezTo>
                <a:cubicBezTo>
                  <a:pt x="11597952" y="924754"/>
                  <a:pt x="11609231" y="909628"/>
                  <a:pt x="11628892" y="903970"/>
                </a:cubicBezTo>
                <a:cubicBezTo>
                  <a:pt x="11647093" y="898475"/>
                  <a:pt x="11666133" y="896354"/>
                  <a:pt x="11681604" y="885962"/>
                </a:cubicBezTo>
                <a:cubicBezTo>
                  <a:pt x="11703555" y="871382"/>
                  <a:pt x="11717578" y="873286"/>
                  <a:pt x="11736873" y="902341"/>
                </a:cubicBezTo>
                <a:cubicBezTo>
                  <a:pt x="11746942" y="918556"/>
                  <a:pt x="11758237" y="915564"/>
                  <a:pt x="11763237" y="899404"/>
                </a:cubicBezTo>
                <a:cubicBezTo>
                  <a:pt x="11768455" y="890155"/>
                  <a:pt x="11768438" y="878021"/>
                  <a:pt x="11778893" y="871656"/>
                </a:cubicBezTo>
                <a:cubicBezTo>
                  <a:pt x="11801337" y="907295"/>
                  <a:pt x="11834013" y="929659"/>
                  <a:pt x="11862519" y="959423"/>
                </a:cubicBezTo>
                <a:cubicBezTo>
                  <a:pt x="11894792" y="992233"/>
                  <a:pt x="11915770" y="1028036"/>
                  <a:pt x="11904748" y="1074339"/>
                </a:cubicBezTo>
                <a:cubicBezTo>
                  <a:pt x="11900388" y="1099095"/>
                  <a:pt x="11896029" y="1123854"/>
                  <a:pt x="11889786" y="1147085"/>
                </a:cubicBezTo>
                <a:cubicBezTo>
                  <a:pt x="11884786" y="1163245"/>
                  <a:pt x="11874551" y="1176521"/>
                  <a:pt x="11859702" y="1183376"/>
                </a:cubicBezTo>
                <a:cubicBezTo>
                  <a:pt x="11855712" y="1173418"/>
                  <a:pt x="11855493" y="1166508"/>
                  <a:pt x="11850458" y="1158401"/>
                </a:cubicBezTo>
                <a:cubicBezTo>
                  <a:pt x="11830813" y="1176194"/>
                  <a:pt x="11824972" y="1188979"/>
                  <a:pt x="11824385" y="1216783"/>
                </a:cubicBezTo>
                <a:cubicBezTo>
                  <a:pt x="11822316" y="1232616"/>
                  <a:pt x="11817939" y="1245239"/>
                  <a:pt x="11803713" y="1248557"/>
                </a:cubicBezTo>
                <a:cubicBezTo>
                  <a:pt x="11788023" y="1252040"/>
                  <a:pt x="11775481" y="1262106"/>
                  <a:pt x="11763563" y="1268635"/>
                </a:cubicBezTo>
                <a:cubicBezTo>
                  <a:pt x="11750599" y="1277013"/>
                  <a:pt x="11736374" y="1280331"/>
                  <a:pt x="11722352" y="1278427"/>
                </a:cubicBezTo>
                <a:cubicBezTo>
                  <a:pt x="11695767" y="1274454"/>
                  <a:pt x="11686778" y="1280656"/>
                  <a:pt x="11689120" y="1308133"/>
                </a:cubicBezTo>
                <a:cubicBezTo>
                  <a:pt x="11691243" y="1328701"/>
                  <a:pt x="11684980" y="1339800"/>
                  <a:pt x="11672439" y="1349865"/>
                </a:cubicBezTo>
                <a:cubicBezTo>
                  <a:pt x="11665537" y="1352368"/>
                  <a:pt x="11659477" y="1358244"/>
                  <a:pt x="11653416" y="1364121"/>
                </a:cubicBezTo>
                <a:cubicBezTo>
                  <a:pt x="11619344" y="1390454"/>
                  <a:pt x="11573941" y="1395512"/>
                  <a:pt x="11536297" y="1413576"/>
                </a:cubicBezTo>
                <a:cubicBezTo>
                  <a:pt x="11525421" y="1418254"/>
                  <a:pt x="11514126" y="1421246"/>
                  <a:pt x="11500523" y="1421028"/>
                </a:cubicBezTo>
                <a:cubicBezTo>
                  <a:pt x="11463486" y="1423421"/>
                  <a:pt x="11454294" y="1434848"/>
                  <a:pt x="11452682" y="1476633"/>
                </a:cubicBezTo>
                <a:cubicBezTo>
                  <a:pt x="11452497" y="1493992"/>
                  <a:pt x="11448542" y="1508300"/>
                  <a:pt x="11439350" y="1519727"/>
                </a:cubicBezTo>
                <a:cubicBezTo>
                  <a:pt x="11424520" y="1538716"/>
                  <a:pt x="11422889" y="1568369"/>
                  <a:pt x="11435062" y="1593018"/>
                </a:cubicBezTo>
                <a:cubicBezTo>
                  <a:pt x="11437790" y="1597915"/>
                  <a:pt x="11440097" y="1601125"/>
                  <a:pt x="11444489" y="1600636"/>
                </a:cubicBezTo>
                <a:cubicBezTo>
                  <a:pt x="11449306" y="1601833"/>
                  <a:pt x="11452857" y="1597969"/>
                  <a:pt x="11451594" y="1592910"/>
                </a:cubicBezTo>
                <a:cubicBezTo>
                  <a:pt x="11451796" y="1587685"/>
                  <a:pt x="11450954" y="1584312"/>
                  <a:pt x="11449691" y="1579252"/>
                </a:cubicBezTo>
                <a:cubicBezTo>
                  <a:pt x="11439605" y="1550904"/>
                  <a:pt x="11444201" y="1545192"/>
                  <a:pt x="11467213" y="1540893"/>
                </a:cubicBezTo>
                <a:cubicBezTo>
                  <a:pt x="11487299" y="1536922"/>
                  <a:pt x="11508865" y="1544921"/>
                  <a:pt x="11528948" y="1540950"/>
                </a:cubicBezTo>
                <a:cubicBezTo>
                  <a:pt x="11524992" y="1555259"/>
                  <a:pt x="11522502" y="1569406"/>
                  <a:pt x="11518546" y="1583716"/>
                </a:cubicBezTo>
                <a:cubicBezTo>
                  <a:pt x="11518346" y="1588940"/>
                  <a:pt x="11517101" y="1596014"/>
                  <a:pt x="11522335" y="1598898"/>
                </a:cubicBezTo>
                <a:cubicBezTo>
                  <a:pt x="11527571" y="1601781"/>
                  <a:pt x="11532167" y="1596067"/>
                  <a:pt x="11534254" y="1592368"/>
                </a:cubicBezTo>
                <a:cubicBezTo>
                  <a:pt x="11536965" y="1585131"/>
                  <a:pt x="11539674" y="1577895"/>
                  <a:pt x="11546155" y="1573706"/>
                </a:cubicBezTo>
                <a:cubicBezTo>
                  <a:pt x="11557232" y="1563804"/>
                  <a:pt x="11563933" y="1566524"/>
                  <a:pt x="11569608" y="1583228"/>
                </a:cubicBezTo>
                <a:cubicBezTo>
                  <a:pt x="11576544" y="1604994"/>
                  <a:pt x="11581780" y="1607878"/>
                  <a:pt x="11600401" y="1604068"/>
                </a:cubicBezTo>
                <a:cubicBezTo>
                  <a:pt x="11611696" y="1601077"/>
                  <a:pt x="11617354" y="1605647"/>
                  <a:pt x="11617791" y="1619467"/>
                </a:cubicBezTo>
                <a:cubicBezTo>
                  <a:pt x="11617590" y="1624691"/>
                  <a:pt x="11616966" y="1628228"/>
                  <a:pt x="11616345" y="1631764"/>
                </a:cubicBezTo>
                <a:cubicBezTo>
                  <a:pt x="11616362" y="1643898"/>
                  <a:pt x="11621397" y="1652005"/>
                  <a:pt x="11633535" y="1652387"/>
                </a:cubicBezTo>
                <a:cubicBezTo>
                  <a:pt x="11661363" y="1649287"/>
                  <a:pt x="11687963" y="1665392"/>
                  <a:pt x="11715389" y="1672739"/>
                </a:cubicBezTo>
                <a:cubicBezTo>
                  <a:pt x="11722089" y="1675459"/>
                  <a:pt x="11727746" y="1680031"/>
                  <a:pt x="11733823" y="1686288"/>
                </a:cubicBezTo>
                <a:cubicBezTo>
                  <a:pt x="11751215" y="1701687"/>
                  <a:pt x="11753959" y="1718717"/>
                  <a:pt x="11738911" y="1730795"/>
                </a:cubicBezTo>
                <a:cubicBezTo>
                  <a:pt x="11726791" y="1742547"/>
                  <a:pt x="11714249" y="1752614"/>
                  <a:pt x="11699821" y="1761155"/>
                </a:cubicBezTo>
                <a:cubicBezTo>
                  <a:pt x="11654452" y="1790480"/>
                  <a:pt x="11609925" y="1823180"/>
                  <a:pt x="11569591" y="1860613"/>
                </a:cubicBezTo>
                <a:cubicBezTo>
                  <a:pt x="11559558" y="1868666"/>
                  <a:pt x="11548060" y="1876881"/>
                  <a:pt x="11542219" y="1889668"/>
                </a:cubicBezTo>
                <a:cubicBezTo>
                  <a:pt x="11519479" y="1937275"/>
                  <a:pt x="11483738" y="1968994"/>
                  <a:pt x="11439194" y="1989561"/>
                </a:cubicBezTo>
                <a:cubicBezTo>
                  <a:pt x="11435221" y="1991737"/>
                  <a:pt x="11429784" y="1994076"/>
                  <a:pt x="11431045" y="1999137"/>
                </a:cubicBezTo>
                <a:cubicBezTo>
                  <a:pt x="11434213" y="2017854"/>
                  <a:pt x="11430679" y="2033850"/>
                  <a:pt x="11430494" y="2051207"/>
                </a:cubicBezTo>
                <a:cubicBezTo>
                  <a:pt x="11431555" y="2061491"/>
                  <a:pt x="11433239" y="2068239"/>
                  <a:pt x="11442246" y="2074169"/>
                </a:cubicBezTo>
                <a:cubicBezTo>
                  <a:pt x="11449790" y="2080264"/>
                  <a:pt x="11453963" y="2072864"/>
                  <a:pt x="11457515" y="2069001"/>
                </a:cubicBezTo>
                <a:cubicBezTo>
                  <a:pt x="11490746" y="2039293"/>
                  <a:pt x="11523556" y="2007900"/>
                  <a:pt x="11558251" y="1978030"/>
                </a:cubicBezTo>
                <a:cubicBezTo>
                  <a:pt x="11595454" y="1946147"/>
                  <a:pt x="11635808" y="1920847"/>
                  <a:pt x="11684343" y="1910239"/>
                </a:cubicBezTo>
                <a:cubicBezTo>
                  <a:pt x="11690199" y="1909587"/>
                  <a:pt x="11698146" y="1905234"/>
                  <a:pt x="11702338" y="1909968"/>
                </a:cubicBezTo>
                <a:cubicBezTo>
                  <a:pt x="11706952" y="1916389"/>
                  <a:pt x="11704662" y="1925311"/>
                  <a:pt x="11703417" y="1932385"/>
                </a:cubicBezTo>
                <a:cubicBezTo>
                  <a:pt x="11701330" y="1936085"/>
                  <a:pt x="11700709" y="1939622"/>
                  <a:pt x="11698619" y="1943321"/>
                </a:cubicBezTo>
                <a:cubicBezTo>
                  <a:pt x="11696752" y="1953931"/>
                  <a:pt x="11691534" y="1963180"/>
                  <a:pt x="11693015" y="1975151"/>
                </a:cubicBezTo>
                <a:cubicBezTo>
                  <a:pt x="11727123" y="1973084"/>
                  <a:pt x="11762089" y="1986526"/>
                  <a:pt x="11794515" y="1977712"/>
                </a:cubicBezTo>
                <a:cubicBezTo>
                  <a:pt x="11801417" y="1975209"/>
                  <a:pt x="11808538" y="1979617"/>
                  <a:pt x="11803742" y="1990553"/>
                </a:cubicBezTo>
                <a:cubicBezTo>
                  <a:pt x="11801030" y="1997790"/>
                  <a:pt x="11802092" y="2008073"/>
                  <a:pt x="11805663" y="2016344"/>
                </a:cubicBezTo>
                <a:cubicBezTo>
                  <a:pt x="11819940" y="2049426"/>
                  <a:pt x="11817467" y="2075705"/>
                  <a:pt x="11803277" y="2103292"/>
                </a:cubicBezTo>
                <a:cubicBezTo>
                  <a:pt x="11781159" y="2147363"/>
                  <a:pt x="11766161" y="2195842"/>
                  <a:pt x="11737964" y="2233657"/>
                </a:cubicBezTo>
                <a:lnTo>
                  <a:pt x="11691884" y="2305205"/>
                </a:lnTo>
                <a:lnTo>
                  <a:pt x="11712475" y="2347454"/>
                </a:lnTo>
                <a:cubicBezTo>
                  <a:pt x="11716158" y="2367751"/>
                  <a:pt x="11712937" y="2389129"/>
                  <a:pt x="11699471" y="2412238"/>
                </a:cubicBezTo>
                <a:cubicBezTo>
                  <a:pt x="11686886" y="2437135"/>
                  <a:pt x="11674302" y="2462033"/>
                  <a:pt x="11659946" y="2485138"/>
                </a:cubicBezTo>
                <a:cubicBezTo>
                  <a:pt x="11649187" y="2501129"/>
                  <a:pt x="11633103" y="2513530"/>
                  <a:pt x="11613493" y="2518781"/>
                </a:cubicBezTo>
                <a:cubicBezTo>
                  <a:pt x="11611767" y="2508075"/>
                  <a:pt x="11613582" y="2500953"/>
                  <a:pt x="11610065" y="2492022"/>
                </a:cubicBezTo>
                <a:cubicBezTo>
                  <a:pt x="11581503" y="2507927"/>
                  <a:pt x="11570761" y="2520352"/>
                  <a:pt x="11561719" y="2548833"/>
                </a:cubicBezTo>
                <a:cubicBezTo>
                  <a:pt x="11554520" y="2564843"/>
                  <a:pt x="11545556" y="2577277"/>
                  <a:pt x="11527746" y="2578972"/>
                </a:cubicBezTo>
                <a:cubicBezTo>
                  <a:pt x="11508156" y="2580659"/>
                  <a:pt x="11490310" y="2589485"/>
                  <a:pt x="11474262" y="2594753"/>
                </a:cubicBezTo>
                <a:cubicBezTo>
                  <a:pt x="11456424" y="2601796"/>
                  <a:pt x="11438614" y="2603491"/>
                  <a:pt x="11422611" y="2599846"/>
                </a:cubicBezTo>
                <a:lnTo>
                  <a:pt x="11400947" y="2599739"/>
                </a:lnTo>
                <a:lnTo>
                  <a:pt x="11386894" y="2634235"/>
                </a:lnTo>
                <a:cubicBezTo>
                  <a:pt x="11380349" y="2647966"/>
                  <a:pt x="11372676" y="2660957"/>
                  <a:pt x="11362753" y="2672465"/>
                </a:cubicBezTo>
                <a:cubicBezTo>
                  <a:pt x="11357737" y="2676490"/>
                  <a:pt x="11354808" y="2676817"/>
                  <a:pt x="11349151" y="2672246"/>
                </a:cubicBezTo>
                <a:lnTo>
                  <a:pt x="11340794" y="2667830"/>
                </a:lnTo>
                <a:lnTo>
                  <a:pt x="11315403" y="2679542"/>
                </a:lnTo>
                <a:cubicBezTo>
                  <a:pt x="11303359" y="2685277"/>
                  <a:pt x="11290876" y="2689560"/>
                  <a:pt x="11278148" y="2692980"/>
                </a:cubicBezTo>
                <a:lnTo>
                  <a:pt x="11251614" y="2698631"/>
                </a:lnTo>
                <a:lnTo>
                  <a:pt x="11249388" y="2712832"/>
                </a:lnTo>
                <a:cubicBezTo>
                  <a:pt x="11244826" y="2742813"/>
                  <a:pt x="11235838" y="2749015"/>
                  <a:pt x="11208194" y="2734758"/>
                </a:cubicBezTo>
                <a:cubicBezTo>
                  <a:pt x="11208194" y="2734758"/>
                  <a:pt x="11207150" y="2736608"/>
                  <a:pt x="11205685" y="2736771"/>
                </a:cubicBezTo>
                <a:cubicBezTo>
                  <a:pt x="11205484" y="2741996"/>
                  <a:pt x="11204861" y="2745531"/>
                  <a:pt x="11204659" y="2750755"/>
                </a:cubicBezTo>
                <a:cubicBezTo>
                  <a:pt x="11203230" y="2775186"/>
                  <a:pt x="11198636" y="2780899"/>
                  <a:pt x="11178111" y="2771050"/>
                </a:cubicBezTo>
                <a:cubicBezTo>
                  <a:pt x="11140838" y="2754399"/>
                  <a:pt x="11107994" y="2761526"/>
                  <a:pt x="11076831" y="2775399"/>
                </a:cubicBezTo>
                <a:cubicBezTo>
                  <a:pt x="11051896" y="2788579"/>
                  <a:pt x="11030965" y="2804238"/>
                  <a:pt x="11020497" y="2830433"/>
                </a:cubicBezTo>
                <a:lnTo>
                  <a:pt x="11017064" y="2845714"/>
                </a:lnTo>
                <a:lnTo>
                  <a:pt x="11042245" y="2838643"/>
                </a:lnTo>
                <a:cubicBezTo>
                  <a:pt x="11067177" y="2836984"/>
                  <a:pt x="11090266" y="2847795"/>
                  <a:pt x="11115198" y="2846135"/>
                </a:cubicBezTo>
                <a:cubicBezTo>
                  <a:pt x="11106226" y="2860353"/>
                  <a:pt x="11099034" y="2874580"/>
                  <a:pt x="11090063" y="2888798"/>
                </a:cubicBezTo>
                <a:cubicBezTo>
                  <a:pt x="11088256" y="2894138"/>
                  <a:pt x="11084662" y="2901252"/>
                  <a:pt x="11089983" y="2904843"/>
                </a:cubicBezTo>
                <a:cubicBezTo>
                  <a:pt x="11095305" y="2908435"/>
                  <a:pt x="11102454" y="2903121"/>
                  <a:pt x="11106030" y="2899574"/>
                </a:cubicBezTo>
                <a:cubicBezTo>
                  <a:pt x="11111409" y="2892469"/>
                  <a:pt x="11116784" y="2885365"/>
                  <a:pt x="11125701" y="2881843"/>
                </a:cubicBezTo>
                <a:cubicBezTo>
                  <a:pt x="11141766" y="2873009"/>
                  <a:pt x="11148870" y="2876610"/>
                  <a:pt x="11150563" y="2894446"/>
                </a:cubicBezTo>
                <a:cubicBezTo>
                  <a:pt x="11152226" y="2917631"/>
                  <a:pt x="11157550" y="2921223"/>
                  <a:pt x="11180702" y="2919553"/>
                </a:cubicBezTo>
                <a:cubicBezTo>
                  <a:pt x="11194952" y="2917842"/>
                  <a:pt x="11200267" y="2923216"/>
                  <a:pt x="11196634" y="2937461"/>
                </a:cubicBezTo>
                <a:cubicBezTo>
                  <a:pt x="11194829" y="2942800"/>
                  <a:pt x="11193030" y="2946357"/>
                  <a:pt x="11191233" y="2949913"/>
                </a:cubicBezTo>
                <a:cubicBezTo>
                  <a:pt x="11187610" y="2962375"/>
                  <a:pt x="11191126" y="2971307"/>
                  <a:pt x="11205360" y="2973160"/>
                </a:cubicBezTo>
                <a:cubicBezTo>
                  <a:pt x="11239183" y="2973327"/>
                  <a:pt x="11265789" y="2993068"/>
                  <a:pt x="11295999" y="3003915"/>
                </a:cubicBezTo>
                <a:cubicBezTo>
                  <a:pt x="11303102" y="3007515"/>
                  <a:pt x="11308416" y="3012890"/>
                  <a:pt x="11313721" y="3020048"/>
                </a:cubicBezTo>
                <a:cubicBezTo>
                  <a:pt x="11329654" y="3037954"/>
                  <a:pt x="11327786" y="3055773"/>
                  <a:pt x="11306370" y="3066365"/>
                </a:cubicBezTo>
                <a:cubicBezTo>
                  <a:pt x="11288517" y="3076973"/>
                  <a:pt x="11270671" y="3085799"/>
                  <a:pt x="11251053" y="3092832"/>
                </a:cubicBezTo>
                <a:cubicBezTo>
                  <a:pt x="11188626" y="3117483"/>
                  <a:pt x="11126179" y="3145699"/>
                  <a:pt x="11067265" y="3179280"/>
                </a:cubicBezTo>
                <a:cubicBezTo>
                  <a:pt x="11052987" y="3186342"/>
                  <a:pt x="11036932" y="3193394"/>
                  <a:pt x="11026187" y="3205820"/>
                </a:cubicBezTo>
                <a:cubicBezTo>
                  <a:pt x="10985017" y="3251970"/>
                  <a:pt x="10933251" y="3280238"/>
                  <a:pt x="10874425" y="3295993"/>
                </a:cubicBezTo>
                <a:cubicBezTo>
                  <a:pt x="10869078" y="3297749"/>
                  <a:pt x="10861946" y="3299496"/>
                  <a:pt x="10861918" y="3304845"/>
                </a:cubicBezTo>
                <a:cubicBezTo>
                  <a:pt x="10860044" y="3324446"/>
                  <a:pt x="10851063" y="3340445"/>
                  <a:pt x="10845634" y="3358248"/>
                </a:cubicBezTo>
                <a:cubicBezTo>
                  <a:pt x="10843800" y="3368936"/>
                  <a:pt x="10843766" y="3376067"/>
                  <a:pt x="10852631" y="3383241"/>
                </a:cubicBezTo>
                <a:cubicBezTo>
                  <a:pt x="10859716" y="3390409"/>
                  <a:pt x="10866871" y="3383313"/>
                  <a:pt x="10872231" y="3379773"/>
                </a:cubicBezTo>
                <a:cubicBezTo>
                  <a:pt x="10920428" y="3353269"/>
                  <a:pt x="10968633" y="3324983"/>
                  <a:pt x="11018611" y="3298488"/>
                </a:cubicBezTo>
                <a:cubicBezTo>
                  <a:pt x="11072157" y="3270227"/>
                  <a:pt x="11127447" y="3249108"/>
                  <a:pt x="11187999" y="3244059"/>
                </a:cubicBezTo>
                <a:cubicBezTo>
                  <a:pt x="11195118" y="3244094"/>
                  <a:pt x="11205818" y="3240582"/>
                  <a:pt x="11209353" y="3245947"/>
                </a:cubicBezTo>
                <a:cubicBezTo>
                  <a:pt x="11212877" y="3253096"/>
                  <a:pt x="11207493" y="3261983"/>
                  <a:pt x="11203898" y="3269096"/>
                </a:cubicBezTo>
                <a:cubicBezTo>
                  <a:pt x="11200318" y="3272645"/>
                  <a:pt x="11198522" y="3276201"/>
                  <a:pt x="11194943" y="3279748"/>
                </a:cubicBezTo>
                <a:cubicBezTo>
                  <a:pt x="11189552" y="3290419"/>
                  <a:pt x="11180606" y="3299288"/>
                  <a:pt x="11178763" y="3311759"/>
                </a:cubicBezTo>
                <a:cubicBezTo>
                  <a:pt x="11219699" y="3313743"/>
                  <a:pt x="11256994" y="3331756"/>
                  <a:pt x="11297964" y="3326610"/>
                </a:cubicBezTo>
                <a:cubicBezTo>
                  <a:pt x="11306873" y="3324872"/>
                  <a:pt x="11313968" y="3330255"/>
                  <a:pt x="11305015" y="3340908"/>
                </a:cubicBezTo>
                <a:cubicBezTo>
                  <a:pt x="11299639" y="3348013"/>
                  <a:pt x="11297804" y="3358701"/>
                  <a:pt x="11299542" y="3367622"/>
                </a:cubicBezTo>
                <a:cubicBezTo>
                  <a:pt x="11306485" y="3403313"/>
                  <a:pt x="11295672" y="3430001"/>
                  <a:pt x="11270618" y="3456620"/>
                </a:cubicBezTo>
                <a:cubicBezTo>
                  <a:pt x="11231245" y="3499212"/>
                  <a:pt x="11198962" y="3547187"/>
                  <a:pt x="11154282" y="3582624"/>
                </a:cubicBezTo>
                <a:cubicBezTo>
                  <a:pt x="11122106" y="3609206"/>
                  <a:pt x="11091719" y="3634016"/>
                  <a:pt x="11063088" y="3664181"/>
                </a:cubicBezTo>
                <a:cubicBezTo>
                  <a:pt x="11039831" y="3687242"/>
                  <a:pt x="11013051" y="3703156"/>
                  <a:pt x="10980953" y="3713693"/>
                </a:cubicBezTo>
                <a:lnTo>
                  <a:pt x="10976243" y="3715939"/>
                </a:lnTo>
                <a:lnTo>
                  <a:pt x="10968472" y="3721098"/>
                </a:lnTo>
                <a:lnTo>
                  <a:pt x="10965589" y="3721020"/>
                </a:lnTo>
                <a:lnTo>
                  <a:pt x="10949502" y="3728692"/>
                </a:lnTo>
                <a:cubicBezTo>
                  <a:pt x="10939460" y="3734437"/>
                  <a:pt x="10930081" y="3741076"/>
                  <a:pt x="10922030" y="3749059"/>
                </a:cubicBezTo>
                <a:lnTo>
                  <a:pt x="10890360" y="3768797"/>
                </a:lnTo>
                <a:lnTo>
                  <a:pt x="10943526" y="3752846"/>
                </a:lnTo>
                <a:cubicBezTo>
                  <a:pt x="10962119" y="3745150"/>
                  <a:pt x="10979969" y="3735716"/>
                  <a:pt x="10997819" y="3724792"/>
                </a:cubicBezTo>
                <a:cubicBezTo>
                  <a:pt x="11015669" y="3710888"/>
                  <a:pt x="11037485" y="3702943"/>
                  <a:pt x="11061285" y="3702943"/>
                </a:cubicBezTo>
                <a:cubicBezTo>
                  <a:pt x="11081118" y="3704930"/>
                  <a:pt x="11091035" y="3696985"/>
                  <a:pt x="11093018" y="3677123"/>
                </a:cubicBezTo>
                <a:cubicBezTo>
                  <a:pt x="11095001" y="3665206"/>
                  <a:pt x="11100951" y="3661233"/>
                  <a:pt x="11110868" y="3669178"/>
                </a:cubicBezTo>
                <a:cubicBezTo>
                  <a:pt x="11122768" y="3681095"/>
                  <a:pt x="11134668" y="3679109"/>
                  <a:pt x="11146568" y="3667192"/>
                </a:cubicBezTo>
                <a:cubicBezTo>
                  <a:pt x="11170367" y="3639385"/>
                  <a:pt x="11210034" y="3625482"/>
                  <a:pt x="11217967" y="3583772"/>
                </a:cubicBezTo>
                <a:cubicBezTo>
                  <a:pt x="11219950" y="3583772"/>
                  <a:pt x="11219950" y="3581786"/>
                  <a:pt x="11221934" y="3579799"/>
                </a:cubicBezTo>
                <a:cubicBezTo>
                  <a:pt x="11227884" y="3575827"/>
                  <a:pt x="11231850" y="3571855"/>
                  <a:pt x="11239784" y="3575827"/>
                </a:cubicBezTo>
                <a:cubicBezTo>
                  <a:pt x="11245733" y="3579799"/>
                  <a:pt x="11249700" y="3583772"/>
                  <a:pt x="11249700" y="3591717"/>
                </a:cubicBezTo>
                <a:cubicBezTo>
                  <a:pt x="11249700" y="3601648"/>
                  <a:pt x="11243750" y="3607606"/>
                  <a:pt x="11239784" y="3613565"/>
                </a:cubicBezTo>
                <a:cubicBezTo>
                  <a:pt x="11227884" y="3629454"/>
                  <a:pt x="11214000" y="3645344"/>
                  <a:pt x="11202101" y="3661233"/>
                </a:cubicBezTo>
                <a:cubicBezTo>
                  <a:pt x="11200117" y="3661233"/>
                  <a:pt x="11200117" y="3663220"/>
                  <a:pt x="11200117" y="3665206"/>
                </a:cubicBezTo>
                <a:cubicBezTo>
                  <a:pt x="11198134" y="3665206"/>
                  <a:pt x="11198134" y="3667192"/>
                  <a:pt x="11196151" y="3667192"/>
                </a:cubicBezTo>
                <a:cubicBezTo>
                  <a:pt x="11198134" y="3667192"/>
                  <a:pt x="11200117" y="3667192"/>
                  <a:pt x="11202101" y="3667192"/>
                </a:cubicBezTo>
                <a:cubicBezTo>
                  <a:pt x="11202101" y="3667192"/>
                  <a:pt x="11204084" y="3665206"/>
                  <a:pt x="11206067" y="3665206"/>
                </a:cubicBezTo>
                <a:cubicBezTo>
                  <a:pt x="11223917" y="3657261"/>
                  <a:pt x="11243750" y="3649316"/>
                  <a:pt x="11261600" y="3641371"/>
                </a:cubicBezTo>
                <a:cubicBezTo>
                  <a:pt x="11283416" y="3633427"/>
                  <a:pt x="11305233" y="3625482"/>
                  <a:pt x="11321099" y="3605620"/>
                </a:cubicBezTo>
                <a:cubicBezTo>
                  <a:pt x="11331016" y="3589730"/>
                  <a:pt x="11340933" y="3591717"/>
                  <a:pt x="11352833" y="3605620"/>
                </a:cubicBezTo>
                <a:cubicBezTo>
                  <a:pt x="11362749" y="3619523"/>
                  <a:pt x="11358782" y="3629454"/>
                  <a:pt x="11348866" y="3639385"/>
                </a:cubicBezTo>
                <a:cubicBezTo>
                  <a:pt x="11334983" y="3657261"/>
                  <a:pt x="11321099" y="3675137"/>
                  <a:pt x="11309200" y="3693012"/>
                </a:cubicBezTo>
                <a:cubicBezTo>
                  <a:pt x="11297300" y="3706916"/>
                  <a:pt x="11291350" y="3722805"/>
                  <a:pt x="11291350" y="3740681"/>
                </a:cubicBezTo>
                <a:cubicBezTo>
                  <a:pt x="11307216" y="3736709"/>
                  <a:pt x="11311183" y="3722805"/>
                  <a:pt x="11317133" y="3712874"/>
                </a:cubicBezTo>
                <a:cubicBezTo>
                  <a:pt x="11329033" y="3689040"/>
                  <a:pt x="11348866" y="3673151"/>
                  <a:pt x="11376632" y="3669178"/>
                </a:cubicBezTo>
                <a:cubicBezTo>
                  <a:pt x="11402415" y="3665206"/>
                  <a:pt x="11428199" y="3665206"/>
                  <a:pt x="11451998" y="3655275"/>
                </a:cubicBezTo>
                <a:cubicBezTo>
                  <a:pt x="11485715" y="3641371"/>
                  <a:pt x="11503565" y="3645344"/>
                  <a:pt x="11519431" y="3681095"/>
                </a:cubicBezTo>
                <a:cubicBezTo>
                  <a:pt x="11527364" y="3700957"/>
                  <a:pt x="11543231" y="3698971"/>
                  <a:pt x="11555131" y="3681095"/>
                </a:cubicBezTo>
                <a:cubicBezTo>
                  <a:pt x="11565047" y="3671164"/>
                  <a:pt x="11569014" y="3657261"/>
                  <a:pt x="11584880" y="3651302"/>
                </a:cubicBezTo>
                <a:cubicBezTo>
                  <a:pt x="11602730" y="3694999"/>
                  <a:pt x="11638430" y="3724792"/>
                  <a:pt x="11666196" y="3762529"/>
                </a:cubicBezTo>
                <a:cubicBezTo>
                  <a:pt x="11697929" y="3804239"/>
                  <a:pt x="11713796" y="3847936"/>
                  <a:pt x="11684046" y="3899577"/>
                </a:cubicBezTo>
                <a:cubicBezTo>
                  <a:pt x="11670163" y="3927383"/>
                  <a:pt x="11656280" y="3955190"/>
                  <a:pt x="11640413" y="3981011"/>
                </a:cubicBezTo>
                <a:cubicBezTo>
                  <a:pt x="11628513" y="3998886"/>
                  <a:pt x="11610664" y="4012790"/>
                  <a:pt x="11588847" y="4018748"/>
                </a:cubicBezTo>
                <a:cubicBezTo>
                  <a:pt x="11586864" y="4006831"/>
                  <a:pt x="11588847" y="3998886"/>
                  <a:pt x="11584880" y="3988955"/>
                </a:cubicBezTo>
                <a:cubicBezTo>
                  <a:pt x="11553147" y="4006831"/>
                  <a:pt x="11541248" y="4020734"/>
                  <a:pt x="11531331" y="4052514"/>
                </a:cubicBezTo>
                <a:cubicBezTo>
                  <a:pt x="11523398" y="4070389"/>
                  <a:pt x="11513481" y="4084293"/>
                  <a:pt x="11493648" y="4086279"/>
                </a:cubicBezTo>
                <a:cubicBezTo>
                  <a:pt x="11471831" y="4088265"/>
                  <a:pt x="11451998" y="4098196"/>
                  <a:pt x="11434148" y="4104155"/>
                </a:cubicBezTo>
                <a:cubicBezTo>
                  <a:pt x="11414315" y="4112099"/>
                  <a:pt x="11394482" y="4114086"/>
                  <a:pt x="11376632" y="4110113"/>
                </a:cubicBezTo>
                <a:cubicBezTo>
                  <a:pt x="11342916" y="4102168"/>
                  <a:pt x="11329033" y="4108127"/>
                  <a:pt x="11323083" y="4139906"/>
                </a:cubicBezTo>
                <a:cubicBezTo>
                  <a:pt x="11319116" y="4163740"/>
                  <a:pt x="11307216" y="4175658"/>
                  <a:pt x="11287383" y="4185589"/>
                </a:cubicBezTo>
                <a:cubicBezTo>
                  <a:pt x="11277467" y="4187575"/>
                  <a:pt x="11267550" y="4193533"/>
                  <a:pt x="11257633" y="4199492"/>
                </a:cubicBezTo>
                <a:cubicBezTo>
                  <a:pt x="11204084" y="4225312"/>
                  <a:pt x="11142601" y="4225312"/>
                  <a:pt x="11087068" y="4241202"/>
                </a:cubicBezTo>
                <a:cubicBezTo>
                  <a:pt x="11071202" y="4245174"/>
                  <a:pt x="11055335" y="4247161"/>
                  <a:pt x="11037485" y="4245174"/>
                </a:cubicBezTo>
                <a:cubicBezTo>
                  <a:pt x="10987902" y="4243188"/>
                  <a:pt x="10972036" y="4255105"/>
                  <a:pt x="10956169" y="4302774"/>
                </a:cubicBezTo>
                <a:cubicBezTo>
                  <a:pt x="10950219" y="4322636"/>
                  <a:pt x="10940303" y="4338525"/>
                  <a:pt x="10924436" y="4350443"/>
                </a:cubicBezTo>
                <a:cubicBezTo>
                  <a:pt x="10898653" y="4370305"/>
                  <a:pt x="10886753" y="4404070"/>
                  <a:pt x="10894687" y="4433863"/>
                </a:cubicBezTo>
                <a:cubicBezTo>
                  <a:pt x="10896670" y="4439821"/>
                  <a:pt x="10898653" y="4443794"/>
                  <a:pt x="10904603" y="4443794"/>
                </a:cubicBezTo>
                <a:cubicBezTo>
                  <a:pt x="10910553" y="4445780"/>
                  <a:pt x="10916503" y="4441808"/>
                  <a:pt x="10916503" y="4435849"/>
                </a:cubicBezTo>
                <a:cubicBezTo>
                  <a:pt x="10918486" y="4429890"/>
                  <a:pt x="10918486" y="4425918"/>
                  <a:pt x="10918486" y="4419959"/>
                </a:cubicBezTo>
                <a:cubicBezTo>
                  <a:pt x="10914520" y="4386194"/>
                  <a:pt x="10922453" y="4380236"/>
                  <a:pt x="10954186" y="4378249"/>
                </a:cubicBezTo>
                <a:cubicBezTo>
                  <a:pt x="10981952" y="4376263"/>
                  <a:pt x="11007736" y="4388180"/>
                  <a:pt x="11035502" y="4386194"/>
                </a:cubicBezTo>
                <a:cubicBezTo>
                  <a:pt x="11025585" y="4402084"/>
                  <a:pt x="11017652" y="4417973"/>
                  <a:pt x="11007736" y="4433863"/>
                </a:cubicBezTo>
                <a:cubicBezTo>
                  <a:pt x="11005752" y="4439821"/>
                  <a:pt x="11001786" y="4447766"/>
                  <a:pt x="11007736" y="4451739"/>
                </a:cubicBezTo>
                <a:cubicBezTo>
                  <a:pt x="11013686" y="4455711"/>
                  <a:pt x="11021619" y="4449752"/>
                  <a:pt x="11025585" y="4445780"/>
                </a:cubicBezTo>
                <a:cubicBezTo>
                  <a:pt x="11031535" y="4437835"/>
                  <a:pt x="11037485" y="4429890"/>
                  <a:pt x="11047402" y="4425918"/>
                </a:cubicBezTo>
                <a:cubicBezTo>
                  <a:pt x="11065252" y="4415987"/>
                  <a:pt x="11073185" y="4419959"/>
                  <a:pt x="11075168" y="4439821"/>
                </a:cubicBezTo>
                <a:cubicBezTo>
                  <a:pt x="11077152" y="4465642"/>
                  <a:pt x="11083102" y="4469614"/>
                  <a:pt x="11108885" y="4467628"/>
                </a:cubicBezTo>
                <a:cubicBezTo>
                  <a:pt x="11124751" y="4465642"/>
                  <a:pt x="11130701" y="4471600"/>
                  <a:pt x="11126735" y="4487490"/>
                </a:cubicBezTo>
                <a:cubicBezTo>
                  <a:pt x="11124751" y="4493449"/>
                  <a:pt x="11122768" y="4497421"/>
                  <a:pt x="11120785" y="4501393"/>
                </a:cubicBezTo>
                <a:cubicBezTo>
                  <a:pt x="11116818" y="4515297"/>
                  <a:pt x="11120785" y="4525228"/>
                  <a:pt x="11136651" y="4527214"/>
                </a:cubicBezTo>
                <a:cubicBezTo>
                  <a:pt x="11174334" y="4527214"/>
                  <a:pt x="11204084" y="4549062"/>
                  <a:pt x="11237800" y="4560979"/>
                </a:cubicBezTo>
                <a:cubicBezTo>
                  <a:pt x="11245733" y="4564952"/>
                  <a:pt x="11251683" y="4570910"/>
                  <a:pt x="11257633" y="4578855"/>
                </a:cubicBezTo>
                <a:cubicBezTo>
                  <a:pt x="11275483" y="4598717"/>
                  <a:pt x="11273500" y="4618579"/>
                  <a:pt x="11249700" y="4630496"/>
                </a:cubicBezTo>
                <a:cubicBezTo>
                  <a:pt x="11229867" y="4642413"/>
                  <a:pt x="11210034" y="4652344"/>
                  <a:pt x="11188217" y="4660289"/>
                </a:cubicBezTo>
                <a:cubicBezTo>
                  <a:pt x="11118801" y="4688096"/>
                  <a:pt x="11049385" y="4719875"/>
                  <a:pt x="10983936" y="4757612"/>
                </a:cubicBezTo>
                <a:cubicBezTo>
                  <a:pt x="10968069" y="4765557"/>
                  <a:pt x="10950219" y="4773502"/>
                  <a:pt x="10938320" y="4787405"/>
                </a:cubicBezTo>
                <a:cubicBezTo>
                  <a:pt x="10892703" y="4839046"/>
                  <a:pt x="10835187" y="4870825"/>
                  <a:pt x="10769738" y="4888701"/>
                </a:cubicBezTo>
                <a:cubicBezTo>
                  <a:pt x="10763788" y="4890687"/>
                  <a:pt x="10755854" y="4892674"/>
                  <a:pt x="10755854" y="4898632"/>
                </a:cubicBezTo>
                <a:cubicBezTo>
                  <a:pt x="10753871" y="4920480"/>
                  <a:pt x="10743955" y="4938356"/>
                  <a:pt x="10738005" y="4958218"/>
                </a:cubicBezTo>
                <a:cubicBezTo>
                  <a:pt x="10736021" y="4970135"/>
                  <a:pt x="10736021" y="4978080"/>
                  <a:pt x="10745938" y="4986025"/>
                </a:cubicBezTo>
                <a:cubicBezTo>
                  <a:pt x="10753871" y="4993969"/>
                  <a:pt x="10761804" y="4986025"/>
                  <a:pt x="10767754" y="4982052"/>
                </a:cubicBezTo>
                <a:cubicBezTo>
                  <a:pt x="10821304" y="4952259"/>
                  <a:pt x="10874853" y="4920480"/>
                  <a:pt x="10930386" y="4890687"/>
                </a:cubicBezTo>
                <a:cubicBezTo>
                  <a:pt x="10989886" y="4858908"/>
                  <a:pt x="11051369" y="4835074"/>
                  <a:pt x="11118801" y="4829115"/>
                </a:cubicBezTo>
                <a:cubicBezTo>
                  <a:pt x="11126735" y="4829115"/>
                  <a:pt x="11138634" y="4825143"/>
                  <a:pt x="11142601" y="4831101"/>
                </a:cubicBezTo>
                <a:cubicBezTo>
                  <a:pt x="11146568" y="4839046"/>
                  <a:pt x="11140618" y="4848977"/>
                  <a:pt x="11136651" y="4856922"/>
                </a:cubicBezTo>
                <a:cubicBezTo>
                  <a:pt x="11132684" y="4860894"/>
                  <a:pt x="11130701" y="4864867"/>
                  <a:pt x="11126735" y="4868839"/>
                </a:cubicBezTo>
                <a:cubicBezTo>
                  <a:pt x="11120785" y="4880756"/>
                  <a:pt x="11110868" y="4890687"/>
                  <a:pt x="11108885" y="4904591"/>
                </a:cubicBezTo>
                <a:cubicBezTo>
                  <a:pt x="11154501" y="4906577"/>
                  <a:pt x="11196151" y="4926439"/>
                  <a:pt x="11241767" y="4920480"/>
                </a:cubicBezTo>
                <a:cubicBezTo>
                  <a:pt x="11251683" y="4918494"/>
                  <a:pt x="11259617" y="4924453"/>
                  <a:pt x="11249700" y="4936370"/>
                </a:cubicBezTo>
                <a:cubicBezTo>
                  <a:pt x="11243750" y="4944315"/>
                  <a:pt x="11241767" y="4956232"/>
                  <a:pt x="11243750" y="4966163"/>
                </a:cubicBezTo>
                <a:cubicBezTo>
                  <a:pt x="11251683" y="5005887"/>
                  <a:pt x="11239784" y="5035679"/>
                  <a:pt x="11212017" y="5065472"/>
                </a:cubicBezTo>
                <a:cubicBezTo>
                  <a:pt x="11168384" y="5113141"/>
                  <a:pt x="11132684" y="5166768"/>
                  <a:pt x="11083102" y="5206492"/>
                </a:cubicBezTo>
                <a:cubicBezTo>
                  <a:pt x="11047402" y="5236285"/>
                  <a:pt x="11013686" y="5264092"/>
                  <a:pt x="10981952" y="5297857"/>
                </a:cubicBezTo>
                <a:cubicBezTo>
                  <a:pt x="10956169" y="5323678"/>
                  <a:pt x="10926420" y="5341553"/>
                  <a:pt x="10890720" y="5353470"/>
                </a:cubicBezTo>
                <a:cubicBezTo>
                  <a:pt x="10866920" y="5363401"/>
                  <a:pt x="10843120" y="5375319"/>
                  <a:pt x="10825271" y="5393194"/>
                </a:cubicBezTo>
                <a:cubicBezTo>
                  <a:pt x="10783621" y="5430932"/>
                  <a:pt x="10738005" y="5448808"/>
                  <a:pt x="10682472" y="5446822"/>
                </a:cubicBezTo>
                <a:cubicBezTo>
                  <a:pt x="10638839" y="5446822"/>
                  <a:pt x="10603139" y="5462711"/>
                  <a:pt x="10577356" y="5500449"/>
                </a:cubicBezTo>
                <a:cubicBezTo>
                  <a:pt x="10561490" y="5524283"/>
                  <a:pt x="10543640" y="5548117"/>
                  <a:pt x="10525790" y="5573938"/>
                </a:cubicBezTo>
                <a:cubicBezTo>
                  <a:pt x="10501990" y="5605717"/>
                  <a:pt x="10478190" y="5637496"/>
                  <a:pt x="10444474" y="5661330"/>
                </a:cubicBezTo>
                <a:cubicBezTo>
                  <a:pt x="10436541" y="5665303"/>
                  <a:pt x="10432574" y="5665303"/>
                  <a:pt x="10426624" y="5659344"/>
                </a:cubicBezTo>
                <a:cubicBezTo>
                  <a:pt x="10410758" y="5645441"/>
                  <a:pt x="10394891" y="5635510"/>
                  <a:pt x="10377041" y="5627565"/>
                </a:cubicBezTo>
                <a:cubicBezTo>
                  <a:pt x="10345308" y="5617634"/>
                  <a:pt x="10321508" y="5625579"/>
                  <a:pt x="10301675" y="5651399"/>
                </a:cubicBezTo>
                <a:cubicBezTo>
                  <a:pt x="10293742" y="5665303"/>
                  <a:pt x="10287792" y="5679206"/>
                  <a:pt x="10281842" y="5693110"/>
                </a:cubicBezTo>
                <a:cubicBezTo>
                  <a:pt x="10265976" y="5726875"/>
                  <a:pt x="10252092" y="5732833"/>
                  <a:pt x="10220359" y="5712971"/>
                </a:cubicBezTo>
                <a:cubicBezTo>
                  <a:pt x="10220359" y="5712971"/>
                  <a:pt x="10218376" y="5714958"/>
                  <a:pt x="10216393" y="5714958"/>
                </a:cubicBezTo>
                <a:cubicBezTo>
                  <a:pt x="10214409" y="5720916"/>
                  <a:pt x="10212426" y="5724889"/>
                  <a:pt x="10210443" y="5730847"/>
                </a:cubicBezTo>
                <a:cubicBezTo>
                  <a:pt x="10200526" y="5758654"/>
                  <a:pt x="10192593" y="5764612"/>
                  <a:pt x="10168793" y="5750709"/>
                </a:cubicBezTo>
                <a:cubicBezTo>
                  <a:pt x="10125160" y="5726875"/>
                  <a:pt x="10079544" y="5730847"/>
                  <a:pt x="10033928" y="5742764"/>
                </a:cubicBezTo>
                <a:cubicBezTo>
                  <a:pt x="9984345" y="5758654"/>
                  <a:pt x="9942695" y="5780502"/>
                  <a:pt x="9922862" y="5832143"/>
                </a:cubicBezTo>
                <a:cubicBezTo>
                  <a:pt x="9916912" y="5848033"/>
                  <a:pt x="9906995" y="5863922"/>
                  <a:pt x="9895095" y="5877826"/>
                </a:cubicBezTo>
                <a:cubicBezTo>
                  <a:pt x="9873279" y="5905632"/>
                  <a:pt x="9843529" y="5913577"/>
                  <a:pt x="9809813" y="5905632"/>
                </a:cubicBezTo>
                <a:cubicBezTo>
                  <a:pt x="9791963" y="5901660"/>
                  <a:pt x="9778080" y="5903646"/>
                  <a:pt x="9764197" y="5913577"/>
                </a:cubicBezTo>
                <a:cubicBezTo>
                  <a:pt x="9742380" y="5929467"/>
                  <a:pt x="9720564" y="5943370"/>
                  <a:pt x="9698747" y="5953301"/>
                </a:cubicBezTo>
                <a:cubicBezTo>
                  <a:pt x="9631314" y="5981108"/>
                  <a:pt x="9567848" y="6016859"/>
                  <a:pt x="9510332" y="6062542"/>
                </a:cubicBezTo>
                <a:cubicBezTo>
                  <a:pt x="9488516" y="6080417"/>
                  <a:pt x="9462733" y="6092334"/>
                  <a:pt x="9432983" y="6092334"/>
                </a:cubicBezTo>
                <a:cubicBezTo>
                  <a:pt x="9383400" y="6094321"/>
                  <a:pt x="9343734" y="6118155"/>
                  <a:pt x="9308034" y="6149934"/>
                </a:cubicBezTo>
                <a:cubicBezTo>
                  <a:pt x="9294151" y="6161851"/>
                  <a:pt x="9278284" y="6171782"/>
                  <a:pt x="9258451" y="6171782"/>
                </a:cubicBezTo>
                <a:cubicBezTo>
                  <a:pt x="9250518" y="6171782"/>
                  <a:pt x="9244568" y="6173768"/>
                  <a:pt x="9238618" y="6179727"/>
                </a:cubicBezTo>
                <a:cubicBezTo>
                  <a:pt x="9198952" y="6217465"/>
                  <a:pt x="9147386" y="6237327"/>
                  <a:pt x="9093836" y="6247258"/>
                </a:cubicBezTo>
                <a:cubicBezTo>
                  <a:pt x="9077970" y="6251230"/>
                  <a:pt x="9064086" y="6251230"/>
                  <a:pt x="9056153" y="6237327"/>
                </a:cubicBezTo>
                <a:cubicBezTo>
                  <a:pt x="9044253" y="6219451"/>
                  <a:pt x="9064086" y="6217465"/>
                  <a:pt x="9070036" y="6209520"/>
                </a:cubicBezTo>
                <a:cubicBezTo>
                  <a:pt x="9075986" y="6197603"/>
                  <a:pt x="9087886" y="6193630"/>
                  <a:pt x="9101769" y="6199589"/>
                </a:cubicBezTo>
                <a:cubicBezTo>
                  <a:pt x="9127552" y="6211506"/>
                  <a:pt x="9127552" y="6211506"/>
                  <a:pt x="9141436" y="6187672"/>
                </a:cubicBezTo>
                <a:cubicBezTo>
                  <a:pt x="9145402" y="6179727"/>
                  <a:pt x="9151352" y="6171782"/>
                  <a:pt x="9157302" y="6163837"/>
                </a:cubicBezTo>
                <a:cubicBezTo>
                  <a:pt x="9159286" y="6159865"/>
                  <a:pt x="9161268" y="6153906"/>
                  <a:pt x="9157302" y="6149934"/>
                </a:cubicBezTo>
                <a:cubicBezTo>
                  <a:pt x="9153336" y="6145962"/>
                  <a:pt x="9149368" y="6141989"/>
                  <a:pt x="9143419" y="6145962"/>
                </a:cubicBezTo>
                <a:cubicBezTo>
                  <a:pt x="9129536" y="6151920"/>
                  <a:pt x="9115652" y="6143975"/>
                  <a:pt x="9103752" y="6141989"/>
                </a:cubicBezTo>
                <a:cubicBezTo>
                  <a:pt x="9091852" y="6140003"/>
                  <a:pt x="9077970" y="6138017"/>
                  <a:pt x="9068053" y="6143975"/>
                </a:cubicBezTo>
                <a:cubicBezTo>
                  <a:pt x="9012520" y="6179727"/>
                  <a:pt x="8949054" y="6189658"/>
                  <a:pt x="8885588" y="6193630"/>
                </a:cubicBezTo>
                <a:cubicBezTo>
                  <a:pt x="8865754" y="6195617"/>
                  <a:pt x="8851872" y="6199589"/>
                  <a:pt x="8841955" y="6217465"/>
                </a:cubicBezTo>
                <a:cubicBezTo>
                  <a:pt x="8836005" y="6231368"/>
                  <a:pt x="8828072" y="6231368"/>
                  <a:pt x="8818155" y="6219451"/>
                </a:cubicBezTo>
                <a:cubicBezTo>
                  <a:pt x="8812205" y="6209520"/>
                  <a:pt x="8804272" y="6201575"/>
                  <a:pt x="8790388" y="6207534"/>
                </a:cubicBezTo>
                <a:cubicBezTo>
                  <a:pt x="8774522" y="6215478"/>
                  <a:pt x="8760639" y="6225409"/>
                  <a:pt x="8752706" y="6239313"/>
                </a:cubicBezTo>
                <a:cubicBezTo>
                  <a:pt x="8746756" y="6251230"/>
                  <a:pt x="8738822" y="6255202"/>
                  <a:pt x="8724939" y="6255202"/>
                </a:cubicBezTo>
                <a:cubicBezTo>
                  <a:pt x="8718989" y="6255202"/>
                  <a:pt x="8713040" y="6255202"/>
                  <a:pt x="8707090" y="6257189"/>
                </a:cubicBezTo>
                <a:cubicBezTo>
                  <a:pt x="8669406" y="6267119"/>
                  <a:pt x="8631724" y="6277050"/>
                  <a:pt x="8592057" y="6284995"/>
                </a:cubicBezTo>
                <a:cubicBezTo>
                  <a:pt x="8576190" y="6286981"/>
                  <a:pt x="8562308" y="6290954"/>
                  <a:pt x="8552390" y="6304857"/>
                </a:cubicBezTo>
                <a:cubicBezTo>
                  <a:pt x="8544458" y="6312802"/>
                  <a:pt x="8536524" y="6316774"/>
                  <a:pt x="8526608" y="6308830"/>
                </a:cubicBezTo>
                <a:cubicBezTo>
                  <a:pt x="8500824" y="6288968"/>
                  <a:pt x="8475042" y="6292940"/>
                  <a:pt x="8445292" y="6298899"/>
                </a:cubicBezTo>
                <a:cubicBezTo>
                  <a:pt x="8369926" y="6316774"/>
                  <a:pt x="8296543" y="6324719"/>
                  <a:pt x="8221177" y="6302871"/>
                </a:cubicBezTo>
                <a:cubicBezTo>
                  <a:pt x="8193410" y="6294926"/>
                  <a:pt x="8165644" y="6292940"/>
                  <a:pt x="8137878" y="6298899"/>
                </a:cubicBezTo>
                <a:cubicBezTo>
                  <a:pt x="8092262" y="6306843"/>
                  <a:pt x="8046645" y="6312802"/>
                  <a:pt x="8001029" y="6314788"/>
                </a:cubicBezTo>
                <a:cubicBezTo>
                  <a:pt x="7939546" y="6316774"/>
                  <a:pt x="7878064" y="6314788"/>
                  <a:pt x="7816581" y="6334650"/>
                </a:cubicBezTo>
                <a:cubicBezTo>
                  <a:pt x="7766998" y="6352526"/>
                  <a:pt x="7715432" y="6358484"/>
                  <a:pt x="7661882" y="6362457"/>
                </a:cubicBezTo>
                <a:cubicBezTo>
                  <a:pt x="7612299" y="6364443"/>
                  <a:pt x="7562716" y="6364443"/>
                  <a:pt x="7513134" y="6378346"/>
                </a:cubicBezTo>
                <a:cubicBezTo>
                  <a:pt x="7477434" y="6388277"/>
                  <a:pt x="7441734" y="6392250"/>
                  <a:pt x="7406034" y="6396222"/>
                </a:cubicBezTo>
                <a:cubicBezTo>
                  <a:pt x="7257286" y="6406153"/>
                  <a:pt x="7110520" y="6426015"/>
                  <a:pt x="6965738" y="6441905"/>
                </a:cubicBezTo>
                <a:cubicBezTo>
                  <a:pt x="6805090" y="6461766"/>
                  <a:pt x="6646425" y="6483615"/>
                  <a:pt x="6485776" y="6499504"/>
                </a:cubicBezTo>
                <a:cubicBezTo>
                  <a:pt x="6333061" y="6515394"/>
                  <a:pt x="6180345" y="6525325"/>
                  <a:pt x="6027630" y="6525325"/>
                </a:cubicBezTo>
                <a:cubicBezTo>
                  <a:pt x="5910615" y="6525325"/>
                  <a:pt x="5793599" y="6531283"/>
                  <a:pt x="5676584" y="6541214"/>
                </a:cubicBezTo>
                <a:cubicBezTo>
                  <a:pt x="5587334" y="6549159"/>
                  <a:pt x="5498086" y="6557104"/>
                  <a:pt x="5408836" y="6561076"/>
                </a:cubicBezTo>
                <a:cubicBezTo>
                  <a:pt x="5345369" y="6563062"/>
                  <a:pt x="5281903" y="6565049"/>
                  <a:pt x="5216454" y="6569021"/>
                </a:cubicBezTo>
                <a:cubicBezTo>
                  <a:pt x="5176788" y="6569021"/>
                  <a:pt x="5135138" y="6569021"/>
                  <a:pt x="5095471" y="6571007"/>
                </a:cubicBezTo>
                <a:cubicBezTo>
                  <a:pt x="5081589" y="6571007"/>
                  <a:pt x="5069689" y="6571007"/>
                  <a:pt x="5057788" y="6571007"/>
                </a:cubicBezTo>
                <a:cubicBezTo>
                  <a:pt x="5053822" y="6571007"/>
                  <a:pt x="5051839" y="6569021"/>
                  <a:pt x="5049855" y="6569021"/>
                </a:cubicBezTo>
                <a:cubicBezTo>
                  <a:pt x="4861440" y="6559090"/>
                  <a:pt x="4673025" y="6569021"/>
                  <a:pt x="4484610" y="6553131"/>
                </a:cubicBezTo>
                <a:cubicBezTo>
                  <a:pt x="4435027" y="6549159"/>
                  <a:pt x="4385444" y="6549159"/>
                  <a:pt x="4335862" y="6543200"/>
                </a:cubicBezTo>
                <a:cubicBezTo>
                  <a:pt x="4226779" y="6531283"/>
                  <a:pt x="4119680" y="6523338"/>
                  <a:pt x="4010598" y="6517380"/>
                </a:cubicBezTo>
                <a:cubicBezTo>
                  <a:pt x="3925315" y="6513408"/>
                  <a:pt x="3840033" y="6509435"/>
                  <a:pt x="3754750" y="6493546"/>
                </a:cubicBezTo>
                <a:cubicBezTo>
                  <a:pt x="3675418" y="6477656"/>
                  <a:pt x="3596085" y="6465739"/>
                  <a:pt x="3516752" y="6469711"/>
                </a:cubicBezTo>
                <a:cubicBezTo>
                  <a:pt x="3508819" y="6469711"/>
                  <a:pt x="3502869" y="6469711"/>
                  <a:pt x="3496919" y="6463753"/>
                </a:cubicBezTo>
                <a:cubicBezTo>
                  <a:pt x="3461220" y="6431974"/>
                  <a:pt x="3419570" y="6428001"/>
                  <a:pt x="3373953" y="6429987"/>
                </a:cubicBezTo>
                <a:cubicBezTo>
                  <a:pt x="3330321" y="6431974"/>
                  <a:pt x="3286688" y="6431974"/>
                  <a:pt x="3243055" y="6424029"/>
                </a:cubicBezTo>
                <a:cubicBezTo>
                  <a:pt x="3169672" y="6410125"/>
                  <a:pt x="3098273" y="6392250"/>
                  <a:pt x="3022907" y="6390263"/>
                </a:cubicBezTo>
                <a:cubicBezTo>
                  <a:pt x="2989190" y="6390263"/>
                  <a:pt x="2959441" y="6378346"/>
                  <a:pt x="2935641" y="6354512"/>
                </a:cubicBezTo>
                <a:cubicBezTo>
                  <a:pt x="2927708" y="6346567"/>
                  <a:pt x="2921758" y="6346567"/>
                  <a:pt x="2913824" y="6352526"/>
                </a:cubicBezTo>
                <a:cubicBezTo>
                  <a:pt x="2895975" y="6362457"/>
                  <a:pt x="2878125" y="6368415"/>
                  <a:pt x="2862258" y="6352526"/>
                </a:cubicBezTo>
                <a:cubicBezTo>
                  <a:pt x="2840442" y="6334650"/>
                  <a:pt x="2816642" y="6330678"/>
                  <a:pt x="2788875" y="6332664"/>
                </a:cubicBezTo>
                <a:cubicBezTo>
                  <a:pt x="2747226" y="6334650"/>
                  <a:pt x="2709543" y="6324719"/>
                  <a:pt x="2675826" y="6298899"/>
                </a:cubicBezTo>
                <a:cubicBezTo>
                  <a:pt x="2655993" y="6283009"/>
                  <a:pt x="2628227" y="6275064"/>
                  <a:pt x="2608394" y="6286981"/>
                </a:cubicBezTo>
                <a:cubicBezTo>
                  <a:pt x="2572694" y="6308830"/>
                  <a:pt x="2542944" y="6300885"/>
                  <a:pt x="2511211" y="6283009"/>
                </a:cubicBezTo>
                <a:cubicBezTo>
                  <a:pt x="2495345" y="6275064"/>
                  <a:pt x="2477495" y="6267119"/>
                  <a:pt x="2457662" y="6271092"/>
                </a:cubicBezTo>
                <a:cubicBezTo>
                  <a:pt x="2447745" y="6275064"/>
                  <a:pt x="2443779" y="6269106"/>
                  <a:pt x="2443779" y="6261161"/>
                </a:cubicBezTo>
                <a:cubicBezTo>
                  <a:pt x="2443779" y="6255202"/>
                  <a:pt x="2443779" y="6251230"/>
                  <a:pt x="2443779" y="6247258"/>
                </a:cubicBezTo>
                <a:cubicBezTo>
                  <a:pt x="2445762" y="6225409"/>
                  <a:pt x="2443779" y="6225409"/>
                  <a:pt x="2425929" y="6235340"/>
                </a:cubicBezTo>
                <a:cubicBezTo>
                  <a:pt x="2406096" y="6245271"/>
                  <a:pt x="2384279" y="6253216"/>
                  <a:pt x="2364446" y="6259175"/>
                </a:cubicBezTo>
                <a:cubicBezTo>
                  <a:pt x="2356513" y="6261161"/>
                  <a:pt x="2348579" y="6263147"/>
                  <a:pt x="2342629" y="6257189"/>
                </a:cubicBezTo>
                <a:cubicBezTo>
                  <a:pt x="2336679" y="6251230"/>
                  <a:pt x="2340646" y="6243285"/>
                  <a:pt x="2344613" y="6237327"/>
                </a:cubicBezTo>
                <a:cubicBezTo>
                  <a:pt x="2354529" y="6221437"/>
                  <a:pt x="2348579" y="6213492"/>
                  <a:pt x="2332713" y="6211506"/>
                </a:cubicBezTo>
                <a:cubicBezTo>
                  <a:pt x="2326763" y="6209520"/>
                  <a:pt x="2320813" y="6205547"/>
                  <a:pt x="2314863" y="6205547"/>
                </a:cubicBezTo>
                <a:cubicBezTo>
                  <a:pt x="2300980" y="6205547"/>
                  <a:pt x="2298996" y="6199589"/>
                  <a:pt x="2306930" y="6187672"/>
                </a:cubicBezTo>
                <a:cubicBezTo>
                  <a:pt x="2310896" y="6183699"/>
                  <a:pt x="2314863" y="6177741"/>
                  <a:pt x="2308913" y="6173768"/>
                </a:cubicBezTo>
                <a:cubicBezTo>
                  <a:pt x="2304946" y="6167810"/>
                  <a:pt x="2298996" y="6169796"/>
                  <a:pt x="2293046" y="6171782"/>
                </a:cubicBezTo>
                <a:cubicBezTo>
                  <a:pt x="2277180" y="6179727"/>
                  <a:pt x="2261313" y="6175755"/>
                  <a:pt x="2243464" y="6171782"/>
                </a:cubicBezTo>
                <a:cubicBezTo>
                  <a:pt x="2189914" y="6155893"/>
                  <a:pt x="2142315" y="6169796"/>
                  <a:pt x="2096698" y="6197603"/>
                </a:cubicBezTo>
                <a:cubicBezTo>
                  <a:pt x="2088765" y="6201575"/>
                  <a:pt x="2084798" y="6211506"/>
                  <a:pt x="2074882" y="6213492"/>
                </a:cubicBezTo>
                <a:cubicBezTo>
                  <a:pt x="2076865" y="6203561"/>
                  <a:pt x="2078848" y="6195617"/>
                  <a:pt x="2080832" y="6185686"/>
                </a:cubicBezTo>
                <a:cubicBezTo>
                  <a:pt x="2084798" y="6165824"/>
                  <a:pt x="2076865" y="6153906"/>
                  <a:pt x="2059015" y="6149934"/>
                </a:cubicBezTo>
                <a:cubicBezTo>
                  <a:pt x="1999516" y="6136031"/>
                  <a:pt x="1940016" y="6122127"/>
                  <a:pt x="1880517" y="6108224"/>
                </a:cubicBezTo>
                <a:cubicBezTo>
                  <a:pt x="1858700" y="6104252"/>
                  <a:pt x="1836884" y="6106238"/>
                  <a:pt x="1815067" y="6098293"/>
                </a:cubicBezTo>
                <a:cubicBezTo>
                  <a:pt x="1801184" y="6092334"/>
                  <a:pt x="1793251" y="6086376"/>
                  <a:pt x="1797218" y="6068500"/>
                </a:cubicBezTo>
                <a:cubicBezTo>
                  <a:pt x="1799201" y="6046652"/>
                  <a:pt x="1783334" y="6034735"/>
                  <a:pt x="1763501" y="6044666"/>
                </a:cubicBezTo>
                <a:cubicBezTo>
                  <a:pt x="1747635" y="6052611"/>
                  <a:pt x="1735735" y="6050624"/>
                  <a:pt x="1721851" y="6042680"/>
                </a:cubicBezTo>
                <a:cubicBezTo>
                  <a:pt x="1713918" y="6034735"/>
                  <a:pt x="1705985" y="6034735"/>
                  <a:pt x="1696069" y="6042680"/>
                </a:cubicBezTo>
                <a:cubicBezTo>
                  <a:pt x="1686152" y="6052611"/>
                  <a:pt x="1674252" y="6054597"/>
                  <a:pt x="1662352" y="6048638"/>
                </a:cubicBezTo>
                <a:cubicBezTo>
                  <a:pt x="1654419" y="6046652"/>
                  <a:pt x="1644502" y="6040693"/>
                  <a:pt x="1636569" y="6040693"/>
                </a:cubicBezTo>
                <a:cubicBezTo>
                  <a:pt x="1624669" y="6040693"/>
                  <a:pt x="1620703" y="6034735"/>
                  <a:pt x="1618719" y="6024804"/>
                </a:cubicBezTo>
                <a:cubicBezTo>
                  <a:pt x="1612769" y="6004942"/>
                  <a:pt x="1608802" y="6002956"/>
                  <a:pt x="1588969" y="6014873"/>
                </a:cubicBezTo>
                <a:cubicBezTo>
                  <a:pt x="1577069" y="6022818"/>
                  <a:pt x="1565170" y="6032749"/>
                  <a:pt x="1551286" y="6036721"/>
                </a:cubicBezTo>
                <a:cubicBezTo>
                  <a:pt x="1551286" y="6034735"/>
                  <a:pt x="1549303" y="6034735"/>
                  <a:pt x="1549303" y="6032749"/>
                </a:cubicBezTo>
                <a:cubicBezTo>
                  <a:pt x="1567153" y="6006928"/>
                  <a:pt x="1567153" y="6006928"/>
                  <a:pt x="1551286" y="5979121"/>
                </a:cubicBezTo>
                <a:cubicBezTo>
                  <a:pt x="1549303" y="5975149"/>
                  <a:pt x="1547320" y="5971177"/>
                  <a:pt x="1545337" y="5969190"/>
                </a:cubicBezTo>
                <a:cubicBezTo>
                  <a:pt x="1529470" y="5935425"/>
                  <a:pt x="1505670" y="5929467"/>
                  <a:pt x="1471954" y="5945356"/>
                </a:cubicBezTo>
                <a:cubicBezTo>
                  <a:pt x="1454104" y="5955287"/>
                  <a:pt x="1442204" y="5949328"/>
                  <a:pt x="1440221" y="5929467"/>
                </a:cubicBezTo>
                <a:cubicBezTo>
                  <a:pt x="1438237" y="5919536"/>
                  <a:pt x="1438237" y="5909605"/>
                  <a:pt x="1440221" y="5899674"/>
                </a:cubicBezTo>
                <a:cubicBezTo>
                  <a:pt x="1446171" y="5871867"/>
                  <a:pt x="1471954" y="5863922"/>
                  <a:pt x="1491787" y="5881798"/>
                </a:cubicBezTo>
                <a:cubicBezTo>
                  <a:pt x="1507653" y="5895701"/>
                  <a:pt x="1523520" y="5901660"/>
                  <a:pt x="1541370" y="5905632"/>
                </a:cubicBezTo>
                <a:cubicBezTo>
                  <a:pt x="1559220" y="5907618"/>
                  <a:pt x="1575086" y="5913577"/>
                  <a:pt x="1586986" y="5927480"/>
                </a:cubicBezTo>
                <a:cubicBezTo>
                  <a:pt x="1604836" y="5951315"/>
                  <a:pt x="1614752" y="5953301"/>
                  <a:pt x="1636569" y="5933439"/>
                </a:cubicBezTo>
                <a:cubicBezTo>
                  <a:pt x="1652436" y="5921522"/>
                  <a:pt x="1666319" y="5917549"/>
                  <a:pt x="1686152" y="5921522"/>
                </a:cubicBezTo>
                <a:cubicBezTo>
                  <a:pt x="1721851" y="5927480"/>
                  <a:pt x="1755568" y="5943370"/>
                  <a:pt x="1789284" y="5951315"/>
                </a:cubicBezTo>
                <a:cubicBezTo>
                  <a:pt x="1819034" y="5959259"/>
                  <a:pt x="1848784" y="5959259"/>
                  <a:pt x="1874567" y="5941384"/>
                </a:cubicBezTo>
                <a:cubicBezTo>
                  <a:pt x="1888450" y="5929467"/>
                  <a:pt x="1896383" y="5933439"/>
                  <a:pt x="1908283" y="5945356"/>
                </a:cubicBezTo>
                <a:cubicBezTo>
                  <a:pt x="1963816" y="6000970"/>
                  <a:pt x="2027282" y="6028776"/>
                  <a:pt x="2104632" y="5995011"/>
                </a:cubicBezTo>
                <a:cubicBezTo>
                  <a:pt x="2116531" y="5989052"/>
                  <a:pt x="2126448" y="5993025"/>
                  <a:pt x="2136365" y="5996997"/>
                </a:cubicBezTo>
                <a:cubicBezTo>
                  <a:pt x="2142315" y="6000970"/>
                  <a:pt x="2150248" y="6008914"/>
                  <a:pt x="2158181" y="6002956"/>
                </a:cubicBezTo>
                <a:cubicBezTo>
                  <a:pt x="2166114" y="5995011"/>
                  <a:pt x="2160164" y="5987066"/>
                  <a:pt x="2158181" y="5979121"/>
                </a:cubicBezTo>
                <a:cubicBezTo>
                  <a:pt x="2152231" y="5967204"/>
                  <a:pt x="2158181" y="5963232"/>
                  <a:pt x="2170081" y="5963232"/>
                </a:cubicBezTo>
                <a:cubicBezTo>
                  <a:pt x="2181981" y="5963232"/>
                  <a:pt x="2193881" y="5967204"/>
                  <a:pt x="2205781" y="5969190"/>
                </a:cubicBezTo>
                <a:cubicBezTo>
                  <a:pt x="2231564" y="5977135"/>
                  <a:pt x="2253380" y="5987066"/>
                  <a:pt x="2281147" y="5981108"/>
                </a:cubicBezTo>
                <a:cubicBezTo>
                  <a:pt x="2287097" y="5981108"/>
                  <a:pt x="2287097" y="5985080"/>
                  <a:pt x="2289080" y="5989052"/>
                </a:cubicBezTo>
                <a:cubicBezTo>
                  <a:pt x="2295030" y="6006928"/>
                  <a:pt x="2308913" y="6010900"/>
                  <a:pt x="2324780" y="6010900"/>
                </a:cubicBezTo>
                <a:cubicBezTo>
                  <a:pt x="2384279" y="6012887"/>
                  <a:pt x="2443779" y="6018845"/>
                  <a:pt x="2501295" y="6038707"/>
                </a:cubicBezTo>
                <a:cubicBezTo>
                  <a:pt x="2505261" y="6040693"/>
                  <a:pt x="2511211" y="6040693"/>
                  <a:pt x="2517161" y="6038707"/>
                </a:cubicBezTo>
                <a:cubicBezTo>
                  <a:pt x="2535011" y="6028776"/>
                  <a:pt x="2546911" y="6034735"/>
                  <a:pt x="2556828" y="6054597"/>
                </a:cubicBezTo>
                <a:cubicBezTo>
                  <a:pt x="2566744" y="6074459"/>
                  <a:pt x="2578644" y="6076445"/>
                  <a:pt x="2596494" y="6060555"/>
                </a:cubicBezTo>
                <a:cubicBezTo>
                  <a:pt x="2604427" y="6054597"/>
                  <a:pt x="2610377" y="6048638"/>
                  <a:pt x="2618310" y="6040693"/>
                </a:cubicBezTo>
                <a:cubicBezTo>
                  <a:pt x="2626244" y="6052611"/>
                  <a:pt x="2634177" y="6064528"/>
                  <a:pt x="2648060" y="6064528"/>
                </a:cubicBezTo>
                <a:cubicBezTo>
                  <a:pt x="2663927" y="6064528"/>
                  <a:pt x="2679793" y="6066514"/>
                  <a:pt x="2693676" y="6066514"/>
                </a:cubicBezTo>
                <a:cubicBezTo>
                  <a:pt x="2745242" y="6068500"/>
                  <a:pt x="2751192" y="6072473"/>
                  <a:pt x="2761109" y="6016859"/>
                </a:cubicBezTo>
                <a:cubicBezTo>
                  <a:pt x="2761109" y="6016859"/>
                  <a:pt x="2763092" y="6016859"/>
                  <a:pt x="2763092" y="6014873"/>
                </a:cubicBezTo>
                <a:cubicBezTo>
                  <a:pt x="2769042" y="5995011"/>
                  <a:pt x="2776976" y="5989052"/>
                  <a:pt x="2796809" y="5995011"/>
                </a:cubicBezTo>
                <a:cubicBezTo>
                  <a:pt x="2884075" y="6012887"/>
                  <a:pt x="2973324" y="6024804"/>
                  <a:pt x="3060590" y="6038707"/>
                </a:cubicBezTo>
                <a:cubicBezTo>
                  <a:pt x="3116123" y="6046652"/>
                  <a:pt x="3173639" y="6052611"/>
                  <a:pt x="3229172" y="6058569"/>
                </a:cubicBezTo>
                <a:cubicBezTo>
                  <a:pt x="3296604" y="6066514"/>
                  <a:pt x="3360070" y="6086376"/>
                  <a:pt x="3425520" y="6104252"/>
                </a:cubicBezTo>
                <a:cubicBezTo>
                  <a:pt x="3475103" y="6116169"/>
                  <a:pt x="3522702" y="6124114"/>
                  <a:pt x="3572285" y="6106238"/>
                </a:cubicBezTo>
                <a:cubicBezTo>
                  <a:pt x="3592118" y="6098293"/>
                  <a:pt x="3609968" y="6102265"/>
                  <a:pt x="3629801" y="6112196"/>
                </a:cubicBezTo>
                <a:cubicBezTo>
                  <a:pt x="3667484" y="6130072"/>
                  <a:pt x="3709134" y="6138017"/>
                  <a:pt x="3752767" y="6136031"/>
                </a:cubicBezTo>
                <a:cubicBezTo>
                  <a:pt x="3790450" y="6132058"/>
                  <a:pt x="3830116" y="6134045"/>
                  <a:pt x="3867799" y="6143975"/>
                </a:cubicBezTo>
                <a:cubicBezTo>
                  <a:pt x="3925315" y="6155893"/>
                  <a:pt x="3982832" y="6161851"/>
                  <a:pt x="4042332" y="6161851"/>
                </a:cubicBezTo>
                <a:cubicBezTo>
                  <a:pt x="4080014" y="6161851"/>
                  <a:pt x="4115714" y="6165824"/>
                  <a:pt x="4151413" y="6169796"/>
                </a:cubicBezTo>
                <a:cubicBezTo>
                  <a:pt x="4228763" y="6181713"/>
                  <a:pt x="4308095" y="6187672"/>
                  <a:pt x="4387428" y="6189658"/>
                </a:cubicBezTo>
                <a:cubicBezTo>
                  <a:pt x="4466761" y="6191644"/>
                  <a:pt x="4546093" y="6189658"/>
                  <a:pt x="4623442" y="6195617"/>
                </a:cubicBezTo>
                <a:cubicBezTo>
                  <a:pt x="4676992" y="6201575"/>
                  <a:pt x="4730542" y="6211506"/>
                  <a:pt x="4784091" y="6205547"/>
                </a:cubicBezTo>
                <a:cubicBezTo>
                  <a:pt x="4869374" y="6193630"/>
                  <a:pt x="4952673" y="6201575"/>
                  <a:pt x="5035972" y="6205547"/>
                </a:cubicBezTo>
                <a:cubicBezTo>
                  <a:pt x="5077622" y="6209520"/>
                  <a:pt x="5119271" y="6215478"/>
                  <a:pt x="5162904" y="6213492"/>
                </a:cubicBezTo>
                <a:cubicBezTo>
                  <a:pt x="5212487" y="6209520"/>
                  <a:pt x="5264053" y="6217465"/>
                  <a:pt x="5313636" y="6205547"/>
                </a:cubicBezTo>
                <a:cubicBezTo>
                  <a:pt x="5345369" y="6197603"/>
                  <a:pt x="5377103" y="6199589"/>
                  <a:pt x="5406853" y="6205547"/>
                </a:cubicBezTo>
                <a:cubicBezTo>
                  <a:pt x="5440569" y="6213492"/>
                  <a:pt x="5472302" y="6215478"/>
                  <a:pt x="5506019" y="6209520"/>
                </a:cubicBezTo>
                <a:cubicBezTo>
                  <a:pt x="5545684" y="6199589"/>
                  <a:pt x="5587334" y="6195617"/>
                  <a:pt x="5628984" y="6193630"/>
                </a:cubicBezTo>
                <a:cubicBezTo>
                  <a:pt x="5686500" y="6189658"/>
                  <a:pt x="5742033" y="6187672"/>
                  <a:pt x="5797565" y="6183699"/>
                </a:cubicBezTo>
                <a:cubicBezTo>
                  <a:pt x="5872931" y="6177741"/>
                  <a:pt x="5948297" y="6171782"/>
                  <a:pt x="6023663" y="6165824"/>
                </a:cubicBezTo>
                <a:cubicBezTo>
                  <a:pt x="6069280" y="6163837"/>
                  <a:pt x="6112913" y="6159865"/>
                  <a:pt x="6156546" y="6155893"/>
                </a:cubicBezTo>
                <a:cubicBezTo>
                  <a:pt x="6225962" y="6149934"/>
                  <a:pt x="6293394" y="6134045"/>
                  <a:pt x="6362810" y="6151920"/>
                </a:cubicBezTo>
                <a:cubicBezTo>
                  <a:pt x="6372727" y="6153906"/>
                  <a:pt x="6376694" y="6149934"/>
                  <a:pt x="6376694" y="6140003"/>
                </a:cubicBezTo>
                <a:cubicBezTo>
                  <a:pt x="6376694" y="6126100"/>
                  <a:pt x="6370744" y="6118155"/>
                  <a:pt x="6356860" y="6118155"/>
                </a:cubicBezTo>
                <a:cubicBezTo>
                  <a:pt x="6342977" y="6118155"/>
                  <a:pt x="6329094" y="6120141"/>
                  <a:pt x="6315211" y="6120141"/>
                </a:cubicBezTo>
                <a:cubicBezTo>
                  <a:pt x="6017713" y="6128086"/>
                  <a:pt x="5718233" y="6140003"/>
                  <a:pt x="5420735" y="6143975"/>
                </a:cubicBezTo>
                <a:cubicBezTo>
                  <a:pt x="5147038" y="6145962"/>
                  <a:pt x="4873340" y="6145962"/>
                  <a:pt x="4599643" y="6134045"/>
                </a:cubicBezTo>
                <a:cubicBezTo>
                  <a:pt x="4423127" y="6126100"/>
                  <a:pt x="4248596" y="6114183"/>
                  <a:pt x="4074065" y="6098293"/>
                </a:cubicBezTo>
                <a:cubicBezTo>
                  <a:pt x="3921349" y="6086376"/>
                  <a:pt x="3768634" y="6068500"/>
                  <a:pt x="3615918" y="6048638"/>
                </a:cubicBezTo>
                <a:cubicBezTo>
                  <a:pt x="3427503" y="6022818"/>
                  <a:pt x="3243055" y="5983094"/>
                  <a:pt x="3056623" y="5947342"/>
                </a:cubicBezTo>
                <a:cubicBezTo>
                  <a:pt x="2997124" y="5937411"/>
                  <a:pt x="2937624" y="5917549"/>
                  <a:pt x="2878125" y="5919536"/>
                </a:cubicBezTo>
                <a:cubicBezTo>
                  <a:pt x="2810692" y="5919536"/>
                  <a:pt x="2747226" y="5913577"/>
                  <a:pt x="2691693" y="5871867"/>
                </a:cubicBezTo>
                <a:cubicBezTo>
                  <a:pt x="2669877" y="5855977"/>
                  <a:pt x="2642110" y="5853991"/>
                  <a:pt x="2614344" y="5861936"/>
                </a:cubicBezTo>
                <a:cubicBezTo>
                  <a:pt x="2596494" y="5867895"/>
                  <a:pt x="2578644" y="5865908"/>
                  <a:pt x="2558811" y="5861936"/>
                </a:cubicBezTo>
                <a:cubicBezTo>
                  <a:pt x="2529061" y="5855977"/>
                  <a:pt x="2499311" y="5844060"/>
                  <a:pt x="2467578" y="5852005"/>
                </a:cubicBezTo>
                <a:cubicBezTo>
                  <a:pt x="2439812" y="5857964"/>
                  <a:pt x="2419979" y="5850019"/>
                  <a:pt x="2402129" y="5828171"/>
                </a:cubicBezTo>
                <a:cubicBezTo>
                  <a:pt x="2396179" y="5820226"/>
                  <a:pt x="2388246" y="5818240"/>
                  <a:pt x="2378329" y="5822212"/>
                </a:cubicBezTo>
                <a:cubicBezTo>
                  <a:pt x="2364446" y="5828171"/>
                  <a:pt x="2348579" y="5830157"/>
                  <a:pt x="2332713" y="5824198"/>
                </a:cubicBezTo>
                <a:cubicBezTo>
                  <a:pt x="2285113" y="5808309"/>
                  <a:pt x="2231564" y="5804336"/>
                  <a:pt x="2183964" y="5784474"/>
                </a:cubicBezTo>
                <a:cubicBezTo>
                  <a:pt x="2168098" y="5776530"/>
                  <a:pt x="2152231" y="5774543"/>
                  <a:pt x="2136365" y="5782488"/>
                </a:cubicBezTo>
                <a:cubicBezTo>
                  <a:pt x="2102648" y="5796392"/>
                  <a:pt x="2092732" y="5794405"/>
                  <a:pt x="2070915" y="5764612"/>
                </a:cubicBezTo>
                <a:cubicBezTo>
                  <a:pt x="2062982" y="5752695"/>
                  <a:pt x="2053065" y="5744751"/>
                  <a:pt x="2041165" y="5744751"/>
                </a:cubicBezTo>
                <a:cubicBezTo>
                  <a:pt x="1999516" y="5742764"/>
                  <a:pt x="1961833" y="5726875"/>
                  <a:pt x="1924150" y="5714958"/>
                </a:cubicBezTo>
                <a:cubicBezTo>
                  <a:pt x="1890433" y="5703040"/>
                  <a:pt x="1856717" y="5693110"/>
                  <a:pt x="1821017" y="5699068"/>
                </a:cubicBezTo>
                <a:cubicBezTo>
                  <a:pt x="1807134" y="5701054"/>
                  <a:pt x="1799201" y="5697082"/>
                  <a:pt x="1793251" y="5687151"/>
                </a:cubicBezTo>
                <a:cubicBezTo>
                  <a:pt x="1785318" y="5675234"/>
                  <a:pt x="1775401" y="5661330"/>
                  <a:pt x="1759534" y="5665303"/>
                </a:cubicBezTo>
                <a:cubicBezTo>
                  <a:pt x="1725818" y="5673248"/>
                  <a:pt x="1698052" y="5659344"/>
                  <a:pt x="1674252" y="5635510"/>
                </a:cubicBezTo>
                <a:cubicBezTo>
                  <a:pt x="1638552" y="5601745"/>
                  <a:pt x="1594919" y="5589827"/>
                  <a:pt x="1547320" y="5603731"/>
                </a:cubicBezTo>
                <a:cubicBezTo>
                  <a:pt x="1529470" y="5607703"/>
                  <a:pt x="1523520" y="5603731"/>
                  <a:pt x="1523520" y="5585855"/>
                </a:cubicBezTo>
                <a:cubicBezTo>
                  <a:pt x="1523520" y="5579896"/>
                  <a:pt x="1523520" y="5573938"/>
                  <a:pt x="1521537" y="5569965"/>
                </a:cubicBezTo>
                <a:cubicBezTo>
                  <a:pt x="1495754" y="5528255"/>
                  <a:pt x="1469970" y="5488532"/>
                  <a:pt x="1416421" y="5478601"/>
                </a:cubicBezTo>
                <a:cubicBezTo>
                  <a:pt x="1404521" y="5476614"/>
                  <a:pt x="1406504" y="5470656"/>
                  <a:pt x="1410471" y="5462711"/>
                </a:cubicBezTo>
                <a:cubicBezTo>
                  <a:pt x="1412454" y="5458739"/>
                  <a:pt x="1416421" y="5454766"/>
                  <a:pt x="1420388" y="5450794"/>
                </a:cubicBezTo>
                <a:cubicBezTo>
                  <a:pt x="1428321" y="5442849"/>
                  <a:pt x="1436254" y="5436891"/>
                  <a:pt x="1428321" y="5424973"/>
                </a:cubicBezTo>
                <a:cubicBezTo>
                  <a:pt x="1422371" y="5413056"/>
                  <a:pt x="1412454" y="5421001"/>
                  <a:pt x="1402538" y="5422987"/>
                </a:cubicBezTo>
                <a:cubicBezTo>
                  <a:pt x="1382705" y="5428946"/>
                  <a:pt x="1360888" y="5434904"/>
                  <a:pt x="1345022" y="5422987"/>
                </a:cubicBezTo>
                <a:cubicBezTo>
                  <a:pt x="1325188" y="5409084"/>
                  <a:pt x="1315272" y="5415042"/>
                  <a:pt x="1301389" y="5430932"/>
                </a:cubicBezTo>
                <a:cubicBezTo>
                  <a:pt x="1297422" y="5434904"/>
                  <a:pt x="1293455" y="5438877"/>
                  <a:pt x="1287505" y="5440863"/>
                </a:cubicBezTo>
                <a:cubicBezTo>
                  <a:pt x="1281556" y="5446822"/>
                  <a:pt x="1275606" y="5448808"/>
                  <a:pt x="1267672" y="5440863"/>
                </a:cubicBezTo>
                <a:cubicBezTo>
                  <a:pt x="1261722" y="5434904"/>
                  <a:pt x="1261722" y="5426960"/>
                  <a:pt x="1267672" y="5421001"/>
                </a:cubicBezTo>
                <a:cubicBezTo>
                  <a:pt x="1273622" y="5413056"/>
                  <a:pt x="1275606" y="5405111"/>
                  <a:pt x="1283539" y="5399153"/>
                </a:cubicBezTo>
                <a:cubicBezTo>
                  <a:pt x="1287505" y="5397167"/>
                  <a:pt x="1291472" y="5395181"/>
                  <a:pt x="1289489" y="5389222"/>
                </a:cubicBezTo>
                <a:cubicBezTo>
                  <a:pt x="1287505" y="5385250"/>
                  <a:pt x="1281556" y="5387236"/>
                  <a:pt x="1277589" y="5387236"/>
                </a:cubicBezTo>
                <a:cubicBezTo>
                  <a:pt x="1271639" y="5387236"/>
                  <a:pt x="1267672" y="5387236"/>
                  <a:pt x="1263706" y="5391208"/>
                </a:cubicBezTo>
                <a:cubicBezTo>
                  <a:pt x="1259739" y="5395181"/>
                  <a:pt x="1255772" y="5395181"/>
                  <a:pt x="1251806" y="5391208"/>
                </a:cubicBezTo>
                <a:cubicBezTo>
                  <a:pt x="1229989" y="5369360"/>
                  <a:pt x="1204206" y="5359429"/>
                  <a:pt x="1174456" y="5361415"/>
                </a:cubicBezTo>
                <a:cubicBezTo>
                  <a:pt x="1160573" y="5363401"/>
                  <a:pt x="1146690" y="5363401"/>
                  <a:pt x="1132807" y="5361415"/>
                </a:cubicBezTo>
                <a:cubicBezTo>
                  <a:pt x="1124873" y="5361415"/>
                  <a:pt x="1112974" y="5361415"/>
                  <a:pt x="1109007" y="5351484"/>
                </a:cubicBezTo>
                <a:cubicBezTo>
                  <a:pt x="1107024" y="5343539"/>
                  <a:pt x="1116940" y="5337581"/>
                  <a:pt x="1122890" y="5331622"/>
                </a:cubicBezTo>
                <a:cubicBezTo>
                  <a:pt x="1126857" y="5327650"/>
                  <a:pt x="1130824" y="5325664"/>
                  <a:pt x="1134790" y="5321691"/>
                </a:cubicBezTo>
                <a:cubicBezTo>
                  <a:pt x="1138757" y="5317719"/>
                  <a:pt x="1148673" y="5313747"/>
                  <a:pt x="1144707" y="5305802"/>
                </a:cubicBezTo>
                <a:cubicBezTo>
                  <a:pt x="1142723" y="5297857"/>
                  <a:pt x="1132807" y="5297857"/>
                  <a:pt x="1124873" y="5299843"/>
                </a:cubicBezTo>
                <a:cubicBezTo>
                  <a:pt x="1107024" y="5299843"/>
                  <a:pt x="1093140" y="5295871"/>
                  <a:pt x="1075291" y="5287926"/>
                </a:cubicBezTo>
                <a:cubicBezTo>
                  <a:pt x="1035624" y="5268064"/>
                  <a:pt x="1013808" y="5277995"/>
                  <a:pt x="997941" y="5317719"/>
                </a:cubicBezTo>
                <a:cubicBezTo>
                  <a:pt x="991991" y="5333609"/>
                  <a:pt x="982075" y="5341553"/>
                  <a:pt x="966208" y="5339567"/>
                </a:cubicBezTo>
                <a:lnTo>
                  <a:pt x="966208" y="5252362"/>
                </a:lnTo>
                <a:lnTo>
                  <a:pt x="956325" y="5260140"/>
                </a:lnTo>
                <a:cubicBezTo>
                  <a:pt x="951547" y="5261791"/>
                  <a:pt x="946279" y="5261764"/>
                  <a:pt x="940734" y="5260025"/>
                </a:cubicBezTo>
                <a:cubicBezTo>
                  <a:pt x="933618" y="5259420"/>
                  <a:pt x="924236" y="5255665"/>
                  <a:pt x="917398" y="5256771"/>
                </a:cubicBezTo>
                <a:cubicBezTo>
                  <a:pt x="907138" y="5258430"/>
                  <a:pt x="902886" y="5253846"/>
                  <a:pt x="899792" y="5245560"/>
                </a:cubicBezTo>
                <a:cubicBezTo>
                  <a:pt x="891893" y="5229266"/>
                  <a:pt x="888197" y="5228107"/>
                  <a:pt x="872758" y="5241146"/>
                </a:cubicBezTo>
                <a:cubicBezTo>
                  <a:pt x="863607" y="5249656"/>
                  <a:pt x="854732" y="5259877"/>
                  <a:pt x="843317" y="5265238"/>
                </a:cubicBezTo>
                <a:cubicBezTo>
                  <a:pt x="843039" y="5263525"/>
                  <a:pt x="841330" y="5263802"/>
                  <a:pt x="841053" y="5262089"/>
                </a:cubicBezTo>
                <a:cubicBezTo>
                  <a:pt x="852842" y="5237339"/>
                  <a:pt x="852842" y="5237339"/>
                  <a:pt x="835285" y="5215578"/>
                </a:cubicBezTo>
                <a:cubicBezTo>
                  <a:pt x="833021" y="5212430"/>
                  <a:pt x="830758" y="5209281"/>
                  <a:pt x="828770" y="5207846"/>
                </a:cubicBezTo>
                <a:cubicBezTo>
                  <a:pt x="810384" y="5180947"/>
                  <a:pt x="789033" y="5179128"/>
                  <a:pt x="762181" y="5197529"/>
                </a:cubicBezTo>
                <a:cubicBezTo>
                  <a:pt x="748176" y="5208580"/>
                  <a:pt x="737085" y="5205102"/>
                  <a:pt x="732606" y="5188254"/>
                </a:cubicBezTo>
                <a:cubicBezTo>
                  <a:pt x="729512" y="5179968"/>
                  <a:pt x="728127" y="5171406"/>
                  <a:pt x="728452" y="5162568"/>
                </a:cubicBezTo>
                <a:cubicBezTo>
                  <a:pt x="729704" y="5137764"/>
                  <a:pt x="750826" y="5127319"/>
                  <a:pt x="770417" y="5139966"/>
                </a:cubicBezTo>
                <a:cubicBezTo>
                  <a:pt x="786035" y="5149741"/>
                  <a:pt x="800545" y="5152666"/>
                  <a:pt x="816489" y="5153602"/>
                </a:cubicBezTo>
                <a:cubicBezTo>
                  <a:pt x="832155" y="5152826"/>
                  <a:pt x="846666" y="5155750"/>
                  <a:pt x="858864" y="5166078"/>
                </a:cubicBezTo>
                <a:cubicBezTo>
                  <a:pt x="877576" y="5184138"/>
                  <a:pt x="886403" y="5184467"/>
                  <a:pt x="902442" y="5164302"/>
                </a:cubicBezTo>
                <a:cubicBezTo>
                  <a:pt x="914460" y="5151814"/>
                  <a:pt x="925875" y="5146454"/>
                  <a:pt x="943529" y="5147113"/>
                </a:cubicBezTo>
                <a:cubicBezTo>
                  <a:pt x="975138" y="5147274"/>
                  <a:pt x="1006422" y="5156271"/>
                  <a:pt x="1036599" y="5158419"/>
                </a:cubicBezTo>
                <a:cubicBezTo>
                  <a:pt x="1063355" y="5161121"/>
                  <a:pt x="1089005" y="5156973"/>
                  <a:pt x="1108741" y="5137966"/>
                </a:cubicBezTo>
                <a:cubicBezTo>
                  <a:pt x="1119048" y="5125756"/>
                  <a:pt x="1126443" y="5128075"/>
                  <a:pt x="1138364" y="5136690"/>
                </a:cubicBezTo>
                <a:lnTo>
                  <a:pt x="1154690" y="5146336"/>
                </a:lnTo>
                <a:lnTo>
                  <a:pt x="1154623" y="5140948"/>
                </a:lnTo>
                <a:cubicBezTo>
                  <a:pt x="1150657" y="5134989"/>
                  <a:pt x="1154623" y="5131017"/>
                  <a:pt x="1162556" y="5129031"/>
                </a:cubicBezTo>
                <a:cubicBezTo>
                  <a:pt x="1192306" y="5129031"/>
                  <a:pt x="1202223" y="5136975"/>
                  <a:pt x="1204206" y="5166768"/>
                </a:cubicBezTo>
                <a:lnTo>
                  <a:pt x="1205165" y="5168881"/>
                </a:lnTo>
                <a:lnTo>
                  <a:pt x="1224087" y="5174444"/>
                </a:lnTo>
                <a:lnTo>
                  <a:pt x="1263991" y="5172434"/>
                </a:lnTo>
                <a:lnTo>
                  <a:pt x="1265689" y="5164782"/>
                </a:lnTo>
                <a:cubicBezTo>
                  <a:pt x="1271639" y="5158823"/>
                  <a:pt x="1279572" y="5144920"/>
                  <a:pt x="1285522" y="5156837"/>
                </a:cubicBezTo>
                <a:lnTo>
                  <a:pt x="1291081" y="5162405"/>
                </a:lnTo>
                <a:lnTo>
                  <a:pt x="1314570" y="5152123"/>
                </a:lnTo>
                <a:cubicBezTo>
                  <a:pt x="1323998" y="5145326"/>
                  <a:pt x="1333102" y="5147369"/>
                  <a:pt x="1342205" y="5149411"/>
                </a:cubicBezTo>
                <a:cubicBezTo>
                  <a:pt x="1347889" y="5152006"/>
                  <a:pt x="1355836" y="5157749"/>
                  <a:pt x="1361846" y="5151505"/>
                </a:cubicBezTo>
                <a:cubicBezTo>
                  <a:pt x="1367578" y="5143550"/>
                  <a:pt x="1361340" y="5137530"/>
                  <a:pt x="1358522" y="5130957"/>
                </a:cubicBezTo>
                <a:cubicBezTo>
                  <a:pt x="1351731" y="5121512"/>
                  <a:pt x="1356306" y="5117257"/>
                  <a:pt x="1366566" y="5115598"/>
                </a:cubicBezTo>
                <a:cubicBezTo>
                  <a:pt x="1376825" y="5113939"/>
                  <a:pt x="1387639" y="5115704"/>
                  <a:pt x="1398176" y="5115758"/>
                </a:cubicBezTo>
                <a:cubicBezTo>
                  <a:pt x="1421512" y="5119012"/>
                  <a:pt x="1441706" y="5124533"/>
                  <a:pt x="1464814" y="5115524"/>
                </a:cubicBezTo>
                <a:cubicBezTo>
                  <a:pt x="1469944" y="5114694"/>
                  <a:pt x="1470497" y="5118119"/>
                  <a:pt x="1472762" y="5121267"/>
                </a:cubicBezTo>
                <a:cubicBezTo>
                  <a:pt x="1480384" y="5135849"/>
                  <a:pt x="1492908" y="5137338"/>
                  <a:pt x="1506586" y="5135126"/>
                </a:cubicBezTo>
                <a:cubicBezTo>
                  <a:pt x="1558162" y="5128542"/>
                  <a:pt x="1610290" y="5125384"/>
                  <a:pt x="1662647" y="5134488"/>
                </a:cubicBezTo>
                <a:cubicBezTo>
                  <a:pt x="1666344" y="5135646"/>
                  <a:pt x="1671474" y="5134817"/>
                  <a:pt x="1676327" y="5132275"/>
                </a:cubicBezTo>
                <a:cubicBezTo>
                  <a:pt x="1690331" y="5121224"/>
                  <a:pt x="1701422" y="5124702"/>
                  <a:pt x="1712740" y="5140444"/>
                </a:cubicBezTo>
                <a:cubicBezTo>
                  <a:pt x="1724060" y="5156186"/>
                  <a:pt x="1734596" y="5156238"/>
                  <a:pt x="1747769" y="5140050"/>
                </a:cubicBezTo>
                <a:cubicBezTo>
                  <a:pt x="1753778" y="5133806"/>
                  <a:pt x="1758078" y="5127840"/>
                  <a:pt x="1763810" y="5119884"/>
                </a:cubicBezTo>
                <a:cubicBezTo>
                  <a:pt x="1772311" y="5129053"/>
                  <a:pt x="1780812" y="5138221"/>
                  <a:pt x="1792782" y="5136285"/>
                </a:cubicBezTo>
                <a:cubicBezTo>
                  <a:pt x="1806461" y="5134073"/>
                  <a:pt x="1820417" y="5133573"/>
                  <a:pt x="1832387" y="5131637"/>
                </a:cubicBezTo>
                <a:cubicBezTo>
                  <a:pt x="1854754" y="5128898"/>
                  <a:pt x="1867359" y="5128178"/>
                  <a:pt x="1874471" y="5121976"/>
                </a:cubicBezTo>
                <a:lnTo>
                  <a:pt x="1879103" y="5112590"/>
                </a:lnTo>
                <a:lnTo>
                  <a:pt x="1846800" y="5107182"/>
                </a:lnTo>
                <a:cubicBezTo>
                  <a:pt x="1801184" y="5101224"/>
                  <a:pt x="1759534" y="5091293"/>
                  <a:pt x="1721851" y="5061500"/>
                </a:cubicBezTo>
                <a:cubicBezTo>
                  <a:pt x="1700035" y="5043624"/>
                  <a:pt x="1684168" y="5019790"/>
                  <a:pt x="1670285" y="4993969"/>
                </a:cubicBezTo>
                <a:cubicBezTo>
                  <a:pt x="1656402" y="5017804"/>
                  <a:pt x="1646485" y="5019790"/>
                  <a:pt x="1626652" y="4999928"/>
                </a:cubicBezTo>
                <a:lnTo>
                  <a:pt x="1619376" y="4976244"/>
                </a:lnTo>
                <a:lnTo>
                  <a:pt x="1607546" y="4978222"/>
                </a:lnTo>
                <a:cubicBezTo>
                  <a:pt x="1595992" y="4982727"/>
                  <a:pt x="1585663" y="4983958"/>
                  <a:pt x="1575919" y="4982019"/>
                </a:cubicBezTo>
                <a:lnTo>
                  <a:pt x="1563702" y="4975408"/>
                </a:lnTo>
                <a:lnTo>
                  <a:pt x="1562195" y="4980314"/>
                </a:lnTo>
                <a:cubicBezTo>
                  <a:pt x="1560211" y="4986025"/>
                  <a:pt x="1557236" y="4991983"/>
                  <a:pt x="1551286" y="4997942"/>
                </a:cubicBezTo>
                <a:cubicBezTo>
                  <a:pt x="1557236" y="4974107"/>
                  <a:pt x="1545337" y="4968149"/>
                  <a:pt x="1529470" y="4964176"/>
                </a:cubicBezTo>
                <a:lnTo>
                  <a:pt x="1529418" y="4964155"/>
                </a:lnTo>
                <a:lnTo>
                  <a:pt x="1526446" y="4964981"/>
                </a:lnTo>
                <a:cubicBezTo>
                  <a:pt x="1515307" y="4972053"/>
                  <a:pt x="1501904" y="4975979"/>
                  <a:pt x="1487394" y="4973053"/>
                </a:cubicBezTo>
                <a:cubicBezTo>
                  <a:pt x="1444140" y="4965991"/>
                  <a:pt x="1397419" y="4970033"/>
                  <a:pt x="1353611" y="4959546"/>
                </a:cubicBezTo>
                <a:cubicBezTo>
                  <a:pt x="1338824" y="4954909"/>
                  <a:pt x="1324867" y="4955409"/>
                  <a:pt x="1312295" y="4964471"/>
                </a:cubicBezTo>
                <a:cubicBezTo>
                  <a:pt x="1285165" y="4981159"/>
                  <a:pt x="1276339" y="4980828"/>
                  <a:pt x="1253376" y="4958185"/>
                </a:cubicBezTo>
                <a:cubicBezTo>
                  <a:pt x="1244875" y="4949016"/>
                  <a:pt x="1235217" y="4943550"/>
                  <a:pt x="1224958" y="4945208"/>
                </a:cubicBezTo>
                <a:cubicBezTo>
                  <a:pt x="1188772" y="4949304"/>
                  <a:pt x="1154068" y="4940858"/>
                  <a:pt x="1119918" y="4935839"/>
                </a:cubicBezTo>
                <a:cubicBezTo>
                  <a:pt x="1089187" y="4930265"/>
                  <a:pt x="1058734" y="4926404"/>
                  <a:pt x="1028786" y="4936519"/>
                </a:cubicBezTo>
                <a:cubicBezTo>
                  <a:pt x="1017094" y="4940167"/>
                  <a:pt x="1009701" y="4937848"/>
                  <a:pt x="1003186" y="4930116"/>
                </a:cubicBezTo>
                <a:cubicBezTo>
                  <a:pt x="994684" y="4920948"/>
                  <a:pt x="984196" y="4910344"/>
                  <a:pt x="971071" y="4915982"/>
                </a:cubicBezTo>
                <a:cubicBezTo>
                  <a:pt x="943109" y="4927533"/>
                  <a:pt x="917232" y="4919417"/>
                  <a:pt x="893390" y="4902186"/>
                </a:cubicBezTo>
                <a:cubicBezTo>
                  <a:pt x="857903" y="4878053"/>
                  <a:pt x="818623" y="4873863"/>
                  <a:pt x="779523" y="4892486"/>
                </a:cubicBezTo>
                <a:cubicBezTo>
                  <a:pt x="764688" y="4898400"/>
                  <a:pt x="759005" y="4895805"/>
                  <a:pt x="756512" y="4880393"/>
                </a:cubicBezTo>
                <a:cubicBezTo>
                  <a:pt x="755681" y="4875257"/>
                  <a:pt x="754851" y="4870119"/>
                  <a:pt x="752586" y="4866971"/>
                </a:cubicBezTo>
                <a:cubicBezTo>
                  <a:pt x="724542" y="4834605"/>
                  <a:pt x="696774" y="4803951"/>
                  <a:pt x="649221" y="4802856"/>
                </a:cubicBezTo>
                <a:cubicBezTo>
                  <a:pt x="638685" y="4802803"/>
                  <a:pt x="639564" y="4797389"/>
                  <a:pt x="641876" y="4789987"/>
                </a:cubicBezTo>
                <a:cubicBezTo>
                  <a:pt x="643032" y="4786285"/>
                  <a:pt x="645898" y="4782307"/>
                  <a:pt x="648764" y="4778330"/>
                </a:cubicBezTo>
                <a:cubicBezTo>
                  <a:pt x="654496" y="4770374"/>
                  <a:pt x="660505" y="4764130"/>
                  <a:pt x="652003" y="4754962"/>
                </a:cubicBezTo>
                <a:cubicBezTo>
                  <a:pt x="645212" y="4745517"/>
                  <a:pt x="637770" y="4753750"/>
                  <a:pt x="629498" y="4756844"/>
                </a:cubicBezTo>
                <a:cubicBezTo>
                  <a:pt x="613230" y="4764748"/>
                  <a:pt x="595251" y="4772927"/>
                  <a:pt x="579910" y="4764864"/>
                </a:cubicBezTo>
                <a:cubicBezTo>
                  <a:pt x="560872" y="4755643"/>
                  <a:pt x="553153" y="4762163"/>
                  <a:pt x="543399" y="4777798"/>
                </a:cubicBezTo>
                <a:cubicBezTo>
                  <a:pt x="540533" y="4781776"/>
                  <a:pt x="537667" y="4785754"/>
                  <a:pt x="532815" y="4788295"/>
                </a:cubicBezTo>
                <a:cubicBezTo>
                  <a:pt x="528515" y="4794263"/>
                  <a:pt x="523663" y="4796805"/>
                  <a:pt x="515715" y="4791062"/>
                </a:cubicBezTo>
                <a:cubicBezTo>
                  <a:pt x="509754" y="4786754"/>
                  <a:pt x="508647" y="4779904"/>
                  <a:pt x="512946" y="4773937"/>
                </a:cubicBezTo>
                <a:cubicBezTo>
                  <a:pt x="516967" y="4766257"/>
                  <a:pt x="517569" y="4759132"/>
                  <a:pt x="523579" y="4752888"/>
                </a:cubicBezTo>
                <a:cubicBezTo>
                  <a:pt x="526721" y="4750623"/>
                  <a:pt x="529864" y="4748357"/>
                  <a:pt x="527324" y="4743496"/>
                </a:cubicBezTo>
                <a:cubicBezTo>
                  <a:pt x="525060" y="4740348"/>
                  <a:pt x="520207" y="4742890"/>
                  <a:pt x="516788" y="4743444"/>
                </a:cubicBezTo>
                <a:cubicBezTo>
                  <a:pt x="511658" y="4744273"/>
                  <a:pt x="508238" y="4744827"/>
                  <a:pt x="505372" y="4748805"/>
                </a:cubicBezTo>
                <a:cubicBezTo>
                  <a:pt x="502506" y="4752781"/>
                  <a:pt x="499086" y="4753335"/>
                  <a:pt x="495113" y="4750463"/>
                </a:cubicBezTo>
                <a:cubicBezTo>
                  <a:pt x="473257" y="4734669"/>
                  <a:pt x="449643" y="4729702"/>
                  <a:pt x="424271" y="4735562"/>
                </a:cubicBezTo>
                <a:cubicBezTo>
                  <a:pt x="412579" y="4739210"/>
                  <a:pt x="400609" y="4741146"/>
                  <a:pt x="388363" y="4741370"/>
                </a:cubicBezTo>
                <a:cubicBezTo>
                  <a:pt x="381523" y="4742475"/>
                  <a:pt x="371263" y="4744135"/>
                  <a:pt x="366459" y="4736126"/>
                </a:cubicBezTo>
                <a:cubicBezTo>
                  <a:pt x="363642" y="4729553"/>
                  <a:pt x="371360" y="4723033"/>
                  <a:pt x="375659" y="4717066"/>
                </a:cubicBezTo>
                <a:cubicBezTo>
                  <a:pt x="378525" y="4713088"/>
                  <a:pt x="381668" y="4710822"/>
                  <a:pt x="384534" y="4706845"/>
                </a:cubicBezTo>
                <a:cubicBezTo>
                  <a:pt x="387399" y="4702867"/>
                  <a:pt x="395396" y="4698060"/>
                  <a:pt x="390868" y="4691763"/>
                </a:cubicBezTo>
                <a:cubicBezTo>
                  <a:pt x="388050" y="4685189"/>
                  <a:pt x="379501" y="4686573"/>
                  <a:pt x="372938" y="4689392"/>
                </a:cubicBezTo>
                <a:cubicBezTo>
                  <a:pt x="357549" y="4691880"/>
                  <a:pt x="345025" y="4690392"/>
                  <a:pt x="328528" y="4686030"/>
                </a:cubicBezTo>
                <a:cubicBezTo>
                  <a:pt x="291560" y="4674437"/>
                  <a:pt x="274135" y="4686040"/>
                  <a:pt x="265995" y="4722501"/>
                </a:cubicBezTo>
                <a:cubicBezTo>
                  <a:pt x="263081" y="4737030"/>
                  <a:pt x="255640" y="4745263"/>
                  <a:pt x="241683" y="4745763"/>
                </a:cubicBezTo>
                <a:cubicBezTo>
                  <a:pt x="236421" y="4713226"/>
                  <a:pt x="231436" y="4682404"/>
                  <a:pt x="226174" y="4649868"/>
                </a:cubicBezTo>
                <a:cubicBezTo>
                  <a:pt x="249836" y="4644284"/>
                  <a:pt x="253581" y="4634892"/>
                  <a:pt x="244249" y="4620587"/>
                </a:cubicBezTo>
                <a:cubicBezTo>
                  <a:pt x="241709" y="4615726"/>
                  <a:pt x="234314" y="4613407"/>
                  <a:pt x="236904" y="4607717"/>
                </a:cubicBezTo>
                <a:cubicBezTo>
                  <a:pt x="241203" y="4601751"/>
                  <a:pt x="248319" y="4602357"/>
                  <a:pt x="253726" y="4603239"/>
                </a:cubicBezTo>
                <a:cubicBezTo>
                  <a:pt x="258856" y="4602410"/>
                  <a:pt x="262552" y="4603568"/>
                  <a:pt x="266249" y="4604728"/>
                </a:cubicBezTo>
                <a:cubicBezTo>
                  <a:pt x="277063" y="4606493"/>
                  <a:pt x="281915" y="4603952"/>
                  <a:pt x="281687" y="4591688"/>
                </a:cubicBezTo>
                <a:cubicBezTo>
                  <a:pt x="282289" y="4584562"/>
                  <a:pt x="285757" y="4573458"/>
                  <a:pt x="295138" y="4577213"/>
                </a:cubicBezTo>
                <a:cubicBezTo>
                  <a:pt x="307938" y="4580414"/>
                  <a:pt x="319907" y="4578478"/>
                  <a:pt x="332154" y="4578255"/>
                </a:cubicBezTo>
                <a:cubicBezTo>
                  <a:pt x="342690" y="4578309"/>
                  <a:pt x="355213" y="4579797"/>
                  <a:pt x="366629" y="4574436"/>
                </a:cubicBezTo>
                <a:cubicBezTo>
                  <a:pt x="376335" y="4569353"/>
                  <a:pt x="387750" y="4563993"/>
                  <a:pt x="376432" y="4548251"/>
                </a:cubicBezTo>
                <a:cubicBezTo>
                  <a:pt x="372180" y="4543667"/>
                  <a:pt x="375047" y="4539689"/>
                  <a:pt x="381610" y="4536870"/>
                </a:cubicBezTo>
                <a:cubicBezTo>
                  <a:pt x="407258" y="4532722"/>
                  <a:pt x="416916" y="4538188"/>
                  <a:pt x="422779" y="4563598"/>
                </a:cubicBezTo>
                <a:cubicBezTo>
                  <a:pt x="424164" y="4572161"/>
                  <a:pt x="426982" y="4578733"/>
                  <a:pt x="434376" y="4581053"/>
                </a:cubicBezTo>
                <a:cubicBezTo>
                  <a:pt x="447176" y="4584254"/>
                  <a:pt x="459700" y="4585742"/>
                  <a:pt x="472825" y="4580106"/>
                </a:cubicBezTo>
                <a:cubicBezTo>
                  <a:pt x="476245" y="4579553"/>
                  <a:pt x="476847" y="4572426"/>
                  <a:pt x="474583" y="4569278"/>
                </a:cubicBezTo>
                <a:cubicBezTo>
                  <a:pt x="473752" y="4564141"/>
                  <a:pt x="472644" y="4557292"/>
                  <a:pt x="475510" y="4553313"/>
                </a:cubicBezTo>
                <a:cubicBezTo>
                  <a:pt x="479809" y="4547347"/>
                  <a:pt x="484711" y="4534254"/>
                  <a:pt x="491502" y="4543699"/>
                </a:cubicBezTo>
                <a:cubicBezTo>
                  <a:pt x="508228" y="4560323"/>
                  <a:pt x="525327" y="4557557"/>
                  <a:pt x="544136" y="4554515"/>
                </a:cubicBezTo>
                <a:cubicBezTo>
                  <a:pt x="554673" y="4554568"/>
                  <a:pt x="565209" y="4554621"/>
                  <a:pt x="575144" y="4561801"/>
                </a:cubicBezTo>
                <a:cubicBezTo>
                  <a:pt x="612616" y="4587370"/>
                  <a:pt x="637989" y="4581509"/>
                  <a:pt x="655835" y="4539964"/>
                </a:cubicBezTo>
                <a:cubicBezTo>
                  <a:pt x="661013" y="4528584"/>
                  <a:pt x="669008" y="4523776"/>
                  <a:pt x="679220" y="4532668"/>
                </a:cubicBezTo>
                <a:cubicBezTo>
                  <a:pt x="703062" y="4549899"/>
                  <a:pt x="729819" y="4552600"/>
                  <a:pt x="757455" y="4549888"/>
                </a:cubicBezTo>
                <a:cubicBezTo>
                  <a:pt x="771411" y="4549388"/>
                  <a:pt x="784813" y="4545464"/>
                  <a:pt x="800480" y="4544687"/>
                </a:cubicBezTo>
                <a:cubicBezTo>
                  <a:pt x="826683" y="4543964"/>
                  <a:pt x="848911" y="4540369"/>
                  <a:pt x="854186" y="4507886"/>
                </a:cubicBezTo>
                <a:cubicBezTo>
                  <a:pt x="856125" y="4519874"/>
                  <a:pt x="855799" y="4528711"/>
                  <a:pt x="862591" y="4538156"/>
                </a:cubicBezTo>
                <a:cubicBezTo>
                  <a:pt x="869937" y="4551026"/>
                  <a:pt x="882737" y="4554228"/>
                  <a:pt x="894707" y="4552292"/>
                </a:cubicBezTo>
                <a:cubicBezTo>
                  <a:pt x="908109" y="4548368"/>
                  <a:pt x="897620" y="4537763"/>
                  <a:pt x="898222" y="4530637"/>
                </a:cubicBezTo>
                <a:cubicBezTo>
                  <a:pt x="898271" y="4520086"/>
                  <a:pt x="904003" y="4512130"/>
                  <a:pt x="915093" y="4515608"/>
                </a:cubicBezTo>
                <a:cubicBezTo>
                  <a:pt x="929880" y="4520245"/>
                  <a:pt x="941850" y="4518309"/>
                  <a:pt x="956962" y="4514108"/>
                </a:cubicBezTo>
                <a:cubicBezTo>
                  <a:pt x="974940" y="4505929"/>
                  <a:pt x="993750" y="4502887"/>
                  <a:pt x="1013064" y="4513821"/>
                </a:cubicBezTo>
                <a:cubicBezTo>
                  <a:pt x="1024709" y="4520723"/>
                  <a:pt x="1034691" y="4517352"/>
                  <a:pt x="1041856" y="4507407"/>
                </a:cubicBezTo>
                <a:cubicBezTo>
                  <a:pt x="1046155" y="4501441"/>
                  <a:pt x="1050454" y="4495474"/>
                  <a:pt x="1053320" y="4491496"/>
                </a:cubicBezTo>
                <a:cubicBezTo>
                  <a:pt x="1060761" y="4483264"/>
                  <a:pt x="1063953" y="4470447"/>
                  <a:pt x="1074766" y="4472212"/>
                </a:cubicBezTo>
                <a:cubicBezTo>
                  <a:pt x="1085579" y="4473978"/>
                  <a:pt x="1085809" y="4486241"/>
                  <a:pt x="1087194" y="4494804"/>
                </a:cubicBezTo>
                <a:cubicBezTo>
                  <a:pt x="1088579" y="4503366"/>
                  <a:pt x="1094864" y="4498834"/>
                  <a:pt x="1100270" y="4499718"/>
                </a:cubicBezTo>
                <a:cubicBezTo>
                  <a:pt x="1105400" y="4498889"/>
                  <a:pt x="1110530" y="4498058"/>
                  <a:pt x="1107712" y="4491485"/>
                </a:cubicBezTo>
                <a:cubicBezTo>
                  <a:pt x="1101246" y="4473201"/>
                  <a:pt x="1110674" y="4466405"/>
                  <a:pt x="1125787" y="4462204"/>
                </a:cubicBezTo>
                <a:cubicBezTo>
                  <a:pt x="1140899" y="4458003"/>
                  <a:pt x="1141502" y="4450876"/>
                  <a:pt x="1129303" y="4440549"/>
                </a:cubicBezTo>
                <a:cubicBezTo>
                  <a:pt x="1127040" y="4437401"/>
                  <a:pt x="1121633" y="4436518"/>
                  <a:pt x="1116226" y="4435635"/>
                </a:cubicBezTo>
                <a:cubicBezTo>
                  <a:pt x="1068445" y="4422276"/>
                  <a:pt x="1018906" y="4419745"/>
                  <a:pt x="968487" y="4422628"/>
                </a:cubicBezTo>
                <a:cubicBezTo>
                  <a:pt x="928327" y="4423851"/>
                  <a:pt x="891035" y="4421097"/>
                  <a:pt x="854392" y="4400664"/>
                </a:cubicBezTo>
                <a:cubicBezTo>
                  <a:pt x="833091" y="4388294"/>
                  <a:pt x="816088" y="4369958"/>
                  <a:pt x="800518" y="4349632"/>
                </a:cubicBezTo>
                <a:cubicBezTo>
                  <a:pt x="791872" y="4372118"/>
                  <a:pt x="783600" y="4375212"/>
                  <a:pt x="763731" y="4360854"/>
                </a:cubicBezTo>
                <a:cubicBezTo>
                  <a:pt x="757770" y="4356546"/>
                  <a:pt x="752966" y="4348537"/>
                  <a:pt x="753291" y="4339698"/>
                </a:cubicBezTo>
                <a:cubicBezTo>
                  <a:pt x="752508" y="4324010"/>
                  <a:pt x="739708" y="4320809"/>
                  <a:pt x="727461" y="4321032"/>
                </a:cubicBezTo>
                <a:cubicBezTo>
                  <a:pt x="714938" y="4319543"/>
                  <a:pt x="711193" y="4328935"/>
                  <a:pt x="707448" y="4338326"/>
                </a:cubicBezTo>
                <a:cubicBezTo>
                  <a:pt x="705413" y="4347441"/>
                  <a:pt x="707075" y="4357716"/>
                  <a:pt x="698476" y="4369649"/>
                </a:cubicBezTo>
                <a:cubicBezTo>
                  <a:pt x="700283" y="4348271"/>
                  <a:pt x="689192" y="4344793"/>
                  <a:pt x="674959" y="4343580"/>
                </a:cubicBezTo>
                <a:cubicBezTo>
                  <a:pt x="662712" y="4343804"/>
                  <a:pt x="647649" y="4337454"/>
                  <a:pt x="647697" y="4326903"/>
                </a:cubicBezTo>
                <a:cubicBezTo>
                  <a:pt x="648071" y="4307513"/>
                  <a:pt x="646735" y="4288401"/>
                  <a:pt x="656212" y="4271054"/>
                </a:cubicBezTo>
                <a:cubicBezTo>
                  <a:pt x="661667" y="4261385"/>
                  <a:pt x="668229" y="4258566"/>
                  <a:pt x="680475" y="4258343"/>
                </a:cubicBezTo>
                <a:cubicBezTo>
                  <a:pt x="689579" y="4260385"/>
                  <a:pt x="693553" y="4263257"/>
                  <a:pt x="693504" y="4273808"/>
                </a:cubicBezTo>
                <a:cubicBezTo>
                  <a:pt x="694613" y="4280658"/>
                  <a:pt x="700296" y="4283253"/>
                  <a:pt x="705426" y="4282423"/>
                </a:cubicBezTo>
                <a:cubicBezTo>
                  <a:pt x="725667" y="4277392"/>
                  <a:pt x="739299" y="4285731"/>
                  <a:pt x="753207" y="4295782"/>
                </a:cubicBezTo>
                <a:cubicBezTo>
                  <a:pt x="766838" y="4304120"/>
                  <a:pt x="781071" y="4305333"/>
                  <a:pt x="791102" y="4291411"/>
                </a:cubicBezTo>
                <a:cubicBezTo>
                  <a:pt x="798267" y="4281465"/>
                  <a:pt x="802241" y="4284337"/>
                  <a:pt x="802193" y="4294889"/>
                </a:cubicBezTo>
                <a:cubicBezTo>
                  <a:pt x="803300" y="4301738"/>
                  <a:pt x="806998" y="4302898"/>
                  <a:pt x="814391" y="4305216"/>
                </a:cubicBezTo>
                <a:cubicBezTo>
                  <a:pt x="845121" y="4310790"/>
                  <a:pt x="875900" y="4305811"/>
                  <a:pt x="903307" y="4290836"/>
                </a:cubicBezTo>
                <a:cubicBezTo>
                  <a:pt x="917588" y="4281497"/>
                  <a:pt x="932978" y="4279009"/>
                  <a:pt x="948921" y="4279944"/>
                </a:cubicBezTo>
                <a:cubicBezTo>
                  <a:pt x="963154" y="4281157"/>
                  <a:pt x="976508" y="4287784"/>
                  <a:pt x="988152" y="4294686"/>
                </a:cubicBezTo>
                <a:cubicBezTo>
                  <a:pt x="994113" y="4298993"/>
                  <a:pt x="998640" y="4305290"/>
                  <a:pt x="1006359" y="4298771"/>
                </a:cubicBezTo>
                <a:cubicBezTo>
                  <a:pt x="1014078" y="4292250"/>
                  <a:pt x="1012971" y="4285401"/>
                  <a:pt x="1009876" y="4277116"/>
                </a:cubicBezTo>
                <a:cubicBezTo>
                  <a:pt x="1007058" y="4270543"/>
                  <a:pt x="1002808" y="4265959"/>
                  <a:pt x="1003410" y="4258832"/>
                </a:cubicBezTo>
                <a:cubicBezTo>
                  <a:pt x="1000363" y="4239995"/>
                  <a:pt x="990429" y="4232816"/>
                  <a:pt x="972775" y="4232157"/>
                </a:cubicBezTo>
                <a:cubicBezTo>
                  <a:pt x="940889" y="4230285"/>
                  <a:pt x="912146" y="4226148"/>
                  <a:pt x="881415" y="4220575"/>
                </a:cubicBezTo>
                <a:cubicBezTo>
                  <a:pt x="862932" y="4214777"/>
                  <a:pt x="859837" y="4206492"/>
                  <a:pt x="869591" y="4190857"/>
                </a:cubicBezTo>
                <a:cubicBezTo>
                  <a:pt x="871301" y="4190581"/>
                  <a:pt x="871024" y="4188868"/>
                  <a:pt x="870747" y="4187155"/>
                </a:cubicBezTo>
                <a:cubicBezTo>
                  <a:pt x="871398" y="4169479"/>
                  <a:pt x="881705" y="4157269"/>
                  <a:pt x="892290" y="4146771"/>
                </a:cubicBezTo>
                <a:cubicBezTo>
                  <a:pt x="899732" y="4138539"/>
                  <a:pt x="903706" y="4141410"/>
                  <a:pt x="906523" y="4147984"/>
                </a:cubicBezTo>
                <a:cubicBezTo>
                  <a:pt x="912436" y="4162841"/>
                  <a:pt x="904994" y="4171074"/>
                  <a:pt x="891591" y="4174998"/>
                </a:cubicBezTo>
                <a:cubicBezTo>
                  <a:pt x="896395" y="4183007"/>
                  <a:pt x="902633" y="4189027"/>
                  <a:pt x="911182" y="4187646"/>
                </a:cubicBezTo>
                <a:cubicBezTo>
                  <a:pt x="916312" y="4186816"/>
                  <a:pt x="916915" y="4179689"/>
                  <a:pt x="917794" y="4174275"/>
                </a:cubicBezTo>
                <a:cubicBezTo>
                  <a:pt x="920479" y="4147483"/>
                  <a:pt x="926488" y="4141241"/>
                  <a:pt x="952414" y="4138804"/>
                </a:cubicBezTo>
                <a:cubicBezTo>
                  <a:pt x="976907" y="4138357"/>
                  <a:pt x="1002556" y="4134209"/>
                  <a:pt x="1025941" y="4126913"/>
                </a:cubicBezTo>
                <a:cubicBezTo>
                  <a:pt x="1057598" y="4116522"/>
                  <a:pt x="1065546" y="4122266"/>
                  <a:pt x="1065678" y="4155630"/>
                </a:cubicBezTo>
                <a:cubicBezTo>
                  <a:pt x="1065955" y="4157343"/>
                  <a:pt x="1066232" y="4159056"/>
                  <a:pt x="1066509" y="4160768"/>
                </a:cubicBezTo>
                <a:cubicBezTo>
                  <a:pt x="1065630" y="4166181"/>
                  <a:pt x="1061609" y="4173861"/>
                  <a:pt x="1070712" y="4175902"/>
                </a:cubicBezTo>
                <a:cubicBezTo>
                  <a:pt x="1079538" y="4176233"/>
                  <a:pt x="1088642" y="4178275"/>
                  <a:pt x="1092110" y="4167170"/>
                </a:cubicBezTo>
                <a:cubicBezTo>
                  <a:pt x="1094422" y="4159768"/>
                  <a:pt x="1097011" y="4154078"/>
                  <a:pt x="1097613" y="4146951"/>
                </a:cubicBezTo>
                <a:cubicBezTo>
                  <a:pt x="1102791" y="4135571"/>
                  <a:pt x="1109354" y="4132752"/>
                  <a:pt x="1120722" y="4137943"/>
                </a:cubicBezTo>
                <a:cubicBezTo>
                  <a:pt x="1131812" y="4141420"/>
                  <a:pt x="1131486" y="4150259"/>
                  <a:pt x="1125755" y="4158215"/>
                </a:cubicBezTo>
                <a:cubicBezTo>
                  <a:pt x="1124598" y="4161917"/>
                  <a:pt x="1123165" y="4163906"/>
                  <a:pt x="1122009" y="4167606"/>
                </a:cubicBezTo>
                <a:cubicBezTo>
                  <a:pt x="1119143" y="4171584"/>
                  <a:pt x="1119975" y="4176722"/>
                  <a:pt x="1123948" y="4179593"/>
                </a:cubicBezTo>
                <a:cubicBezTo>
                  <a:pt x="1129631" y="4182188"/>
                  <a:pt x="1130511" y="4176774"/>
                  <a:pt x="1133654" y="4174509"/>
                </a:cubicBezTo>
                <a:cubicBezTo>
                  <a:pt x="1139663" y="4168266"/>
                  <a:pt x="1143684" y="4160586"/>
                  <a:pt x="1145720" y="4151472"/>
                </a:cubicBezTo>
                <a:cubicBezTo>
                  <a:pt x="1154089" y="4127275"/>
                  <a:pt x="1163795" y="4122191"/>
                  <a:pt x="1187963" y="4130582"/>
                </a:cubicBezTo>
                <a:cubicBezTo>
                  <a:pt x="1199052" y="4134060"/>
                  <a:pt x="1210420" y="4139251"/>
                  <a:pt x="1221510" y="4142728"/>
                </a:cubicBezTo>
                <a:cubicBezTo>
                  <a:pt x="1228904" y="4145048"/>
                  <a:pt x="1237730" y="4145377"/>
                  <a:pt x="1243185" y="4135708"/>
                </a:cubicBezTo>
                <a:cubicBezTo>
                  <a:pt x="1250074" y="4124052"/>
                  <a:pt x="1253264" y="4111235"/>
                  <a:pt x="1270640" y="4110182"/>
                </a:cubicBezTo>
                <a:lnTo>
                  <a:pt x="1282876" y="4108797"/>
                </a:lnTo>
                <a:lnTo>
                  <a:pt x="1286576" y="4097017"/>
                </a:lnTo>
                <a:cubicBezTo>
                  <a:pt x="1288993" y="4091741"/>
                  <a:pt x="1291968" y="4087272"/>
                  <a:pt x="1295439" y="4084293"/>
                </a:cubicBezTo>
                <a:cubicBezTo>
                  <a:pt x="1313289" y="4070389"/>
                  <a:pt x="1331138" y="4080320"/>
                  <a:pt x="1345022" y="4088265"/>
                </a:cubicBezTo>
                <a:cubicBezTo>
                  <a:pt x="1364855" y="4100182"/>
                  <a:pt x="1386671" y="4108127"/>
                  <a:pt x="1410471" y="4108127"/>
                </a:cubicBezTo>
                <a:cubicBezTo>
                  <a:pt x="1424354" y="4108127"/>
                  <a:pt x="1440221" y="4108127"/>
                  <a:pt x="1456087" y="4108127"/>
                </a:cubicBezTo>
                <a:cubicBezTo>
                  <a:pt x="1472450" y="4108127"/>
                  <a:pt x="1488688" y="4108748"/>
                  <a:pt x="1504648" y="4110424"/>
                </a:cubicBezTo>
                <a:lnTo>
                  <a:pt x="1547867" y="4118376"/>
                </a:lnTo>
                <a:lnTo>
                  <a:pt x="1565813" y="4109890"/>
                </a:lnTo>
                <a:lnTo>
                  <a:pt x="1580766" y="4100198"/>
                </a:lnTo>
                <a:lnTo>
                  <a:pt x="1565424" y="4094947"/>
                </a:lnTo>
                <a:cubicBezTo>
                  <a:pt x="1530228" y="4076440"/>
                  <a:pt x="1493627" y="4076689"/>
                  <a:pt x="1459577" y="4097923"/>
                </a:cubicBezTo>
                <a:cubicBezTo>
                  <a:pt x="1446536" y="4104920"/>
                  <a:pt x="1441032" y="4103125"/>
                  <a:pt x="1437127" y="4089196"/>
                </a:cubicBezTo>
                <a:cubicBezTo>
                  <a:pt x="1435824" y="4084553"/>
                  <a:pt x="1434522" y="4079910"/>
                  <a:pt x="1432108" y="4077249"/>
                </a:cubicBezTo>
                <a:cubicBezTo>
                  <a:pt x="1402903" y="4050384"/>
                  <a:pt x="1374133" y="4025067"/>
                  <a:pt x="1330239" y="4029031"/>
                </a:cubicBezTo>
                <a:cubicBezTo>
                  <a:pt x="1320533" y="4030083"/>
                  <a:pt x="1320775" y="4025007"/>
                  <a:pt x="1322130" y="4017950"/>
                </a:cubicBezTo>
                <a:cubicBezTo>
                  <a:pt x="1322807" y="4014421"/>
                  <a:pt x="1325030" y="4010459"/>
                  <a:pt x="1327252" y="4006497"/>
                </a:cubicBezTo>
                <a:cubicBezTo>
                  <a:pt x="1331697" y="3998573"/>
                  <a:pt x="1336577" y="3992196"/>
                  <a:pt x="1327791" y="3984645"/>
                </a:cubicBezTo>
                <a:cubicBezTo>
                  <a:pt x="1320552" y="3976660"/>
                  <a:pt x="1314560" y="3985017"/>
                  <a:pt x="1307268" y="3988732"/>
                </a:cubicBezTo>
                <a:cubicBezTo>
                  <a:pt x="1293116" y="3997709"/>
                  <a:pt x="1277419" y="4007119"/>
                  <a:pt x="1262452" y="4001302"/>
                </a:cubicBezTo>
                <a:cubicBezTo>
                  <a:pt x="1243960" y="3994802"/>
                  <a:pt x="1237536" y="4001613"/>
                  <a:pt x="1230190" y="4017027"/>
                </a:cubicBezTo>
                <a:cubicBezTo>
                  <a:pt x="1227968" y="4020989"/>
                  <a:pt x="1225746" y="4024951"/>
                  <a:pt x="1221544" y="4027799"/>
                </a:cubicBezTo>
                <a:cubicBezTo>
                  <a:pt x="1218210" y="4033741"/>
                  <a:pt x="1214007" y="4036589"/>
                  <a:pt x="1206089" y="4032133"/>
                </a:cubicBezTo>
                <a:cubicBezTo>
                  <a:pt x="1200153" y="4028790"/>
                  <a:pt x="1198415" y="4022601"/>
                  <a:pt x="1201749" y="4016657"/>
                </a:cubicBezTo>
                <a:cubicBezTo>
                  <a:pt x="1204649" y="4009165"/>
                  <a:pt x="1204459" y="4002542"/>
                  <a:pt x="1209338" y="3996166"/>
                </a:cubicBezTo>
                <a:cubicBezTo>
                  <a:pt x="1211994" y="3993750"/>
                  <a:pt x="1214651" y="3991337"/>
                  <a:pt x="1211803" y="3987128"/>
                </a:cubicBezTo>
                <a:cubicBezTo>
                  <a:pt x="1209391" y="3984467"/>
                  <a:pt x="1205188" y="3987314"/>
                  <a:pt x="1202098" y="3988181"/>
                </a:cubicBezTo>
                <a:cubicBezTo>
                  <a:pt x="1197462" y="3989482"/>
                  <a:pt x="1194371" y="3990348"/>
                  <a:pt x="1192149" y="3994309"/>
                </a:cubicBezTo>
                <a:cubicBezTo>
                  <a:pt x="1189926" y="3998271"/>
                  <a:pt x="1186834" y="3999138"/>
                  <a:pt x="1182875" y="3996910"/>
                </a:cubicBezTo>
                <a:cubicBezTo>
                  <a:pt x="1161103" y="3984655"/>
                  <a:pt x="1138843" y="3982551"/>
                  <a:pt x="1116096" y="3990600"/>
                </a:cubicBezTo>
                <a:cubicBezTo>
                  <a:pt x="1105713" y="3995181"/>
                  <a:pt x="1094896" y="3998214"/>
                  <a:pt x="1083644" y="3999701"/>
                </a:cubicBezTo>
                <a:cubicBezTo>
                  <a:pt x="1077463" y="4001435"/>
                  <a:pt x="1068191" y="4004036"/>
                  <a:pt x="1062929" y="3997164"/>
                </a:cubicBezTo>
                <a:cubicBezTo>
                  <a:pt x="1059648" y="3991408"/>
                  <a:pt x="1066073" y="3984597"/>
                  <a:pt x="1069406" y="3978654"/>
                </a:cubicBezTo>
                <a:cubicBezTo>
                  <a:pt x="1071628" y="3974692"/>
                  <a:pt x="1074286" y="3972278"/>
                  <a:pt x="1076509" y="3968316"/>
                </a:cubicBezTo>
                <a:cubicBezTo>
                  <a:pt x="1078731" y="3964354"/>
                  <a:pt x="1085590" y="3959091"/>
                  <a:pt x="1080764" y="3953768"/>
                </a:cubicBezTo>
                <a:cubicBezTo>
                  <a:pt x="1077482" y="3948011"/>
                  <a:pt x="1069754" y="3950179"/>
                  <a:pt x="1064007" y="3953460"/>
                </a:cubicBezTo>
                <a:cubicBezTo>
                  <a:pt x="1050099" y="3957360"/>
                  <a:pt x="1038413" y="3957299"/>
                  <a:pt x="1022769" y="3955009"/>
                </a:cubicBezTo>
                <a:cubicBezTo>
                  <a:pt x="987522" y="3948202"/>
                  <a:pt x="972693" y="3960707"/>
                  <a:pt x="969011" y="3995127"/>
                </a:cubicBezTo>
                <a:cubicBezTo>
                  <a:pt x="967847" y="4008807"/>
                  <a:pt x="961855" y="4017165"/>
                  <a:pt x="949059" y="4019086"/>
                </a:cubicBezTo>
                <a:cubicBezTo>
                  <a:pt x="940813" y="3989681"/>
                  <a:pt x="932999" y="3961824"/>
                  <a:pt x="924754" y="3932419"/>
                </a:cubicBezTo>
                <a:cubicBezTo>
                  <a:pt x="945954" y="3924804"/>
                  <a:pt x="948420" y="3915766"/>
                  <a:pt x="938332" y="3903571"/>
                </a:cubicBezTo>
                <a:cubicBezTo>
                  <a:pt x="935484" y="3899362"/>
                  <a:pt x="928435" y="3898000"/>
                  <a:pt x="930223" y="3892490"/>
                </a:cubicBezTo>
                <a:cubicBezTo>
                  <a:pt x="933557" y="3886547"/>
                  <a:pt x="940173" y="3886362"/>
                  <a:pt x="945244" y="3886608"/>
                </a:cubicBezTo>
                <a:cubicBezTo>
                  <a:pt x="949879" y="3885308"/>
                  <a:pt x="953404" y="3885988"/>
                  <a:pt x="956930" y="3886670"/>
                </a:cubicBezTo>
                <a:cubicBezTo>
                  <a:pt x="967069" y="3887165"/>
                  <a:pt x="971271" y="3884317"/>
                  <a:pt x="969778" y="3873050"/>
                </a:cubicBezTo>
                <a:cubicBezTo>
                  <a:pt x="969587" y="3866426"/>
                  <a:pt x="971619" y="3855840"/>
                  <a:pt x="980648" y="3858316"/>
                </a:cubicBezTo>
                <a:lnTo>
                  <a:pt x="1012245" y="3855626"/>
                </a:lnTo>
                <a:lnTo>
                  <a:pt x="997346" y="3841601"/>
                </a:lnTo>
                <a:cubicBezTo>
                  <a:pt x="988013" y="3827295"/>
                  <a:pt x="975538" y="3815255"/>
                  <a:pt x="958487" y="3807469"/>
                </a:cubicBezTo>
                <a:cubicBezTo>
                  <a:pt x="943146" y="3799407"/>
                  <a:pt x="927804" y="3791345"/>
                  <a:pt x="916763" y="3777316"/>
                </a:cubicBezTo>
                <a:cubicBezTo>
                  <a:pt x="909273" y="3796100"/>
                  <a:pt x="922855" y="3814989"/>
                  <a:pt x="915365" y="3833772"/>
                </a:cubicBezTo>
                <a:cubicBezTo>
                  <a:pt x="896376" y="3814000"/>
                  <a:pt x="896376" y="3814000"/>
                  <a:pt x="874376" y="3829859"/>
                </a:cubicBezTo>
                <a:cubicBezTo>
                  <a:pt x="864670" y="3834943"/>
                  <a:pt x="858107" y="3837761"/>
                  <a:pt x="847016" y="3834283"/>
                </a:cubicBezTo>
                <a:cubicBezTo>
                  <a:pt x="817719" y="3826721"/>
                  <a:pt x="788975" y="3822583"/>
                  <a:pt x="760233" y="3818446"/>
                </a:cubicBezTo>
                <a:cubicBezTo>
                  <a:pt x="672015" y="3804598"/>
                  <a:pt x="583749" y="3801301"/>
                  <a:pt x="496411" y="3782040"/>
                </a:cubicBezTo>
                <a:cubicBezTo>
                  <a:pt x="489295" y="3781433"/>
                  <a:pt x="479035" y="3783092"/>
                  <a:pt x="477650" y="3774530"/>
                </a:cubicBezTo>
                <a:cubicBezTo>
                  <a:pt x="474556" y="3766245"/>
                  <a:pt x="482551" y="3761438"/>
                  <a:pt x="486850" y="3755470"/>
                </a:cubicBezTo>
                <a:cubicBezTo>
                  <a:pt x="491426" y="3751216"/>
                  <a:pt x="497712" y="3746684"/>
                  <a:pt x="493184" y="3740389"/>
                </a:cubicBezTo>
                <a:cubicBezTo>
                  <a:pt x="490090" y="3732103"/>
                  <a:pt x="482696" y="3729784"/>
                  <a:pt x="475580" y="3729178"/>
                </a:cubicBezTo>
                <a:cubicBezTo>
                  <a:pt x="470450" y="3730007"/>
                  <a:pt x="465320" y="3730837"/>
                  <a:pt x="460190" y="3731667"/>
                </a:cubicBezTo>
                <a:cubicBezTo>
                  <a:pt x="435974" y="3733826"/>
                  <a:pt x="420079" y="3722339"/>
                  <a:pt x="416202" y="3698365"/>
                </a:cubicBezTo>
                <a:cubicBezTo>
                  <a:pt x="414818" y="3689803"/>
                  <a:pt x="413433" y="3681241"/>
                  <a:pt x="415468" y="3672127"/>
                </a:cubicBezTo>
                <a:cubicBezTo>
                  <a:pt x="415516" y="3661575"/>
                  <a:pt x="407845" y="3657544"/>
                  <a:pt x="398140" y="3662628"/>
                </a:cubicBezTo>
                <a:cubicBezTo>
                  <a:pt x="380162" y="3670808"/>
                  <a:pt x="373827" y="3685889"/>
                  <a:pt x="379415" y="3709587"/>
                </a:cubicBezTo>
                <a:cubicBezTo>
                  <a:pt x="365230" y="3697823"/>
                  <a:pt x="354742" y="3687218"/>
                  <a:pt x="347396" y="3674350"/>
                </a:cubicBezTo>
                <a:cubicBezTo>
                  <a:pt x="340051" y="3661480"/>
                  <a:pt x="340196" y="3629826"/>
                  <a:pt x="350503" y="3617616"/>
                </a:cubicBezTo>
                <a:cubicBezTo>
                  <a:pt x="363955" y="3603141"/>
                  <a:pt x="380728" y="3609214"/>
                  <a:pt x="393806" y="3614128"/>
                </a:cubicBezTo>
                <a:cubicBezTo>
                  <a:pt x="412566" y="3621637"/>
                  <a:pt x="432484" y="3625445"/>
                  <a:pt x="453002" y="3622127"/>
                </a:cubicBezTo>
                <a:cubicBezTo>
                  <a:pt x="464972" y="3620190"/>
                  <a:pt x="478652" y="3617978"/>
                  <a:pt x="492330" y="3615766"/>
                </a:cubicBezTo>
                <a:cubicBezTo>
                  <a:pt x="548758" y="3606640"/>
                  <a:pt x="604860" y="3606353"/>
                  <a:pt x="655965" y="3640260"/>
                </a:cubicBezTo>
                <a:cubicBezTo>
                  <a:pt x="675557" y="3652906"/>
                  <a:pt x="684986" y="3646111"/>
                  <a:pt x="690212" y="3624178"/>
                </a:cubicBezTo>
                <a:cubicBezTo>
                  <a:pt x="691368" y="3620478"/>
                  <a:pt x="687117" y="3615893"/>
                  <a:pt x="691969" y="3613351"/>
                </a:cubicBezTo>
                <a:cubicBezTo>
                  <a:pt x="697100" y="3612522"/>
                  <a:pt x="701074" y="3615393"/>
                  <a:pt x="703338" y="3618542"/>
                </a:cubicBezTo>
                <a:cubicBezTo>
                  <a:pt x="705601" y="3621690"/>
                  <a:pt x="707865" y="3624838"/>
                  <a:pt x="709852" y="3626274"/>
                </a:cubicBezTo>
                <a:cubicBezTo>
                  <a:pt x="716366" y="3634006"/>
                  <a:pt x="724314" y="3639750"/>
                  <a:pt x="731478" y="3629805"/>
                </a:cubicBezTo>
                <a:cubicBezTo>
                  <a:pt x="740354" y="3619584"/>
                  <a:pt x="726397" y="3620084"/>
                  <a:pt x="722147" y="3615500"/>
                </a:cubicBezTo>
                <a:cubicBezTo>
                  <a:pt x="721869" y="3613787"/>
                  <a:pt x="720160" y="3614064"/>
                  <a:pt x="719882" y="3612352"/>
                </a:cubicBezTo>
                <a:cubicBezTo>
                  <a:pt x="715909" y="3609480"/>
                  <a:pt x="713369" y="3604619"/>
                  <a:pt x="716234" y="3600641"/>
                </a:cubicBezTo>
                <a:cubicBezTo>
                  <a:pt x="718823" y="3594951"/>
                  <a:pt x="722243" y="3594397"/>
                  <a:pt x="727927" y="3596992"/>
                </a:cubicBezTo>
                <a:cubicBezTo>
                  <a:pt x="750107" y="3603949"/>
                  <a:pt x="767809" y="3594057"/>
                  <a:pt x="778442" y="3573009"/>
                </a:cubicBezTo>
                <a:cubicBezTo>
                  <a:pt x="781307" y="3569030"/>
                  <a:pt x="787594" y="3564499"/>
                  <a:pt x="786763" y="3559363"/>
                </a:cubicBezTo>
                <a:cubicBezTo>
                  <a:pt x="783716" y="3540526"/>
                  <a:pt x="761861" y="3524731"/>
                  <a:pt x="745315" y="3530922"/>
                </a:cubicBezTo>
                <a:cubicBezTo>
                  <a:pt x="712225" y="3543302"/>
                  <a:pt x="678906" y="3543419"/>
                  <a:pt x="643924" y="3533261"/>
                </a:cubicBezTo>
                <a:cubicBezTo>
                  <a:pt x="631401" y="3531773"/>
                  <a:pt x="618878" y="3530283"/>
                  <a:pt x="610003" y="3540505"/>
                </a:cubicBezTo>
                <a:cubicBezTo>
                  <a:pt x="602285" y="3547024"/>
                  <a:pt x="598588" y="3545865"/>
                  <a:pt x="595216" y="3535868"/>
                </a:cubicBezTo>
                <a:cubicBezTo>
                  <a:pt x="591290" y="3522445"/>
                  <a:pt x="581356" y="3515266"/>
                  <a:pt x="567123" y="3514053"/>
                </a:cubicBezTo>
                <a:cubicBezTo>
                  <a:pt x="552613" y="3511128"/>
                  <a:pt x="536392" y="3508480"/>
                  <a:pt x="520172" y="3505831"/>
                </a:cubicBezTo>
                <a:cubicBezTo>
                  <a:pt x="505939" y="3504619"/>
                  <a:pt x="499147" y="3495175"/>
                  <a:pt x="498642" y="3481198"/>
                </a:cubicBezTo>
                <a:cubicBezTo>
                  <a:pt x="498365" y="3479486"/>
                  <a:pt x="497811" y="3476061"/>
                  <a:pt x="498968" y="3472360"/>
                </a:cubicBezTo>
                <a:cubicBezTo>
                  <a:pt x="497583" y="3463798"/>
                  <a:pt x="491345" y="3457777"/>
                  <a:pt x="482795" y="3459160"/>
                </a:cubicBezTo>
                <a:cubicBezTo>
                  <a:pt x="475678" y="3458554"/>
                  <a:pt x="477063" y="3467117"/>
                  <a:pt x="478171" y="3473965"/>
                </a:cubicBezTo>
                <a:cubicBezTo>
                  <a:pt x="477569" y="3481092"/>
                  <a:pt x="478677" y="3487942"/>
                  <a:pt x="468694" y="3491314"/>
                </a:cubicBezTo>
                <a:cubicBezTo>
                  <a:pt x="453305" y="3493802"/>
                  <a:pt x="436856" y="3478890"/>
                  <a:pt x="437783" y="3462925"/>
                </a:cubicBezTo>
                <a:cubicBezTo>
                  <a:pt x="436952" y="3457789"/>
                  <a:pt x="439819" y="3453811"/>
                  <a:pt x="435568" y="3449227"/>
                </a:cubicBezTo>
                <a:cubicBezTo>
                  <a:pt x="430438" y="3450057"/>
                  <a:pt x="431269" y="3455193"/>
                  <a:pt x="428126" y="3457458"/>
                </a:cubicBezTo>
                <a:cubicBezTo>
                  <a:pt x="421238" y="3469115"/>
                  <a:pt x="414399" y="3470222"/>
                  <a:pt x="405621" y="3459341"/>
                </a:cubicBezTo>
                <a:cubicBezTo>
                  <a:pt x="394024" y="3441887"/>
                  <a:pt x="378130" y="3430400"/>
                  <a:pt x="362511" y="3420626"/>
                </a:cubicBezTo>
                <a:cubicBezTo>
                  <a:pt x="344630" y="3407704"/>
                  <a:pt x="328180" y="3392792"/>
                  <a:pt x="322593" y="3369094"/>
                </a:cubicBezTo>
                <a:cubicBezTo>
                  <a:pt x="319499" y="3360809"/>
                  <a:pt x="314417" y="3351087"/>
                  <a:pt x="305314" y="3349046"/>
                </a:cubicBezTo>
                <a:cubicBezTo>
                  <a:pt x="268346" y="3337452"/>
                  <a:pt x="251439" y="3298013"/>
                  <a:pt x="215628" y="3282718"/>
                </a:cubicBezTo>
                <a:cubicBezTo>
                  <a:pt x="205971" y="3277252"/>
                  <a:pt x="206296" y="3268414"/>
                  <a:pt x="208331" y="3259298"/>
                </a:cubicBezTo>
                <a:cubicBezTo>
                  <a:pt x="212076" y="3249906"/>
                  <a:pt x="221457" y="3253661"/>
                  <a:pt x="227417" y="3257969"/>
                </a:cubicBezTo>
                <a:cubicBezTo>
                  <a:pt x="239062" y="3264872"/>
                  <a:pt x="249044" y="3261501"/>
                  <a:pt x="258196" y="3252991"/>
                </a:cubicBezTo>
                <a:cubicBezTo>
                  <a:pt x="268780" y="3242493"/>
                  <a:pt x="281906" y="3236856"/>
                  <a:pt x="297295" y="3234368"/>
                </a:cubicBezTo>
                <a:cubicBezTo>
                  <a:pt x="323221" y="3231931"/>
                  <a:pt x="339947" y="3248556"/>
                  <a:pt x="336984" y="3273636"/>
                </a:cubicBezTo>
                <a:cubicBezTo>
                  <a:pt x="336105" y="3279050"/>
                  <a:pt x="335503" y="3286175"/>
                  <a:pt x="336333" y="3291312"/>
                </a:cubicBezTo>
                <a:cubicBezTo>
                  <a:pt x="336611" y="3293025"/>
                  <a:pt x="335178" y="3295014"/>
                  <a:pt x="335178" y="3295014"/>
                </a:cubicBezTo>
                <a:cubicBezTo>
                  <a:pt x="336888" y="3294737"/>
                  <a:pt x="336888" y="3294737"/>
                  <a:pt x="338321" y="3292748"/>
                </a:cubicBezTo>
                <a:cubicBezTo>
                  <a:pt x="345160" y="3291643"/>
                  <a:pt x="350290" y="3290813"/>
                  <a:pt x="357407" y="3291419"/>
                </a:cubicBezTo>
                <a:cubicBezTo>
                  <a:pt x="391281" y="3294727"/>
                  <a:pt x="400709" y="3287931"/>
                  <a:pt x="405707" y="3253736"/>
                </a:cubicBezTo>
                <a:cubicBezTo>
                  <a:pt x="406634" y="3237770"/>
                  <a:pt x="416340" y="3232687"/>
                  <a:pt x="432283" y="3233622"/>
                </a:cubicBezTo>
                <a:cubicBezTo>
                  <a:pt x="444529" y="3233399"/>
                  <a:pt x="452476" y="3239143"/>
                  <a:pt x="461256" y="3250024"/>
                </a:cubicBezTo>
                <a:cubicBezTo>
                  <a:pt x="485603" y="3281230"/>
                  <a:pt x="518272" y="3298789"/>
                  <a:pt x="558985" y="3300992"/>
                </a:cubicBezTo>
                <a:cubicBezTo>
                  <a:pt x="593135" y="3306012"/>
                  <a:pt x="593135" y="3306012"/>
                  <a:pt x="580757" y="3272869"/>
                </a:cubicBezTo>
                <a:cubicBezTo>
                  <a:pt x="574291" y="3254587"/>
                  <a:pt x="576326" y="3245471"/>
                  <a:pt x="590606" y="3236133"/>
                </a:cubicBezTo>
                <a:cubicBezTo>
                  <a:pt x="599891" y="3260989"/>
                  <a:pt x="605852" y="3265296"/>
                  <a:pt x="631777" y="3262861"/>
                </a:cubicBezTo>
                <a:cubicBezTo>
                  <a:pt x="648877" y="3260096"/>
                  <a:pt x="666855" y="3251917"/>
                  <a:pt x="681594" y="3267105"/>
                </a:cubicBezTo>
                <a:cubicBezTo>
                  <a:pt x="681871" y="3268817"/>
                  <a:pt x="683581" y="3268541"/>
                  <a:pt x="685291" y="3268264"/>
                </a:cubicBezTo>
                <a:cubicBezTo>
                  <a:pt x="704702" y="3258096"/>
                  <a:pt x="712469" y="3241025"/>
                  <a:pt x="710578" y="3218487"/>
                </a:cubicBezTo>
                <a:cubicBezTo>
                  <a:pt x="708640" y="3206500"/>
                  <a:pt x="706702" y="3194514"/>
                  <a:pt x="719550" y="3187164"/>
                </a:cubicBezTo>
                <a:cubicBezTo>
                  <a:pt x="720983" y="3185175"/>
                  <a:pt x="725559" y="3180921"/>
                  <a:pt x="726390" y="3186058"/>
                </a:cubicBezTo>
                <a:cubicBezTo>
                  <a:pt x="730315" y="3199480"/>
                  <a:pt x="742561" y="3199257"/>
                  <a:pt x="753652" y="3202735"/>
                </a:cubicBezTo>
                <a:cubicBezTo>
                  <a:pt x="766452" y="3205936"/>
                  <a:pt x="774677" y="3213392"/>
                  <a:pt x="775182" y="3227368"/>
                </a:cubicBezTo>
                <a:cubicBezTo>
                  <a:pt x="775965" y="3243056"/>
                  <a:pt x="784743" y="3253937"/>
                  <a:pt x="799530" y="3258574"/>
                </a:cubicBezTo>
                <a:cubicBezTo>
                  <a:pt x="812884" y="3265200"/>
                  <a:pt x="824023" y="3258128"/>
                  <a:pt x="834608" y="3247629"/>
                </a:cubicBezTo>
                <a:cubicBezTo>
                  <a:pt x="843206" y="3235696"/>
                  <a:pt x="847733" y="3241993"/>
                  <a:pt x="849395" y="3252267"/>
                </a:cubicBezTo>
                <a:cubicBezTo>
                  <a:pt x="851887" y="3267679"/>
                  <a:pt x="861268" y="3271433"/>
                  <a:pt x="874394" y="3265796"/>
                </a:cubicBezTo>
                <a:cubicBezTo>
                  <a:pt x="877814" y="3265243"/>
                  <a:pt x="881233" y="3264689"/>
                  <a:pt x="884376" y="3262425"/>
                </a:cubicBezTo>
                <a:cubicBezTo>
                  <a:pt x="899211" y="3256510"/>
                  <a:pt x="911458" y="3256288"/>
                  <a:pt x="921067" y="3272306"/>
                </a:cubicBezTo>
                <a:cubicBezTo>
                  <a:pt x="932109" y="3286335"/>
                  <a:pt x="948884" y="3292408"/>
                  <a:pt x="964549" y="3291631"/>
                </a:cubicBezTo>
                <a:cubicBezTo>
                  <a:pt x="977073" y="3293120"/>
                  <a:pt x="990752" y="3290908"/>
                  <a:pt x="984286" y="3272625"/>
                </a:cubicBezTo>
                <a:cubicBezTo>
                  <a:pt x="983455" y="3267487"/>
                  <a:pt x="984057" y="3260361"/>
                  <a:pt x="984936" y="3254948"/>
                </a:cubicBezTo>
                <a:cubicBezTo>
                  <a:pt x="982998" y="3242961"/>
                  <a:pt x="986189" y="3230144"/>
                  <a:pt x="977688" y="3220976"/>
                </a:cubicBezTo>
                <a:cubicBezTo>
                  <a:pt x="955555" y="3203469"/>
                  <a:pt x="953388" y="3179218"/>
                  <a:pt x="949234" y="3153532"/>
                </a:cubicBezTo>
                <a:cubicBezTo>
                  <a:pt x="962311" y="3158446"/>
                  <a:pt x="975389" y="3163360"/>
                  <a:pt x="989068" y="3161148"/>
                </a:cubicBezTo>
                <a:cubicBezTo>
                  <a:pt x="1005890" y="3156670"/>
                  <a:pt x="1022110" y="3159318"/>
                  <a:pt x="1037452" y="3167380"/>
                </a:cubicBezTo>
                <a:cubicBezTo>
                  <a:pt x="1050805" y="3174007"/>
                  <a:pt x="1065593" y="3178644"/>
                  <a:pt x="1080379" y="3183282"/>
                </a:cubicBezTo>
                <a:cubicBezTo>
                  <a:pt x="1123308" y="3199183"/>
                  <a:pt x="1169103" y="3211106"/>
                  <a:pt x="1209996" y="3236121"/>
                </a:cubicBezTo>
                <a:cubicBezTo>
                  <a:pt x="1219653" y="3241588"/>
                  <a:pt x="1224230" y="3237334"/>
                  <a:pt x="1226264" y="3228218"/>
                </a:cubicBezTo>
                <a:cubicBezTo>
                  <a:pt x="1227420" y="3224517"/>
                  <a:pt x="1228022" y="3217391"/>
                  <a:pt x="1235140" y="3217998"/>
                </a:cubicBezTo>
                <a:cubicBezTo>
                  <a:pt x="1240546" y="3218880"/>
                  <a:pt x="1241653" y="3225730"/>
                  <a:pt x="1242208" y="3229155"/>
                </a:cubicBezTo>
                <a:cubicBezTo>
                  <a:pt x="1245302" y="3237440"/>
                  <a:pt x="1248119" y="3244013"/>
                  <a:pt x="1255236" y="3244620"/>
                </a:cubicBezTo>
                <a:cubicBezTo>
                  <a:pt x="1264063" y="3244949"/>
                  <a:pt x="1272010" y="3250692"/>
                  <a:pt x="1280837" y="3251022"/>
                </a:cubicBezTo>
                <a:cubicBezTo>
                  <a:pt x="1293360" y="3252511"/>
                  <a:pt x="1296178" y="3259085"/>
                  <a:pt x="1292710" y="3270188"/>
                </a:cubicBezTo>
                <a:cubicBezTo>
                  <a:pt x="1283233" y="3287536"/>
                  <a:pt x="1297466" y="3288748"/>
                  <a:pt x="1308834" y="3293938"/>
                </a:cubicBezTo>
                <a:cubicBezTo>
                  <a:pt x="1323897" y="3300289"/>
                  <a:pt x="1321682" y="3286589"/>
                  <a:pt x="1323994" y="3279186"/>
                </a:cubicBezTo>
                <a:cubicBezTo>
                  <a:pt x="1325151" y="3275485"/>
                  <a:pt x="1324596" y="3272060"/>
                  <a:pt x="1329726" y="3271231"/>
                </a:cubicBezTo>
                <a:cubicBezTo>
                  <a:pt x="1334531" y="3279240"/>
                  <a:pt x="1341045" y="3286972"/>
                  <a:pt x="1344417" y="3296970"/>
                </a:cubicBezTo>
                <a:cubicBezTo>
                  <a:pt x="1348944" y="3303266"/>
                  <a:pt x="1354905" y="3307574"/>
                  <a:pt x="1361745" y="3306468"/>
                </a:cubicBezTo>
                <a:cubicBezTo>
                  <a:pt x="1370294" y="3305085"/>
                  <a:pt x="1368910" y="3296523"/>
                  <a:pt x="1369789" y="3291109"/>
                </a:cubicBezTo>
                <a:cubicBezTo>
                  <a:pt x="1377929" y="3254649"/>
                  <a:pt x="1397064" y="3242768"/>
                  <a:pt x="1433477" y="3250937"/>
                </a:cubicBezTo>
                <a:cubicBezTo>
                  <a:pt x="1440871" y="3253256"/>
                  <a:pt x="1447988" y="3253862"/>
                  <a:pt x="1453948" y="3258169"/>
                </a:cubicBezTo>
                <a:cubicBezTo>
                  <a:pt x="1485509" y="3268880"/>
                  <a:pt x="1511989" y="3269869"/>
                  <a:pt x="1531220" y="3236886"/>
                </a:cubicBezTo>
                <a:cubicBezTo>
                  <a:pt x="1531220" y="3236886"/>
                  <a:pt x="1532930" y="3236611"/>
                  <a:pt x="1532654" y="3234897"/>
                </a:cubicBezTo>
                <a:cubicBezTo>
                  <a:pt x="1540649" y="3230090"/>
                  <a:pt x="1547212" y="3227271"/>
                  <a:pt x="1556592" y="3231026"/>
                </a:cubicBezTo>
                <a:cubicBezTo>
                  <a:pt x="1560289" y="3232185"/>
                  <a:pt x="1564262" y="3235058"/>
                  <a:pt x="1563383" y="3240470"/>
                </a:cubicBezTo>
                <a:cubicBezTo>
                  <a:pt x="1563059" y="3249310"/>
                  <a:pt x="1554785" y="3252405"/>
                  <a:pt x="1548222" y="3255224"/>
                </a:cubicBezTo>
                <a:cubicBezTo>
                  <a:pt x="1543094" y="3256053"/>
                  <a:pt x="1536530" y="3258871"/>
                  <a:pt x="1537362" y="3264009"/>
                </a:cubicBezTo>
                <a:cubicBezTo>
                  <a:pt x="1536759" y="3271135"/>
                  <a:pt x="1545032" y="3268040"/>
                  <a:pt x="1549005" y="3270911"/>
                </a:cubicBezTo>
                <a:cubicBezTo>
                  <a:pt x="1558109" y="3272953"/>
                  <a:pt x="1566936" y="3273283"/>
                  <a:pt x="1576039" y="3275326"/>
                </a:cubicBezTo>
                <a:cubicBezTo>
                  <a:pt x="1588562" y="3276814"/>
                  <a:pt x="1599652" y="3280292"/>
                  <a:pt x="1608154" y="3289461"/>
                </a:cubicBezTo>
                <a:cubicBezTo>
                  <a:pt x="1614392" y="3295480"/>
                  <a:pt x="1619522" y="3294651"/>
                  <a:pt x="1627517" y="3289843"/>
                </a:cubicBezTo>
                <a:cubicBezTo>
                  <a:pt x="1650072" y="3277410"/>
                  <a:pt x="1666292" y="3280059"/>
                  <a:pt x="1685004" y="3298118"/>
                </a:cubicBezTo>
                <a:cubicBezTo>
                  <a:pt x="1695215" y="3307010"/>
                  <a:pt x="1702284" y="3318167"/>
                  <a:pt x="1711062" y="3329048"/>
                </a:cubicBezTo>
                <a:cubicBezTo>
                  <a:pt x="1721826" y="3341364"/>
                  <a:pt x="1735181" y="3347990"/>
                  <a:pt x="1751401" y="3350639"/>
                </a:cubicBezTo>
                <a:cubicBezTo>
                  <a:pt x="1769332" y="3353011"/>
                  <a:pt x="1777327" y="3348204"/>
                  <a:pt x="1782831" y="3327984"/>
                </a:cubicBezTo>
                <a:cubicBezTo>
                  <a:pt x="1788057" y="3306052"/>
                  <a:pt x="1799749" y="3302405"/>
                  <a:pt x="1820497" y="3311349"/>
                </a:cubicBezTo>
                <a:cubicBezTo>
                  <a:pt x="1827891" y="3313668"/>
                  <a:pt x="1831864" y="3316540"/>
                  <a:pt x="1840137" y="3313445"/>
                </a:cubicBezTo>
                <a:cubicBezTo>
                  <a:pt x="1859549" y="3303277"/>
                  <a:pt x="1859549" y="3303277"/>
                  <a:pt x="1863148" y="3325538"/>
                </a:cubicBezTo>
                <a:lnTo>
                  <a:pt x="1863449" y="3327395"/>
                </a:lnTo>
                <a:lnTo>
                  <a:pt x="1889818" y="3335946"/>
                </a:lnTo>
                <a:lnTo>
                  <a:pt x="1899585" y="3336631"/>
                </a:lnTo>
                <a:lnTo>
                  <a:pt x="1901584" y="3335356"/>
                </a:lnTo>
                <a:cubicBezTo>
                  <a:pt x="1906333" y="3332172"/>
                  <a:pt x="1911117" y="3329202"/>
                  <a:pt x="1916108" y="3327516"/>
                </a:cubicBezTo>
                <a:cubicBezTo>
                  <a:pt x="1937229" y="3317071"/>
                  <a:pt x="1960370" y="3316404"/>
                  <a:pt x="1980344" y="3323277"/>
                </a:cubicBezTo>
                <a:lnTo>
                  <a:pt x="1981064" y="3323697"/>
                </a:lnTo>
                <a:lnTo>
                  <a:pt x="1992896" y="3319009"/>
                </a:lnTo>
                <a:cubicBezTo>
                  <a:pt x="2000189" y="3315294"/>
                  <a:pt x="2006804" y="3315108"/>
                  <a:pt x="2014288" y="3318017"/>
                </a:cubicBezTo>
                <a:cubicBezTo>
                  <a:pt x="2032102" y="3328045"/>
                  <a:pt x="2049535" y="3324825"/>
                  <a:pt x="2067212" y="3316530"/>
                </a:cubicBezTo>
                <a:cubicBezTo>
                  <a:pt x="2091747" y="3302970"/>
                  <a:pt x="2112756" y="3288731"/>
                  <a:pt x="2132465" y="3269850"/>
                </a:cubicBezTo>
                <a:cubicBezTo>
                  <a:pt x="2137005" y="3265237"/>
                  <a:pt x="2141546" y="3260625"/>
                  <a:pt x="2146550" y="3256926"/>
                </a:cubicBezTo>
                <a:lnTo>
                  <a:pt x="2156801" y="3252403"/>
                </a:lnTo>
                <a:lnTo>
                  <a:pt x="2142613" y="3241683"/>
                </a:lnTo>
                <a:cubicBezTo>
                  <a:pt x="2132956" y="3236216"/>
                  <a:pt x="2125840" y="3235609"/>
                  <a:pt x="2116410" y="3242406"/>
                </a:cubicBezTo>
                <a:cubicBezTo>
                  <a:pt x="2108692" y="3248927"/>
                  <a:pt x="2102960" y="3256882"/>
                  <a:pt x="2092147" y="3255117"/>
                </a:cubicBezTo>
                <a:cubicBezTo>
                  <a:pt x="2081610" y="3255063"/>
                  <a:pt x="2078238" y="3245065"/>
                  <a:pt x="2072001" y="3239046"/>
                </a:cubicBezTo>
                <a:cubicBezTo>
                  <a:pt x="2059935" y="3262082"/>
                  <a:pt x="2059935" y="3262082"/>
                  <a:pt x="2036923" y="3249990"/>
                </a:cubicBezTo>
                <a:cubicBezTo>
                  <a:pt x="2027543" y="3246235"/>
                  <a:pt x="2017885" y="3240769"/>
                  <a:pt x="2007023" y="3249553"/>
                </a:cubicBezTo>
                <a:cubicBezTo>
                  <a:pt x="1983036" y="3263976"/>
                  <a:pt x="1977630" y="3263094"/>
                  <a:pt x="1960073" y="3241332"/>
                </a:cubicBezTo>
                <a:cubicBezTo>
                  <a:pt x="1951572" y="3232164"/>
                  <a:pt x="1943071" y="3222996"/>
                  <a:pt x="1932859" y="3214104"/>
                </a:cubicBezTo>
                <a:cubicBezTo>
                  <a:pt x="1909896" y="3191459"/>
                  <a:pt x="1901347" y="3192842"/>
                  <a:pt x="1884705" y="3220135"/>
                </a:cubicBezTo>
                <a:cubicBezTo>
                  <a:pt x="1880405" y="3226102"/>
                  <a:pt x="1878093" y="3233504"/>
                  <a:pt x="1872361" y="3241460"/>
                </a:cubicBezTo>
                <a:cubicBezTo>
                  <a:pt x="1866726" y="3228314"/>
                  <a:pt x="1861644" y="3218592"/>
                  <a:pt x="1856009" y="3205446"/>
                </a:cubicBezTo>
                <a:cubicBezTo>
                  <a:pt x="1853144" y="3209424"/>
                  <a:pt x="1853420" y="3211136"/>
                  <a:pt x="1851987" y="3213125"/>
                </a:cubicBezTo>
                <a:cubicBezTo>
                  <a:pt x="1841583" y="3246437"/>
                  <a:pt x="1824483" y="3249203"/>
                  <a:pt x="1801244" y="3224847"/>
                </a:cubicBezTo>
                <a:cubicBezTo>
                  <a:pt x="1796993" y="3220262"/>
                  <a:pt x="1792741" y="3215678"/>
                  <a:pt x="1788215" y="3209382"/>
                </a:cubicBezTo>
                <a:cubicBezTo>
                  <a:pt x="1785951" y="3206234"/>
                  <a:pt x="1783687" y="3203085"/>
                  <a:pt x="1786276" y="3197395"/>
                </a:cubicBezTo>
                <a:cubicBezTo>
                  <a:pt x="1798017" y="3183196"/>
                  <a:pt x="1786372" y="3176293"/>
                  <a:pt x="1776439" y="3169114"/>
                </a:cubicBezTo>
                <a:cubicBezTo>
                  <a:pt x="1747466" y="3152713"/>
                  <a:pt x="1715302" y="3149128"/>
                  <a:pt x="1683139" y="3145544"/>
                </a:cubicBezTo>
                <a:cubicBezTo>
                  <a:pt x="1631613" y="3141577"/>
                  <a:pt x="1578930" y="3141311"/>
                  <a:pt x="1530920" y="3115689"/>
                </a:cubicBezTo>
                <a:cubicBezTo>
                  <a:pt x="1515580" y="3107626"/>
                  <a:pt x="1499637" y="3106691"/>
                  <a:pt x="1482814" y="3111168"/>
                </a:cubicBezTo>
                <a:cubicBezTo>
                  <a:pt x="1469411" y="3115093"/>
                  <a:pt x="1456611" y="3111892"/>
                  <a:pt x="1446676" y="3104712"/>
                </a:cubicBezTo>
                <a:lnTo>
                  <a:pt x="1444437" y="3103774"/>
                </a:lnTo>
                <a:lnTo>
                  <a:pt x="1435779" y="3109678"/>
                </a:lnTo>
                <a:cubicBezTo>
                  <a:pt x="1427375" y="3115373"/>
                  <a:pt x="1421628" y="3118654"/>
                  <a:pt x="1411054" y="3116611"/>
                </a:cubicBezTo>
                <a:cubicBezTo>
                  <a:pt x="1383288" y="3112713"/>
                  <a:pt x="1356393" y="3111910"/>
                  <a:pt x="1329498" y="3111106"/>
                </a:cubicBezTo>
                <a:cubicBezTo>
                  <a:pt x="1246830" y="3107582"/>
                  <a:pt x="1165222" y="3113777"/>
                  <a:pt x="1082798" y="3105177"/>
                </a:cubicBezTo>
                <a:cubicBezTo>
                  <a:pt x="1076183" y="3105363"/>
                  <a:pt x="1066911" y="3107964"/>
                  <a:pt x="1064741" y="3100225"/>
                </a:cubicBezTo>
                <a:cubicBezTo>
                  <a:pt x="1061025" y="3092920"/>
                  <a:pt x="1067884" y="3087659"/>
                  <a:pt x="1071218" y="3081716"/>
                </a:cubicBezTo>
                <a:cubicBezTo>
                  <a:pt x="1074986" y="3077320"/>
                  <a:pt x="1080299" y="3072492"/>
                  <a:pt x="1075473" y="3067168"/>
                </a:cubicBezTo>
                <a:cubicBezTo>
                  <a:pt x="1071757" y="3059863"/>
                  <a:pt x="1064708" y="3058502"/>
                  <a:pt x="1058091" y="3058687"/>
                </a:cubicBezTo>
                <a:cubicBezTo>
                  <a:pt x="1053456" y="3059988"/>
                  <a:pt x="1048819" y="3061289"/>
                  <a:pt x="1044184" y="3062589"/>
                </a:cubicBezTo>
                <a:cubicBezTo>
                  <a:pt x="1022114" y="3067109"/>
                  <a:pt x="1006278" y="3058195"/>
                  <a:pt x="1000202" y="3036529"/>
                </a:cubicBezTo>
                <a:cubicBezTo>
                  <a:pt x="998033" y="3028791"/>
                  <a:pt x="995863" y="3021052"/>
                  <a:pt x="996783" y="3012449"/>
                </a:cubicBezTo>
                <a:cubicBezTo>
                  <a:pt x="995723" y="3002730"/>
                  <a:pt x="988240" y="2999820"/>
                  <a:pt x="979836" y="3005516"/>
                </a:cubicBezTo>
                <a:cubicBezTo>
                  <a:pt x="964139" y="3014927"/>
                  <a:pt x="959885" y="3029474"/>
                  <a:pt x="967507" y="3050707"/>
                </a:cubicBezTo>
                <a:cubicBezTo>
                  <a:pt x="953217" y="3041360"/>
                  <a:pt x="942452" y="3032694"/>
                  <a:pt x="934344" y="3021614"/>
                </a:cubicBezTo>
                <a:cubicBezTo>
                  <a:pt x="930290" y="3016074"/>
                  <a:pt x="927469" y="3006014"/>
                  <a:pt x="926687" y="2995800"/>
                </a:cubicBezTo>
                <a:lnTo>
                  <a:pt x="928192" y="2987020"/>
                </a:lnTo>
                <a:lnTo>
                  <a:pt x="886787" y="2984397"/>
                </a:lnTo>
                <a:cubicBezTo>
                  <a:pt x="876527" y="2986057"/>
                  <a:pt x="868857" y="2982026"/>
                  <a:pt x="863776" y="2972305"/>
                </a:cubicBezTo>
                <a:cubicBezTo>
                  <a:pt x="844835" y="2941981"/>
                  <a:pt x="843125" y="2942258"/>
                  <a:pt x="807494" y="2949778"/>
                </a:cubicBezTo>
                <a:cubicBezTo>
                  <a:pt x="804074" y="2950330"/>
                  <a:pt x="800654" y="2950883"/>
                  <a:pt x="795524" y="2951713"/>
                </a:cubicBezTo>
                <a:cubicBezTo>
                  <a:pt x="798992" y="2940609"/>
                  <a:pt x="802459" y="2929505"/>
                  <a:pt x="806205" y="2920114"/>
                </a:cubicBezTo>
                <a:cubicBezTo>
                  <a:pt x="810275" y="2901883"/>
                  <a:pt x="822847" y="2892822"/>
                  <a:pt x="840223" y="2891768"/>
                </a:cubicBezTo>
                <a:cubicBezTo>
                  <a:pt x="850483" y="2890110"/>
                  <a:pt x="859586" y="2892151"/>
                  <a:pt x="869569" y="2888779"/>
                </a:cubicBezTo>
                <a:cubicBezTo>
                  <a:pt x="886114" y="2882589"/>
                  <a:pt x="891798" y="2885186"/>
                  <a:pt x="897987" y="2901755"/>
                </a:cubicBezTo>
                <a:cubicBezTo>
                  <a:pt x="899095" y="2908605"/>
                  <a:pt x="900203" y="2915455"/>
                  <a:pt x="901310" y="2922305"/>
                </a:cubicBezTo>
                <a:cubicBezTo>
                  <a:pt x="901262" y="2932855"/>
                  <a:pt x="906668" y="2933739"/>
                  <a:pt x="915218" y="2932356"/>
                </a:cubicBezTo>
                <a:cubicBezTo>
                  <a:pt x="934304" y="2931026"/>
                  <a:pt x="946599" y="2920252"/>
                  <a:pt x="956629" y="2906329"/>
                </a:cubicBezTo>
                <a:cubicBezTo>
                  <a:pt x="959773" y="2904063"/>
                  <a:pt x="960653" y="2898650"/>
                  <a:pt x="966059" y="2899532"/>
                </a:cubicBezTo>
                <a:cubicBezTo>
                  <a:pt x="969756" y="2900692"/>
                  <a:pt x="970586" y="2905829"/>
                  <a:pt x="972851" y="2908977"/>
                </a:cubicBezTo>
                <a:cubicBezTo>
                  <a:pt x="973404" y="2912402"/>
                  <a:pt x="973681" y="2914115"/>
                  <a:pt x="974235" y="2917539"/>
                </a:cubicBezTo>
                <a:cubicBezTo>
                  <a:pt x="976173" y="2929526"/>
                  <a:pt x="981857" y="2932121"/>
                  <a:pt x="991562" y="2927038"/>
                </a:cubicBezTo>
                <a:cubicBezTo>
                  <a:pt x="1000992" y="2920241"/>
                  <a:pt x="1006952" y="2924548"/>
                  <a:pt x="1013467" y="2932281"/>
                </a:cubicBezTo>
                <a:cubicBezTo>
                  <a:pt x="1019704" y="2938301"/>
                  <a:pt x="1019102" y="2945427"/>
                  <a:pt x="1014803" y="2951394"/>
                </a:cubicBezTo>
                <a:cubicBezTo>
                  <a:pt x="1010781" y="2959074"/>
                  <a:pt x="1001678" y="2957031"/>
                  <a:pt x="994007" y="2953000"/>
                </a:cubicBezTo>
                <a:cubicBezTo>
                  <a:pt x="988600" y="2952118"/>
                  <a:pt x="984627" y="2949246"/>
                  <a:pt x="980605" y="2956924"/>
                </a:cubicBezTo>
                <a:lnTo>
                  <a:pt x="982337" y="2963165"/>
                </a:lnTo>
                <a:lnTo>
                  <a:pt x="998260" y="2965710"/>
                </a:lnTo>
                <a:lnTo>
                  <a:pt x="1015245" y="2963746"/>
                </a:lnTo>
                <a:lnTo>
                  <a:pt x="1025616" y="2953160"/>
                </a:lnTo>
                <a:cubicBezTo>
                  <a:pt x="1028856" y="2929792"/>
                  <a:pt x="1044799" y="2930728"/>
                  <a:pt x="1060742" y="2931664"/>
                </a:cubicBezTo>
                <a:cubicBezTo>
                  <a:pt x="1077402" y="2931606"/>
                  <a:pt x="1094049" y="2934185"/>
                  <a:pt x="1110553" y="2937226"/>
                </a:cubicBezTo>
                <a:lnTo>
                  <a:pt x="1131551" y="2940804"/>
                </a:lnTo>
                <a:lnTo>
                  <a:pt x="1138411" y="2940175"/>
                </a:lnTo>
                <a:cubicBezTo>
                  <a:pt x="1164016" y="2940088"/>
                  <a:pt x="1189570" y="2945024"/>
                  <a:pt x="1214869" y="2957960"/>
                </a:cubicBezTo>
                <a:cubicBezTo>
                  <a:pt x="1234228" y="2967554"/>
                  <a:pt x="1242199" y="2960312"/>
                  <a:pt x="1244717" y="2939573"/>
                </a:cubicBezTo>
                <a:cubicBezTo>
                  <a:pt x="1245394" y="2936045"/>
                  <a:pt x="1241001" y="2932268"/>
                  <a:pt x="1245203" y="2929420"/>
                </a:cubicBezTo>
                <a:cubicBezTo>
                  <a:pt x="1249839" y="2928120"/>
                  <a:pt x="1253798" y="2930348"/>
                  <a:pt x="1256211" y="2933010"/>
                </a:cubicBezTo>
                <a:cubicBezTo>
                  <a:pt x="1258625" y="2935672"/>
                  <a:pt x="1261039" y="2938334"/>
                  <a:pt x="1263018" y="2939448"/>
                </a:cubicBezTo>
                <a:cubicBezTo>
                  <a:pt x="1269824" y="2945886"/>
                  <a:pt x="1277741" y="2950342"/>
                  <a:pt x="1283299" y="2940437"/>
                </a:cubicBezTo>
                <a:cubicBezTo>
                  <a:pt x="1290399" y="2930099"/>
                  <a:pt x="1277604" y="2932018"/>
                  <a:pt x="1273212" y="2928244"/>
                </a:cubicBezTo>
                <a:cubicBezTo>
                  <a:pt x="1272776" y="2926695"/>
                  <a:pt x="1271231" y="2927128"/>
                  <a:pt x="1270796" y="2925581"/>
                </a:cubicBezTo>
                <a:cubicBezTo>
                  <a:pt x="1266838" y="2923352"/>
                  <a:pt x="1263991" y="2919143"/>
                  <a:pt x="1266213" y="2915181"/>
                </a:cubicBezTo>
                <a:lnTo>
                  <a:pt x="1272029" y="2912615"/>
                </a:lnTo>
                <a:lnTo>
                  <a:pt x="1254241" y="2902127"/>
                </a:lnTo>
                <a:cubicBezTo>
                  <a:pt x="1264940" y="2897761"/>
                  <a:pt x="1270289" y="2895579"/>
                  <a:pt x="1277337" y="2895756"/>
                </a:cubicBezTo>
                <a:lnTo>
                  <a:pt x="1306330" y="2902548"/>
                </a:lnTo>
                <a:lnTo>
                  <a:pt x="1320596" y="2883236"/>
                </a:lnTo>
                <a:cubicBezTo>
                  <a:pt x="1322819" y="2879273"/>
                  <a:pt x="1328132" y="2874445"/>
                  <a:pt x="1326830" y="2869802"/>
                </a:cubicBezTo>
                <a:lnTo>
                  <a:pt x="1311210" y="2851217"/>
                </a:lnTo>
                <a:lnTo>
                  <a:pt x="1303817" y="2852492"/>
                </a:lnTo>
                <a:lnTo>
                  <a:pt x="1283438" y="2848659"/>
                </a:lnTo>
                <a:lnTo>
                  <a:pt x="1240681" y="2862038"/>
                </a:lnTo>
                <a:cubicBezTo>
                  <a:pt x="1225211" y="2864081"/>
                  <a:pt x="1209228" y="2863555"/>
                  <a:pt x="1192593" y="2860711"/>
                </a:cubicBezTo>
                <a:cubicBezTo>
                  <a:pt x="1180908" y="2860647"/>
                  <a:pt x="1169221" y="2860586"/>
                  <a:pt x="1162121" y="2870925"/>
                </a:cubicBezTo>
                <a:cubicBezTo>
                  <a:pt x="1155697" y="2877736"/>
                  <a:pt x="1152172" y="2877054"/>
                  <a:pt x="1148022" y="2868202"/>
                </a:cubicBezTo>
                <a:lnTo>
                  <a:pt x="1142976" y="2865128"/>
                </a:lnTo>
                <a:lnTo>
                  <a:pt x="1129682" y="2871821"/>
                </a:lnTo>
                <a:cubicBezTo>
                  <a:pt x="1121626" y="2875727"/>
                  <a:pt x="1117496" y="2885697"/>
                  <a:pt x="1107465" y="2887574"/>
                </a:cubicBezTo>
                <a:cubicBezTo>
                  <a:pt x="1109593" y="2877579"/>
                  <a:pt x="1111696" y="2869587"/>
                  <a:pt x="1113825" y="2859591"/>
                </a:cubicBezTo>
                <a:lnTo>
                  <a:pt x="1112916" y="2850635"/>
                </a:lnTo>
                <a:lnTo>
                  <a:pt x="1075789" y="2848396"/>
                </a:lnTo>
                <a:cubicBezTo>
                  <a:pt x="1062559" y="2848768"/>
                  <a:pt x="1055319" y="2840783"/>
                  <a:pt x="1053392" y="2827970"/>
                </a:cubicBezTo>
                <a:cubicBezTo>
                  <a:pt x="1052957" y="2826421"/>
                  <a:pt x="1052090" y="2823326"/>
                  <a:pt x="1052767" y="2819797"/>
                </a:cubicBezTo>
                <a:lnTo>
                  <a:pt x="1047630" y="2812203"/>
                </a:lnTo>
                <a:lnTo>
                  <a:pt x="1036410" y="2809430"/>
                </a:lnTo>
                <a:lnTo>
                  <a:pt x="1032012" y="2814142"/>
                </a:lnTo>
                <a:cubicBezTo>
                  <a:pt x="1031944" y="2816873"/>
                  <a:pt x="1032921" y="2820356"/>
                  <a:pt x="1033790" y="2823450"/>
                </a:cubicBezTo>
                <a:cubicBezTo>
                  <a:pt x="1033980" y="2830075"/>
                  <a:pt x="1035715" y="2836265"/>
                  <a:pt x="1026877" y="2840414"/>
                </a:cubicBezTo>
                <a:cubicBezTo>
                  <a:pt x="1012970" y="2844313"/>
                  <a:pt x="996266" y="2832305"/>
                  <a:pt x="995451" y="2817510"/>
                </a:cubicBezTo>
                <a:cubicBezTo>
                  <a:pt x="994149" y="2812867"/>
                  <a:pt x="996371" y="2808905"/>
                  <a:pt x="991978" y="2805130"/>
                </a:cubicBezTo>
                <a:cubicBezTo>
                  <a:pt x="987343" y="2806430"/>
                  <a:pt x="988645" y="2811072"/>
                  <a:pt x="985988" y="2813487"/>
                </a:cubicBezTo>
                <a:cubicBezTo>
                  <a:pt x="980866" y="2824939"/>
                  <a:pt x="974683" y="2826674"/>
                  <a:pt x="965463" y="2817574"/>
                </a:cubicBezTo>
                <a:cubicBezTo>
                  <a:pt x="952962" y="2802717"/>
                  <a:pt x="937127" y="2793804"/>
                  <a:pt x="921726" y="2786438"/>
                </a:cubicBezTo>
                <a:lnTo>
                  <a:pt x="910528" y="2778594"/>
                </a:lnTo>
                <a:lnTo>
                  <a:pt x="879719" y="2774925"/>
                </a:lnTo>
                <a:cubicBezTo>
                  <a:pt x="868724" y="2773782"/>
                  <a:pt x="857737" y="2772139"/>
                  <a:pt x="846780" y="2767990"/>
                </a:cubicBezTo>
                <a:cubicBezTo>
                  <a:pt x="832848" y="2761799"/>
                  <a:pt x="824919" y="2755685"/>
                  <a:pt x="829153" y="2737698"/>
                </a:cubicBezTo>
                <a:cubicBezTo>
                  <a:pt x="831434" y="2715678"/>
                  <a:pt x="815577" y="2703448"/>
                  <a:pt x="795437" y="2713214"/>
                </a:cubicBezTo>
                <a:cubicBezTo>
                  <a:pt x="779324" y="2721028"/>
                  <a:pt x="767342" y="2718869"/>
                  <a:pt x="753436" y="2710674"/>
                </a:cubicBezTo>
                <a:cubicBezTo>
                  <a:pt x="745534" y="2702555"/>
                  <a:pt x="737529" y="2702452"/>
                  <a:pt x="727420" y="2710342"/>
                </a:cubicBezTo>
                <a:cubicBezTo>
                  <a:pt x="717286" y="2720236"/>
                  <a:pt x="705253" y="2722087"/>
                  <a:pt x="693323" y="2715922"/>
                </a:cubicBezTo>
                <a:cubicBezTo>
                  <a:pt x="685342" y="2713815"/>
                  <a:pt x="675413" y="2707675"/>
                  <a:pt x="667408" y="2707574"/>
                </a:cubicBezTo>
                <a:cubicBezTo>
                  <a:pt x="655401" y="2707420"/>
                  <a:pt x="651473" y="2701357"/>
                  <a:pt x="649601" y="2691310"/>
                </a:cubicBezTo>
                <a:cubicBezTo>
                  <a:pt x="643852" y="2671191"/>
                  <a:pt x="639876" y="2669136"/>
                  <a:pt x="619709" y="2680906"/>
                </a:cubicBezTo>
                <a:cubicBezTo>
                  <a:pt x="607600" y="2688770"/>
                  <a:pt x="595465" y="2698638"/>
                  <a:pt x="581405" y="2702468"/>
                </a:cubicBezTo>
                <a:cubicBezTo>
                  <a:pt x="581431" y="2700464"/>
                  <a:pt x="579429" y="2700438"/>
                  <a:pt x="579454" y="2698434"/>
                </a:cubicBezTo>
                <a:cubicBezTo>
                  <a:pt x="597798" y="2672610"/>
                  <a:pt x="597798" y="2672610"/>
                  <a:pt x="582146" y="2644347"/>
                </a:cubicBezTo>
                <a:cubicBezTo>
                  <a:pt x="580195" y="2640313"/>
                  <a:pt x="578246" y="2636279"/>
                  <a:pt x="576270" y="2634250"/>
                </a:cubicBezTo>
                <a:cubicBezTo>
                  <a:pt x="560694" y="2599975"/>
                  <a:pt x="536755" y="2593655"/>
                  <a:pt x="502529" y="2609256"/>
                </a:cubicBezTo>
                <a:cubicBezTo>
                  <a:pt x="484391" y="2619046"/>
                  <a:pt x="472460" y="2612880"/>
                  <a:pt x="470713" y="2592813"/>
                </a:cubicBezTo>
                <a:cubicBezTo>
                  <a:pt x="468840" y="2582768"/>
                  <a:pt x="468968" y="2572747"/>
                  <a:pt x="471097" y="2562751"/>
                </a:cubicBezTo>
                <a:cubicBezTo>
                  <a:pt x="477459" y="2534769"/>
                  <a:pt x="503577" y="2527084"/>
                  <a:pt x="523360" y="2545377"/>
                </a:cubicBezTo>
                <a:cubicBezTo>
                  <a:pt x="539191" y="2559610"/>
                  <a:pt x="555124" y="2565827"/>
                  <a:pt x="573084" y="2570065"/>
                </a:cubicBezTo>
                <a:cubicBezTo>
                  <a:pt x="591071" y="2572299"/>
                  <a:pt x="607004" y="2578516"/>
                  <a:pt x="618832" y="2592699"/>
                </a:cubicBezTo>
                <a:cubicBezTo>
                  <a:pt x="636538" y="2616977"/>
                  <a:pt x="646519" y="2619109"/>
                  <a:pt x="668788" y="2599349"/>
                </a:cubicBezTo>
                <a:cubicBezTo>
                  <a:pt x="684950" y="2587527"/>
                  <a:pt x="699011" y="2583698"/>
                  <a:pt x="718972" y="2587960"/>
                </a:cubicBezTo>
                <a:cubicBezTo>
                  <a:pt x="754918" y="2594433"/>
                  <a:pt x="788736" y="2610901"/>
                  <a:pt x="822654" y="2619350"/>
                </a:cubicBezTo>
                <a:cubicBezTo>
                  <a:pt x="852572" y="2627750"/>
                  <a:pt x="882590" y="2628132"/>
                  <a:pt x="908836" y="2610426"/>
                </a:cubicBezTo>
                <a:cubicBezTo>
                  <a:pt x="922999" y="2598580"/>
                  <a:pt x="930952" y="2602691"/>
                  <a:pt x="942807" y="2614869"/>
                </a:cubicBezTo>
                <a:lnTo>
                  <a:pt x="947262" y="2618674"/>
                </a:lnTo>
                <a:lnTo>
                  <a:pt x="949378" y="2612376"/>
                </a:lnTo>
                <a:cubicBezTo>
                  <a:pt x="953224" y="2609001"/>
                  <a:pt x="959019" y="2607377"/>
                  <a:pt x="966407" y="2606973"/>
                </a:cubicBezTo>
                <a:cubicBezTo>
                  <a:pt x="977659" y="2605487"/>
                  <a:pt x="985576" y="2609944"/>
                  <a:pt x="994797" y="2619044"/>
                </a:cubicBezTo>
                <a:cubicBezTo>
                  <a:pt x="1020475" y="2645227"/>
                  <a:pt x="1052390" y="2657979"/>
                  <a:pt x="1090103" y="2655748"/>
                </a:cubicBezTo>
                <a:cubicBezTo>
                  <a:pt x="1122069" y="2656799"/>
                  <a:pt x="1122069" y="2656799"/>
                  <a:pt x="1107206" y="2627580"/>
                </a:cubicBezTo>
                <a:cubicBezTo>
                  <a:pt x="1099341" y="2611423"/>
                  <a:pt x="1100261" y="2602819"/>
                  <a:pt x="1112433" y="2592727"/>
                </a:cubicBezTo>
                <a:cubicBezTo>
                  <a:pt x="1123581" y="2614642"/>
                  <a:pt x="1129518" y="2617984"/>
                  <a:pt x="1153133" y="2613031"/>
                </a:cubicBezTo>
                <a:cubicBezTo>
                  <a:pt x="1168587" y="2608697"/>
                  <a:pt x="1184283" y="2599285"/>
                  <a:pt x="1199441" y="2611727"/>
                </a:cubicBezTo>
                <a:cubicBezTo>
                  <a:pt x="1199875" y="2613275"/>
                  <a:pt x="1201421" y="2612842"/>
                  <a:pt x="1202965" y="2612408"/>
                </a:cubicBezTo>
                <a:cubicBezTo>
                  <a:pt x="1219773" y="2601017"/>
                  <a:pt x="1225140" y="2584488"/>
                  <a:pt x="1221042" y="2563936"/>
                </a:cubicBezTo>
                <a:cubicBezTo>
                  <a:pt x="1218004" y="2553103"/>
                  <a:pt x="1214965" y="2542270"/>
                  <a:pt x="1226027" y="2534159"/>
                </a:cubicBezTo>
                <a:cubicBezTo>
                  <a:pt x="1227139" y="2532179"/>
                  <a:pt x="1230906" y="2527784"/>
                  <a:pt x="1232208" y="2532426"/>
                </a:cubicBezTo>
                <a:cubicBezTo>
                  <a:pt x="1237226" y="2544372"/>
                  <a:pt x="1248477" y="2542887"/>
                  <a:pt x="1259052" y="2544930"/>
                </a:cubicBezTo>
                <a:cubicBezTo>
                  <a:pt x="1271171" y="2546537"/>
                  <a:pt x="1279522" y="2552542"/>
                  <a:pt x="1281450" y="2565356"/>
                </a:cubicBezTo>
                <a:cubicBezTo>
                  <a:pt x="1283810" y="2579718"/>
                  <a:pt x="1293031" y="2588817"/>
                  <a:pt x="1307130" y="2591540"/>
                </a:cubicBezTo>
                <a:cubicBezTo>
                  <a:pt x="1320117" y="2596245"/>
                  <a:pt x="1329632" y="2588568"/>
                  <a:pt x="1338279" y="2577797"/>
                </a:cubicBezTo>
                <a:cubicBezTo>
                  <a:pt x="1344948" y="2565911"/>
                  <a:pt x="1349775" y="2571234"/>
                  <a:pt x="1352380" y="2580519"/>
                </a:cubicBezTo>
                <a:cubicBezTo>
                  <a:pt x="1356285" y="2594447"/>
                  <a:pt x="1365315" y="2596923"/>
                  <a:pt x="1376809" y="2590361"/>
                </a:cubicBezTo>
                <a:cubicBezTo>
                  <a:pt x="1379900" y="2589494"/>
                  <a:pt x="1382990" y="2588627"/>
                  <a:pt x="1385647" y="2586212"/>
                </a:cubicBezTo>
                <a:cubicBezTo>
                  <a:pt x="1398687" y="2579217"/>
                  <a:pt x="1409939" y="2577730"/>
                  <a:pt x="1420460" y="2591473"/>
                </a:cubicBezTo>
                <a:cubicBezTo>
                  <a:pt x="1432094" y="2603235"/>
                  <a:pt x="1448172" y="2607072"/>
                  <a:pt x="1462515" y="2604719"/>
                </a:cubicBezTo>
                <a:cubicBezTo>
                  <a:pt x="1474200" y="2604779"/>
                  <a:pt x="1486562" y="2601311"/>
                  <a:pt x="1478697" y="2585155"/>
                </a:cubicBezTo>
                <a:cubicBezTo>
                  <a:pt x="1477395" y="2580513"/>
                  <a:pt x="1477205" y="2573890"/>
                  <a:pt x="1477448" y="2568813"/>
                </a:cubicBezTo>
                <a:cubicBezTo>
                  <a:pt x="1474409" y="2557979"/>
                  <a:pt x="1476007" y="2545847"/>
                  <a:pt x="1467222" y="2538294"/>
                </a:cubicBezTo>
                <a:cubicBezTo>
                  <a:pt x="1456117" y="2531393"/>
                  <a:pt x="1449434" y="2522418"/>
                  <a:pt x="1444711" y="2512264"/>
                </a:cubicBezTo>
                <a:lnTo>
                  <a:pt x="1441405" y="2502076"/>
                </a:lnTo>
                <a:lnTo>
                  <a:pt x="1432219" y="2495327"/>
                </a:lnTo>
                <a:cubicBezTo>
                  <a:pt x="1428228" y="2494274"/>
                  <a:pt x="1423719" y="2494717"/>
                  <a:pt x="1418689" y="2496657"/>
                </a:cubicBezTo>
                <a:cubicBezTo>
                  <a:pt x="1404606" y="2502492"/>
                  <a:pt x="1388569" y="2504291"/>
                  <a:pt x="1372636" y="2498075"/>
                </a:cubicBezTo>
                <a:cubicBezTo>
                  <a:pt x="1324810" y="2481429"/>
                  <a:pt x="1270827" y="2476731"/>
                  <a:pt x="1223052" y="2456078"/>
                </a:cubicBezTo>
                <a:cubicBezTo>
                  <a:pt x="1207144" y="2447857"/>
                  <a:pt x="1191160" y="2445648"/>
                  <a:pt x="1175048" y="2453461"/>
                </a:cubicBezTo>
                <a:cubicBezTo>
                  <a:pt x="1140847" y="2467057"/>
                  <a:pt x="1130866" y="2464926"/>
                  <a:pt x="1109237" y="2434582"/>
                </a:cubicBezTo>
                <a:cubicBezTo>
                  <a:pt x="1101383" y="2422454"/>
                  <a:pt x="1091479" y="2414311"/>
                  <a:pt x="1079472" y="2414157"/>
                </a:cubicBezTo>
                <a:cubicBezTo>
                  <a:pt x="1037471" y="2411617"/>
                  <a:pt x="999651" y="2395100"/>
                  <a:pt x="961781" y="2382589"/>
                </a:cubicBezTo>
                <a:cubicBezTo>
                  <a:pt x="927912" y="2370130"/>
                  <a:pt x="894019" y="2359676"/>
                  <a:pt x="857919" y="2365230"/>
                </a:cubicBezTo>
                <a:cubicBezTo>
                  <a:pt x="843885" y="2367055"/>
                  <a:pt x="835931" y="2362944"/>
                  <a:pt x="830055" y="2352848"/>
                </a:cubicBezTo>
                <a:cubicBezTo>
                  <a:pt x="822204" y="2340720"/>
                  <a:pt x="812376" y="2326564"/>
                  <a:pt x="796315" y="2330368"/>
                </a:cubicBezTo>
                <a:cubicBezTo>
                  <a:pt x="762191" y="2337951"/>
                  <a:pt x="734353" y="2323565"/>
                  <a:pt x="710645" y="2299208"/>
                </a:cubicBezTo>
                <a:cubicBezTo>
                  <a:pt x="675055" y="2264678"/>
                  <a:pt x="631182" y="2252092"/>
                  <a:pt x="582973" y="2265508"/>
                </a:cubicBezTo>
                <a:cubicBezTo>
                  <a:pt x="564910" y="2269288"/>
                  <a:pt x="558957" y="2265202"/>
                  <a:pt x="559186" y="2247165"/>
                </a:cubicBezTo>
                <a:cubicBezTo>
                  <a:pt x="559265" y="2241152"/>
                  <a:pt x="559340" y="2235140"/>
                  <a:pt x="557390" y="2231106"/>
                </a:cubicBezTo>
                <a:cubicBezTo>
                  <a:pt x="531910" y="2188687"/>
                  <a:pt x="506405" y="2148272"/>
                  <a:pt x="452499" y="2137563"/>
                </a:cubicBezTo>
                <a:cubicBezTo>
                  <a:pt x="440517" y="2135405"/>
                  <a:pt x="442594" y="2129418"/>
                  <a:pt x="446700" y="2121452"/>
                </a:cubicBezTo>
                <a:cubicBezTo>
                  <a:pt x="448752" y="2117469"/>
                  <a:pt x="452806" y="2113512"/>
                  <a:pt x="456859" y="2109555"/>
                </a:cubicBezTo>
                <a:cubicBezTo>
                  <a:pt x="464967" y="2101640"/>
                  <a:pt x="473047" y="2095730"/>
                  <a:pt x="465196" y="2083602"/>
                </a:cubicBezTo>
                <a:cubicBezTo>
                  <a:pt x="459346" y="2071501"/>
                  <a:pt x="449237" y="2079389"/>
                  <a:pt x="439206" y="2081267"/>
                </a:cubicBezTo>
                <a:cubicBezTo>
                  <a:pt x="419116" y="2087024"/>
                  <a:pt x="397025" y="2092756"/>
                  <a:pt x="381169" y="2080528"/>
                </a:cubicBezTo>
                <a:cubicBezTo>
                  <a:pt x="361334" y="2066243"/>
                  <a:pt x="351252" y="2072127"/>
                  <a:pt x="337039" y="2087982"/>
                </a:cubicBezTo>
                <a:cubicBezTo>
                  <a:pt x="332985" y="2091940"/>
                  <a:pt x="328932" y="2095897"/>
                  <a:pt x="322903" y="2097825"/>
                </a:cubicBezTo>
                <a:cubicBezTo>
                  <a:pt x="316823" y="2103762"/>
                  <a:pt x="310792" y="2105689"/>
                  <a:pt x="302889" y="2097570"/>
                </a:cubicBezTo>
                <a:cubicBezTo>
                  <a:pt x="296963" y="2091480"/>
                  <a:pt x="297064" y="2083464"/>
                  <a:pt x="303145" y="2077529"/>
                </a:cubicBezTo>
                <a:cubicBezTo>
                  <a:pt x="309252" y="2069588"/>
                  <a:pt x="311355" y="2061597"/>
                  <a:pt x="319436" y="2055686"/>
                </a:cubicBezTo>
                <a:cubicBezTo>
                  <a:pt x="323464" y="2053733"/>
                  <a:pt x="327493" y="2051779"/>
                  <a:pt x="325567" y="2045742"/>
                </a:cubicBezTo>
                <a:cubicBezTo>
                  <a:pt x="323617" y="2041708"/>
                  <a:pt x="317588" y="2043635"/>
                  <a:pt x="313586" y="2043586"/>
                </a:cubicBezTo>
                <a:cubicBezTo>
                  <a:pt x="307583" y="2043508"/>
                  <a:pt x="303580" y="2043458"/>
                  <a:pt x="299525" y="2047415"/>
                </a:cubicBezTo>
                <a:cubicBezTo>
                  <a:pt x="295473" y="2051371"/>
                  <a:pt x="291471" y="2051320"/>
                  <a:pt x="287518" y="2047261"/>
                </a:cubicBezTo>
                <a:cubicBezTo>
                  <a:pt x="265786" y="2024934"/>
                  <a:pt x="239897" y="2014583"/>
                  <a:pt x="209853" y="2016204"/>
                </a:cubicBezTo>
                <a:cubicBezTo>
                  <a:pt x="195818" y="2018029"/>
                  <a:pt x="181809" y="2017850"/>
                  <a:pt x="167826" y="2015668"/>
                </a:cubicBezTo>
                <a:cubicBezTo>
                  <a:pt x="159822" y="2015566"/>
                  <a:pt x="147813" y="2015413"/>
                  <a:pt x="143939" y="2005341"/>
                </a:cubicBezTo>
                <a:cubicBezTo>
                  <a:pt x="142040" y="1997299"/>
                  <a:pt x="152122" y="1991414"/>
                  <a:pt x="158204" y="1985478"/>
                </a:cubicBezTo>
                <a:cubicBezTo>
                  <a:pt x="162257" y="1981521"/>
                  <a:pt x="166285" y="1979568"/>
                  <a:pt x="170339" y="1975610"/>
                </a:cubicBezTo>
                <a:cubicBezTo>
                  <a:pt x="174392" y="1971652"/>
                  <a:pt x="184450" y="1967771"/>
                  <a:pt x="180549" y="1959704"/>
                </a:cubicBezTo>
                <a:cubicBezTo>
                  <a:pt x="178650" y="1951662"/>
                  <a:pt x="168644" y="1951536"/>
                  <a:pt x="160614" y="1953437"/>
                </a:cubicBezTo>
                <a:cubicBezTo>
                  <a:pt x="142601" y="1953207"/>
                  <a:pt x="128644" y="1949020"/>
                  <a:pt x="110735" y="1940774"/>
                </a:cubicBezTo>
                <a:cubicBezTo>
                  <a:pt x="70966" y="1920223"/>
                  <a:pt x="48824" y="1929961"/>
                  <a:pt x="32303" y="1969842"/>
                </a:cubicBezTo>
                <a:cubicBezTo>
                  <a:pt x="26094" y="1985798"/>
                  <a:pt x="15986" y="1993687"/>
                  <a:pt x="0" y="1991479"/>
                </a:cubicBezTo>
                <a:cubicBezTo>
                  <a:pt x="487" y="1953399"/>
                  <a:pt x="946" y="1917325"/>
                  <a:pt x="1432" y="1879246"/>
                </a:cubicBezTo>
                <a:cubicBezTo>
                  <a:pt x="29475" y="1877599"/>
                  <a:pt x="35607" y="1867654"/>
                  <a:pt x="27832" y="1849515"/>
                </a:cubicBezTo>
                <a:cubicBezTo>
                  <a:pt x="25907" y="1843477"/>
                  <a:pt x="17953" y="1839367"/>
                  <a:pt x="22032" y="1833405"/>
                </a:cubicBezTo>
                <a:cubicBezTo>
                  <a:pt x="28112" y="1827468"/>
                  <a:pt x="36092" y="1829575"/>
                  <a:pt x="42069" y="1831657"/>
                </a:cubicBezTo>
                <a:cubicBezTo>
                  <a:pt x="48073" y="1831733"/>
                  <a:pt x="52050" y="1833788"/>
                  <a:pt x="56028" y="1835844"/>
                </a:cubicBezTo>
                <a:cubicBezTo>
                  <a:pt x="67984" y="1840005"/>
                  <a:pt x="74015" y="1838078"/>
                  <a:pt x="76194" y="1824073"/>
                </a:cubicBezTo>
                <a:cubicBezTo>
                  <a:pt x="78297" y="1816082"/>
                  <a:pt x="84455" y="1804134"/>
                  <a:pt x="94384" y="1810274"/>
                </a:cubicBezTo>
                <a:cubicBezTo>
                  <a:pt x="108316" y="1816464"/>
                  <a:pt x="122325" y="1816643"/>
                  <a:pt x="136309" y="1818825"/>
                </a:cubicBezTo>
                <a:cubicBezTo>
                  <a:pt x="148291" y="1820984"/>
                  <a:pt x="162248" y="1825171"/>
                  <a:pt x="176309" y="1821341"/>
                </a:cubicBezTo>
                <a:cubicBezTo>
                  <a:pt x="188366" y="1817485"/>
                  <a:pt x="202427" y="1813655"/>
                  <a:pt x="192676" y="1793487"/>
                </a:cubicBezTo>
                <a:cubicBezTo>
                  <a:pt x="188751" y="1787423"/>
                  <a:pt x="192804" y="1783467"/>
                  <a:pt x="200834" y="1781563"/>
                </a:cubicBezTo>
                <a:cubicBezTo>
                  <a:pt x="230854" y="1781946"/>
                  <a:pt x="240757" y="1790091"/>
                  <a:pt x="242376" y="1820179"/>
                </a:cubicBezTo>
                <a:cubicBezTo>
                  <a:pt x="242249" y="1830200"/>
                  <a:pt x="244146" y="1838242"/>
                  <a:pt x="252101" y="1842353"/>
                </a:cubicBezTo>
                <a:cubicBezTo>
                  <a:pt x="266032" y="1848543"/>
                  <a:pt x="279990" y="1852729"/>
                  <a:pt x="296052" y="1848925"/>
                </a:cubicBezTo>
                <a:cubicBezTo>
                  <a:pt x="300054" y="1848976"/>
                  <a:pt x="302157" y="1840985"/>
                  <a:pt x="300208" y="1836950"/>
                </a:cubicBezTo>
                <a:cubicBezTo>
                  <a:pt x="300284" y="1830939"/>
                  <a:pt x="300387" y="1822922"/>
                  <a:pt x="304440" y="1818965"/>
                </a:cubicBezTo>
                <a:cubicBezTo>
                  <a:pt x="310520" y="1813029"/>
                  <a:pt x="318704" y="1799102"/>
                  <a:pt x="324554" y="1811203"/>
                </a:cubicBezTo>
                <a:cubicBezTo>
                  <a:pt x="340284" y="1833454"/>
                  <a:pt x="360296" y="1833708"/>
                  <a:pt x="382311" y="1833989"/>
                </a:cubicBezTo>
                <a:cubicBezTo>
                  <a:pt x="394292" y="1836147"/>
                  <a:pt x="406274" y="1838304"/>
                  <a:pt x="416153" y="1848453"/>
                </a:cubicBezTo>
                <a:cubicBezTo>
                  <a:pt x="453717" y="1885013"/>
                  <a:pt x="483762" y="1883391"/>
                  <a:pt x="512342" y="1839657"/>
                </a:cubicBezTo>
                <a:cubicBezTo>
                  <a:pt x="520500" y="1827733"/>
                  <a:pt x="530557" y="1823853"/>
                  <a:pt x="540410" y="1836006"/>
                </a:cubicBezTo>
                <a:cubicBezTo>
                  <a:pt x="564119" y="1860360"/>
                  <a:pt x="594035" y="1868761"/>
                  <a:pt x="626030" y="1871173"/>
                </a:cubicBezTo>
                <a:cubicBezTo>
                  <a:pt x="642015" y="1873381"/>
                  <a:pt x="658050" y="1871581"/>
                  <a:pt x="676036" y="1873815"/>
                </a:cubicBezTo>
                <a:cubicBezTo>
                  <a:pt x="706004" y="1878206"/>
                  <a:pt x="732020" y="1878538"/>
                  <a:pt x="744489" y="1842616"/>
                </a:cubicBezTo>
                <a:cubicBezTo>
                  <a:pt x="744309" y="1856645"/>
                  <a:pt x="742180" y="1866641"/>
                  <a:pt x="748030" y="1878741"/>
                </a:cubicBezTo>
                <a:cubicBezTo>
                  <a:pt x="753829" y="1894852"/>
                  <a:pt x="767761" y="1901043"/>
                  <a:pt x="781772" y="1901222"/>
                </a:cubicBezTo>
                <a:cubicBezTo>
                  <a:pt x="797806" y="1899421"/>
                  <a:pt x="787978" y="1885265"/>
                  <a:pt x="790082" y="1877272"/>
                </a:cubicBezTo>
                <a:cubicBezTo>
                  <a:pt x="792237" y="1865273"/>
                  <a:pt x="800343" y="1857359"/>
                  <a:pt x="812275" y="1863525"/>
                </a:cubicBezTo>
                <a:cubicBezTo>
                  <a:pt x="828183" y="1871746"/>
                  <a:pt x="842191" y="1871925"/>
                  <a:pt x="860228" y="1870150"/>
                </a:cubicBezTo>
                <a:cubicBezTo>
                  <a:pt x="882320" y="1864417"/>
                  <a:pt x="904333" y="1864699"/>
                  <a:pt x="924141" y="1880987"/>
                </a:cubicBezTo>
                <a:cubicBezTo>
                  <a:pt x="936021" y="1891161"/>
                  <a:pt x="948054" y="1889311"/>
                  <a:pt x="958189" y="1879417"/>
                </a:cubicBezTo>
                <a:cubicBezTo>
                  <a:pt x="964269" y="1873481"/>
                  <a:pt x="970349" y="1867544"/>
                  <a:pt x="974402" y="1863587"/>
                </a:cubicBezTo>
                <a:cubicBezTo>
                  <a:pt x="984511" y="1855698"/>
                  <a:pt x="990694" y="1841746"/>
                  <a:pt x="1002650" y="1845907"/>
                </a:cubicBezTo>
                <a:cubicBezTo>
                  <a:pt x="1014607" y="1850069"/>
                  <a:pt x="1012427" y="1864072"/>
                  <a:pt x="1012299" y="1874093"/>
                </a:cubicBezTo>
                <a:cubicBezTo>
                  <a:pt x="1012171" y="1884113"/>
                  <a:pt x="1020227" y="1880207"/>
                  <a:pt x="1026206" y="1882288"/>
                </a:cubicBezTo>
                <a:cubicBezTo>
                  <a:pt x="1032210" y="1882365"/>
                  <a:pt x="1038214" y="1882442"/>
                  <a:pt x="1036315" y="1874400"/>
                </a:cubicBezTo>
                <a:cubicBezTo>
                  <a:pt x="1032592" y="1852303"/>
                  <a:pt x="1044678" y="1846444"/>
                  <a:pt x="1062714" y="1844667"/>
                </a:cubicBezTo>
                <a:cubicBezTo>
                  <a:pt x="1080751" y="1842893"/>
                  <a:pt x="1082854" y="1834902"/>
                  <a:pt x="1071027" y="1820721"/>
                </a:cubicBezTo>
                <a:cubicBezTo>
                  <a:pt x="1069075" y="1816686"/>
                  <a:pt x="1063097" y="1814605"/>
                  <a:pt x="1057118" y="1812524"/>
                </a:cubicBezTo>
                <a:cubicBezTo>
                  <a:pt x="1005392" y="1787812"/>
                  <a:pt x="949512" y="1775073"/>
                  <a:pt x="891551" y="1768319"/>
                </a:cubicBezTo>
                <a:cubicBezTo>
                  <a:pt x="845598" y="1761720"/>
                  <a:pt x="803700" y="1751164"/>
                  <a:pt x="766060" y="1720617"/>
                </a:cubicBezTo>
                <a:cubicBezTo>
                  <a:pt x="744274" y="1702299"/>
                  <a:pt x="728571" y="1678044"/>
                  <a:pt x="714895" y="1651813"/>
                </a:cubicBezTo>
                <a:cubicBezTo>
                  <a:pt x="700579" y="1675684"/>
                  <a:pt x="690547" y="1677560"/>
                  <a:pt x="670790" y="1657264"/>
                </a:cubicBezTo>
                <a:cubicBezTo>
                  <a:pt x="664864" y="1651174"/>
                  <a:pt x="660988" y="1641103"/>
                  <a:pt x="663117" y="1631107"/>
                </a:cubicBezTo>
                <a:cubicBezTo>
                  <a:pt x="665348" y="1613095"/>
                  <a:pt x="651417" y="1606903"/>
                  <a:pt x="637433" y="1604721"/>
                </a:cubicBezTo>
                <a:cubicBezTo>
                  <a:pt x="623475" y="1600535"/>
                  <a:pt x="617344" y="1610479"/>
                  <a:pt x="611212" y="1620424"/>
                </a:cubicBezTo>
                <a:cubicBezTo>
                  <a:pt x="607082" y="1630393"/>
                  <a:pt x="606929" y="1642418"/>
                  <a:pt x="594768" y="1654289"/>
                </a:cubicBezTo>
                <a:cubicBezTo>
                  <a:pt x="601078" y="1630316"/>
                  <a:pt x="589148" y="1624150"/>
                  <a:pt x="573187" y="1619939"/>
                </a:cubicBezTo>
                <a:cubicBezTo>
                  <a:pt x="559205" y="1617756"/>
                  <a:pt x="543323" y="1607530"/>
                  <a:pt x="545478" y="1595531"/>
                </a:cubicBezTo>
                <a:cubicBezTo>
                  <a:pt x="549761" y="1573536"/>
                  <a:pt x="552044" y="1551516"/>
                  <a:pt x="566281" y="1533657"/>
                </a:cubicBezTo>
                <a:cubicBezTo>
                  <a:pt x="574415" y="1523738"/>
                  <a:pt x="582445" y="1521836"/>
                  <a:pt x="596429" y="1524018"/>
                </a:cubicBezTo>
                <a:cubicBezTo>
                  <a:pt x="606385" y="1528154"/>
                  <a:pt x="610336" y="1532214"/>
                  <a:pt x="608181" y="1544214"/>
                </a:cubicBezTo>
                <a:cubicBezTo>
                  <a:pt x="608079" y="1552230"/>
                  <a:pt x="614031" y="1556316"/>
                  <a:pt x="620035" y="1556392"/>
                </a:cubicBezTo>
                <a:cubicBezTo>
                  <a:pt x="644076" y="1554694"/>
                  <a:pt x="657931" y="1566897"/>
                  <a:pt x="671762" y="1581106"/>
                </a:cubicBezTo>
                <a:cubicBezTo>
                  <a:pt x="685616" y="1593308"/>
                  <a:pt x="701575" y="1597521"/>
                  <a:pt x="715764" y="1583671"/>
                </a:cubicBezTo>
                <a:cubicBezTo>
                  <a:pt x="725898" y="1573778"/>
                  <a:pt x="729848" y="1577837"/>
                  <a:pt x="727695" y="1589836"/>
                </a:cubicBezTo>
                <a:cubicBezTo>
                  <a:pt x="727593" y="1597853"/>
                  <a:pt x="731570" y="1599907"/>
                  <a:pt x="739522" y="1604018"/>
                </a:cubicBezTo>
                <a:cubicBezTo>
                  <a:pt x="773391" y="1616476"/>
                  <a:pt x="809414" y="1616936"/>
                  <a:pt x="843588" y="1605346"/>
                </a:cubicBezTo>
                <a:cubicBezTo>
                  <a:pt x="861703" y="1597558"/>
                  <a:pt x="879714" y="1597788"/>
                  <a:pt x="897674" y="1602025"/>
                </a:cubicBezTo>
                <a:cubicBezTo>
                  <a:pt x="913633" y="1606237"/>
                  <a:pt x="927514" y="1616437"/>
                  <a:pt x="939395" y="1626611"/>
                </a:cubicBezTo>
                <a:cubicBezTo>
                  <a:pt x="945321" y="1632701"/>
                  <a:pt x="949221" y="1640768"/>
                  <a:pt x="959304" y="1634883"/>
                </a:cubicBezTo>
                <a:cubicBezTo>
                  <a:pt x="969388" y="1628999"/>
                  <a:pt x="969490" y="1620982"/>
                  <a:pt x="967615" y="1610935"/>
                </a:cubicBezTo>
                <a:cubicBezTo>
                  <a:pt x="965717" y="1602893"/>
                  <a:pt x="961790" y="1596830"/>
                  <a:pt x="963894" y="1588838"/>
                </a:cubicBezTo>
                <a:cubicBezTo>
                  <a:pt x="964176" y="1566793"/>
                  <a:pt x="954297" y="1556644"/>
                  <a:pt x="934336" y="1552381"/>
                </a:cubicBezTo>
                <a:cubicBezTo>
                  <a:pt x="898415" y="1543905"/>
                  <a:pt x="866523" y="1533475"/>
                  <a:pt x="832654" y="1521017"/>
                </a:cubicBezTo>
                <a:cubicBezTo>
                  <a:pt x="812769" y="1510741"/>
                  <a:pt x="810896" y="1500695"/>
                  <a:pt x="825109" y="1484841"/>
                </a:cubicBezTo>
                <a:cubicBezTo>
                  <a:pt x="827111" y="1484866"/>
                  <a:pt x="827136" y="1482861"/>
                  <a:pt x="827163" y="1480857"/>
                </a:cubicBezTo>
                <a:cubicBezTo>
                  <a:pt x="831420" y="1460867"/>
                  <a:pt x="845581" y="1449019"/>
                  <a:pt x="859718" y="1439177"/>
                </a:cubicBezTo>
                <a:cubicBezTo>
                  <a:pt x="869827" y="1431289"/>
                  <a:pt x="873779" y="1435348"/>
                  <a:pt x="875678" y="1443390"/>
                </a:cubicBezTo>
                <a:cubicBezTo>
                  <a:pt x="879450" y="1461479"/>
                  <a:pt x="869341" y="1469368"/>
                  <a:pt x="853306" y="1471167"/>
                </a:cubicBezTo>
                <a:cubicBezTo>
                  <a:pt x="857180" y="1481239"/>
                  <a:pt x="863082" y="1489333"/>
                  <a:pt x="873088" y="1489461"/>
                </a:cubicBezTo>
                <a:cubicBezTo>
                  <a:pt x="879092" y="1489538"/>
                  <a:pt x="881196" y="1481546"/>
                  <a:pt x="883273" y="1475560"/>
                </a:cubicBezTo>
                <a:cubicBezTo>
                  <a:pt x="891662" y="1445598"/>
                  <a:pt x="899743" y="1439688"/>
                  <a:pt x="929737" y="1442074"/>
                </a:cubicBezTo>
                <a:cubicBezTo>
                  <a:pt x="957703" y="1446441"/>
                  <a:pt x="987723" y="1446823"/>
                  <a:pt x="1015791" y="1443173"/>
                </a:cubicBezTo>
                <a:cubicBezTo>
                  <a:pt x="1053892" y="1437645"/>
                  <a:pt x="1061794" y="1445763"/>
                  <a:pt x="1055305" y="1483766"/>
                </a:cubicBezTo>
                <a:cubicBezTo>
                  <a:pt x="1055279" y="1485770"/>
                  <a:pt x="1055255" y="1487775"/>
                  <a:pt x="1055229" y="1489778"/>
                </a:cubicBezTo>
                <a:cubicBezTo>
                  <a:pt x="1053151" y="1495766"/>
                  <a:pt x="1047046" y="1503706"/>
                  <a:pt x="1057000" y="1507841"/>
                </a:cubicBezTo>
                <a:cubicBezTo>
                  <a:pt x="1066981" y="1509973"/>
                  <a:pt x="1076936" y="1514109"/>
                  <a:pt x="1083094" y="1502161"/>
                </a:cubicBezTo>
                <a:cubicBezTo>
                  <a:pt x="1087197" y="1494196"/>
                  <a:pt x="1091278" y="1488234"/>
                  <a:pt x="1093381" y="1480242"/>
                </a:cubicBezTo>
                <a:cubicBezTo>
                  <a:pt x="1101539" y="1468319"/>
                  <a:pt x="1109569" y="1466417"/>
                  <a:pt x="1121475" y="1474587"/>
                </a:cubicBezTo>
                <a:cubicBezTo>
                  <a:pt x="1133406" y="1480752"/>
                  <a:pt x="1131277" y="1490748"/>
                  <a:pt x="1123170" y="1498662"/>
                </a:cubicBezTo>
                <a:cubicBezTo>
                  <a:pt x="1121117" y="1502645"/>
                  <a:pt x="1119091" y="1504623"/>
                  <a:pt x="1117037" y="1508606"/>
                </a:cubicBezTo>
                <a:cubicBezTo>
                  <a:pt x="1112985" y="1512563"/>
                  <a:pt x="1112907" y="1518577"/>
                  <a:pt x="1116859" y="1522635"/>
                </a:cubicBezTo>
                <a:cubicBezTo>
                  <a:pt x="1122811" y="1526720"/>
                  <a:pt x="1124889" y="1520733"/>
                  <a:pt x="1128917" y="1518780"/>
                </a:cubicBezTo>
                <a:cubicBezTo>
                  <a:pt x="1137000" y="1512870"/>
                  <a:pt x="1143105" y="1504930"/>
                  <a:pt x="1147236" y="1494961"/>
                </a:cubicBezTo>
                <a:cubicBezTo>
                  <a:pt x="1161577" y="1469085"/>
                  <a:pt x="1173636" y="1465229"/>
                  <a:pt x="1199472" y="1479590"/>
                </a:cubicBezTo>
                <a:cubicBezTo>
                  <a:pt x="1211404" y="1485756"/>
                  <a:pt x="1223309" y="1493926"/>
                  <a:pt x="1235240" y="1500091"/>
                </a:cubicBezTo>
                <a:cubicBezTo>
                  <a:pt x="1243194" y="1504203"/>
                  <a:pt x="1253176" y="1506333"/>
                  <a:pt x="1261309" y="1496414"/>
                </a:cubicBezTo>
                <a:cubicBezTo>
                  <a:pt x="1271467" y="1484517"/>
                  <a:pt x="1277651" y="1470564"/>
                  <a:pt x="1297637" y="1472824"/>
                </a:cubicBezTo>
                <a:cubicBezTo>
                  <a:pt x="1309618" y="1474981"/>
                  <a:pt x="1317676" y="1471075"/>
                  <a:pt x="1327580" y="1479220"/>
                </a:cubicBezTo>
                <a:cubicBezTo>
                  <a:pt x="1377074" y="1521945"/>
                  <a:pt x="1432981" y="1532679"/>
                  <a:pt x="1495174" y="1521446"/>
                </a:cubicBezTo>
                <a:cubicBezTo>
                  <a:pt x="1505206" y="1519570"/>
                  <a:pt x="1513185" y="1521675"/>
                  <a:pt x="1521114" y="1527790"/>
                </a:cubicBezTo>
                <a:cubicBezTo>
                  <a:pt x="1538896" y="1546057"/>
                  <a:pt x="1560884" y="1548342"/>
                  <a:pt x="1584949" y="1544640"/>
                </a:cubicBezTo>
                <a:cubicBezTo>
                  <a:pt x="1619074" y="1537056"/>
                  <a:pt x="1649220" y="1527418"/>
                  <a:pt x="1679445" y="1511769"/>
                </a:cubicBezTo>
                <a:cubicBezTo>
                  <a:pt x="1693555" y="1503930"/>
                  <a:pt x="1707665" y="1496092"/>
                  <a:pt x="1723651" y="1498300"/>
                </a:cubicBezTo>
                <a:cubicBezTo>
                  <a:pt x="1775529" y="1510989"/>
                  <a:pt x="1831565" y="1511702"/>
                  <a:pt x="1879263" y="1538369"/>
                </a:cubicBezTo>
                <a:cubicBezTo>
                  <a:pt x="1889193" y="1544509"/>
                  <a:pt x="1897223" y="1542607"/>
                  <a:pt x="1907332" y="1534719"/>
                </a:cubicBezTo>
                <a:cubicBezTo>
                  <a:pt x="1911385" y="1530761"/>
                  <a:pt x="1915439" y="1526803"/>
                  <a:pt x="1919467" y="1524850"/>
                </a:cubicBezTo>
                <a:cubicBezTo>
                  <a:pt x="1929499" y="1522974"/>
                  <a:pt x="1927548" y="1518940"/>
                  <a:pt x="1925624" y="1512902"/>
                </a:cubicBezTo>
                <a:cubicBezTo>
                  <a:pt x="1921775" y="1500825"/>
                  <a:pt x="1913847" y="1494711"/>
                  <a:pt x="1901838" y="1494559"/>
                </a:cubicBezTo>
                <a:cubicBezTo>
                  <a:pt x="1887829" y="1494380"/>
                  <a:pt x="1881980" y="1482278"/>
                  <a:pt x="1884135" y="1470279"/>
                </a:cubicBezTo>
                <a:cubicBezTo>
                  <a:pt x="1886263" y="1460283"/>
                  <a:pt x="1898220" y="1464445"/>
                  <a:pt x="1906200" y="1466550"/>
                </a:cubicBezTo>
                <a:cubicBezTo>
                  <a:pt x="1928162" y="1470840"/>
                  <a:pt x="1933937" y="1488954"/>
                  <a:pt x="1939735" y="1505065"/>
                </a:cubicBezTo>
                <a:cubicBezTo>
                  <a:pt x="1967038" y="1561536"/>
                  <a:pt x="2014838" y="1580187"/>
                  <a:pt x="2071231" y="1552844"/>
                </a:cubicBezTo>
                <a:cubicBezTo>
                  <a:pt x="2085317" y="1547010"/>
                  <a:pt x="2099375" y="1543180"/>
                  <a:pt x="2113360" y="1545363"/>
                </a:cubicBezTo>
                <a:cubicBezTo>
                  <a:pt x="2123367" y="1545491"/>
                  <a:pt x="2127344" y="1547546"/>
                  <a:pt x="2127215" y="1557566"/>
                </a:cubicBezTo>
                <a:cubicBezTo>
                  <a:pt x="2128987" y="1575630"/>
                  <a:pt x="2134914" y="1581718"/>
                  <a:pt x="2153000" y="1575936"/>
                </a:cubicBezTo>
                <a:cubicBezTo>
                  <a:pt x="2187151" y="1566349"/>
                  <a:pt x="2219173" y="1566757"/>
                  <a:pt x="2253192" y="1567190"/>
                </a:cubicBezTo>
                <a:cubicBezTo>
                  <a:pt x="2307202" y="1569884"/>
                  <a:pt x="2357386" y="1558497"/>
                  <a:pt x="2399923" y="1518948"/>
                </a:cubicBezTo>
                <a:cubicBezTo>
                  <a:pt x="2399923" y="1518948"/>
                  <a:pt x="2401900" y="1520979"/>
                  <a:pt x="2401874" y="1522982"/>
                </a:cubicBezTo>
                <a:cubicBezTo>
                  <a:pt x="2399796" y="1528969"/>
                  <a:pt x="2395717" y="1534931"/>
                  <a:pt x="2393613" y="1542923"/>
                </a:cubicBezTo>
                <a:cubicBezTo>
                  <a:pt x="2389379" y="1560908"/>
                  <a:pt x="2393281" y="1568976"/>
                  <a:pt x="2411241" y="1573214"/>
                </a:cubicBezTo>
                <a:cubicBezTo>
                  <a:pt x="2433204" y="1577503"/>
                  <a:pt x="2439259" y="1573572"/>
                  <a:pt x="2441542" y="1551552"/>
                </a:cubicBezTo>
                <a:cubicBezTo>
                  <a:pt x="2441618" y="1545539"/>
                  <a:pt x="2437768" y="1533463"/>
                  <a:pt x="2449776" y="1533616"/>
                </a:cubicBezTo>
                <a:cubicBezTo>
                  <a:pt x="2467813" y="1531842"/>
                  <a:pt x="2479617" y="1548027"/>
                  <a:pt x="2471407" y="1563959"/>
                </a:cubicBezTo>
                <a:cubicBezTo>
                  <a:pt x="2465276" y="1573903"/>
                  <a:pt x="2467200" y="1579941"/>
                  <a:pt x="2479156" y="1584102"/>
                </a:cubicBezTo>
                <a:cubicBezTo>
                  <a:pt x="2505045" y="1594455"/>
                  <a:pt x="2530907" y="1606813"/>
                  <a:pt x="2554718" y="1623151"/>
                </a:cubicBezTo>
                <a:cubicBezTo>
                  <a:pt x="2574578" y="1635431"/>
                  <a:pt x="2596567" y="1637716"/>
                  <a:pt x="2618759" y="1623969"/>
                </a:cubicBezTo>
                <a:cubicBezTo>
                  <a:pt x="2624840" y="1618032"/>
                  <a:pt x="2632871" y="1616131"/>
                  <a:pt x="2642875" y="1616257"/>
                </a:cubicBezTo>
                <a:cubicBezTo>
                  <a:pt x="2658861" y="1618466"/>
                  <a:pt x="2674846" y="1620675"/>
                  <a:pt x="2690830" y="1622883"/>
                </a:cubicBezTo>
                <a:cubicBezTo>
                  <a:pt x="2702837" y="1623036"/>
                  <a:pt x="2712768" y="1629176"/>
                  <a:pt x="2716591" y="1643256"/>
                </a:cubicBezTo>
                <a:cubicBezTo>
                  <a:pt x="2718414" y="1657310"/>
                  <a:pt x="2726393" y="1659415"/>
                  <a:pt x="2738451" y="1655561"/>
                </a:cubicBezTo>
                <a:cubicBezTo>
                  <a:pt x="2748484" y="1653684"/>
                  <a:pt x="2760516" y="1651834"/>
                  <a:pt x="2770547" y="1649957"/>
                </a:cubicBezTo>
                <a:cubicBezTo>
                  <a:pt x="2794639" y="1644251"/>
                  <a:pt x="2808828" y="1630401"/>
                  <a:pt x="2813136" y="1606400"/>
                </a:cubicBezTo>
                <a:cubicBezTo>
                  <a:pt x="2815240" y="1598409"/>
                  <a:pt x="2815343" y="1590393"/>
                  <a:pt x="2817445" y="1582402"/>
                </a:cubicBezTo>
                <a:cubicBezTo>
                  <a:pt x="2822683" y="1642604"/>
                  <a:pt x="2866584" y="1653186"/>
                  <a:pt x="2912510" y="1661789"/>
                </a:cubicBezTo>
                <a:cubicBezTo>
                  <a:pt x="2926468" y="1665976"/>
                  <a:pt x="2936551" y="1660091"/>
                  <a:pt x="2946659" y="1652202"/>
                </a:cubicBezTo>
                <a:cubicBezTo>
                  <a:pt x="2956768" y="1644313"/>
                  <a:pt x="2960898" y="1634344"/>
                  <a:pt x="2957049" y="1622267"/>
                </a:cubicBezTo>
                <a:cubicBezTo>
                  <a:pt x="2953174" y="1612195"/>
                  <a:pt x="2943092" y="1618080"/>
                  <a:pt x="2935087" y="1617978"/>
                </a:cubicBezTo>
                <a:cubicBezTo>
                  <a:pt x="2929081" y="1617902"/>
                  <a:pt x="2919050" y="1619778"/>
                  <a:pt x="2917177" y="1609731"/>
                </a:cubicBezTo>
                <a:cubicBezTo>
                  <a:pt x="2915277" y="1601690"/>
                  <a:pt x="2919408" y="1591720"/>
                  <a:pt x="2927464" y="1587814"/>
                </a:cubicBezTo>
                <a:cubicBezTo>
                  <a:pt x="2935546" y="1581902"/>
                  <a:pt x="2945553" y="1582030"/>
                  <a:pt x="2953558" y="1582133"/>
                </a:cubicBezTo>
                <a:cubicBezTo>
                  <a:pt x="2963564" y="1582261"/>
                  <a:pt x="2973570" y="1582389"/>
                  <a:pt x="2979676" y="1574448"/>
                </a:cubicBezTo>
                <a:cubicBezTo>
                  <a:pt x="2969849" y="1560292"/>
                  <a:pt x="2953915" y="1554074"/>
                  <a:pt x="2939906" y="1553896"/>
                </a:cubicBezTo>
                <a:cubicBezTo>
                  <a:pt x="2897931" y="1549352"/>
                  <a:pt x="2860086" y="1534838"/>
                  <a:pt x="2822241" y="1520324"/>
                </a:cubicBezTo>
                <a:cubicBezTo>
                  <a:pt x="2796352" y="1509972"/>
                  <a:pt x="2770335" y="1509640"/>
                  <a:pt x="2744115" y="1525342"/>
                </a:cubicBezTo>
                <a:cubicBezTo>
                  <a:pt x="2736034" y="1531251"/>
                  <a:pt x="2728055" y="1529146"/>
                  <a:pt x="2720151" y="1521027"/>
                </a:cubicBezTo>
                <a:cubicBezTo>
                  <a:pt x="2706347" y="1504815"/>
                  <a:pt x="2688463" y="1494564"/>
                  <a:pt x="2670578" y="1484313"/>
                </a:cubicBezTo>
                <a:cubicBezTo>
                  <a:pt x="2660624" y="1480177"/>
                  <a:pt x="2650618" y="1480051"/>
                  <a:pt x="2640534" y="1485936"/>
                </a:cubicBezTo>
                <a:cubicBezTo>
                  <a:pt x="2620369" y="1497705"/>
                  <a:pt x="2598303" y="1501433"/>
                  <a:pt x="2576365" y="1495140"/>
                </a:cubicBezTo>
                <a:cubicBezTo>
                  <a:pt x="2556430" y="1488873"/>
                  <a:pt x="2536495" y="1482604"/>
                  <a:pt x="2518560" y="1476363"/>
                </a:cubicBezTo>
                <a:cubicBezTo>
                  <a:pt x="2504628" y="1470171"/>
                  <a:pt x="2496597" y="1472073"/>
                  <a:pt x="2494391" y="1488082"/>
                </a:cubicBezTo>
                <a:cubicBezTo>
                  <a:pt x="2492263" y="1498075"/>
                  <a:pt x="2488183" y="1504038"/>
                  <a:pt x="2478177" y="1503911"/>
                </a:cubicBezTo>
                <a:cubicBezTo>
                  <a:pt x="2456137" y="1505634"/>
                  <a:pt x="2450262" y="1495537"/>
                  <a:pt x="2456521" y="1475571"/>
                </a:cubicBezTo>
                <a:cubicBezTo>
                  <a:pt x="2464883" y="1447616"/>
                  <a:pt x="2458957" y="1441527"/>
                  <a:pt x="2430940" y="1441169"/>
                </a:cubicBezTo>
                <a:cubicBezTo>
                  <a:pt x="2412928" y="1440940"/>
                  <a:pt x="2394891" y="1442715"/>
                  <a:pt x="2378855" y="1444514"/>
                </a:cubicBezTo>
                <a:cubicBezTo>
                  <a:pt x="2352838" y="1444183"/>
                  <a:pt x="2328773" y="1447884"/>
                  <a:pt x="2304885" y="1437558"/>
                </a:cubicBezTo>
                <a:cubicBezTo>
                  <a:pt x="2290927" y="1433370"/>
                  <a:pt x="2280997" y="1427230"/>
                  <a:pt x="2285255" y="1407241"/>
                </a:cubicBezTo>
                <a:cubicBezTo>
                  <a:pt x="2289438" y="1393262"/>
                  <a:pt x="2281586" y="1381135"/>
                  <a:pt x="2265576" y="1380930"/>
                </a:cubicBezTo>
                <a:cubicBezTo>
                  <a:pt x="2215569" y="1378289"/>
                  <a:pt x="2171771" y="1359689"/>
                  <a:pt x="2128000" y="1339086"/>
                </a:cubicBezTo>
                <a:cubicBezTo>
                  <a:pt x="2094157" y="1324624"/>
                  <a:pt x="2074168" y="1322364"/>
                  <a:pt x="2051721" y="1356155"/>
                </a:cubicBezTo>
                <a:cubicBezTo>
                  <a:pt x="2049720" y="1356130"/>
                  <a:pt x="2047719" y="1356104"/>
                  <a:pt x="2047719" y="1356104"/>
                </a:cubicBezTo>
                <a:cubicBezTo>
                  <a:pt x="2039790" y="1349990"/>
                  <a:pt x="2050027" y="1332080"/>
                  <a:pt x="2038019" y="1331926"/>
                </a:cubicBezTo>
                <a:cubicBezTo>
                  <a:pt x="2028012" y="1331798"/>
                  <a:pt x="2019854" y="1343722"/>
                  <a:pt x="2013723" y="1353666"/>
                </a:cubicBezTo>
                <a:cubicBezTo>
                  <a:pt x="2011696" y="1355645"/>
                  <a:pt x="2009643" y="1359627"/>
                  <a:pt x="2007616" y="1361606"/>
                </a:cubicBezTo>
                <a:cubicBezTo>
                  <a:pt x="1999432" y="1375533"/>
                  <a:pt x="1993250" y="1389485"/>
                  <a:pt x="1989069" y="1403465"/>
                </a:cubicBezTo>
                <a:cubicBezTo>
                  <a:pt x="1984938" y="1413433"/>
                  <a:pt x="1976908" y="1415336"/>
                  <a:pt x="1966953" y="1411200"/>
                </a:cubicBezTo>
                <a:cubicBezTo>
                  <a:pt x="1961000" y="1407115"/>
                  <a:pt x="1953072" y="1401000"/>
                  <a:pt x="1957177" y="1393035"/>
                </a:cubicBezTo>
                <a:cubicBezTo>
                  <a:pt x="1975519" y="1367210"/>
                  <a:pt x="1965821" y="1343033"/>
                  <a:pt x="1958121" y="1318881"/>
                </a:cubicBezTo>
                <a:cubicBezTo>
                  <a:pt x="1954298" y="1304800"/>
                  <a:pt x="1950372" y="1298737"/>
                  <a:pt x="1938211" y="1310609"/>
                </a:cubicBezTo>
                <a:cubicBezTo>
                  <a:pt x="1917995" y="1326387"/>
                  <a:pt x="1893954" y="1328085"/>
                  <a:pt x="1871889" y="1331813"/>
                </a:cubicBezTo>
                <a:cubicBezTo>
                  <a:pt x="1863858" y="1333715"/>
                  <a:pt x="1857854" y="1333638"/>
                  <a:pt x="1855930" y="1327600"/>
                </a:cubicBezTo>
                <a:cubicBezTo>
                  <a:pt x="1844229" y="1303397"/>
                  <a:pt x="1822266" y="1299108"/>
                  <a:pt x="1800302" y="1294821"/>
                </a:cubicBezTo>
                <a:cubicBezTo>
                  <a:pt x="1780368" y="1288552"/>
                  <a:pt x="1760406" y="1284288"/>
                  <a:pt x="1750629" y="1266123"/>
                </a:cubicBezTo>
                <a:cubicBezTo>
                  <a:pt x="1746755" y="1256051"/>
                  <a:pt x="1742751" y="1256000"/>
                  <a:pt x="1732719" y="1257877"/>
                </a:cubicBezTo>
                <a:cubicBezTo>
                  <a:pt x="1696570" y="1267439"/>
                  <a:pt x="1662549" y="1267004"/>
                  <a:pt x="1632811" y="1244576"/>
                </a:cubicBezTo>
                <a:cubicBezTo>
                  <a:pt x="1620906" y="1236407"/>
                  <a:pt x="1612899" y="1236305"/>
                  <a:pt x="1600816" y="1242164"/>
                </a:cubicBezTo>
                <a:cubicBezTo>
                  <a:pt x="1574646" y="1253858"/>
                  <a:pt x="1548630" y="1253525"/>
                  <a:pt x="1522843" y="1235156"/>
                </a:cubicBezTo>
                <a:cubicBezTo>
                  <a:pt x="1516917" y="1229067"/>
                  <a:pt x="1510938" y="1226986"/>
                  <a:pt x="1502881" y="1230892"/>
                </a:cubicBezTo>
                <a:cubicBezTo>
                  <a:pt x="1468707" y="1242484"/>
                  <a:pt x="1410926" y="1221702"/>
                  <a:pt x="1393297" y="1191409"/>
                </a:cubicBezTo>
                <a:cubicBezTo>
                  <a:pt x="1377083" y="1207240"/>
                  <a:pt x="1357045" y="1208989"/>
                  <a:pt x="1339111" y="1202746"/>
                </a:cubicBezTo>
                <a:cubicBezTo>
                  <a:pt x="1313222" y="1192394"/>
                  <a:pt x="1285229" y="1190033"/>
                  <a:pt x="1257238" y="1187671"/>
                </a:cubicBezTo>
                <a:cubicBezTo>
                  <a:pt x="1219264" y="1183178"/>
                  <a:pt x="1197404" y="1170873"/>
                  <a:pt x="1187935" y="1128657"/>
                </a:cubicBezTo>
                <a:cubicBezTo>
                  <a:pt x="1187985" y="1124649"/>
                  <a:pt x="1186009" y="1122619"/>
                  <a:pt x="1186061" y="1118611"/>
                </a:cubicBezTo>
                <a:cubicBezTo>
                  <a:pt x="1182238" y="1104530"/>
                  <a:pt x="1174259" y="1102424"/>
                  <a:pt x="1164123" y="1112317"/>
                </a:cubicBezTo>
                <a:cubicBezTo>
                  <a:pt x="1156017" y="1120233"/>
                  <a:pt x="1147909" y="1128146"/>
                  <a:pt x="1137800" y="1136036"/>
                </a:cubicBezTo>
                <a:cubicBezTo>
                  <a:pt x="1101394" y="1165639"/>
                  <a:pt x="1061497" y="1155107"/>
                  <a:pt x="1040020" y="1112740"/>
                </a:cubicBezTo>
                <a:cubicBezTo>
                  <a:pt x="1032245" y="1094600"/>
                  <a:pt x="1020441" y="1078415"/>
                  <a:pt x="1002583" y="1066159"/>
                </a:cubicBezTo>
                <a:cubicBezTo>
                  <a:pt x="986726" y="1053930"/>
                  <a:pt x="970870" y="1041701"/>
                  <a:pt x="961094" y="1023537"/>
                </a:cubicBezTo>
                <a:cubicBezTo>
                  <a:pt x="948831" y="1043425"/>
                  <a:pt x="960530" y="1067628"/>
                  <a:pt x="948269" y="1087516"/>
                </a:cubicBezTo>
                <a:cubicBezTo>
                  <a:pt x="930590" y="1061233"/>
                  <a:pt x="930590" y="1061233"/>
                  <a:pt x="902393" y="1074904"/>
                </a:cubicBezTo>
                <a:cubicBezTo>
                  <a:pt x="890334" y="1078760"/>
                  <a:pt x="882304" y="1080661"/>
                  <a:pt x="870373" y="1074497"/>
                </a:cubicBezTo>
                <a:cubicBezTo>
                  <a:pt x="838531" y="1060059"/>
                  <a:pt x="806640" y="1049629"/>
                  <a:pt x="774747" y="1039200"/>
                </a:cubicBezTo>
                <a:cubicBezTo>
                  <a:pt x="677093" y="1005884"/>
                  <a:pt x="577286" y="984566"/>
                  <a:pt x="481711" y="945264"/>
                </a:cubicBezTo>
                <a:cubicBezTo>
                  <a:pt x="473731" y="943156"/>
                  <a:pt x="461723" y="943003"/>
                  <a:pt x="461851" y="932982"/>
                </a:cubicBezTo>
                <a:cubicBezTo>
                  <a:pt x="459977" y="922937"/>
                  <a:pt x="470035" y="919056"/>
                  <a:pt x="476116" y="913119"/>
                </a:cubicBezTo>
                <a:cubicBezTo>
                  <a:pt x="482170" y="909188"/>
                  <a:pt x="490227" y="905282"/>
                  <a:pt x="486326" y="897214"/>
                </a:cubicBezTo>
                <a:cubicBezTo>
                  <a:pt x="484453" y="887168"/>
                  <a:pt x="476498" y="883057"/>
                  <a:pt x="468520" y="880950"/>
                </a:cubicBezTo>
                <a:cubicBezTo>
                  <a:pt x="462515" y="880875"/>
                  <a:pt x="456512" y="880798"/>
                  <a:pt x="450508" y="880721"/>
                </a:cubicBezTo>
                <a:cubicBezTo>
                  <a:pt x="422516" y="878360"/>
                  <a:pt x="406710" y="862123"/>
                  <a:pt x="407068" y="834064"/>
                </a:cubicBezTo>
                <a:cubicBezTo>
                  <a:pt x="407195" y="824043"/>
                  <a:pt x="407324" y="814023"/>
                  <a:pt x="411454" y="804052"/>
                </a:cubicBezTo>
                <a:cubicBezTo>
                  <a:pt x="413609" y="792053"/>
                  <a:pt x="405680" y="785939"/>
                  <a:pt x="393621" y="789793"/>
                </a:cubicBezTo>
                <a:cubicBezTo>
                  <a:pt x="371531" y="795526"/>
                  <a:pt x="361320" y="811432"/>
                  <a:pt x="362964" y="839516"/>
                </a:cubicBezTo>
                <a:cubicBezTo>
                  <a:pt x="349159" y="823305"/>
                  <a:pt x="339332" y="809147"/>
                  <a:pt x="333533" y="793037"/>
                </a:cubicBezTo>
                <a:cubicBezTo>
                  <a:pt x="327733" y="776927"/>
                  <a:pt x="334197" y="740928"/>
                  <a:pt x="348359" y="729082"/>
                </a:cubicBezTo>
                <a:cubicBezTo>
                  <a:pt x="366549" y="715284"/>
                  <a:pt x="384433" y="725533"/>
                  <a:pt x="398340" y="733728"/>
                </a:cubicBezTo>
                <a:cubicBezTo>
                  <a:pt x="418198" y="746009"/>
                  <a:pt x="440111" y="754305"/>
                  <a:pt x="464126" y="754613"/>
                </a:cubicBezTo>
                <a:cubicBezTo>
                  <a:pt x="478134" y="754791"/>
                  <a:pt x="494144" y="754995"/>
                  <a:pt x="510154" y="755199"/>
                </a:cubicBezTo>
                <a:cubicBezTo>
                  <a:pt x="576196" y="756040"/>
                  <a:pt x="640109" y="766879"/>
                  <a:pt x="691529" y="815642"/>
                </a:cubicBezTo>
                <a:cubicBezTo>
                  <a:pt x="711311" y="833934"/>
                  <a:pt x="723396" y="828075"/>
                  <a:pt x="733708" y="804153"/>
                </a:cubicBezTo>
                <a:cubicBezTo>
                  <a:pt x="735761" y="800170"/>
                  <a:pt x="731835" y="794107"/>
                  <a:pt x="737864" y="792178"/>
                </a:cubicBezTo>
                <a:cubicBezTo>
                  <a:pt x="743868" y="792255"/>
                  <a:pt x="747818" y="796314"/>
                  <a:pt x="749769" y="800348"/>
                </a:cubicBezTo>
                <a:cubicBezTo>
                  <a:pt x="751719" y="804382"/>
                  <a:pt x="753669" y="808415"/>
                  <a:pt x="755646" y="810445"/>
                </a:cubicBezTo>
                <a:cubicBezTo>
                  <a:pt x="761521" y="820542"/>
                  <a:pt x="769424" y="828661"/>
                  <a:pt x="779559" y="818769"/>
                </a:cubicBezTo>
                <a:cubicBezTo>
                  <a:pt x="791694" y="808900"/>
                  <a:pt x="775709" y="806692"/>
                  <a:pt x="771783" y="800629"/>
                </a:cubicBezTo>
                <a:cubicBezTo>
                  <a:pt x="771809" y="798624"/>
                  <a:pt x="769807" y="798599"/>
                  <a:pt x="769834" y="796595"/>
                </a:cubicBezTo>
                <a:cubicBezTo>
                  <a:pt x="765882" y="792535"/>
                  <a:pt x="763957" y="786497"/>
                  <a:pt x="768011" y="782540"/>
                </a:cubicBezTo>
                <a:cubicBezTo>
                  <a:pt x="772089" y="776580"/>
                  <a:pt x="776093" y="776630"/>
                  <a:pt x="782046" y="780714"/>
                </a:cubicBezTo>
                <a:cubicBezTo>
                  <a:pt x="805907" y="793046"/>
                  <a:pt x="828022" y="785310"/>
                  <a:pt x="844313" y="763468"/>
                </a:cubicBezTo>
                <a:cubicBezTo>
                  <a:pt x="848368" y="759511"/>
                  <a:pt x="856424" y="755604"/>
                  <a:pt x="856500" y="749592"/>
                </a:cubicBezTo>
                <a:cubicBezTo>
                  <a:pt x="856781" y="727546"/>
                  <a:pt x="835049" y="705220"/>
                  <a:pt x="814985" y="708974"/>
                </a:cubicBezTo>
                <a:cubicBezTo>
                  <a:pt x="774858" y="716479"/>
                  <a:pt x="736911" y="709982"/>
                  <a:pt x="699117" y="691460"/>
                </a:cubicBezTo>
                <a:cubicBezTo>
                  <a:pt x="685159" y="687272"/>
                  <a:pt x="671201" y="683086"/>
                  <a:pt x="659065" y="692954"/>
                </a:cubicBezTo>
                <a:cubicBezTo>
                  <a:pt x="648983" y="698838"/>
                  <a:pt x="645006" y="696784"/>
                  <a:pt x="643158" y="684734"/>
                </a:cubicBezTo>
                <a:cubicBezTo>
                  <a:pt x="641361" y="668675"/>
                  <a:pt x="631482" y="658526"/>
                  <a:pt x="615523" y="654313"/>
                </a:cubicBezTo>
                <a:cubicBezTo>
                  <a:pt x="599589" y="648096"/>
                  <a:pt x="581655" y="641856"/>
                  <a:pt x="563721" y="635613"/>
                </a:cubicBezTo>
                <a:cubicBezTo>
                  <a:pt x="547762" y="631400"/>
                  <a:pt x="541911" y="619299"/>
                  <a:pt x="544116" y="603291"/>
                </a:cubicBezTo>
                <a:cubicBezTo>
                  <a:pt x="544142" y="601286"/>
                  <a:pt x="544194" y="597278"/>
                  <a:pt x="546246" y="593296"/>
                </a:cubicBezTo>
                <a:cubicBezTo>
                  <a:pt x="546373" y="583274"/>
                  <a:pt x="540471" y="575182"/>
                  <a:pt x="530465" y="575054"/>
                </a:cubicBezTo>
                <a:cubicBezTo>
                  <a:pt x="522486" y="572947"/>
                  <a:pt x="522359" y="582968"/>
                  <a:pt x="522257" y="590984"/>
                </a:cubicBezTo>
                <a:cubicBezTo>
                  <a:pt x="520152" y="598976"/>
                  <a:pt x="520051" y="606992"/>
                  <a:pt x="508017" y="608843"/>
                </a:cubicBezTo>
                <a:cubicBezTo>
                  <a:pt x="490007" y="608615"/>
                  <a:pt x="474252" y="588369"/>
                  <a:pt x="478484" y="570382"/>
                </a:cubicBezTo>
                <a:cubicBezTo>
                  <a:pt x="478559" y="564370"/>
                  <a:pt x="482615" y="560413"/>
                  <a:pt x="478688" y="554349"/>
                </a:cubicBezTo>
                <a:cubicBezTo>
                  <a:pt x="472685" y="554272"/>
                  <a:pt x="472608" y="560285"/>
                  <a:pt x="468580" y="562238"/>
                </a:cubicBezTo>
                <a:cubicBezTo>
                  <a:pt x="458420" y="574135"/>
                  <a:pt x="450415" y="574033"/>
                  <a:pt x="442590" y="559902"/>
                </a:cubicBezTo>
                <a:cubicBezTo>
                  <a:pt x="432863" y="537728"/>
                  <a:pt x="417059" y="521491"/>
                  <a:pt x="401227" y="507259"/>
                </a:cubicBezTo>
                <a:cubicBezTo>
                  <a:pt x="383446" y="488991"/>
                  <a:pt x="367690" y="468745"/>
                  <a:pt x="366048" y="440661"/>
                </a:cubicBezTo>
                <a:cubicBezTo>
                  <a:pt x="364174" y="430614"/>
                  <a:pt x="360323" y="418538"/>
                  <a:pt x="350369" y="414402"/>
                </a:cubicBezTo>
                <a:cubicBezTo>
                  <a:pt x="310600" y="393850"/>
                  <a:pt x="299206" y="345598"/>
                  <a:pt x="261489" y="321062"/>
                </a:cubicBezTo>
                <a:cubicBezTo>
                  <a:pt x="251584" y="312919"/>
                  <a:pt x="253714" y="302924"/>
                  <a:pt x="257843" y="292954"/>
                </a:cubicBezTo>
                <a:cubicBezTo>
                  <a:pt x="263975" y="283009"/>
                  <a:pt x="273905" y="289149"/>
                  <a:pt x="279831" y="295238"/>
                </a:cubicBezTo>
                <a:cubicBezTo>
                  <a:pt x="291711" y="305413"/>
                  <a:pt x="303744" y="303561"/>
                  <a:pt x="315854" y="295698"/>
                </a:cubicBezTo>
                <a:cubicBezTo>
                  <a:pt x="329991" y="285856"/>
                  <a:pt x="346052" y="282051"/>
                  <a:pt x="364063" y="282281"/>
                </a:cubicBezTo>
                <a:cubicBezTo>
                  <a:pt x="394056" y="284667"/>
                  <a:pt x="409786" y="306918"/>
                  <a:pt x="401423" y="334874"/>
                </a:cubicBezTo>
                <a:cubicBezTo>
                  <a:pt x="399346" y="340861"/>
                  <a:pt x="397242" y="348852"/>
                  <a:pt x="397165" y="354864"/>
                </a:cubicBezTo>
                <a:cubicBezTo>
                  <a:pt x="397139" y="356868"/>
                  <a:pt x="395111" y="358847"/>
                  <a:pt x="395111" y="358847"/>
                </a:cubicBezTo>
                <a:cubicBezTo>
                  <a:pt x="397113" y="358873"/>
                  <a:pt x="397113" y="358873"/>
                  <a:pt x="399141" y="356894"/>
                </a:cubicBezTo>
                <a:cubicBezTo>
                  <a:pt x="407146" y="356996"/>
                  <a:pt x="413150" y="357073"/>
                  <a:pt x="421129" y="359180"/>
                </a:cubicBezTo>
                <a:cubicBezTo>
                  <a:pt x="459025" y="369684"/>
                  <a:pt x="471109" y="363826"/>
                  <a:pt x="483602" y="325899"/>
                </a:cubicBezTo>
                <a:cubicBezTo>
                  <a:pt x="487834" y="307913"/>
                  <a:pt x="499894" y="304058"/>
                  <a:pt x="517854" y="308296"/>
                </a:cubicBezTo>
                <a:cubicBezTo>
                  <a:pt x="531837" y="310478"/>
                  <a:pt x="539740" y="318597"/>
                  <a:pt x="547566" y="332729"/>
                </a:cubicBezTo>
                <a:cubicBezTo>
                  <a:pt x="569069" y="373093"/>
                  <a:pt x="602759" y="399581"/>
                  <a:pt x="648659" y="410188"/>
                </a:cubicBezTo>
                <a:cubicBezTo>
                  <a:pt x="686530" y="422698"/>
                  <a:pt x="686530" y="422698"/>
                  <a:pt x="679036" y="382512"/>
                </a:cubicBezTo>
                <a:cubicBezTo>
                  <a:pt x="675315" y="360415"/>
                  <a:pt x="679445" y="350446"/>
                  <a:pt x="697558" y="342659"/>
                </a:cubicBezTo>
                <a:cubicBezTo>
                  <a:pt x="703178" y="372798"/>
                  <a:pt x="709107" y="378886"/>
                  <a:pt x="739100" y="381274"/>
                </a:cubicBezTo>
                <a:cubicBezTo>
                  <a:pt x="759112" y="381529"/>
                  <a:pt x="781203" y="375797"/>
                  <a:pt x="794956" y="396018"/>
                </a:cubicBezTo>
                <a:cubicBezTo>
                  <a:pt x="794931" y="398021"/>
                  <a:pt x="796931" y="398046"/>
                  <a:pt x="798933" y="398072"/>
                </a:cubicBezTo>
                <a:cubicBezTo>
                  <a:pt x="823051" y="390361"/>
                  <a:pt x="835289" y="372478"/>
                  <a:pt x="837621" y="346448"/>
                </a:cubicBezTo>
                <a:cubicBezTo>
                  <a:pt x="837800" y="332419"/>
                  <a:pt x="837979" y="318389"/>
                  <a:pt x="854066" y="312582"/>
                </a:cubicBezTo>
                <a:cubicBezTo>
                  <a:pt x="856092" y="310604"/>
                  <a:pt x="862147" y="306672"/>
                  <a:pt x="862072" y="312684"/>
                </a:cubicBezTo>
                <a:cubicBezTo>
                  <a:pt x="863867" y="328744"/>
                  <a:pt x="877851" y="330926"/>
                  <a:pt x="889782" y="337091"/>
                </a:cubicBezTo>
                <a:cubicBezTo>
                  <a:pt x="903714" y="343282"/>
                  <a:pt x="911591" y="353406"/>
                  <a:pt x="909386" y="369413"/>
                </a:cubicBezTo>
                <a:cubicBezTo>
                  <a:pt x="907155" y="387425"/>
                  <a:pt x="914980" y="401556"/>
                  <a:pt x="930889" y="409777"/>
                </a:cubicBezTo>
                <a:cubicBezTo>
                  <a:pt x="944769" y="419976"/>
                  <a:pt x="958855" y="414142"/>
                  <a:pt x="972991" y="404300"/>
                </a:cubicBezTo>
                <a:cubicBezTo>
                  <a:pt x="985153" y="392428"/>
                  <a:pt x="989053" y="400495"/>
                  <a:pt x="988899" y="412520"/>
                </a:cubicBezTo>
                <a:cubicBezTo>
                  <a:pt x="988670" y="430558"/>
                  <a:pt x="998599" y="436699"/>
                  <a:pt x="1014660" y="432895"/>
                </a:cubicBezTo>
                <a:cubicBezTo>
                  <a:pt x="1018663" y="432946"/>
                  <a:pt x="1022666" y="432997"/>
                  <a:pt x="1026694" y="431043"/>
                </a:cubicBezTo>
                <a:cubicBezTo>
                  <a:pt x="1044755" y="427264"/>
                  <a:pt x="1058740" y="429447"/>
                  <a:pt x="1066489" y="449591"/>
                </a:cubicBezTo>
                <a:cubicBezTo>
                  <a:pt x="1076265" y="467756"/>
                  <a:pt x="1094149" y="478007"/>
                  <a:pt x="1112135" y="480241"/>
                </a:cubicBezTo>
                <a:cubicBezTo>
                  <a:pt x="1126092" y="484426"/>
                  <a:pt x="1142102" y="484632"/>
                  <a:pt x="1138381" y="462535"/>
                </a:cubicBezTo>
                <a:cubicBezTo>
                  <a:pt x="1138458" y="456522"/>
                  <a:pt x="1140560" y="448531"/>
                  <a:pt x="1142639" y="442544"/>
                </a:cubicBezTo>
                <a:cubicBezTo>
                  <a:pt x="1142818" y="428514"/>
                  <a:pt x="1149000" y="414562"/>
                  <a:pt x="1141150" y="402435"/>
                </a:cubicBezTo>
                <a:cubicBezTo>
                  <a:pt x="1119442" y="378104"/>
                  <a:pt x="1121801" y="350072"/>
                  <a:pt x="1122185" y="320009"/>
                </a:cubicBezTo>
                <a:cubicBezTo>
                  <a:pt x="1136090" y="328204"/>
                  <a:pt x="1149996" y="336400"/>
                  <a:pt x="1166007" y="336604"/>
                </a:cubicBezTo>
                <a:cubicBezTo>
                  <a:pt x="1186045" y="334855"/>
                  <a:pt x="1203980" y="341097"/>
                  <a:pt x="1219837" y="353327"/>
                </a:cubicBezTo>
                <a:cubicBezTo>
                  <a:pt x="1233719" y="363526"/>
                  <a:pt x="1249626" y="371746"/>
                  <a:pt x="1265534" y="379968"/>
                </a:cubicBezTo>
                <a:cubicBezTo>
                  <a:pt x="1311230" y="406608"/>
                  <a:pt x="1360981" y="429292"/>
                  <a:pt x="1402547" y="465902"/>
                </a:cubicBezTo>
                <a:cubicBezTo>
                  <a:pt x="1412452" y="474046"/>
                  <a:pt x="1418507" y="470115"/>
                  <a:pt x="1422637" y="460145"/>
                </a:cubicBezTo>
                <a:cubicBezTo>
                  <a:pt x="1424690" y="456162"/>
                  <a:pt x="1426793" y="448170"/>
                  <a:pt x="1434772" y="450278"/>
                </a:cubicBezTo>
                <a:cubicBezTo>
                  <a:pt x="1440750" y="452358"/>
                  <a:pt x="1440649" y="460375"/>
                  <a:pt x="1440596" y="464384"/>
                </a:cubicBezTo>
                <a:cubicBezTo>
                  <a:pt x="1442470" y="474429"/>
                  <a:pt x="1444369" y="482472"/>
                  <a:pt x="1452350" y="484578"/>
                </a:cubicBezTo>
                <a:cubicBezTo>
                  <a:pt x="1462329" y="486710"/>
                  <a:pt x="1470233" y="494828"/>
                  <a:pt x="1480214" y="496959"/>
                </a:cubicBezTo>
                <a:cubicBezTo>
                  <a:pt x="1494171" y="501147"/>
                  <a:pt x="1496070" y="509189"/>
                  <a:pt x="1489914" y="521137"/>
                </a:cubicBezTo>
                <a:cubicBezTo>
                  <a:pt x="1475674" y="538997"/>
                  <a:pt x="1491633" y="543209"/>
                  <a:pt x="1503540" y="551379"/>
                </a:cubicBezTo>
                <a:cubicBezTo>
                  <a:pt x="1519421" y="561604"/>
                  <a:pt x="1519626" y="545570"/>
                  <a:pt x="1523729" y="537604"/>
                </a:cubicBezTo>
                <a:cubicBezTo>
                  <a:pt x="1525783" y="533622"/>
                  <a:pt x="1525834" y="529613"/>
                  <a:pt x="1531838" y="529690"/>
                </a:cubicBezTo>
                <a:cubicBezTo>
                  <a:pt x="1535713" y="539762"/>
                  <a:pt x="1541588" y="549859"/>
                  <a:pt x="1543437" y="561911"/>
                </a:cubicBezTo>
                <a:cubicBezTo>
                  <a:pt x="1547337" y="569977"/>
                  <a:pt x="1553263" y="576067"/>
                  <a:pt x="1561269" y="576169"/>
                </a:cubicBezTo>
                <a:cubicBezTo>
                  <a:pt x="1571275" y="576296"/>
                  <a:pt x="1571403" y="566275"/>
                  <a:pt x="1573480" y="560288"/>
                </a:cubicBezTo>
                <a:cubicBezTo>
                  <a:pt x="1590002" y="520409"/>
                  <a:pt x="1614144" y="510694"/>
                  <a:pt x="1653965" y="527237"/>
                </a:cubicBezTo>
                <a:cubicBezTo>
                  <a:pt x="1661919" y="531348"/>
                  <a:pt x="1669898" y="533455"/>
                  <a:pt x="1675826" y="539543"/>
                </a:cubicBezTo>
                <a:cubicBezTo>
                  <a:pt x="1709617" y="558015"/>
                  <a:pt x="1739560" y="564410"/>
                  <a:pt x="1768011" y="530697"/>
                </a:cubicBezTo>
                <a:cubicBezTo>
                  <a:pt x="1768011" y="530697"/>
                  <a:pt x="1770014" y="530722"/>
                  <a:pt x="1770038" y="528719"/>
                </a:cubicBezTo>
                <a:cubicBezTo>
                  <a:pt x="1780096" y="524838"/>
                  <a:pt x="1788126" y="522935"/>
                  <a:pt x="1798057" y="529074"/>
                </a:cubicBezTo>
                <a:cubicBezTo>
                  <a:pt x="1802033" y="531130"/>
                  <a:pt x="1805984" y="535189"/>
                  <a:pt x="1803906" y="541177"/>
                </a:cubicBezTo>
                <a:cubicBezTo>
                  <a:pt x="1801779" y="551172"/>
                  <a:pt x="1791746" y="553048"/>
                  <a:pt x="1783716" y="554952"/>
                </a:cubicBezTo>
                <a:cubicBezTo>
                  <a:pt x="1777712" y="554874"/>
                  <a:pt x="1769681" y="556777"/>
                  <a:pt x="1769604" y="562789"/>
                </a:cubicBezTo>
                <a:cubicBezTo>
                  <a:pt x="1767501" y="570780"/>
                  <a:pt x="1777534" y="568903"/>
                  <a:pt x="1781485" y="572963"/>
                </a:cubicBezTo>
                <a:cubicBezTo>
                  <a:pt x="1791439" y="577098"/>
                  <a:pt x="1801421" y="579231"/>
                  <a:pt x="1811375" y="583365"/>
                </a:cubicBezTo>
                <a:cubicBezTo>
                  <a:pt x="1825333" y="587553"/>
                  <a:pt x="1837265" y="593719"/>
                  <a:pt x="1845115" y="605845"/>
                </a:cubicBezTo>
                <a:cubicBezTo>
                  <a:pt x="1851018" y="613938"/>
                  <a:pt x="1857021" y="614016"/>
                  <a:pt x="1867078" y="610135"/>
                </a:cubicBezTo>
                <a:cubicBezTo>
                  <a:pt x="1895224" y="600471"/>
                  <a:pt x="1913159" y="606713"/>
                  <a:pt x="1930863" y="630992"/>
                </a:cubicBezTo>
                <a:cubicBezTo>
                  <a:pt x="1940717" y="643145"/>
                  <a:pt x="1946541" y="657251"/>
                  <a:pt x="1954367" y="671382"/>
                </a:cubicBezTo>
                <a:cubicBezTo>
                  <a:pt x="1964169" y="687543"/>
                  <a:pt x="1978050" y="697743"/>
                  <a:pt x="1995985" y="703985"/>
                </a:cubicBezTo>
                <a:cubicBezTo>
                  <a:pt x="2015921" y="710253"/>
                  <a:pt x="2025980" y="706371"/>
                  <a:pt x="2036266" y="684454"/>
                </a:cubicBezTo>
                <a:cubicBezTo>
                  <a:pt x="2046579" y="660532"/>
                  <a:pt x="2060613" y="658705"/>
                  <a:pt x="2082447" y="673015"/>
                </a:cubicBezTo>
                <a:cubicBezTo>
                  <a:pt x="2090402" y="677126"/>
                  <a:pt x="2094353" y="681186"/>
                  <a:pt x="2104385" y="679308"/>
                </a:cubicBezTo>
                <a:cubicBezTo>
                  <a:pt x="2128503" y="671598"/>
                  <a:pt x="2128503" y="671598"/>
                  <a:pt x="2128170" y="697652"/>
                </a:cubicBezTo>
                <a:cubicBezTo>
                  <a:pt x="2126119" y="701634"/>
                  <a:pt x="2126094" y="703639"/>
                  <a:pt x="2128043" y="707673"/>
                </a:cubicBezTo>
                <a:cubicBezTo>
                  <a:pt x="2127838" y="723705"/>
                  <a:pt x="2135768" y="729821"/>
                  <a:pt x="2151854" y="724012"/>
                </a:cubicBezTo>
                <a:cubicBezTo>
                  <a:pt x="2163912" y="720156"/>
                  <a:pt x="2176022" y="712293"/>
                  <a:pt x="2188055" y="710443"/>
                </a:cubicBezTo>
                <a:cubicBezTo>
                  <a:pt x="2240293" y="695073"/>
                  <a:pt x="2293943" y="725824"/>
                  <a:pt x="2305337" y="774077"/>
                </a:cubicBezTo>
                <a:cubicBezTo>
                  <a:pt x="2309109" y="792165"/>
                  <a:pt x="2300900" y="808096"/>
                  <a:pt x="2300670" y="826133"/>
                </a:cubicBezTo>
                <a:cubicBezTo>
                  <a:pt x="2298337" y="852161"/>
                  <a:pt x="2308191" y="864315"/>
                  <a:pt x="2332103" y="872638"/>
                </a:cubicBezTo>
                <a:cubicBezTo>
                  <a:pt x="2344060" y="876799"/>
                  <a:pt x="2356042" y="878956"/>
                  <a:pt x="2367998" y="883119"/>
                </a:cubicBezTo>
                <a:cubicBezTo>
                  <a:pt x="2391911" y="891440"/>
                  <a:pt x="2405971" y="887611"/>
                  <a:pt x="2416284" y="863689"/>
                </a:cubicBezTo>
                <a:cubicBezTo>
                  <a:pt x="2424468" y="849762"/>
                  <a:pt x="2430445" y="851842"/>
                  <a:pt x="2440325" y="861991"/>
                </a:cubicBezTo>
                <a:cubicBezTo>
                  <a:pt x="2462083" y="882313"/>
                  <a:pt x="2478145" y="878510"/>
                  <a:pt x="2490509" y="850604"/>
                </a:cubicBezTo>
                <a:cubicBezTo>
                  <a:pt x="2492613" y="842613"/>
                  <a:pt x="2492716" y="834595"/>
                  <a:pt x="2484761" y="830485"/>
                </a:cubicBezTo>
                <a:cubicBezTo>
                  <a:pt x="2474805" y="826349"/>
                  <a:pt x="2472703" y="834339"/>
                  <a:pt x="2470599" y="842332"/>
                </a:cubicBezTo>
                <a:cubicBezTo>
                  <a:pt x="2470522" y="848344"/>
                  <a:pt x="2466443" y="854306"/>
                  <a:pt x="2458464" y="852200"/>
                </a:cubicBezTo>
                <a:cubicBezTo>
                  <a:pt x="2450459" y="852098"/>
                  <a:pt x="2444532" y="846009"/>
                  <a:pt x="2446636" y="838017"/>
                </a:cubicBezTo>
                <a:cubicBezTo>
                  <a:pt x="2448918" y="815998"/>
                  <a:pt x="2447197" y="793926"/>
                  <a:pt x="2449504" y="769902"/>
                </a:cubicBezTo>
                <a:cubicBezTo>
                  <a:pt x="2455433" y="775991"/>
                  <a:pt x="2457408" y="778021"/>
                  <a:pt x="2459357" y="782055"/>
                </a:cubicBezTo>
                <a:cubicBezTo>
                  <a:pt x="2471213" y="794233"/>
                  <a:pt x="2487223" y="794436"/>
                  <a:pt x="2501180" y="798623"/>
                </a:cubicBezTo>
                <a:cubicBezTo>
                  <a:pt x="2509160" y="800730"/>
                  <a:pt x="2511314" y="788730"/>
                  <a:pt x="2517369" y="784798"/>
                </a:cubicBezTo>
                <a:cubicBezTo>
                  <a:pt x="2527451" y="778913"/>
                  <a:pt x="2537509" y="775032"/>
                  <a:pt x="2551466" y="779220"/>
                </a:cubicBezTo>
                <a:cubicBezTo>
                  <a:pt x="2563448" y="781376"/>
                  <a:pt x="2577458" y="781554"/>
                  <a:pt x="2591416" y="785743"/>
                </a:cubicBezTo>
                <a:cubicBezTo>
                  <a:pt x="2585591" y="771636"/>
                  <a:pt x="2567681" y="763389"/>
                  <a:pt x="2579843" y="751518"/>
                </a:cubicBezTo>
                <a:cubicBezTo>
                  <a:pt x="2587976" y="741600"/>
                  <a:pt x="2598211" y="723689"/>
                  <a:pt x="2615994" y="741956"/>
                </a:cubicBezTo>
                <a:cubicBezTo>
                  <a:pt x="2615994" y="741956"/>
                  <a:pt x="2620021" y="740003"/>
                  <a:pt x="2620046" y="738000"/>
                </a:cubicBezTo>
                <a:cubicBezTo>
                  <a:pt x="2622175" y="728004"/>
                  <a:pt x="2626306" y="718034"/>
                  <a:pt x="2612322" y="715851"/>
                </a:cubicBezTo>
                <a:cubicBezTo>
                  <a:pt x="2596338" y="713642"/>
                  <a:pt x="2582431" y="705448"/>
                  <a:pt x="2570526" y="697277"/>
                </a:cubicBezTo>
                <a:cubicBezTo>
                  <a:pt x="2554618" y="689057"/>
                  <a:pt x="2540583" y="690884"/>
                  <a:pt x="2532400" y="704811"/>
                </a:cubicBezTo>
                <a:cubicBezTo>
                  <a:pt x="2522215" y="718711"/>
                  <a:pt x="2516262" y="714627"/>
                  <a:pt x="2508359" y="706508"/>
                </a:cubicBezTo>
                <a:cubicBezTo>
                  <a:pt x="2492553" y="690270"/>
                  <a:pt x="2480776" y="672080"/>
                  <a:pt x="2462943" y="657821"/>
                </a:cubicBezTo>
                <a:cubicBezTo>
                  <a:pt x="2453040" y="649677"/>
                  <a:pt x="2445059" y="647571"/>
                  <a:pt x="2432975" y="653430"/>
                </a:cubicBezTo>
                <a:cubicBezTo>
                  <a:pt x="2422892" y="659315"/>
                  <a:pt x="2414786" y="667229"/>
                  <a:pt x="2402829" y="663069"/>
                </a:cubicBezTo>
                <a:cubicBezTo>
                  <a:pt x="2390847" y="660911"/>
                  <a:pt x="2389000" y="648861"/>
                  <a:pt x="2383098" y="640767"/>
                </a:cubicBezTo>
                <a:cubicBezTo>
                  <a:pt x="2364779" y="664588"/>
                  <a:pt x="2364779" y="664588"/>
                  <a:pt x="2340994" y="646244"/>
                </a:cubicBezTo>
                <a:cubicBezTo>
                  <a:pt x="2331064" y="640104"/>
                  <a:pt x="2321160" y="631959"/>
                  <a:pt x="2307051" y="639797"/>
                </a:cubicBezTo>
                <a:cubicBezTo>
                  <a:pt x="2276877" y="651439"/>
                  <a:pt x="2270899" y="649360"/>
                  <a:pt x="2255247" y="621096"/>
                </a:cubicBezTo>
                <a:cubicBezTo>
                  <a:pt x="2247395" y="608969"/>
                  <a:pt x="2239544" y="596841"/>
                  <a:pt x="2229691" y="584691"/>
                </a:cubicBezTo>
                <a:cubicBezTo>
                  <a:pt x="2208059" y="554348"/>
                  <a:pt x="2198054" y="554219"/>
                  <a:pt x="2173680" y="581972"/>
                </a:cubicBezTo>
                <a:cubicBezTo>
                  <a:pt x="2167600" y="587908"/>
                  <a:pt x="2163495" y="595873"/>
                  <a:pt x="2155388" y="603787"/>
                </a:cubicBezTo>
                <a:cubicBezTo>
                  <a:pt x="2151590" y="587703"/>
                  <a:pt x="2147741" y="575628"/>
                  <a:pt x="2143943" y="559543"/>
                </a:cubicBezTo>
                <a:cubicBezTo>
                  <a:pt x="2139889" y="563502"/>
                  <a:pt x="2139864" y="565505"/>
                  <a:pt x="2137836" y="567484"/>
                </a:cubicBezTo>
                <a:cubicBezTo>
                  <a:pt x="2119364" y="603329"/>
                  <a:pt x="2099353" y="603074"/>
                  <a:pt x="2077747" y="570726"/>
                </a:cubicBezTo>
                <a:cubicBezTo>
                  <a:pt x="2073822" y="564663"/>
                  <a:pt x="2069897" y="558598"/>
                  <a:pt x="2065996" y="550531"/>
                </a:cubicBezTo>
                <a:cubicBezTo>
                  <a:pt x="2064045" y="546497"/>
                  <a:pt x="2062095" y="542463"/>
                  <a:pt x="2066175" y="536503"/>
                </a:cubicBezTo>
                <a:cubicBezTo>
                  <a:pt x="2082364" y="522677"/>
                  <a:pt x="2070482" y="512503"/>
                  <a:pt x="2060605" y="502355"/>
                </a:cubicBezTo>
                <a:cubicBezTo>
                  <a:pt x="2030893" y="477922"/>
                  <a:pt x="1994997" y="467442"/>
                  <a:pt x="1959103" y="456962"/>
                </a:cubicBezTo>
                <a:cubicBezTo>
                  <a:pt x="1901244" y="442194"/>
                  <a:pt x="1841335" y="431407"/>
                  <a:pt x="1791788" y="392690"/>
                </a:cubicBezTo>
                <a:cubicBezTo>
                  <a:pt x="1775931" y="380461"/>
                  <a:pt x="1757972" y="376223"/>
                  <a:pt x="1737934" y="377971"/>
                </a:cubicBezTo>
                <a:cubicBezTo>
                  <a:pt x="1721898" y="379772"/>
                  <a:pt x="1707966" y="373581"/>
                  <a:pt x="1698088" y="363432"/>
                </a:cubicBezTo>
                <a:cubicBezTo>
                  <a:pt x="1678278" y="347144"/>
                  <a:pt x="1656394" y="336842"/>
                  <a:pt x="1630453" y="330499"/>
                </a:cubicBezTo>
                <a:cubicBezTo>
                  <a:pt x="1606514" y="324179"/>
                  <a:pt x="1580498" y="323848"/>
                  <a:pt x="1558689" y="307534"/>
                </a:cubicBezTo>
                <a:cubicBezTo>
                  <a:pt x="1538830" y="295255"/>
                  <a:pt x="1518893" y="288987"/>
                  <a:pt x="1496624" y="308747"/>
                </a:cubicBezTo>
                <a:cubicBezTo>
                  <a:pt x="1495058" y="274651"/>
                  <a:pt x="1473069" y="272366"/>
                  <a:pt x="1449080" y="270056"/>
                </a:cubicBezTo>
                <a:cubicBezTo>
                  <a:pt x="1431067" y="269826"/>
                  <a:pt x="1413082" y="267592"/>
                  <a:pt x="1399252" y="253384"/>
                </a:cubicBezTo>
                <a:cubicBezTo>
                  <a:pt x="1379521" y="231084"/>
                  <a:pt x="1355633" y="220757"/>
                  <a:pt x="1329745" y="210404"/>
                </a:cubicBezTo>
                <a:cubicBezTo>
                  <a:pt x="1283920" y="193783"/>
                  <a:pt x="1236043" y="181147"/>
                  <a:pt x="1194349" y="154557"/>
                </a:cubicBezTo>
                <a:cubicBezTo>
                  <a:pt x="1160582" y="134081"/>
                  <a:pt x="1124739" y="119592"/>
                  <a:pt x="1084764" y="115073"/>
                </a:cubicBezTo>
                <a:cubicBezTo>
                  <a:pt x="1072757" y="114921"/>
                  <a:pt x="1064829" y="108807"/>
                  <a:pt x="1060981" y="96731"/>
                </a:cubicBezTo>
                <a:cubicBezTo>
                  <a:pt x="1045456" y="58447"/>
                  <a:pt x="1043453" y="58421"/>
                  <a:pt x="1001400" y="59890"/>
                </a:cubicBezTo>
                <a:cubicBezTo>
                  <a:pt x="997398" y="59839"/>
                  <a:pt x="993397" y="59788"/>
                  <a:pt x="987393" y="59711"/>
                </a:cubicBezTo>
                <a:cubicBezTo>
                  <a:pt x="993549" y="47763"/>
                  <a:pt x="999707" y="35814"/>
                  <a:pt x="1005839" y="25870"/>
                </a:cubicBezTo>
                <a:cubicBezTo>
                  <a:pt x="1009969" y="15901"/>
                  <a:pt x="1016062" y="8962"/>
                  <a:pt x="1023621" y="4799"/>
                </a:cubicBezTo>
                <a:cubicBezTo>
                  <a:pt x="1031179" y="637"/>
                  <a:pt x="1040205" y="-751"/>
                  <a:pt x="1050199" y="377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</p:spPr>
      </p:pic>
      <p:sp>
        <p:nvSpPr>
          <p:cNvPr id="553" name="Google Shape;553;p56"/>
          <p:cNvSpPr txBox="1"/>
          <p:nvPr/>
        </p:nvSpPr>
        <p:spPr>
          <a:xfrm>
            <a:off x="2094511" y="1259953"/>
            <a:ext cx="8002978" cy="1642918"/>
          </a:xfrm>
          <a:prstGeom prst="rect">
            <a:avLst/>
          </a:prstGeom>
          <a:solidFill>
            <a:srgbClr val="2F5496">
              <a:alpha val="69803"/>
            </a:srgbClr>
          </a:solidFill>
          <a:ln>
            <a:noFill/>
          </a:ln>
          <a:effectLst>
            <a:outerShdw blurRad="63500" sx="102000" rotWithShape="0" algn="ctr" sy="102000">
              <a:srgbClr val="000000">
                <a:alpha val="40000"/>
              </a:srgbClr>
            </a:outerShdw>
          </a:effectLst>
        </p:spPr>
        <p:txBody>
          <a:bodyPr anchorCtr="0" anchor="ctr" bIns="72000" lIns="216000" spcFirstLastPara="1" rIns="216000" wrap="square" tIns="720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Arial"/>
              <a:buNone/>
            </a:pPr>
            <a:r>
              <a:rPr b="1" lang="en-US" sz="4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B. Tantangan Disparitas dalam Pemenuhan SPM dan Prioritas Pembangunan</a:t>
            </a:r>
            <a:endParaRPr b="1" sz="4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7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p57"/>
          <p:cNvSpPr txBox="1"/>
          <p:nvPr/>
        </p:nvSpPr>
        <p:spPr>
          <a:xfrm>
            <a:off x="0" y="-419326"/>
            <a:ext cx="4512501" cy="359895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600"/>
              <a:buFont typeface="Open Sans"/>
              <a:buNone/>
            </a:pPr>
            <a:r>
              <a:t/>
            </a:r>
            <a:endParaRPr b="0" i="0" sz="28600" u="none" cap="none" strike="noStrik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C:\Users\IRAI\Downloads\logo_Bappenas-B-Center-.png" id="559" name="Google Shape;559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11852" y="44624"/>
            <a:ext cx="1518709" cy="1335526"/>
          </a:xfrm>
          <a:prstGeom prst="rect">
            <a:avLst/>
          </a:prstGeom>
          <a:noFill/>
          <a:ln>
            <a:noFill/>
          </a:ln>
        </p:spPr>
      </p:pic>
      <p:sp>
        <p:nvSpPr>
          <p:cNvPr id="560" name="Google Shape;560;p57"/>
          <p:cNvSpPr/>
          <p:nvPr/>
        </p:nvSpPr>
        <p:spPr>
          <a:xfrm>
            <a:off x="0" y="0"/>
            <a:ext cx="335360" cy="6858000"/>
          </a:xfrm>
          <a:prstGeom prst="rect">
            <a:avLst/>
          </a:prstGeom>
          <a:solidFill>
            <a:srgbClr val="2F5597"/>
          </a:solidFill>
          <a:ln cap="flat" cmpd="sng" w="127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61" name="Google Shape;561;p57"/>
          <p:cNvSpPr txBox="1"/>
          <p:nvPr/>
        </p:nvSpPr>
        <p:spPr>
          <a:xfrm>
            <a:off x="332468" y="44624"/>
            <a:ext cx="10838569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Fakta :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Kapasitas Kesehatan antar-daerah Tidak Merata</a:t>
            </a:r>
            <a:endParaRPr b="1" sz="320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562" name="Google Shape;562;p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1739" y="1047079"/>
            <a:ext cx="9842653" cy="55979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3_Template 1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