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385" r:id="rId3"/>
    <p:sldId id="491" r:id="rId4"/>
    <p:sldId id="583" r:id="rId5"/>
    <p:sldId id="266" r:id="rId6"/>
    <p:sldId id="267" r:id="rId7"/>
    <p:sldId id="268" r:id="rId8"/>
    <p:sldId id="269" r:id="rId9"/>
    <p:sldId id="270" r:id="rId10"/>
    <p:sldId id="272" r:id="rId11"/>
    <p:sldId id="273" r:id="rId12"/>
    <p:sldId id="274" r:id="rId13"/>
    <p:sldId id="276" r:id="rId14"/>
    <p:sldId id="277" r:id="rId15"/>
    <p:sldId id="278" r:id="rId16"/>
    <p:sldId id="280" r:id="rId1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691" y="62"/>
      </p:cViewPr>
      <p:guideLst>
        <p:guide orient="horz" pos="288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289912-7230-41C2-9F46-DE669DEE5FCA}" type="doc">
      <dgm:prSet loTypeId="urn:microsoft.com/office/officeart/2011/layout/CircleProcess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ID"/>
        </a:p>
      </dgm:t>
    </dgm:pt>
    <dgm:pt modelId="{BA572245-FF5A-40D3-8F15-F1500F0F6CDC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sz="2400" b="1" dirty="0" err="1">
              <a:solidFill>
                <a:schemeClr val="bg1"/>
              </a:solidFill>
            </a:rPr>
            <a:t>Statistik</a:t>
          </a:r>
          <a:r>
            <a:rPr lang="en-US" sz="2400" b="1" dirty="0">
              <a:solidFill>
                <a:schemeClr val="bg1"/>
              </a:solidFill>
            </a:rPr>
            <a:t> </a:t>
          </a:r>
        </a:p>
        <a:p>
          <a:r>
            <a:rPr lang="en-US" sz="2400" b="1" dirty="0">
              <a:solidFill>
                <a:schemeClr val="bg1"/>
              </a:solidFill>
            </a:rPr>
            <a:t>Dasar</a:t>
          </a:r>
          <a:endParaRPr lang="en-ID" sz="2400" b="1" dirty="0">
            <a:solidFill>
              <a:schemeClr val="bg1"/>
            </a:solidFill>
          </a:endParaRPr>
        </a:p>
      </dgm:t>
    </dgm:pt>
    <dgm:pt modelId="{3FEEB254-4258-4502-A176-B308BB93842E}" type="parTrans" cxnId="{5869AE07-0092-48D0-9936-48C620201290}">
      <dgm:prSet/>
      <dgm:spPr/>
      <dgm:t>
        <a:bodyPr/>
        <a:lstStyle/>
        <a:p>
          <a:endParaRPr lang="en-ID"/>
        </a:p>
      </dgm:t>
    </dgm:pt>
    <dgm:pt modelId="{474A3649-D1F8-4261-AC04-7CF85A8F3998}" type="sibTrans" cxnId="{5869AE07-0092-48D0-9936-48C620201290}">
      <dgm:prSet/>
      <dgm:spPr/>
      <dgm:t>
        <a:bodyPr/>
        <a:lstStyle/>
        <a:p>
          <a:endParaRPr lang="en-ID"/>
        </a:p>
      </dgm:t>
    </dgm:pt>
    <dgm:pt modelId="{5A728A3A-F279-4D4D-85E5-F7B203C25B0C}">
      <dgm:prSet phldrT="[Text]" custT="1"/>
      <dgm:spPr/>
      <dgm:t>
        <a:bodyPr/>
        <a:lstStyle/>
        <a:p>
          <a:r>
            <a:rPr lang="en-US" sz="2000" dirty="0"/>
            <a:t>Data </a:t>
          </a:r>
          <a:r>
            <a:rPr lang="en-US" sz="2000" dirty="0" err="1"/>
            <a:t>bersifat</a:t>
          </a:r>
          <a:r>
            <a:rPr lang="en-US" sz="2000" dirty="0"/>
            <a:t> </a:t>
          </a:r>
          <a:r>
            <a:rPr lang="en-US" sz="2000" dirty="0" err="1"/>
            <a:t>makro</a:t>
          </a:r>
          <a:endParaRPr lang="en-ID" sz="2000" dirty="0"/>
        </a:p>
      </dgm:t>
    </dgm:pt>
    <dgm:pt modelId="{C444F09F-7B51-4B7C-A744-D3BCC8DA95F6}" type="parTrans" cxnId="{94A1D53B-DB7F-43FA-8D72-C7F166025437}">
      <dgm:prSet/>
      <dgm:spPr/>
      <dgm:t>
        <a:bodyPr/>
        <a:lstStyle/>
        <a:p>
          <a:endParaRPr lang="en-ID"/>
        </a:p>
      </dgm:t>
    </dgm:pt>
    <dgm:pt modelId="{D1AB150B-8584-4162-913F-0DA6741A9C8E}" type="sibTrans" cxnId="{94A1D53B-DB7F-43FA-8D72-C7F166025437}">
      <dgm:prSet/>
      <dgm:spPr/>
      <dgm:t>
        <a:bodyPr/>
        <a:lstStyle/>
        <a:p>
          <a:endParaRPr lang="en-ID"/>
        </a:p>
      </dgm:t>
    </dgm:pt>
    <dgm:pt modelId="{43787E03-C937-4094-A29D-8B3C174C2673}">
      <dgm:prSet phldrT="[Text]" custT="1"/>
      <dgm:spPr/>
      <dgm:t>
        <a:bodyPr/>
        <a:lstStyle/>
        <a:p>
          <a:r>
            <a:rPr lang="en-US" sz="2000" dirty="0" err="1"/>
            <a:t>Penyajian</a:t>
          </a:r>
          <a:r>
            <a:rPr lang="en-US" sz="2000" dirty="0"/>
            <a:t> level </a:t>
          </a:r>
          <a:r>
            <a:rPr lang="en-US" sz="2000" dirty="0" err="1"/>
            <a:t>nasional</a:t>
          </a:r>
          <a:r>
            <a:rPr lang="en-US" sz="2000" dirty="0"/>
            <a:t>, </a:t>
          </a:r>
          <a:r>
            <a:rPr lang="en-US" sz="2000" dirty="0" err="1"/>
            <a:t>provinsi</a:t>
          </a:r>
          <a:r>
            <a:rPr lang="en-US" sz="2000" dirty="0"/>
            <a:t>, </a:t>
          </a:r>
          <a:r>
            <a:rPr lang="en-US" sz="2000" dirty="0" err="1"/>
            <a:t>kabupaten</a:t>
          </a:r>
          <a:r>
            <a:rPr lang="en-US" sz="2000" dirty="0"/>
            <a:t>/ </a:t>
          </a:r>
          <a:r>
            <a:rPr lang="en-US" sz="2000" dirty="0" err="1"/>
            <a:t>kota</a:t>
          </a:r>
          <a:endParaRPr lang="en-ID" sz="2000" dirty="0"/>
        </a:p>
      </dgm:t>
    </dgm:pt>
    <dgm:pt modelId="{2C4A243F-E16A-4E21-8DD3-7AB80BC264E0}" type="parTrans" cxnId="{7ACD11BC-EDF4-4C90-8BA3-2264C47EDC64}">
      <dgm:prSet/>
      <dgm:spPr/>
      <dgm:t>
        <a:bodyPr/>
        <a:lstStyle/>
        <a:p>
          <a:endParaRPr lang="en-ID"/>
        </a:p>
      </dgm:t>
    </dgm:pt>
    <dgm:pt modelId="{760391C6-9FFA-4227-B03B-740FAAE97190}" type="sibTrans" cxnId="{7ACD11BC-EDF4-4C90-8BA3-2264C47EDC64}">
      <dgm:prSet/>
      <dgm:spPr/>
      <dgm:t>
        <a:bodyPr/>
        <a:lstStyle/>
        <a:p>
          <a:endParaRPr lang="en-ID"/>
        </a:p>
      </dgm:t>
    </dgm:pt>
    <dgm:pt modelId="{2ABB840E-8759-41B5-8C20-859E898EE3FF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2400" b="1" dirty="0" err="1">
              <a:solidFill>
                <a:schemeClr val="bg1"/>
              </a:solidFill>
            </a:rPr>
            <a:t>Statistik</a:t>
          </a:r>
          <a:r>
            <a:rPr lang="en-US" sz="2400" b="1" dirty="0">
              <a:solidFill>
                <a:schemeClr val="bg1"/>
              </a:solidFill>
            </a:rPr>
            <a:t> </a:t>
          </a:r>
        </a:p>
        <a:p>
          <a:r>
            <a:rPr lang="en-US" sz="2400" b="1" dirty="0" err="1">
              <a:solidFill>
                <a:schemeClr val="bg1"/>
              </a:solidFill>
            </a:rPr>
            <a:t>Sektoral</a:t>
          </a:r>
          <a:endParaRPr lang="en-ID" sz="2400" b="1" dirty="0">
            <a:solidFill>
              <a:schemeClr val="bg1"/>
            </a:solidFill>
          </a:endParaRPr>
        </a:p>
      </dgm:t>
    </dgm:pt>
    <dgm:pt modelId="{1C06274D-F6D3-44AC-B06D-C6B38882DBD0}" type="parTrans" cxnId="{E4CEEC8D-E786-44B4-AB56-623B10988E7A}">
      <dgm:prSet/>
      <dgm:spPr/>
      <dgm:t>
        <a:bodyPr/>
        <a:lstStyle/>
        <a:p>
          <a:endParaRPr lang="en-ID"/>
        </a:p>
      </dgm:t>
    </dgm:pt>
    <dgm:pt modelId="{728BB47A-871D-4D97-871C-1727D1BA08A3}" type="sibTrans" cxnId="{E4CEEC8D-E786-44B4-AB56-623B10988E7A}">
      <dgm:prSet/>
      <dgm:spPr/>
      <dgm:t>
        <a:bodyPr/>
        <a:lstStyle/>
        <a:p>
          <a:endParaRPr lang="en-ID"/>
        </a:p>
      </dgm:t>
    </dgm:pt>
    <dgm:pt modelId="{F646DF7D-D9A1-4291-AE44-C84202B972AE}">
      <dgm:prSet phldrT="[Text]" custT="1"/>
      <dgm:spPr/>
      <dgm:t>
        <a:bodyPr/>
        <a:lstStyle/>
        <a:p>
          <a:r>
            <a:rPr lang="en-US" sz="2000" dirty="0"/>
            <a:t>Data </a:t>
          </a:r>
          <a:r>
            <a:rPr lang="en-US" sz="2000" dirty="0" err="1"/>
            <a:t>bersifat</a:t>
          </a:r>
          <a:r>
            <a:rPr lang="en-US" sz="2000" dirty="0"/>
            <a:t> </a:t>
          </a:r>
          <a:r>
            <a:rPr lang="en-US" sz="2000" dirty="0" err="1"/>
            <a:t>spesifik</a:t>
          </a:r>
          <a:r>
            <a:rPr lang="en-US" sz="2000" dirty="0"/>
            <a:t> </a:t>
          </a:r>
          <a:r>
            <a:rPr lang="en-US" sz="2000" dirty="0" err="1"/>
            <a:t>sesuai</a:t>
          </a:r>
          <a:r>
            <a:rPr lang="en-US" sz="2000" dirty="0"/>
            <a:t> </a:t>
          </a:r>
          <a:r>
            <a:rPr lang="en-US" sz="2000" dirty="0" err="1"/>
            <a:t>karakteristik</a:t>
          </a:r>
          <a:r>
            <a:rPr lang="en-US" sz="2000" dirty="0"/>
            <a:t>/ </a:t>
          </a:r>
          <a:r>
            <a:rPr lang="en-US" sz="2000" dirty="0" err="1"/>
            <a:t>potensi</a:t>
          </a:r>
          <a:r>
            <a:rPr lang="en-US" sz="2000" dirty="0"/>
            <a:t> </a:t>
          </a:r>
          <a:r>
            <a:rPr lang="en-US" sz="2000" dirty="0" err="1"/>
            <a:t>wilayah</a:t>
          </a:r>
          <a:endParaRPr lang="en-ID" sz="2000" dirty="0"/>
        </a:p>
      </dgm:t>
    </dgm:pt>
    <dgm:pt modelId="{0917C1B7-8208-4327-BD81-508A60CE459E}" type="parTrans" cxnId="{8C3554B8-F76F-4075-8445-E77D96D751BF}">
      <dgm:prSet/>
      <dgm:spPr/>
      <dgm:t>
        <a:bodyPr/>
        <a:lstStyle/>
        <a:p>
          <a:endParaRPr lang="en-ID"/>
        </a:p>
      </dgm:t>
    </dgm:pt>
    <dgm:pt modelId="{0C37E2D7-42DB-4C86-9C51-FD7C498DB738}" type="sibTrans" cxnId="{8C3554B8-F76F-4075-8445-E77D96D751BF}">
      <dgm:prSet/>
      <dgm:spPr/>
      <dgm:t>
        <a:bodyPr/>
        <a:lstStyle/>
        <a:p>
          <a:endParaRPr lang="en-ID"/>
        </a:p>
      </dgm:t>
    </dgm:pt>
    <dgm:pt modelId="{CA5E2B12-B618-432E-B752-C262B479A806}">
      <dgm:prSet phldrT="[Text]" custT="1"/>
      <dgm:spPr/>
      <dgm:t>
        <a:bodyPr/>
        <a:lstStyle/>
        <a:p>
          <a:r>
            <a:rPr lang="en-US" sz="2000" dirty="0" err="1"/>
            <a:t>Penyajian</a:t>
          </a:r>
          <a:r>
            <a:rPr lang="en-US" sz="2000" dirty="0"/>
            <a:t> level </a:t>
          </a:r>
          <a:r>
            <a:rPr lang="en-US" sz="2000" dirty="0" err="1"/>
            <a:t>wilayah</a:t>
          </a:r>
          <a:r>
            <a:rPr lang="en-US" sz="2000" dirty="0"/>
            <a:t> </a:t>
          </a:r>
          <a:r>
            <a:rPr lang="en-US" sz="2000" dirty="0" err="1"/>
            <a:t>administrasi</a:t>
          </a:r>
          <a:r>
            <a:rPr lang="en-US" sz="2000" dirty="0"/>
            <a:t> </a:t>
          </a:r>
          <a:r>
            <a:rPr lang="en-US" sz="2000" dirty="0" err="1"/>
            <a:t>terendah</a:t>
          </a:r>
          <a:endParaRPr lang="en-ID" sz="2000" dirty="0"/>
        </a:p>
      </dgm:t>
    </dgm:pt>
    <dgm:pt modelId="{221F44FE-9A81-4E04-AAED-16695368D567}" type="parTrans" cxnId="{7B770810-5985-4BB2-96CE-FD33011DC054}">
      <dgm:prSet/>
      <dgm:spPr/>
      <dgm:t>
        <a:bodyPr/>
        <a:lstStyle/>
        <a:p>
          <a:endParaRPr lang="en-ID"/>
        </a:p>
      </dgm:t>
    </dgm:pt>
    <dgm:pt modelId="{56A4912D-FDBF-4211-B8CB-1892C11D8368}" type="sibTrans" cxnId="{7B770810-5985-4BB2-96CE-FD33011DC054}">
      <dgm:prSet/>
      <dgm:spPr/>
      <dgm:t>
        <a:bodyPr/>
        <a:lstStyle/>
        <a:p>
          <a:endParaRPr lang="en-ID"/>
        </a:p>
      </dgm:t>
    </dgm:pt>
    <dgm:pt modelId="{A93233CA-7C46-4601-A686-B78502B09C96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ID" sz="2000" dirty="0" err="1">
              <a:solidFill>
                <a:schemeClr val="bg1"/>
              </a:solidFill>
            </a:rPr>
            <a:t>Dibutuhkan</a:t>
          </a:r>
          <a:r>
            <a:rPr lang="en-ID" sz="2000" dirty="0">
              <a:solidFill>
                <a:schemeClr val="bg1"/>
              </a:solidFill>
            </a:rPr>
            <a:t> </a:t>
          </a:r>
          <a:r>
            <a:rPr lang="en-ID" sz="2000" dirty="0" err="1">
              <a:solidFill>
                <a:schemeClr val="bg1"/>
              </a:solidFill>
            </a:rPr>
            <a:t>peran</a:t>
          </a:r>
          <a:r>
            <a:rPr lang="en-ID" sz="2000" dirty="0">
              <a:solidFill>
                <a:schemeClr val="bg1"/>
              </a:solidFill>
            </a:rPr>
            <a:t> K/L/D/I </a:t>
          </a:r>
          <a:r>
            <a:rPr lang="en-ID" sz="2000" dirty="0" err="1">
              <a:solidFill>
                <a:schemeClr val="bg1"/>
              </a:solidFill>
            </a:rPr>
            <a:t>untuk</a:t>
          </a:r>
          <a:r>
            <a:rPr lang="en-ID" sz="2000" dirty="0">
              <a:solidFill>
                <a:schemeClr val="bg1"/>
              </a:solidFill>
            </a:rPr>
            <a:t> </a:t>
          </a:r>
          <a:r>
            <a:rPr lang="en-ID" sz="2000" dirty="0" err="1">
              <a:solidFill>
                <a:schemeClr val="bg1"/>
              </a:solidFill>
            </a:rPr>
            <a:t>memenuhi</a:t>
          </a:r>
          <a:r>
            <a:rPr lang="en-ID" sz="2000" dirty="0">
              <a:solidFill>
                <a:schemeClr val="bg1"/>
              </a:solidFill>
            </a:rPr>
            <a:t> </a:t>
          </a:r>
          <a:r>
            <a:rPr lang="en-ID" sz="2000" dirty="0" err="1">
              <a:solidFill>
                <a:schemeClr val="bg1"/>
              </a:solidFill>
            </a:rPr>
            <a:t>kebutuhan</a:t>
          </a:r>
          <a:r>
            <a:rPr lang="en-ID" sz="2000" dirty="0">
              <a:solidFill>
                <a:schemeClr val="bg1"/>
              </a:solidFill>
            </a:rPr>
            <a:t> data </a:t>
          </a:r>
          <a:r>
            <a:rPr lang="en-ID" sz="2000" dirty="0" err="1">
              <a:solidFill>
                <a:schemeClr val="bg1"/>
              </a:solidFill>
            </a:rPr>
            <a:t>sektoral</a:t>
          </a:r>
          <a:r>
            <a:rPr lang="en-ID" sz="2000" dirty="0">
              <a:solidFill>
                <a:schemeClr val="bg1"/>
              </a:solidFill>
            </a:rPr>
            <a:t> yang </a:t>
          </a:r>
          <a:r>
            <a:rPr lang="en-ID" sz="2000" dirty="0" err="1">
              <a:solidFill>
                <a:schemeClr val="bg1"/>
              </a:solidFill>
            </a:rPr>
            <a:t>sesuai</a:t>
          </a:r>
          <a:r>
            <a:rPr lang="en-ID" sz="2000" dirty="0">
              <a:solidFill>
                <a:schemeClr val="bg1"/>
              </a:solidFill>
            </a:rPr>
            <a:t> NSPK</a:t>
          </a:r>
        </a:p>
      </dgm:t>
    </dgm:pt>
    <dgm:pt modelId="{9D348E23-12A3-4A09-A655-08BE27C5204A}" type="parTrans" cxnId="{8B0A124E-2E99-4FA7-B614-65158949EF71}">
      <dgm:prSet/>
      <dgm:spPr/>
      <dgm:t>
        <a:bodyPr/>
        <a:lstStyle/>
        <a:p>
          <a:endParaRPr lang="en-ID"/>
        </a:p>
      </dgm:t>
    </dgm:pt>
    <dgm:pt modelId="{33702E02-E4BD-4374-9A06-5741DDB412B7}" type="sibTrans" cxnId="{8B0A124E-2E99-4FA7-B614-65158949EF71}">
      <dgm:prSet/>
      <dgm:spPr/>
      <dgm:t>
        <a:bodyPr/>
        <a:lstStyle/>
        <a:p>
          <a:endParaRPr lang="en-ID"/>
        </a:p>
      </dgm:t>
    </dgm:pt>
    <dgm:pt modelId="{C8059BD3-B411-4EDB-8468-7DBFFEC687E7}">
      <dgm:prSet phldrT="[Text]" custT="1"/>
      <dgm:spPr>
        <a:noFill/>
      </dgm:spPr>
      <dgm:t>
        <a:bodyPr/>
        <a:lstStyle/>
        <a:p>
          <a:r>
            <a:rPr lang="en-US" sz="2000" dirty="0" err="1">
              <a:solidFill>
                <a:schemeClr val="tx1"/>
              </a:solidFill>
            </a:rPr>
            <a:t>Pemanfaatan</a:t>
          </a:r>
          <a:r>
            <a:rPr lang="en-US" sz="2000" dirty="0">
              <a:solidFill>
                <a:schemeClr val="tx1"/>
              </a:solidFill>
            </a:rPr>
            <a:t> data </a:t>
          </a:r>
          <a:r>
            <a:rPr lang="en-US" sz="2000" dirty="0" err="1">
              <a:solidFill>
                <a:schemeClr val="tx1"/>
              </a:solidFill>
            </a:rPr>
            <a:t>administratif</a:t>
          </a:r>
          <a:r>
            <a:rPr lang="en-US" sz="2000" dirty="0">
              <a:solidFill>
                <a:schemeClr val="tx1"/>
              </a:solidFill>
            </a:rPr>
            <a:t>, data </a:t>
          </a:r>
          <a:r>
            <a:rPr lang="en-US" sz="2000" dirty="0" err="1">
              <a:solidFill>
                <a:schemeClr val="tx1"/>
              </a:solidFill>
            </a:rPr>
            <a:t>geospasial</a:t>
          </a:r>
          <a:r>
            <a:rPr lang="en-US" sz="2000" dirty="0">
              <a:solidFill>
                <a:schemeClr val="tx1"/>
              </a:solidFill>
            </a:rPr>
            <a:t>, data market place </a:t>
          </a:r>
          <a:r>
            <a:rPr lang="en-US" sz="2000" dirty="0" err="1">
              <a:solidFill>
                <a:schemeClr val="tx1"/>
              </a:solidFill>
            </a:rPr>
            <a:t>untuk</a:t>
          </a:r>
          <a:r>
            <a:rPr lang="en-US" sz="2000" dirty="0">
              <a:solidFill>
                <a:schemeClr val="tx1"/>
              </a:solidFill>
            </a:rPr>
            <a:t> </a:t>
          </a:r>
          <a:r>
            <a:rPr lang="en-US" sz="2000" dirty="0" err="1">
              <a:solidFill>
                <a:schemeClr val="tx1"/>
              </a:solidFill>
            </a:rPr>
            <a:t>menghasilkan</a:t>
          </a:r>
          <a:r>
            <a:rPr lang="en-US" sz="2000" dirty="0">
              <a:solidFill>
                <a:schemeClr val="tx1"/>
              </a:solidFill>
            </a:rPr>
            <a:t> data </a:t>
          </a:r>
          <a:r>
            <a:rPr lang="en-US" sz="2000" dirty="0" err="1">
              <a:solidFill>
                <a:schemeClr val="tx1"/>
              </a:solidFill>
            </a:rPr>
            <a:t>statistik</a:t>
          </a:r>
          <a:endParaRPr lang="en-ID" sz="2000" dirty="0">
            <a:solidFill>
              <a:schemeClr val="tx1"/>
            </a:solidFill>
          </a:endParaRPr>
        </a:p>
      </dgm:t>
    </dgm:pt>
    <dgm:pt modelId="{2842F89D-0F92-4681-BCBF-CC35A3E852DB}" type="parTrans" cxnId="{775892F8-4944-4F81-B6EA-D79CE5334822}">
      <dgm:prSet/>
      <dgm:spPr/>
      <dgm:t>
        <a:bodyPr/>
        <a:lstStyle/>
        <a:p>
          <a:endParaRPr lang="en-ID"/>
        </a:p>
      </dgm:t>
    </dgm:pt>
    <dgm:pt modelId="{3D0BE40C-C165-4FEC-8C5E-657441533C85}" type="sibTrans" cxnId="{775892F8-4944-4F81-B6EA-D79CE5334822}">
      <dgm:prSet/>
      <dgm:spPr/>
      <dgm:t>
        <a:bodyPr/>
        <a:lstStyle/>
        <a:p>
          <a:endParaRPr lang="en-ID"/>
        </a:p>
      </dgm:t>
    </dgm:pt>
    <dgm:pt modelId="{813F9289-2014-4825-A07D-D9AEEAFDDF04}" type="pres">
      <dgm:prSet presAssocID="{12289912-7230-41C2-9F46-DE669DEE5FCA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0E7F895B-3562-4479-858B-597D0E7A95F2}" type="pres">
      <dgm:prSet presAssocID="{A93233CA-7C46-4601-A686-B78502B09C96}" presName="Accent3" presStyleCnt="0"/>
      <dgm:spPr/>
    </dgm:pt>
    <dgm:pt modelId="{F6FCA7A5-6C1B-408F-B84A-0E1DC2749CDF}" type="pres">
      <dgm:prSet presAssocID="{A93233CA-7C46-4601-A686-B78502B09C96}" presName="Accent" presStyleLbl="node1" presStyleIdx="0" presStyleCnt="3"/>
      <dgm:spPr/>
    </dgm:pt>
    <dgm:pt modelId="{EF790D23-BFB6-413B-BFB9-403D201FA12F}" type="pres">
      <dgm:prSet presAssocID="{A93233CA-7C46-4601-A686-B78502B09C96}" presName="ParentBackground3" presStyleCnt="0"/>
      <dgm:spPr/>
    </dgm:pt>
    <dgm:pt modelId="{A609009F-358D-4B14-94A7-9B0D9140602F}" type="pres">
      <dgm:prSet presAssocID="{A93233CA-7C46-4601-A686-B78502B09C96}" presName="ParentBackground" presStyleLbl="fgAcc1" presStyleIdx="0" presStyleCnt="3"/>
      <dgm:spPr/>
    </dgm:pt>
    <dgm:pt modelId="{289B7A70-BE77-4F1E-AD11-55F282F00C34}" type="pres">
      <dgm:prSet presAssocID="{A93233CA-7C46-4601-A686-B78502B09C96}" presName="Child3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BC4E321E-6A1B-4EEB-99B8-C64D1E735C03}" type="pres">
      <dgm:prSet presAssocID="{A93233CA-7C46-4601-A686-B78502B09C96}" presName="Parent3" presStyleLbl="revTx" presStyleIdx="0" presStyleCnt="3">
        <dgm:presLayoutVars>
          <dgm:chMax val="1"/>
          <dgm:chPref val="1"/>
          <dgm:bulletEnabled val="1"/>
        </dgm:presLayoutVars>
      </dgm:prSet>
      <dgm:spPr/>
    </dgm:pt>
    <dgm:pt modelId="{9B43AF55-8530-4F32-B2A2-8B0169F08727}" type="pres">
      <dgm:prSet presAssocID="{2ABB840E-8759-41B5-8C20-859E898EE3FF}" presName="Accent2" presStyleCnt="0"/>
      <dgm:spPr/>
    </dgm:pt>
    <dgm:pt modelId="{92DF4620-E40B-4794-BC25-8777282D24A3}" type="pres">
      <dgm:prSet presAssocID="{2ABB840E-8759-41B5-8C20-859E898EE3FF}" presName="Accent" presStyleLbl="node1" presStyleIdx="1" presStyleCnt="3" custLinFactNeighborX="0" custLinFactNeighborY="0"/>
      <dgm:spPr>
        <a:solidFill>
          <a:schemeClr val="accent1">
            <a:lumMod val="60000"/>
            <a:lumOff val="40000"/>
          </a:schemeClr>
        </a:solidFill>
      </dgm:spPr>
    </dgm:pt>
    <dgm:pt modelId="{1A9FF0BD-DC44-485F-A30D-E443FB444A33}" type="pres">
      <dgm:prSet presAssocID="{2ABB840E-8759-41B5-8C20-859E898EE3FF}" presName="ParentBackground2" presStyleCnt="0"/>
      <dgm:spPr/>
    </dgm:pt>
    <dgm:pt modelId="{18334590-E0BD-4E40-9F9E-FC7063461031}" type="pres">
      <dgm:prSet presAssocID="{2ABB840E-8759-41B5-8C20-859E898EE3FF}" presName="ParentBackground" presStyleLbl="fgAcc1" presStyleIdx="1" presStyleCnt="3"/>
      <dgm:spPr/>
    </dgm:pt>
    <dgm:pt modelId="{71DA81BA-1AF0-4970-8D58-0FB8482C7F19}" type="pres">
      <dgm:prSet presAssocID="{2ABB840E-8759-41B5-8C20-859E898EE3FF}" presName="Child2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0E225203-02AF-4653-8CB8-7EE6760ED654}" type="pres">
      <dgm:prSet presAssocID="{2ABB840E-8759-41B5-8C20-859E898EE3FF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B8C75291-F990-4DE4-8E64-5AE17E2B59CF}" type="pres">
      <dgm:prSet presAssocID="{BA572245-FF5A-40D3-8F15-F1500F0F6CDC}" presName="Accent1" presStyleCnt="0"/>
      <dgm:spPr/>
    </dgm:pt>
    <dgm:pt modelId="{555F3C78-D8ED-48F6-9762-4B98BE8D097B}" type="pres">
      <dgm:prSet presAssocID="{BA572245-FF5A-40D3-8F15-F1500F0F6CDC}" presName="Accent" presStyleLbl="node1" presStyleIdx="2" presStyleCnt="3"/>
      <dgm:spPr/>
    </dgm:pt>
    <dgm:pt modelId="{9C928A79-205B-40CF-974E-916633C9F4F3}" type="pres">
      <dgm:prSet presAssocID="{BA572245-FF5A-40D3-8F15-F1500F0F6CDC}" presName="ParentBackground1" presStyleCnt="0"/>
      <dgm:spPr/>
    </dgm:pt>
    <dgm:pt modelId="{5CA33F52-C15C-460E-9FF5-9B2FAC8973EA}" type="pres">
      <dgm:prSet presAssocID="{BA572245-FF5A-40D3-8F15-F1500F0F6CDC}" presName="ParentBackground" presStyleLbl="fgAcc1" presStyleIdx="2" presStyleCnt="3"/>
      <dgm:spPr/>
    </dgm:pt>
    <dgm:pt modelId="{95F73D4A-1BE1-4D81-ABB2-A8160B685B05}" type="pres">
      <dgm:prSet presAssocID="{BA572245-FF5A-40D3-8F15-F1500F0F6CDC}" presName="Child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B4F70F56-24AC-4287-82EF-570CAC00B161}" type="pres">
      <dgm:prSet presAssocID="{BA572245-FF5A-40D3-8F15-F1500F0F6CDC}" presName="Parent1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5869AE07-0092-48D0-9936-48C620201290}" srcId="{12289912-7230-41C2-9F46-DE669DEE5FCA}" destId="{BA572245-FF5A-40D3-8F15-F1500F0F6CDC}" srcOrd="0" destOrd="0" parTransId="{3FEEB254-4258-4502-A176-B308BB93842E}" sibTransId="{474A3649-D1F8-4261-AC04-7CF85A8F3998}"/>
    <dgm:cxn modelId="{7B770810-5985-4BB2-96CE-FD33011DC054}" srcId="{2ABB840E-8759-41B5-8C20-859E898EE3FF}" destId="{CA5E2B12-B618-432E-B752-C262B479A806}" srcOrd="1" destOrd="0" parTransId="{221F44FE-9A81-4E04-AAED-16695368D567}" sibTransId="{56A4912D-FDBF-4211-B8CB-1892C11D8368}"/>
    <dgm:cxn modelId="{98114C15-22FE-4509-8D1F-B2DF0C29A0A1}" type="presOf" srcId="{F646DF7D-D9A1-4291-AE44-C84202B972AE}" destId="{71DA81BA-1AF0-4970-8D58-0FB8482C7F19}" srcOrd="0" destOrd="0" presId="urn:microsoft.com/office/officeart/2011/layout/CircleProcess"/>
    <dgm:cxn modelId="{4089EC19-057F-4C6A-A1AD-D639330D25C3}" type="presOf" srcId="{43787E03-C937-4094-A29D-8B3C174C2673}" destId="{95F73D4A-1BE1-4D81-ABB2-A8160B685B05}" srcOrd="0" destOrd="1" presId="urn:microsoft.com/office/officeart/2011/layout/CircleProcess"/>
    <dgm:cxn modelId="{F2E5E524-C064-4E4C-B2A3-32A8F2A23BBC}" type="presOf" srcId="{2ABB840E-8759-41B5-8C20-859E898EE3FF}" destId="{18334590-E0BD-4E40-9F9E-FC7063461031}" srcOrd="0" destOrd="0" presId="urn:microsoft.com/office/officeart/2011/layout/CircleProcess"/>
    <dgm:cxn modelId="{94A1D53B-DB7F-43FA-8D72-C7F166025437}" srcId="{BA572245-FF5A-40D3-8F15-F1500F0F6CDC}" destId="{5A728A3A-F279-4D4D-85E5-F7B203C25B0C}" srcOrd="0" destOrd="0" parTransId="{C444F09F-7B51-4B7C-A744-D3BCC8DA95F6}" sibTransId="{D1AB150B-8584-4162-913F-0DA6741A9C8E}"/>
    <dgm:cxn modelId="{030B1465-E428-4DC1-A389-C63A673FB269}" type="presOf" srcId="{A93233CA-7C46-4601-A686-B78502B09C96}" destId="{A609009F-358D-4B14-94A7-9B0D9140602F}" srcOrd="0" destOrd="0" presId="urn:microsoft.com/office/officeart/2011/layout/CircleProcess"/>
    <dgm:cxn modelId="{8B0A124E-2E99-4FA7-B614-65158949EF71}" srcId="{12289912-7230-41C2-9F46-DE669DEE5FCA}" destId="{A93233CA-7C46-4601-A686-B78502B09C96}" srcOrd="2" destOrd="0" parTransId="{9D348E23-12A3-4A09-A655-08BE27C5204A}" sibTransId="{33702E02-E4BD-4374-9A06-5741DDB412B7}"/>
    <dgm:cxn modelId="{23D56176-74B5-47A4-A29D-8FCD433EA494}" type="presOf" srcId="{2ABB840E-8759-41B5-8C20-859E898EE3FF}" destId="{0E225203-02AF-4653-8CB8-7EE6760ED654}" srcOrd="1" destOrd="0" presId="urn:microsoft.com/office/officeart/2011/layout/CircleProcess"/>
    <dgm:cxn modelId="{5F63B487-7937-4ABE-8816-0936231A9A9A}" type="presOf" srcId="{BA572245-FF5A-40D3-8F15-F1500F0F6CDC}" destId="{5CA33F52-C15C-460E-9FF5-9B2FAC8973EA}" srcOrd="0" destOrd="0" presId="urn:microsoft.com/office/officeart/2011/layout/CircleProcess"/>
    <dgm:cxn modelId="{E4CEEC8D-E786-44B4-AB56-623B10988E7A}" srcId="{12289912-7230-41C2-9F46-DE669DEE5FCA}" destId="{2ABB840E-8759-41B5-8C20-859E898EE3FF}" srcOrd="1" destOrd="0" parTransId="{1C06274D-F6D3-44AC-B06D-C6B38882DBD0}" sibTransId="{728BB47A-871D-4D97-871C-1727D1BA08A3}"/>
    <dgm:cxn modelId="{0D10ABA0-C0D5-41AD-9614-433660FBFBDF}" type="presOf" srcId="{C8059BD3-B411-4EDB-8468-7DBFFEC687E7}" destId="{289B7A70-BE77-4F1E-AD11-55F282F00C34}" srcOrd="0" destOrd="0" presId="urn:microsoft.com/office/officeart/2011/layout/CircleProcess"/>
    <dgm:cxn modelId="{8C3554B8-F76F-4075-8445-E77D96D751BF}" srcId="{2ABB840E-8759-41B5-8C20-859E898EE3FF}" destId="{F646DF7D-D9A1-4291-AE44-C84202B972AE}" srcOrd="0" destOrd="0" parTransId="{0917C1B7-8208-4327-BD81-508A60CE459E}" sibTransId="{0C37E2D7-42DB-4C86-9C51-FD7C498DB738}"/>
    <dgm:cxn modelId="{7ACD11BC-EDF4-4C90-8BA3-2264C47EDC64}" srcId="{BA572245-FF5A-40D3-8F15-F1500F0F6CDC}" destId="{43787E03-C937-4094-A29D-8B3C174C2673}" srcOrd="1" destOrd="0" parTransId="{2C4A243F-E16A-4E21-8DD3-7AB80BC264E0}" sibTransId="{760391C6-9FFA-4227-B03B-740FAAE97190}"/>
    <dgm:cxn modelId="{0BB53DC3-49AD-4E49-9F20-0D98B7351120}" type="presOf" srcId="{5A728A3A-F279-4D4D-85E5-F7B203C25B0C}" destId="{95F73D4A-1BE1-4D81-ABB2-A8160B685B05}" srcOrd="0" destOrd="0" presId="urn:microsoft.com/office/officeart/2011/layout/CircleProcess"/>
    <dgm:cxn modelId="{77F1EADB-4DBA-402E-B0D6-89F0598B394D}" type="presOf" srcId="{CA5E2B12-B618-432E-B752-C262B479A806}" destId="{71DA81BA-1AF0-4970-8D58-0FB8482C7F19}" srcOrd="0" destOrd="1" presId="urn:microsoft.com/office/officeart/2011/layout/CircleProcess"/>
    <dgm:cxn modelId="{8C609CE6-4E31-4DA7-86E4-EC054CEE82F4}" type="presOf" srcId="{A93233CA-7C46-4601-A686-B78502B09C96}" destId="{BC4E321E-6A1B-4EEB-99B8-C64D1E735C03}" srcOrd="1" destOrd="0" presId="urn:microsoft.com/office/officeart/2011/layout/CircleProcess"/>
    <dgm:cxn modelId="{43D594E7-83E7-4535-9CCF-490B492D630B}" type="presOf" srcId="{BA572245-FF5A-40D3-8F15-F1500F0F6CDC}" destId="{B4F70F56-24AC-4287-82EF-570CAC00B161}" srcOrd="1" destOrd="0" presId="urn:microsoft.com/office/officeart/2011/layout/CircleProcess"/>
    <dgm:cxn modelId="{775892F8-4944-4F81-B6EA-D79CE5334822}" srcId="{A93233CA-7C46-4601-A686-B78502B09C96}" destId="{C8059BD3-B411-4EDB-8468-7DBFFEC687E7}" srcOrd="0" destOrd="0" parTransId="{2842F89D-0F92-4681-BCBF-CC35A3E852DB}" sibTransId="{3D0BE40C-C165-4FEC-8C5E-657441533C85}"/>
    <dgm:cxn modelId="{9D1801FA-1485-4135-AFCB-5B6D69D1F0A9}" type="presOf" srcId="{12289912-7230-41C2-9F46-DE669DEE5FCA}" destId="{813F9289-2014-4825-A07D-D9AEEAFDDF04}" srcOrd="0" destOrd="0" presId="urn:microsoft.com/office/officeart/2011/layout/CircleProcess"/>
    <dgm:cxn modelId="{F74D59AC-9ED9-4A54-9022-A535158412C1}" type="presParOf" srcId="{813F9289-2014-4825-A07D-D9AEEAFDDF04}" destId="{0E7F895B-3562-4479-858B-597D0E7A95F2}" srcOrd="0" destOrd="0" presId="urn:microsoft.com/office/officeart/2011/layout/CircleProcess"/>
    <dgm:cxn modelId="{C1AF8027-E18C-4643-B512-9B8D57D8CC4A}" type="presParOf" srcId="{0E7F895B-3562-4479-858B-597D0E7A95F2}" destId="{F6FCA7A5-6C1B-408F-B84A-0E1DC2749CDF}" srcOrd="0" destOrd="0" presId="urn:microsoft.com/office/officeart/2011/layout/CircleProcess"/>
    <dgm:cxn modelId="{CB3C4A54-2488-4679-B781-080C27462863}" type="presParOf" srcId="{813F9289-2014-4825-A07D-D9AEEAFDDF04}" destId="{EF790D23-BFB6-413B-BFB9-403D201FA12F}" srcOrd="1" destOrd="0" presId="urn:microsoft.com/office/officeart/2011/layout/CircleProcess"/>
    <dgm:cxn modelId="{3611B5AB-428A-40EC-8696-18BB485A2C3C}" type="presParOf" srcId="{EF790D23-BFB6-413B-BFB9-403D201FA12F}" destId="{A609009F-358D-4B14-94A7-9B0D9140602F}" srcOrd="0" destOrd="0" presId="urn:microsoft.com/office/officeart/2011/layout/CircleProcess"/>
    <dgm:cxn modelId="{6DB695EA-1D6A-4704-AED6-381363ACD88B}" type="presParOf" srcId="{813F9289-2014-4825-A07D-D9AEEAFDDF04}" destId="{289B7A70-BE77-4F1E-AD11-55F282F00C34}" srcOrd="2" destOrd="0" presId="urn:microsoft.com/office/officeart/2011/layout/CircleProcess"/>
    <dgm:cxn modelId="{B4229677-602F-48D7-8638-637750FD7624}" type="presParOf" srcId="{813F9289-2014-4825-A07D-D9AEEAFDDF04}" destId="{BC4E321E-6A1B-4EEB-99B8-C64D1E735C03}" srcOrd="3" destOrd="0" presId="urn:microsoft.com/office/officeart/2011/layout/CircleProcess"/>
    <dgm:cxn modelId="{876C36EA-09E1-48EE-883C-44FEBE4F7EF3}" type="presParOf" srcId="{813F9289-2014-4825-A07D-D9AEEAFDDF04}" destId="{9B43AF55-8530-4F32-B2A2-8B0169F08727}" srcOrd="4" destOrd="0" presId="urn:microsoft.com/office/officeart/2011/layout/CircleProcess"/>
    <dgm:cxn modelId="{DE5D3CFA-2CDB-4FB1-A470-4FE16389E6C4}" type="presParOf" srcId="{9B43AF55-8530-4F32-B2A2-8B0169F08727}" destId="{92DF4620-E40B-4794-BC25-8777282D24A3}" srcOrd="0" destOrd="0" presId="urn:microsoft.com/office/officeart/2011/layout/CircleProcess"/>
    <dgm:cxn modelId="{60C70799-FAAC-4077-BF0C-84FFFAFA79ED}" type="presParOf" srcId="{813F9289-2014-4825-A07D-D9AEEAFDDF04}" destId="{1A9FF0BD-DC44-485F-A30D-E443FB444A33}" srcOrd="5" destOrd="0" presId="urn:microsoft.com/office/officeart/2011/layout/CircleProcess"/>
    <dgm:cxn modelId="{A940F968-8E79-45EA-B498-FAC8D5EE7E77}" type="presParOf" srcId="{1A9FF0BD-DC44-485F-A30D-E443FB444A33}" destId="{18334590-E0BD-4E40-9F9E-FC7063461031}" srcOrd="0" destOrd="0" presId="urn:microsoft.com/office/officeart/2011/layout/CircleProcess"/>
    <dgm:cxn modelId="{EBD1B110-F7F5-4E57-997F-4D0BAD0A8B2C}" type="presParOf" srcId="{813F9289-2014-4825-A07D-D9AEEAFDDF04}" destId="{71DA81BA-1AF0-4970-8D58-0FB8482C7F19}" srcOrd="6" destOrd="0" presId="urn:microsoft.com/office/officeart/2011/layout/CircleProcess"/>
    <dgm:cxn modelId="{A4C71E48-410E-4DD1-A70B-AE8B894C76FF}" type="presParOf" srcId="{813F9289-2014-4825-A07D-D9AEEAFDDF04}" destId="{0E225203-02AF-4653-8CB8-7EE6760ED654}" srcOrd="7" destOrd="0" presId="urn:microsoft.com/office/officeart/2011/layout/CircleProcess"/>
    <dgm:cxn modelId="{8B2AA70F-5229-4AF4-8517-D3F1FA5F4D2A}" type="presParOf" srcId="{813F9289-2014-4825-A07D-D9AEEAFDDF04}" destId="{B8C75291-F990-4DE4-8E64-5AE17E2B59CF}" srcOrd="8" destOrd="0" presId="urn:microsoft.com/office/officeart/2011/layout/CircleProcess"/>
    <dgm:cxn modelId="{A90D617D-82CD-4D7B-B140-60FF82F212E3}" type="presParOf" srcId="{B8C75291-F990-4DE4-8E64-5AE17E2B59CF}" destId="{555F3C78-D8ED-48F6-9762-4B98BE8D097B}" srcOrd="0" destOrd="0" presId="urn:microsoft.com/office/officeart/2011/layout/CircleProcess"/>
    <dgm:cxn modelId="{7EFE8897-9691-4A99-B70D-35377E805AA1}" type="presParOf" srcId="{813F9289-2014-4825-A07D-D9AEEAFDDF04}" destId="{9C928A79-205B-40CF-974E-916633C9F4F3}" srcOrd="9" destOrd="0" presId="urn:microsoft.com/office/officeart/2011/layout/CircleProcess"/>
    <dgm:cxn modelId="{AF0E4280-7C6E-48D9-852F-E35F1EE9051E}" type="presParOf" srcId="{9C928A79-205B-40CF-974E-916633C9F4F3}" destId="{5CA33F52-C15C-460E-9FF5-9B2FAC8973EA}" srcOrd="0" destOrd="0" presId="urn:microsoft.com/office/officeart/2011/layout/CircleProcess"/>
    <dgm:cxn modelId="{C7A45B3F-2117-4FAC-AD2B-AA173B74A5C6}" type="presParOf" srcId="{813F9289-2014-4825-A07D-D9AEEAFDDF04}" destId="{95F73D4A-1BE1-4D81-ABB2-A8160B685B05}" srcOrd="10" destOrd="0" presId="urn:microsoft.com/office/officeart/2011/layout/CircleProcess"/>
    <dgm:cxn modelId="{14E170AD-63E4-481B-B393-924DC5D5F40E}" type="presParOf" srcId="{813F9289-2014-4825-A07D-D9AEEAFDDF04}" destId="{B4F70F56-24AC-4287-82EF-570CAC00B161}" srcOrd="11" destOrd="0" presId="urn:microsoft.com/office/officeart/2011/layout/CircleProcess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>
    <a:ln w="28575"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FCA7A5-6C1B-408F-B84A-0E1DC2749CDF}">
      <dsp:nvSpPr>
        <dsp:cNvPr id="0" name=""/>
        <dsp:cNvSpPr/>
      </dsp:nvSpPr>
      <dsp:spPr>
        <a:xfrm>
          <a:off x="7174292" y="769885"/>
          <a:ext cx="3117143" cy="311772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609009F-358D-4B14-94A7-9B0D9140602F}">
      <dsp:nvSpPr>
        <dsp:cNvPr id="0" name=""/>
        <dsp:cNvSpPr/>
      </dsp:nvSpPr>
      <dsp:spPr>
        <a:xfrm>
          <a:off x="7277791" y="873827"/>
          <a:ext cx="2910145" cy="2909835"/>
        </a:xfrm>
        <a:prstGeom prst="ellipse">
          <a:avLst/>
        </a:prstGeom>
        <a:solidFill>
          <a:schemeClr val="accent2">
            <a:lumMod val="7500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kern="1200" dirty="0" err="1">
              <a:solidFill>
                <a:schemeClr val="bg1"/>
              </a:solidFill>
            </a:rPr>
            <a:t>Dibutuhkan</a:t>
          </a:r>
          <a:r>
            <a:rPr lang="en-ID" sz="2000" kern="1200" dirty="0">
              <a:solidFill>
                <a:schemeClr val="bg1"/>
              </a:solidFill>
            </a:rPr>
            <a:t> </a:t>
          </a:r>
          <a:r>
            <a:rPr lang="en-ID" sz="2000" kern="1200" dirty="0" err="1">
              <a:solidFill>
                <a:schemeClr val="bg1"/>
              </a:solidFill>
            </a:rPr>
            <a:t>peran</a:t>
          </a:r>
          <a:r>
            <a:rPr lang="en-ID" sz="2000" kern="1200" dirty="0">
              <a:solidFill>
                <a:schemeClr val="bg1"/>
              </a:solidFill>
            </a:rPr>
            <a:t> K/L/D/I </a:t>
          </a:r>
          <a:r>
            <a:rPr lang="en-ID" sz="2000" kern="1200" dirty="0" err="1">
              <a:solidFill>
                <a:schemeClr val="bg1"/>
              </a:solidFill>
            </a:rPr>
            <a:t>untuk</a:t>
          </a:r>
          <a:r>
            <a:rPr lang="en-ID" sz="2000" kern="1200" dirty="0">
              <a:solidFill>
                <a:schemeClr val="bg1"/>
              </a:solidFill>
            </a:rPr>
            <a:t> </a:t>
          </a:r>
          <a:r>
            <a:rPr lang="en-ID" sz="2000" kern="1200" dirty="0" err="1">
              <a:solidFill>
                <a:schemeClr val="bg1"/>
              </a:solidFill>
            </a:rPr>
            <a:t>memenuhi</a:t>
          </a:r>
          <a:r>
            <a:rPr lang="en-ID" sz="2000" kern="1200" dirty="0">
              <a:solidFill>
                <a:schemeClr val="bg1"/>
              </a:solidFill>
            </a:rPr>
            <a:t> </a:t>
          </a:r>
          <a:r>
            <a:rPr lang="en-ID" sz="2000" kern="1200" dirty="0" err="1">
              <a:solidFill>
                <a:schemeClr val="bg1"/>
              </a:solidFill>
            </a:rPr>
            <a:t>kebutuhan</a:t>
          </a:r>
          <a:r>
            <a:rPr lang="en-ID" sz="2000" kern="1200" dirty="0">
              <a:solidFill>
                <a:schemeClr val="bg1"/>
              </a:solidFill>
            </a:rPr>
            <a:t> data </a:t>
          </a:r>
          <a:r>
            <a:rPr lang="en-ID" sz="2000" kern="1200" dirty="0" err="1">
              <a:solidFill>
                <a:schemeClr val="bg1"/>
              </a:solidFill>
            </a:rPr>
            <a:t>sektoral</a:t>
          </a:r>
          <a:r>
            <a:rPr lang="en-ID" sz="2000" kern="1200" dirty="0">
              <a:solidFill>
                <a:schemeClr val="bg1"/>
              </a:solidFill>
            </a:rPr>
            <a:t> yang </a:t>
          </a:r>
          <a:r>
            <a:rPr lang="en-ID" sz="2000" kern="1200" dirty="0" err="1">
              <a:solidFill>
                <a:schemeClr val="bg1"/>
              </a:solidFill>
            </a:rPr>
            <a:t>sesuai</a:t>
          </a:r>
          <a:r>
            <a:rPr lang="en-ID" sz="2000" kern="1200" dirty="0">
              <a:solidFill>
                <a:schemeClr val="bg1"/>
              </a:solidFill>
            </a:rPr>
            <a:t> NSPK</a:t>
          </a:r>
        </a:p>
      </dsp:txBody>
      <dsp:txXfrm>
        <a:off x="7693816" y="1289596"/>
        <a:ext cx="2078095" cy="2078297"/>
      </dsp:txXfrm>
    </dsp:sp>
    <dsp:sp modelId="{289B7A70-BE77-4F1E-AD11-55F282F00C34}">
      <dsp:nvSpPr>
        <dsp:cNvPr id="0" name=""/>
        <dsp:cNvSpPr/>
      </dsp:nvSpPr>
      <dsp:spPr>
        <a:xfrm>
          <a:off x="7277791" y="3945047"/>
          <a:ext cx="2910145" cy="170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>
              <a:solidFill>
                <a:schemeClr val="tx1"/>
              </a:solidFill>
            </a:rPr>
            <a:t>Pemanfaatan</a:t>
          </a:r>
          <a:r>
            <a:rPr lang="en-US" sz="2000" kern="1200" dirty="0">
              <a:solidFill>
                <a:schemeClr val="tx1"/>
              </a:solidFill>
            </a:rPr>
            <a:t> data </a:t>
          </a:r>
          <a:r>
            <a:rPr lang="en-US" sz="2000" kern="1200" dirty="0" err="1">
              <a:solidFill>
                <a:schemeClr val="tx1"/>
              </a:solidFill>
            </a:rPr>
            <a:t>administratif</a:t>
          </a:r>
          <a:r>
            <a:rPr lang="en-US" sz="2000" kern="1200" dirty="0">
              <a:solidFill>
                <a:schemeClr val="tx1"/>
              </a:solidFill>
            </a:rPr>
            <a:t>, data </a:t>
          </a:r>
          <a:r>
            <a:rPr lang="en-US" sz="2000" kern="1200" dirty="0" err="1">
              <a:solidFill>
                <a:schemeClr val="tx1"/>
              </a:solidFill>
            </a:rPr>
            <a:t>geospasial</a:t>
          </a:r>
          <a:r>
            <a:rPr lang="en-US" sz="2000" kern="1200" dirty="0">
              <a:solidFill>
                <a:schemeClr val="tx1"/>
              </a:solidFill>
            </a:rPr>
            <a:t>, data market place </a:t>
          </a:r>
          <a:r>
            <a:rPr lang="en-US" sz="2000" kern="1200" dirty="0" err="1">
              <a:solidFill>
                <a:schemeClr val="tx1"/>
              </a:solidFill>
            </a:rPr>
            <a:t>untuk</a:t>
          </a:r>
          <a:r>
            <a:rPr lang="en-US" sz="2000" kern="1200" dirty="0">
              <a:solidFill>
                <a:schemeClr val="tx1"/>
              </a:solidFill>
            </a:rPr>
            <a:t> </a:t>
          </a:r>
          <a:r>
            <a:rPr lang="en-US" sz="2000" kern="1200" dirty="0" err="1">
              <a:solidFill>
                <a:schemeClr val="tx1"/>
              </a:solidFill>
            </a:rPr>
            <a:t>menghasilkan</a:t>
          </a:r>
          <a:r>
            <a:rPr lang="en-US" sz="2000" kern="1200" dirty="0">
              <a:solidFill>
                <a:schemeClr val="tx1"/>
              </a:solidFill>
            </a:rPr>
            <a:t> data </a:t>
          </a:r>
          <a:r>
            <a:rPr lang="en-US" sz="2000" kern="1200" dirty="0" err="1">
              <a:solidFill>
                <a:schemeClr val="tx1"/>
              </a:solidFill>
            </a:rPr>
            <a:t>statistik</a:t>
          </a:r>
          <a:endParaRPr lang="en-ID" sz="2000" kern="1200" dirty="0">
            <a:solidFill>
              <a:schemeClr val="tx1"/>
            </a:solidFill>
          </a:endParaRPr>
        </a:p>
      </dsp:txBody>
      <dsp:txXfrm>
        <a:off x="7277791" y="3945047"/>
        <a:ext cx="2910145" cy="1709029"/>
      </dsp:txXfrm>
    </dsp:sp>
    <dsp:sp modelId="{92DF4620-E40B-4794-BC25-8777282D24A3}">
      <dsp:nvSpPr>
        <dsp:cNvPr id="0" name=""/>
        <dsp:cNvSpPr/>
      </dsp:nvSpPr>
      <dsp:spPr>
        <a:xfrm rot="2700000">
          <a:off x="3956389" y="773654"/>
          <a:ext cx="3109635" cy="3109635"/>
        </a:xfrm>
        <a:prstGeom prst="teardrop">
          <a:avLst>
            <a:gd name="adj" fmla="val 10000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8334590-E0BD-4E40-9F9E-FC7063461031}">
      <dsp:nvSpPr>
        <dsp:cNvPr id="0" name=""/>
        <dsp:cNvSpPr/>
      </dsp:nvSpPr>
      <dsp:spPr>
        <a:xfrm>
          <a:off x="4056133" y="873827"/>
          <a:ext cx="2910145" cy="2909835"/>
        </a:xfrm>
        <a:prstGeom prst="ellipse">
          <a:avLst/>
        </a:prstGeom>
        <a:solidFill>
          <a:schemeClr val="accent1">
            <a:lumMod val="7500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solidFill>
                <a:schemeClr val="bg1"/>
              </a:solidFill>
            </a:rPr>
            <a:t>Statistik</a:t>
          </a:r>
          <a:r>
            <a:rPr lang="en-US" sz="2400" b="1" kern="1200" dirty="0">
              <a:solidFill>
                <a:schemeClr val="bg1"/>
              </a:solidFill>
            </a:rPr>
            <a:t>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solidFill>
                <a:schemeClr val="bg1"/>
              </a:solidFill>
            </a:rPr>
            <a:t>Sektoral</a:t>
          </a:r>
          <a:endParaRPr lang="en-ID" sz="2400" b="1" kern="1200" dirty="0">
            <a:solidFill>
              <a:schemeClr val="bg1"/>
            </a:solidFill>
          </a:endParaRPr>
        </a:p>
      </dsp:txBody>
      <dsp:txXfrm>
        <a:off x="4472158" y="1289596"/>
        <a:ext cx="2078095" cy="2078297"/>
      </dsp:txXfrm>
    </dsp:sp>
    <dsp:sp modelId="{71DA81BA-1AF0-4970-8D58-0FB8482C7F19}">
      <dsp:nvSpPr>
        <dsp:cNvPr id="0" name=""/>
        <dsp:cNvSpPr/>
      </dsp:nvSpPr>
      <dsp:spPr>
        <a:xfrm>
          <a:off x="4056133" y="3945047"/>
          <a:ext cx="2910145" cy="170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Data </a:t>
          </a:r>
          <a:r>
            <a:rPr lang="en-US" sz="2000" kern="1200" dirty="0" err="1"/>
            <a:t>bersifat</a:t>
          </a:r>
          <a:r>
            <a:rPr lang="en-US" sz="2000" kern="1200" dirty="0"/>
            <a:t> </a:t>
          </a:r>
          <a:r>
            <a:rPr lang="en-US" sz="2000" kern="1200" dirty="0" err="1"/>
            <a:t>spesifik</a:t>
          </a:r>
          <a:r>
            <a:rPr lang="en-US" sz="2000" kern="1200" dirty="0"/>
            <a:t> </a:t>
          </a:r>
          <a:r>
            <a:rPr lang="en-US" sz="2000" kern="1200" dirty="0" err="1"/>
            <a:t>sesuai</a:t>
          </a:r>
          <a:r>
            <a:rPr lang="en-US" sz="2000" kern="1200" dirty="0"/>
            <a:t> </a:t>
          </a:r>
          <a:r>
            <a:rPr lang="en-US" sz="2000" kern="1200" dirty="0" err="1"/>
            <a:t>karakteristik</a:t>
          </a:r>
          <a:r>
            <a:rPr lang="en-US" sz="2000" kern="1200" dirty="0"/>
            <a:t>/ </a:t>
          </a:r>
          <a:r>
            <a:rPr lang="en-US" sz="2000" kern="1200" dirty="0" err="1"/>
            <a:t>potensi</a:t>
          </a:r>
          <a:r>
            <a:rPr lang="en-US" sz="2000" kern="1200" dirty="0"/>
            <a:t> </a:t>
          </a:r>
          <a:r>
            <a:rPr lang="en-US" sz="2000" kern="1200" dirty="0" err="1"/>
            <a:t>wilayah</a:t>
          </a:r>
          <a:endParaRPr lang="en-ID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/>
            <a:t>Penyajian</a:t>
          </a:r>
          <a:r>
            <a:rPr lang="en-US" sz="2000" kern="1200" dirty="0"/>
            <a:t> level </a:t>
          </a:r>
          <a:r>
            <a:rPr lang="en-US" sz="2000" kern="1200" dirty="0" err="1"/>
            <a:t>wilayah</a:t>
          </a:r>
          <a:r>
            <a:rPr lang="en-US" sz="2000" kern="1200" dirty="0"/>
            <a:t> </a:t>
          </a:r>
          <a:r>
            <a:rPr lang="en-US" sz="2000" kern="1200" dirty="0" err="1"/>
            <a:t>administrasi</a:t>
          </a:r>
          <a:r>
            <a:rPr lang="en-US" sz="2000" kern="1200" dirty="0"/>
            <a:t> </a:t>
          </a:r>
          <a:r>
            <a:rPr lang="en-US" sz="2000" kern="1200" dirty="0" err="1"/>
            <a:t>terendah</a:t>
          </a:r>
          <a:endParaRPr lang="en-ID" sz="2000" kern="1200" dirty="0"/>
        </a:p>
      </dsp:txBody>
      <dsp:txXfrm>
        <a:off x="4056133" y="3945047"/>
        <a:ext cx="2910145" cy="1709029"/>
      </dsp:txXfrm>
    </dsp:sp>
    <dsp:sp modelId="{555F3C78-D8ED-48F6-9762-4B98BE8D097B}">
      <dsp:nvSpPr>
        <dsp:cNvPr id="0" name=""/>
        <dsp:cNvSpPr/>
      </dsp:nvSpPr>
      <dsp:spPr>
        <a:xfrm rot="2700000">
          <a:off x="734731" y="773654"/>
          <a:ext cx="3109635" cy="3109635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CA33F52-C15C-460E-9FF5-9B2FAC8973EA}">
      <dsp:nvSpPr>
        <dsp:cNvPr id="0" name=""/>
        <dsp:cNvSpPr/>
      </dsp:nvSpPr>
      <dsp:spPr>
        <a:xfrm>
          <a:off x="834476" y="873827"/>
          <a:ext cx="2910145" cy="2909835"/>
        </a:xfrm>
        <a:prstGeom prst="ellipse">
          <a:avLst/>
        </a:prstGeom>
        <a:solidFill>
          <a:schemeClr val="accent4">
            <a:lumMod val="7500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solidFill>
                <a:schemeClr val="bg1"/>
              </a:solidFill>
            </a:rPr>
            <a:t>Statistik</a:t>
          </a:r>
          <a:r>
            <a:rPr lang="en-US" sz="2400" b="1" kern="1200" dirty="0">
              <a:solidFill>
                <a:schemeClr val="bg1"/>
              </a:solidFill>
            </a:rPr>
            <a:t>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bg1"/>
              </a:solidFill>
            </a:rPr>
            <a:t>Dasar</a:t>
          </a:r>
          <a:endParaRPr lang="en-ID" sz="2400" b="1" kern="1200" dirty="0">
            <a:solidFill>
              <a:schemeClr val="bg1"/>
            </a:solidFill>
          </a:endParaRPr>
        </a:p>
      </dsp:txBody>
      <dsp:txXfrm>
        <a:off x="1250501" y="1289596"/>
        <a:ext cx="2078095" cy="2078297"/>
      </dsp:txXfrm>
    </dsp:sp>
    <dsp:sp modelId="{95F73D4A-1BE1-4D81-ABB2-A8160B685B05}">
      <dsp:nvSpPr>
        <dsp:cNvPr id="0" name=""/>
        <dsp:cNvSpPr/>
      </dsp:nvSpPr>
      <dsp:spPr>
        <a:xfrm>
          <a:off x="834476" y="3945047"/>
          <a:ext cx="2910145" cy="170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Data </a:t>
          </a:r>
          <a:r>
            <a:rPr lang="en-US" sz="2000" kern="1200" dirty="0" err="1"/>
            <a:t>bersifat</a:t>
          </a:r>
          <a:r>
            <a:rPr lang="en-US" sz="2000" kern="1200" dirty="0"/>
            <a:t> </a:t>
          </a:r>
          <a:r>
            <a:rPr lang="en-US" sz="2000" kern="1200" dirty="0" err="1"/>
            <a:t>makro</a:t>
          </a:r>
          <a:endParaRPr lang="en-ID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/>
            <a:t>Penyajian</a:t>
          </a:r>
          <a:r>
            <a:rPr lang="en-US" sz="2000" kern="1200" dirty="0"/>
            <a:t> level </a:t>
          </a:r>
          <a:r>
            <a:rPr lang="en-US" sz="2000" kern="1200" dirty="0" err="1"/>
            <a:t>nasional</a:t>
          </a:r>
          <a:r>
            <a:rPr lang="en-US" sz="2000" kern="1200" dirty="0"/>
            <a:t>, </a:t>
          </a:r>
          <a:r>
            <a:rPr lang="en-US" sz="2000" kern="1200" dirty="0" err="1"/>
            <a:t>provinsi</a:t>
          </a:r>
          <a:r>
            <a:rPr lang="en-US" sz="2000" kern="1200" dirty="0"/>
            <a:t>, </a:t>
          </a:r>
          <a:r>
            <a:rPr lang="en-US" sz="2000" kern="1200" dirty="0" err="1"/>
            <a:t>kabupaten</a:t>
          </a:r>
          <a:r>
            <a:rPr lang="en-US" sz="2000" kern="1200" dirty="0"/>
            <a:t>/ </a:t>
          </a:r>
          <a:r>
            <a:rPr lang="en-US" sz="2000" kern="1200" dirty="0" err="1"/>
            <a:t>kota</a:t>
          </a:r>
          <a:endParaRPr lang="en-ID" sz="2000" kern="1200" dirty="0"/>
        </a:p>
      </dsp:txBody>
      <dsp:txXfrm>
        <a:off x="834476" y="3945047"/>
        <a:ext cx="2910145" cy="17090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972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344" y="1"/>
            <a:ext cx="3037840" cy="466972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389B622-7103-4359-9602-E792FF6AF5B5}" type="datetimeFigureOut">
              <a:rPr lang="en-ID" smtClean="0"/>
              <a:t>24/08/2021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5"/>
            <a:ext cx="5608320" cy="3660456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430"/>
            <a:ext cx="3037840" cy="466971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344" y="8829430"/>
            <a:ext cx="3037840" cy="466971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A697C0C-141A-474F-B42B-06C188B5F27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337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51F1C3-7E16-4D67-996B-AD647522B300}" type="slidenum">
              <a:rPr lang="en-AU" smtClean="0">
                <a:solidFill>
                  <a:prstClr val="black"/>
                </a:solidFill>
              </a:rPr>
              <a:pPr/>
              <a:t>2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105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1"/>
            <a:ext cx="1036320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1" y="3840480"/>
            <a:ext cx="853439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79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8/24/2021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8/24/2021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8/24/2021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bg>
      <p:bgPr>
        <a:solidFill>
          <a:srgbClr val="1D70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48800" y="6523040"/>
            <a:ext cx="2743200" cy="396873"/>
          </a:xfrm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fld id="{EB9E5DA5-6055-4EBD-AF78-CBB20B4B571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976785"/>
      </p:ext>
    </p:extLst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190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57079" y="3000895"/>
            <a:ext cx="927784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1" y="1577340"/>
            <a:ext cx="1097279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1" y="6377940"/>
            <a:ext cx="390143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691424F-7177-46DE-B34C-ADEA88499679}"/>
              </a:ext>
            </a:extLst>
          </p:cNvPr>
          <p:cNvSpPr/>
          <p:nvPr userDrawn="1"/>
        </p:nvSpPr>
        <p:spPr>
          <a:xfrm>
            <a:off x="228600" y="0"/>
            <a:ext cx="38100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7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7" Type="http://schemas.openxmlformats.org/officeDocument/2006/relationships/image" Target="../media/image46.jp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5.jpg"/><Relationship Id="rId5" Type="http://schemas.openxmlformats.org/officeDocument/2006/relationships/image" Target="../media/image44.jpg"/><Relationship Id="rId4" Type="http://schemas.openxmlformats.org/officeDocument/2006/relationships/image" Target="../media/image4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5.emf"/><Relationship Id="rId4" Type="http://schemas.openxmlformats.org/officeDocument/2006/relationships/image" Target="../media/image7.png"/><Relationship Id="rId9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20545" y="1600487"/>
            <a:ext cx="8271255" cy="20774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90000"/>
              </a:lnSpc>
            </a:pPr>
            <a:r>
              <a:rPr sz="5000" dirty="0" err="1">
                <a:solidFill>
                  <a:srgbClr val="FFFFFF"/>
                </a:solidFill>
              </a:rPr>
              <a:t>Pen</a:t>
            </a:r>
            <a:r>
              <a:rPr sz="5000" spc="-65" dirty="0" err="1">
                <a:solidFill>
                  <a:srgbClr val="FFFFFF"/>
                </a:solidFill>
              </a:rPr>
              <a:t>y</a:t>
            </a:r>
            <a:r>
              <a:rPr sz="5000" dirty="0" err="1">
                <a:solidFill>
                  <a:srgbClr val="FFFFFF"/>
                </a:solidFill>
              </a:rPr>
              <a:t>elengg</a:t>
            </a:r>
            <a:r>
              <a:rPr sz="5000" spc="5" dirty="0" err="1">
                <a:solidFill>
                  <a:srgbClr val="FFFFFF"/>
                </a:solidFill>
              </a:rPr>
              <a:t>a</a:t>
            </a:r>
            <a:r>
              <a:rPr sz="5000" dirty="0" err="1">
                <a:solidFill>
                  <a:srgbClr val="FFFFFF"/>
                </a:solidFill>
              </a:rPr>
              <a:t>ra</a:t>
            </a:r>
            <a:r>
              <a:rPr sz="5000" spc="5" dirty="0" err="1">
                <a:solidFill>
                  <a:srgbClr val="FFFFFF"/>
                </a:solidFill>
              </a:rPr>
              <a:t>a</a:t>
            </a:r>
            <a:r>
              <a:rPr sz="5000" dirty="0" err="1">
                <a:solidFill>
                  <a:srgbClr val="FFFFFF"/>
                </a:solidFill>
              </a:rPr>
              <a:t>n</a:t>
            </a:r>
            <a:r>
              <a:rPr sz="5000" dirty="0">
                <a:solidFill>
                  <a:srgbClr val="FFFFFF"/>
                </a:solidFill>
              </a:rPr>
              <a:t> </a:t>
            </a:r>
            <a:r>
              <a:rPr sz="5000" spc="5" dirty="0">
                <a:solidFill>
                  <a:srgbClr val="FFFFFF"/>
                </a:solidFill>
              </a:rPr>
              <a:t>Sta</a:t>
            </a:r>
            <a:r>
              <a:rPr sz="5000" spc="10" dirty="0">
                <a:solidFill>
                  <a:srgbClr val="FFFFFF"/>
                </a:solidFill>
              </a:rPr>
              <a:t>t</a:t>
            </a:r>
            <a:r>
              <a:rPr sz="5000" dirty="0">
                <a:solidFill>
                  <a:srgbClr val="FFFFFF"/>
                </a:solidFill>
              </a:rPr>
              <a:t>istik</a:t>
            </a:r>
            <a:r>
              <a:rPr sz="5000" spc="-40" dirty="0">
                <a:solidFill>
                  <a:srgbClr val="FFFFFF"/>
                </a:solidFill>
              </a:rPr>
              <a:t> </a:t>
            </a:r>
            <a:r>
              <a:rPr sz="5000" spc="5" dirty="0">
                <a:solidFill>
                  <a:srgbClr val="FFFFFF"/>
                </a:solidFill>
              </a:rPr>
              <a:t>Sektoral</a:t>
            </a:r>
            <a:r>
              <a:rPr sz="5000" spc="-40" dirty="0">
                <a:solidFill>
                  <a:srgbClr val="FFFFFF"/>
                </a:solidFill>
              </a:rPr>
              <a:t> </a:t>
            </a:r>
            <a:r>
              <a:rPr sz="5000" spc="5" dirty="0">
                <a:solidFill>
                  <a:srgbClr val="FFFFFF"/>
                </a:solidFill>
              </a:rPr>
              <a:t>oleh Pe</a:t>
            </a:r>
            <a:r>
              <a:rPr sz="5000" spc="-15" dirty="0">
                <a:solidFill>
                  <a:srgbClr val="FFFFFF"/>
                </a:solidFill>
              </a:rPr>
              <a:t>m</a:t>
            </a:r>
            <a:r>
              <a:rPr sz="5000" dirty="0">
                <a:solidFill>
                  <a:srgbClr val="FFFFFF"/>
                </a:solidFill>
              </a:rPr>
              <a:t>erint</a:t>
            </a:r>
            <a:r>
              <a:rPr sz="5000" spc="15" dirty="0">
                <a:solidFill>
                  <a:srgbClr val="FFFFFF"/>
                </a:solidFill>
              </a:rPr>
              <a:t>a</a:t>
            </a:r>
            <a:r>
              <a:rPr sz="5000" spc="5" dirty="0">
                <a:solidFill>
                  <a:srgbClr val="FFFFFF"/>
                </a:solidFill>
              </a:rPr>
              <a:t>h</a:t>
            </a:r>
            <a:r>
              <a:rPr sz="5000" spc="-45" dirty="0">
                <a:solidFill>
                  <a:srgbClr val="FFFFFF"/>
                </a:solidFill>
              </a:rPr>
              <a:t> </a:t>
            </a:r>
            <a:r>
              <a:rPr sz="5000" spc="5" dirty="0">
                <a:solidFill>
                  <a:srgbClr val="FFFFFF"/>
                </a:solidFill>
              </a:rPr>
              <a:t>Da</a:t>
            </a:r>
            <a:r>
              <a:rPr sz="5000" spc="10" dirty="0">
                <a:solidFill>
                  <a:srgbClr val="FFFFFF"/>
                </a:solidFill>
              </a:rPr>
              <a:t>e</a:t>
            </a:r>
            <a:r>
              <a:rPr sz="5000" spc="5" dirty="0">
                <a:solidFill>
                  <a:srgbClr val="FFFFFF"/>
                </a:solidFill>
              </a:rPr>
              <a:t>rah</a:t>
            </a:r>
            <a:endParaRPr sz="5000" dirty="0"/>
          </a:p>
        </p:txBody>
      </p:sp>
      <p:sp>
        <p:nvSpPr>
          <p:cNvPr id="4" name="object 4"/>
          <p:cNvSpPr txBox="1"/>
          <p:nvPr/>
        </p:nvSpPr>
        <p:spPr>
          <a:xfrm>
            <a:off x="2320545" y="6250587"/>
            <a:ext cx="369506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@ BPS </a:t>
            </a:r>
            <a:r>
              <a:rPr lang="en-US" sz="1200" dirty="0" err="1">
                <a:solidFill>
                  <a:schemeClr val="bg1"/>
                </a:solidFill>
                <a:latin typeface="Arial"/>
                <a:cs typeface="Arial"/>
              </a:rPr>
              <a:t>Provinsi</a:t>
            </a:r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Riau, 2021</a:t>
            </a:r>
            <a:endParaRPr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320544" y="3906579"/>
            <a:ext cx="7356855" cy="55821"/>
          </a:xfrm>
          <a:custGeom>
            <a:avLst/>
            <a:gdLst/>
            <a:ahLst/>
            <a:cxnLst/>
            <a:rect l="l" t="t" r="r" b="b"/>
            <a:pathLst>
              <a:path w="4511040">
                <a:moveTo>
                  <a:pt x="0" y="0"/>
                </a:moveTo>
                <a:lnTo>
                  <a:pt x="4510913" y="0"/>
                </a:lnTo>
              </a:path>
            </a:pathLst>
          </a:custGeom>
          <a:ln w="396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2388616" y="2506316"/>
            <a:ext cx="1335024" cy="13350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38450" y="2225149"/>
            <a:ext cx="2793531" cy="17070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65072" y="1159099"/>
            <a:ext cx="2131060" cy="546100"/>
          </a:xfrm>
          <a:custGeom>
            <a:avLst/>
            <a:gdLst/>
            <a:ahLst/>
            <a:cxnLst/>
            <a:rect l="l" t="t" r="r" b="b"/>
            <a:pathLst>
              <a:path w="2131060" h="546100">
                <a:moveTo>
                  <a:pt x="0" y="545591"/>
                </a:moveTo>
                <a:lnTo>
                  <a:pt x="2130552" y="545591"/>
                </a:lnTo>
                <a:lnTo>
                  <a:pt x="2130552" y="0"/>
                </a:lnTo>
                <a:lnTo>
                  <a:pt x="0" y="0"/>
                </a:lnTo>
                <a:lnTo>
                  <a:pt x="0" y="545591"/>
                </a:lnTo>
                <a:close/>
              </a:path>
            </a:pathLst>
          </a:custGeom>
          <a:solidFill>
            <a:srgbClr val="C5DF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600200" y="1295400"/>
            <a:ext cx="7125970" cy="1182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100" b="1" spc="-45" dirty="0">
                <a:solidFill>
                  <a:srgbClr val="212A35"/>
                </a:solidFill>
                <a:latin typeface="Cambria"/>
                <a:cs typeface="Cambria"/>
              </a:rPr>
              <a:t>R</a:t>
            </a:r>
            <a:r>
              <a:rPr sz="2100" b="1" spc="10" dirty="0">
                <a:solidFill>
                  <a:srgbClr val="212A35"/>
                </a:solidFill>
                <a:latin typeface="Cambria"/>
                <a:cs typeface="Cambria"/>
              </a:rPr>
              <a:t>e</a:t>
            </a:r>
            <a:r>
              <a:rPr sz="2100" b="1" spc="-45" dirty="0">
                <a:solidFill>
                  <a:srgbClr val="212A35"/>
                </a:solidFill>
                <a:latin typeface="Cambria"/>
                <a:cs typeface="Cambria"/>
              </a:rPr>
              <a:t>k</a:t>
            </a:r>
            <a:r>
              <a:rPr sz="2100" b="1" dirty="0">
                <a:solidFill>
                  <a:srgbClr val="212A35"/>
                </a:solidFill>
                <a:latin typeface="Cambria"/>
                <a:cs typeface="Cambria"/>
              </a:rPr>
              <a:t>omen</a:t>
            </a:r>
            <a:r>
              <a:rPr sz="2100" b="1" spc="20" dirty="0">
                <a:solidFill>
                  <a:srgbClr val="212A35"/>
                </a:solidFill>
                <a:latin typeface="Cambria"/>
                <a:cs typeface="Cambria"/>
              </a:rPr>
              <a:t>d</a:t>
            </a:r>
            <a:r>
              <a:rPr sz="2100" b="1" dirty="0">
                <a:solidFill>
                  <a:srgbClr val="212A35"/>
                </a:solidFill>
                <a:latin typeface="Cambria"/>
                <a:cs typeface="Cambria"/>
              </a:rPr>
              <a:t>a</a:t>
            </a:r>
            <a:r>
              <a:rPr sz="2100" b="1" spc="-5" dirty="0">
                <a:solidFill>
                  <a:srgbClr val="212A35"/>
                </a:solidFill>
                <a:latin typeface="Cambria"/>
                <a:cs typeface="Cambria"/>
              </a:rPr>
              <a:t>s</a:t>
            </a:r>
            <a:r>
              <a:rPr sz="2100" b="1" dirty="0">
                <a:solidFill>
                  <a:srgbClr val="212A35"/>
                </a:solidFill>
                <a:latin typeface="Cambria"/>
                <a:cs typeface="Cambria"/>
              </a:rPr>
              <a:t>i</a:t>
            </a:r>
            <a:endParaRPr sz="2100">
              <a:latin typeface="Cambria"/>
              <a:cs typeface="Cambria"/>
            </a:endParaRPr>
          </a:p>
          <a:p>
            <a:pPr>
              <a:spcBef>
                <a:spcPts val="56"/>
              </a:spcBef>
            </a:pPr>
            <a:endParaRPr sz="1900">
              <a:latin typeface="Times New Roman"/>
              <a:cs typeface="Times New Roman"/>
            </a:endParaRPr>
          </a:p>
          <a:p>
            <a:pPr marL="554355"/>
            <a:r>
              <a:rPr b="1" spc="-25" dirty="0">
                <a:solidFill>
                  <a:srgbClr val="4A5C74"/>
                </a:solidFill>
                <a:latin typeface="Calibri"/>
                <a:cs typeface="Calibri"/>
              </a:rPr>
              <a:t>P</a:t>
            </a:r>
            <a:r>
              <a:rPr b="1" spc="-5" dirty="0">
                <a:solidFill>
                  <a:srgbClr val="4A5C74"/>
                </a:solidFill>
                <a:latin typeface="Calibri"/>
                <a:cs typeface="Calibri"/>
              </a:rPr>
              <a:t>em</a:t>
            </a:r>
            <a:r>
              <a:rPr b="1" spc="5" dirty="0">
                <a:solidFill>
                  <a:srgbClr val="4A5C74"/>
                </a:solidFill>
                <a:latin typeface="Calibri"/>
                <a:cs typeface="Calibri"/>
              </a:rPr>
              <a:t>er</a:t>
            </a:r>
            <a:r>
              <a:rPr b="1" spc="-20" dirty="0">
                <a:solidFill>
                  <a:srgbClr val="4A5C74"/>
                </a:solidFill>
                <a:latin typeface="Calibri"/>
                <a:cs typeface="Calibri"/>
              </a:rPr>
              <a:t>i</a:t>
            </a:r>
            <a:r>
              <a:rPr b="1" spc="-35" dirty="0">
                <a:solidFill>
                  <a:srgbClr val="4A5C74"/>
                </a:solidFill>
                <a:latin typeface="Calibri"/>
                <a:cs typeface="Calibri"/>
              </a:rPr>
              <a:t>n</a:t>
            </a:r>
            <a:r>
              <a:rPr b="1" spc="-25" dirty="0">
                <a:solidFill>
                  <a:srgbClr val="4A5C74"/>
                </a:solidFill>
                <a:latin typeface="Calibri"/>
                <a:cs typeface="Calibri"/>
              </a:rPr>
              <a:t>t</a:t>
            </a:r>
            <a:r>
              <a:rPr b="1" dirty="0">
                <a:solidFill>
                  <a:srgbClr val="4A5C74"/>
                </a:solidFill>
                <a:latin typeface="Calibri"/>
                <a:cs typeface="Calibri"/>
              </a:rPr>
              <a:t>ah</a:t>
            </a:r>
            <a:r>
              <a:rPr b="1" spc="-10" dirty="0">
                <a:solidFill>
                  <a:srgbClr val="4A5C74"/>
                </a:solidFill>
                <a:latin typeface="Calibri"/>
                <a:cs typeface="Calibri"/>
              </a:rPr>
              <a:t> D</a:t>
            </a:r>
            <a:r>
              <a:rPr b="1" dirty="0">
                <a:solidFill>
                  <a:srgbClr val="4A5C74"/>
                </a:solidFill>
                <a:latin typeface="Calibri"/>
                <a:cs typeface="Calibri"/>
              </a:rPr>
              <a:t>ae</a:t>
            </a:r>
            <a:r>
              <a:rPr b="1" spc="-40" dirty="0">
                <a:solidFill>
                  <a:srgbClr val="4A5C74"/>
                </a:solidFill>
                <a:latin typeface="Calibri"/>
                <a:cs typeface="Calibri"/>
              </a:rPr>
              <a:t>r</a:t>
            </a:r>
            <a:r>
              <a:rPr b="1" dirty="0">
                <a:solidFill>
                  <a:srgbClr val="4A5C74"/>
                </a:solidFill>
                <a:latin typeface="Calibri"/>
                <a:cs typeface="Calibri"/>
              </a:rPr>
              <a:t>ah</a:t>
            </a:r>
            <a:r>
              <a:rPr b="1" spc="-10" dirty="0">
                <a:solidFill>
                  <a:srgbClr val="4A5C74"/>
                </a:solidFill>
                <a:latin typeface="Calibri"/>
                <a:cs typeface="Calibri"/>
              </a:rPr>
              <a:t> </a:t>
            </a:r>
            <a:r>
              <a:rPr b="1" spc="-15" dirty="0">
                <a:solidFill>
                  <a:srgbClr val="4A5C74"/>
                </a:solidFill>
                <a:latin typeface="Calibri"/>
                <a:cs typeface="Calibri"/>
              </a:rPr>
              <a:t>y</a:t>
            </a:r>
            <a:r>
              <a:rPr b="1" dirty="0">
                <a:solidFill>
                  <a:srgbClr val="4A5C74"/>
                </a:solidFill>
                <a:latin typeface="Calibri"/>
                <a:cs typeface="Calibri"/>
              </a:rPr>
              <a:t>a</a:t>
            </a:r>
            <a:r>
              <a:rPr b="1" spc="-15" dirty="0">
                <a:solidFill>
                  <a:srgbClr val="4A5C74"/>
                </a:solidFill>
                <a:latin typeface="Calibri"/>
                <a:cs typeface="Calibri"/>
              </a:rPr>
              <a:t>n</a:t>
            </a:r>
            <a:r>
              <a:rPr b="1" dirty="0">
                <a:solidFill>
                  <a:srgbClr val="4A5C74"/>
                </a:solidFill>
                <a:latin typeface="Calibri"/>
                <a:cs typeface="Calibri"/>
              </a:rPr>
              <a:t>g</a:t>
            </a:r>
            <a:r>
              <a:rPr b="1" spc="-20" dirty="0">
                <a:solidFill>
                  <a:srgbClr val="4A5C74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4A5C74"/>
                </a:solidFill>
                <a:latin typeface="Calibri"/>
                <a:cs typeface="Calibri"/>
              </a:rPr>
              <a:t>a</a:t>
            </a:r>
            <a:r>
              <a:rPr b="1" spc="-30" dirty="0">
                <a:solidFill>
                  <a:srgbClr val="4A5C74"/>
                </a:solidFill>
                <a:latin typeface="Calibri"/>
                <a:cs typeface="Calibri"/>
              </a:rPr>
              <a:t>k</a:t>
            </a:r>
            <a:r>
              <a:rPr b="1" dirty="0">
                <a:solidFill>
                  <a:srgbClr val="4A5C74"/>
                </a:solidFill>
                <a:latin typeface="Calibri"/>
                <a:cs typeface="Calibri"/>
              </a:rPr>
              <a:t>an</a:t>
            </a:r>
            <a:r>
              <a:rPr b="1" spc="-10" dirty="0">
                <a:solidFill>
                  <a:srgbClr val="4A5C74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4A5C74"/>
                </a:solidFill>
                <a:latin typeface="Calibri"/>
                <a:cs typeface="Calibri"/>
              </a:rPr>
              <a:t>me</a:t>
            </a:r>
            <a:r>
              <a:rPr b="1" spc="-30" dirty="0">
                <a:solidFill>
                  <a:srgbClr val="4A5C74"/>
                </a:solidFill>
                <a:latin typeface="Calibri"/>
                <a:cs typeface="Calibri"/>
              </a:rPr>
              <a:t>n</a:t>
            </a:r>
            <a:r>
              <a:rPr b="1" spc="-15" dirty="0">
                <a:solidFill>
                  <a:srgbClr val="4A5C74"/>
                </a:solidFill>
                <a:latin typeface="Calibri"/>
                <a:cs typeface="Calibri"/>
              </a:rPr>
              <a:t>y</a:t>
            </a:r>
            <a:r>
              <a:rPr b="1" spc="-5" dirty="0">
                <a:solidFill>
                  <a:srgbClr val="4A5C74"/>
                </a:solidFill>
                <a:latin typeface="Calibri"/>
                <a:cs typeface="Calibri"/>
              </a:rPr>
              <a:t>elen</a:t>
            </a:r>
            <a:r>
              <a:rPr b="1" spc="30" dirty="0">
                <a:solidFill>
                  <a:srgbClr val="4A5C74"/>
                </a:solidFill>
                <a:latin typeface="Calibri"/>
                <a:cs typeface="Calibri"/>
              </a:rPr>
              <a:t>g</a:t>
            </a:r>
            <a:r>
              <a:rPr b="1" spc="-40" dirty="0">
                <a:solidFill>
                  <a:srgbClr val="4A5C74"/>
                </a:solidFill>
                <a:latin typeface="Calibri"/>
                <a:cs typeface="Calibri"/>
              </a:rPr>
              <a:t>g</a:t>
            </a:r>
            <a:r>
              <a:rPr b="1" dirty="0">
                <a:solidFill>
                  <a:srgbClr val="4A5C74"/>
                </a:solidFill>
                <a:latin typeface="Calibri"/>
                <a:cs typeface="Calibri"/>
              </a:rPr>
              <a:t>a</a:t>
            </a:r>
            <a:r>
              <a:rPr b="1" spc="-45" dirty="0">
                <a:solidFill>
                  <a:srgbClr val="4A5C74"/>
                </a:solidFill>
                <a:latin typeface="Calibri"/>
                <a:cs typeface="Calibri"/>
              </a:rPr>
              <a:t>r</a:t>
            </a:r>
            <a:r>
              <a:rPr b="1" dirty="0">
                <a:solidFill>
                  <a:srgbClr val="4A5C74"/>
                </a:solidFill>
                <a:latin typeface="Calibri"/>
                <a:cs typeface="Calibri"/>
              </a:rPr>
              <a:t>a</a:t>
            </a:r>
            <a:r>
              <a:rPr b="1" spc="-30" dirty="0">
                <a:solidFill>
                  <a:srgbClr val="4A5C74"/>
                </a:solidFill>
                <a:latin typeface="Calibri"/>
                <a:cs typeface="Calibri"/>
              </a:rPr>
              <a:t>k</a:t>
            </a:r>
            <a:r>
              <a:rPr b="1" dirty="0">
                <a:solidFill>
                  <a:srgbClr val="4A5C74"/>
                </a:solidFill>
                <a:latin typeface="Calibri"/>
                <a:cs typeface="Calibri"/>
              </a:rPr>
              <a:t>an</a:t>
            </a:r>
            <a:r>
              <a:rPr b="1" spc="-85" dirty="0">
                <a:solidFill>
                  <a:srgbClr val="4A5C74"/>
                </a:solidFill>
                <a:latin typeface="Calibri"/>
                <a:cs typeface="Calibri"/>
              </a:rPr>
              <a:t> </a:t>
            </a:r>
            <a:r>
              <a:rPr b="1" spc="-15" dirty="0">
                <a:solidFill>
                  <a:srgbClr val="4A5C74"/>
                </a:solidFill>
                <a:latin typeface="Calibri"/>
                <a:cs typeface="Calibri"/>
              </a:rPr>
              <a:t>S</a:t>
            </a:r>
            <a:r>
              <a:rPr b="1" spc="-10" dirty="0">
                <a:solidFill>
                  <a:srgbClr val="4A5C74"/>
                </a:solidFill>
                <a:latin typeface="Calibri"/>
                <a:cs typeface="Calibri"/>
              </a:rPr>
              <a:t>u</a:t>
            </a:r>
            <a:r>
              <a:rPr b="1" spc="25" dirty="0">
                <a:solidFill>
                  <a:srgbClr val="4A5C74"/>
                </a:solidFill>
                <a:latin typeface="Calibri"/>
                <a:cs typeface="Calibri"/>
              </a:rPr>
              <a:t>r</a:t>
            </a:r>
            <a:r>
              <a:rPr b="1" spc="-40" dirty="0">
                <a:solidFill>
                  <a:srgbClr val="4A5C74"/>
                </a:solidFill>
                <a:latin typeface="Calibri"/>
                <a:cs typeface="Calibri"/>
              </a:rPr>
              <a:t>v</a:t>
            </a:r>
            <a:r>
              <a:rPr b="1" spc="-5" dirty="0">
                <a:solidFill>
                  <a:srgbClr val="4A5C74"/>
                </a:solidFill>
                <a:latin typeface="Calibri"/>
                <a:cs typeface="Calibri"/>
              </a:rPr>
              <a:t>e</a:t>
            </a:r>
            <a:r>
              <a:rPr b="1" dirty="0">
                <a:solidFill>
                  <a:srgbClr val="4A5C74"/>
                </a:solidFill>
                <a:latin typeface="Calibri"/>
                <a:cs typeface="Calibri"/>
              </a:rPr>
              <a:t>i</a:t>
            </a:r>
            <a:r>
              <a:rPr b="1" spc="15" dirty="0">
                <a:solidFill>
                  <a:srgbClr val="4A5C74"/>
                </a:solidFill>
                <a:latin typeface="Calibri"/>
                <a:cs typeface="Calibri"/>
              </a:rPr>
              <a:t> </a:t>
            </a:r>
            <a:r>
              <a:rPr b="1" spc="-10" dirty="0">
                <a:solidFill>
                  <a:srgbClr val="4A5C74"/>
                </a:solidFill>
                <a:latin typeface="Calibri"/>
                <a:cs typeface="Calibri"/>
              </a:rPr>
              <a:t>d</a:t>
            </a:r>
            <a:r>
              <a:rPr b="1" dirty="0">
                <a:solidFill>
                  <a:srgbClr val="4A5C74"/>
                </a:solidFill>
                <a:latin typeface="Calibri"/>
                <a:cs typeface="Calibri"/>
              </a:rPr>
              <a:t>an</a:t>
            </a:r>
            <a:r>
              <a:rPr b="1" spc="-10" dirty="0">
                <a:solidFill>
                  <a:srgbClr val="4A5C74"/>
                </a:solidFill>
                <a:latin typeface="Calibri"/>
                <a:cs typeface="Calibri"/>
              </a:rPr>
              <a:t> h</a:t>
            </a:r>
            <a:r>
              <a:rPr b="1" dirty="0">
                <a:solidFill>
                  <a:srgbClr val="4A5C74"/>
                </a:solidFill>
                <a:latin typeface="Calibri"/>
                <a:cs typeface="Calibri"/>
              </a:rPr>
              <a:t>as</a:t>
            </a:r>
            <a:r>
              <a:rPr b="1" spc="-15" dirty="0">
                <a:solidFill>
                  <a:srgbClr val="4A5C74"/>
                </a:solidFill>
                <a:latin typeface="Calibri"/>
                <a:cs typeface="Calibri"/>
              </a:rPr>
              <a:t>i</a:t>
            </a:r>
            <a:r>
              <a:rPr b="1" spc="-20" dirty="0">
                <a:solidFill>
                  <a:srgbClr val="4A5C74"/>
                </a:solidFill>
                <a:latin typeface="Calibri"/>
                <a:cs typeface="Calibri"/>
              </a:rPr>
              <a:t>l</a:t>
            </a:r>
            <a:r>
              <a:rPr b="1" spc="-35" dirty="0">
                <a:solidFill>
                  <a:srgbClr val="4A5C74"/>
                </a:solidFill>
                <a:latin typeface="Calibri"/>
                <a:cs typeface="Calibri"/>
              </a:rPr>
              <a:t>n</a:t>
            </a:r>
            <a:r>
              <a:rPr b="1" spc="-15" dirty="0">
                <a:solidFill>
                  <a:srgbClr val="4A5C74"/>
                </a:solidFill>
                <a:latin typeface="Calibri"/>
                <a:cs typeface="Calibri"/>
              </a:rPr>
              <a:t>y</a:t>
            </a:r>
            <a:r>
              <a:rPr b="1" dirty="0">
                <a:solidFill>
                  <a:srgbClr val="4A5C74"/>
                </a:solidFill>
                <a:latin typeface="Calibri"/>
                <a:cs typeface="Calibri"/>
              </a:rPr>
              <a:t>a</a:t>
            </a:r>
            <a:endParaRPr>
              <a:latin typeface="Calibri"/>
              <a:cs typeface="Calibri"/>
            </a:endParaRPr>
          </a:p>
          <a:p>
            <a:pPr marL="554355"/>
            <a:r>
              <a:rPr b="1" spc="-15" dirty="0">
                <a:solidFill>
                  <a:srgbClr val="4A5C74"/>
                </a:solidFill>
                <a:latin typeface="Calibri"/>
                <a:cs typeface="Calibri"/>
              </a:rPr>
              <a:t>dipubli</a:t>
            </a:r>
            <a:r>
              <a:rPr b="1" spc="-25" dirty="0">
                <a:solidFill>
                  <a:srgbClr val="4A5C74"/>
                </a:solidFill>
                <a:latin typeface="Calibri"/>
                <a:cs typeface="Calibri"/>
              </a:rPr>
              <a:t>k</a:t>
            </a:r>
            <a:r>
              <a:rPr b="1" spc="-5" dirty="0">
                <a:solidFill>
                  <a:srgbClr val="4A5C74"/>
                </a:solidFill>
                <a:latin typeface="Calibri"/>
                <a:cs typeface="Calibri"/>
              </a:rPr>
              <a:t>as</a:t>
            </a:r>
            <a:r>
              <a:rPr b="1" spc="-20" dirty="0">
                <a:solidFill>
                  <a:srgbClr val="4A5C74"/>
                </a:solidFill>
                <a:latin typeface="Calibri"/>
                <a:cs typeface="Calibri"/>
              </a:rPr>
              <a:t>i</a:t>
            </a:r>
            <a:r>
              <a:rPr b="1" spc="-25" dirty="0">
                <a:solidFill>
                  <a:srgbClr val="4A5C74"/>
                </a:solidFill>
                <a:latin typeface="Calibri"/>
                <a:cs typeface="Calibri"/>
              </a:rPr>
              <a:t>k</a:t>
            </a:r>
            <a:r>
              <a:rPr b="1" spc="-5" dirty="0">
                <a:solidFill>
                  <a:srgbClr val="4A5C74"/>
                </a:solidFill>
                <a:latin typeface="Calibri"/>
                <a:cs typeface="Calibri"/>
              </a:rPr>
              <a:t>a</a:t>
            </a:r>
            <a:r>
              <a:rPr b="1" spc="-15" dirty="0">
                <a:solidFill>
                  <a:srgbClr val="4A5C74"/>
                </a:solidFill>
                <a:latin typeface="Calibri"/>
                <a:cs typeface="Calibri"/>
              </a:rPr>
              <a:t>n</a:t>
            </a:r>
            <a:r>
              <a:rPr b="1" spc="-5" dirty="0">
                <a:solidFill>
                  <a:srgbClr val="4A5C74"/>
                </a:solidFill>
                <a:latin typeface="Calibri"/>
                <a:cs typeface="Calibri"/>
              </a:rPr>
              <a:t>,</a:t>
            </a:r>
            <a:r>
              <a:rPr b="1" spc="35" dirty="0">
                <a:solidFill>
                  <a:srgbClr val="4A5C74"/>
                </a:solidFill>
                <a:latin typeface="Calibri"/>
                <a:cs typeface="Calibri"/>
              </a:rPr>
              <a:t> </a:t>
            </a:r>
            <a:r>
              <a:rPr b="1" spc="-25" dirty="0">
                <a:solidFill>
                  <a:srgbClr val="4A5C74"/>
                </a:solidFill>
                <a:latin typeface="Calibri"/>
                <a:cs typeface="Calibri"/>
              </a:rPr>
              <a:t>w</a:t>
            </a:r>
            <a:r>
              <a:rPr b="1" spc="-5" dirty="0">
                <a:solidFill>
                  <a:srgbClr val="4A5C74"/>
                </a:solidFill>
                <a:latin typeface="Calibri"/>
                <a:cs typeface="Calibri"/>
              </a:rPr>
              <a:t>aj</a:t>
            </a:r>
            <a:r>
              <a:rPr b="1" spc="-20" dirty="0">
                <a:solidFill>
                  <a:srgbClr val="4A5C74"/>
                </a:solidFill>
                <a:latin typeface="Calibri"/>
                <a:cs typeface="Calibri"/>
              </a:rPr>
              <a:t>i</a:t>
            </a:r>
            <a:r>
              <a:rPr b="1" spc="-15" dirty="0">
                <a:solidFill>
                  <a:srgbClr val="4A5C74"/>
                </a:solidFill>
                <a:latin typeface="Calibri"/>
                <a:cs typeface="Calibri"/>
              </a:rPr>
              <a:t>b</a:t>
            </a:r>
            <a:r>
              <a:rPr b="1" spc="-5" dirty="0">
                <a:solidFill>
                  <a:srgbClr val="4A5C74"/>
                </a:solidFill>
                <a:latin typeface="Calibri"/>
                <a:cs typeface="Calibri"/>
              </a:rPr>
              <a:t>:</a:t>
            </a:r>
            <a:endParaRPr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24812" y="4019927"/>
            <a:ext cx="2560320" cy="1384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299"/>
              </a:lnSpc>
            </a:pPr>
            <a:r>
              <a:rPr b="1" spc="-5" dirty="0">
                <a:solidFill>
                  <a:srgbClr val="4A5C74"/>
                </a:solidFill>
                <a:latin typeface="Calibri"/>
                <a:cs typeface="Calibri"/>
              </a:rPr>
              <a:t>mem</a:t>
            </a:r>
            <a:r>
              <a:rPr b="1" spc="-10" dirty="0">
                <a:solidFill>
                  <a:srgbClr val="4A5C74"/>
                </a:solidFill>
                <a:latin typeface="Calibri"/>
                <a:cs typeface="Calibri"/>
              </a:rPr>
              <a:t>i</a:t>
            </a:r>
            <a:r>
              <a:rPr b="1" spc="-35" dirty="0">
                <a:solidFill>
                  <a:srgbClr val="4A5C74"/>
                </a:solidFill>
                <a:latin typeface="Calibri"/>
                <a:cs typeface="Calibri"/>
              </a:rPr>
              <a:t>n</a:t>
            </a:r>
            <a:r>
              <a:rPr b="1" spc="-25" dirty="0">
                <a:solidFill>
                  <a:srgbClr val="4A5C74"/>
                </a:solidFill>
                <a:latin typeface="Calibri"/>
                <a:cs typeface="Calibri"/>
              </a:rPr>
              <a:t>t</a:t>
            </a:r>
            <a:r>
              <a:rPr b="1" dirty="0">
                <a:solidFill>
                  <a:srgbClr val="4A5C74"/>
                </a:solidFill>
                <a:latin typeface="Calibri"/>
                <a:cs typeface="Calibri"/>
              </a:rPr>
              <a:t>a</a:t>
            </a:r>
            <a:r>
              <a:rPr b="1" spc="20" dirty="0">
                <a:solidFill>
                  <a:srgbClr val="4A5C74"/>
                </a:solidFill>
                <a:latin typeface="Calibri"/>
                <a:cs typeface="Calibri"/>
              </a:rPr>
              <a:t> </a:t>
            </a:r>
            <a:r>
              <a:rPr b="1" spc="-20" dirty="0">
                <a:solidFill>
                  <a:srgbClr val="4A5C74"/>
                </a:solidFill>
                <a:latin typeface="Calibri"/>
                <a:cs typeface="Calibri"/>
              </a:rPr>
              <a:t>r</a:t>
            </a:r>
            <a:r>
              <a:rPr b="1" spc="-5" dirty="0">
                <a:solidFill>
                  <a:srgbClr val="4A5C74"/>
                </a:solidFill>
                <a:latin typeface="Calibri"/>
                <a:cs typeface="Calibri"/>
              </a:rPr>
              <a:t>e</a:t>
            </a:r>
            <a:r>
              <a:rPr b="1" spc="-45" dirty="0">
                <a:solidFill>
                  <a:srgbClr val="4A5C74"/>
                </a:solidFill>
                <a:latin typeface="Calibri"/>
                <a:cs typeface="Calibri"/>
              </a:rPr>
              <a:t>k</a:t>
            </a:r>
            <a:r>
              <a:rPr b="1" spc="-10" dirty="0">
                <a:solidFill>
                  <a:srgbClr val="4A5C74"/>
                </a:solidFill>
                <a:latin typeface="Calibri"/>
                <a:cs typeface="Calibri"/>
              </a:rPr>
              <a:t>o</a:t>
            </a:r>
            <a:r>
              <a:rPr b="1" spc="-5" dirty="0">
                <a:solidFill>
                  <a:srgbClr val="4A5C74"/>
                </a:solidFill>
                <a:latin typeface="Calibri"/>
                <a:cs typeface="Calibri"/>
              </a:rPr>
              <a:t>men</a:t>
            </a:r>
            <a:r>
              <a:rPr b="1" spc="-15" dirty="0">
                <a:solidFill>
                  <a:srgbClr val="4A5C74"/>
                </a:solidFill>
                <a:latin typeface="Calibri"/>
                <a:cs typeface="Calibri"/>
              </a:rPr>
              <a:t>d</a:t>
            </a:r>
            <a:r>
              <a:rPr b="1" dirty="0">
                <a:solidFill>
                  <a:srgbClr val="4A5C74"/>
                </a:solidFill>
                <a:latin typeface="Calibri"/>
                <a:cs typeface="Calibri"/>
              </a:rPr>
              <a:t>asi</a:t>
            </a:r>
            <a:r>
              <a:rPr b="1" spc="-60" dirty="0">
                <a:solidFill>
                  <a:srgbClr val="4A5C74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4A5C74"/>
                </a:solidFill>
                <a:latin typeface="Calibri"/>
                <a:cs typeface="Calibri"/>
              </a:rPr>
              <a:t>BPS </a:t>
            </a:r>
            <a:r>
              <a:rPr b="1" spc="-15" dirty="0">
                <a:solidFill>
                  <a:srgbClr val="4A5C74"/>
                </a:solidFill>
                <a:latin typeface="Calibri"/>
                <a:cs typeface="Calibri"/>
              </a:rPr>
              <a:t>d</a:t>
            </a:r>
            <a:r>
              <a:rPr b="1" dirty="0">
                <a:solidFill>
                  <a:srgbClr val="4A5C74"/>
                </a:solidFill>
                <a:latin typeface="Calibri"/>
                <a:cs typeface="Calibri"/>
              </a:rPr>
              <a:t>e</a:t>
            </a:r>
            <a:r>
              <a:rPr b="1" spc="-15" dirty="0">
                <a:solidFill>
                  <a:srgbClr val="4A5C74"/>
                </a:solidFill>
                <a:latin typeface="Calibri"/>
                <a:cs typeface="Calibri"/>
              </a:rPr>
              <a:t>ng</a:t>
            </a:r>
            <a:r>
              <a:rPr b="1" spc="-5" dirty="0">
                <a:solidFill>
                  <a:srgbClr val="4A5C74"/>
                </a:solidFill>
                <a:latin typeface="Calibri"/>
                <a:cs typeface="Calibri"/>
              </a:rPr>
              <a:t>an</a:t>
            </a:r>
            <a:r>
              <a:rPr b="1" spc="-30" dirty="0">
                <a:solidFill>
                  <a:srgbClr val="4A5C74"/>
                </a:solidFill>
                <a:latin typeface="Calibri"/>
                <a:cs typeface="Calibri"/>
              </a:rPr>
              <a:t> </a:t>
            </a:r>
            <a:r>
              <a:rPr b="1" spc="-15" dirty="0">
                <a:solidFill>
                  <a:srgbClr val="4A5C74"/>
                </a:solidFill>
                <a:latin typeface="Calibri"/>
                <a:cs typeface="Calibri"/>
              </a:rPr>
              <a:t>did</a:t>
            </a:r>
            <a:r>
              <a:rPr b="1" spc="-5" dirty="0">
                <a:solidFill>
                  <a:srgbClr val="4A5C74"/>
                </a:solidFill>
                <a:latin typeface="Calibri"/>
                <a:cs typeface="Calibri"/>
              </a:rPr>
              <a:t>a</a:t>
            </a:r>
            <a:r>
              <a:rPr b="1" spc="-15" dirty="0">
                <a:solidFill>
                  <a:srgbClr val="4A5C74"/>
                </a:solidFill>
                <a:latin typeface="Calibri"/>
                <a:cs typeface="Calibri"/>
              </a:rPr>
              <a:t>hulu</a:t>
            </a:r>
            <a:r>
              <a:rPr b="1" spc="-5" dirty="0">
                <a:solidFill>
                  <a:srgbClr val="4A5C74"/>
                </a:solidFill>
                <a:latin typeface="Calibri"/>
                <a:cs typeface="Calibri"/>
              </a:rPr>
              <a:t>i </a:t>
            </a:r>
            <a:r>
              <a:rPr b="1" spc="-15" dirty="0">
                <a:solidFill>
                  <a:srgbClr val="4A5C74"/>
                </a:solidFill>
                <a:latin typeface="Calibri"/>
                <a:cs typeface="Calibri"/>
              </a:rPr>
              <a:t>p</a:t>
            </a:r>
            <a:r>
              <a:rPr b="1" dirty="0">
                <a:solidFill>
                  <a:srgbClr val="4A5C74"/>
                </a:solidFill>
                <a:latin typeface="Calibri"/>
                <a:cs typeface="Calibri"/>
              </a:rPr>
              <a:t>e</a:t>
            </a:r>
            <a:r>
              <a:rPr b="1" spc="-5" dirty="0">
                <a:solidFill>
                  <a:srgbClr val="4A5C74"/>
                </a:solidFill>
                <a:latin typeface="Calibri"/>
                <a:cs typeface="Calibri"/>
              </a:rPr>
              <a:t>mb</a:t>
            </a:r>
            <a:r>
              <a:rPr b="1" dirty="0">
                <a:solidFill>
                  <a:srgbClr val="4A5C74"/>
                </a:solidFill>
                <a:latin typeface="Calibri"/>
                <a:cs typeface="Calibri"/>
              </a:rPr>
              <a:t>e</a:t>
            </a:r>
            <a:r>
              <a:rPr b="1" spc="5" dirty="0">
                <a:solidFill>
                  <a:srgbClr val="4A5C74"/>
                </a:solidFill>
                <a:latin typeface="Calibri"/>
                <a:cs typeface="Calibri"/>
              </a:rPr>
              <a:t>r</a:t>
            </a:r>
            <a:r>
              <a:rPr b="1" spc="-15" dirty="0">
                <a:solidFill>
                  <a:srgbClr val="4A5C74"/>
                </a:solidFill>
                <a:latin typeface="Calibri"/>
                <a:cs typeface="Calibri"/>
              </a:rPr>
              <a:t>i</a:t>
            </a:r>
            <a:r>
              <a:rPr b="1" spc="-30" dirty="0">
                <a:solidFill>
                  <a:srgbClr val="4A5C74"/>
                </a:solidFill>
                <a:latin typeface="Calibri"/>
                <a:cs typeface="Calibri"/>
              </a:rPr>
              <a:t>t</a:t>
            </a:r>
            <a:r>
              <a:rPr b="1" spc="-5" dirty="0">
                <a:solidFill>
                  <a:srgbClr val="4A5C74"/>
                </a:solidFill>
                <a:latin typeface="Calibri"/>
                <a:cs typeface="Calibri"/>
              </a:rPr>
              <a:t>a</a:t>
            </a:r>
            <a:r>
              <a:rPr b="1" spc="-15" dirty="0">
                <a:solidFill>
                  <a:srgbClr val="4A5C74"/>
                </a:solidFill>
                <a:latin typeface="Calibri"/>
                <a:cs typeface="Calibri"/>
              </a:rPr>
              <a:t>hu</a:t>
            </a:r>
            <a:r>
              <a:rPr b="1" spc="-5" dirty="0">
                <a:solidFill>
                  <a:srgbClr val="4A5C74"/>
                </a:solidFill>
                <a:latin typeface="Calibri"/>
                <a:cs typeface="Calibri"/>
              </a:rPr>
              <a:t>an</a:t>
            </a:r>
            <a:r>
              <a:rPr b="1" spc="-10" dirty="0">
                <a:solidFill>
                  <a:srgbClr val="4A5C74"/>
                </a:solidFill>
                <a:latin typeface="Calibri"/>
                <a:cs typeface="Calibri"/>
              </a:rPr>
              <a:t> </a:t>
            </a:r>
            <a:r>
              <a:rPr b="1" spc="-40" dirty="0">
                <a:solidFill>
                  <a:srgbClr val="4A5C74"/>
                </a:solidFill>
                <a:latin typeface="Calibri"/>
                <a:cs typeface="Calibri"/>
              </a:rPr>
              <a:t>r</a:t>
            </a:r>
            <a:r>
              <a:rPr b="1" spc="-5" dirty="0">
                <a:solidFill>
                  <a:srgbClr val="4A5C74"/>
                </a:solidFill>
                <a:latin typeface="Calibri"/>
                <a:cs typeface="Calibri"/>
              </a:rPr>
              <a:t>a</a:t>
            </a:r>
            <a:r>
              <a:rPr b="1" spc="-15" dirty="0">
                <a:solidFill>
                  <a:srgbClr val="4A5C74"/>
                </a:solidFill>
                <a:latin typeface="Calibri"/>
                <a:cs typeface="Calibri"/>
              </a:rPr>
              <a:t>n</a:t>
            </a:r>
            <a:r>
              <a:rPr b="1" spc="-10" dirty="0">
                <a:solidFill>
                  <a:srgbClr val="4A5C74"/>
                </a:solidFill>
                <a:latin typeface="Calibri"/>
                <a:cs typeface="Calibri"/>
              </a:rPr>
              <a:t>c</a:t>
            </a:r>
            <a:r>
              <a:rPr b="1" spc="-5" dirty="0">
                <a:solidFill>
                  <a:srgbClr val="4A5C74"/>
                </a:solidFill>
                <a:latin typeface="Calibri"/>
                <a:cs typeface="Calibri"/>
              </a:rPr>
              <a:t>a</a:t>
            </a:r>
            <a:r>
              <a:rPr b="1" spc="-15" dirty="0">
                <a:solidFill>
                  <a:srgbClr val="4A5C74"/>
                </a:solidFill>
                <a:latin typeface="Calibri"/>
                <a:cs typeface="Calibri"/>
              </a:rPr>
              <a:t>ng</a:t>
            </a:r>
            <a:r>
              <a:rPr b="1" spc="-5" dirty="0">
                <a:solidFill>
                  <a:srgbClr val="4A5C74"/>
                </a:solidFill>
                <a:latin typeface="Calibri"/>
                <a:cs typeface="Calibri"/>
              </a:rPr>
              <a:t>an </a:t>
            </a:r>
            <a:r>
              <a:rPr b="1" spc="-15" dirty="0">
                <a:solidFill>
                  <a:srgbClr val="4A5C74"/>
                </a:solidFill>
                <a:latin typeface="Calibri"/>
                <a:cs typeface="Calibri"/>
              </a:rPr>
              <a:t>p</a:t>
            </a:r>
            <a:r>
              <a:rPr b="1" dirty="0">
                <a:solidFill>
                  <a:srgbClr val="4A5C74"/>
                </a:solidFill>
                <a:latin typeface="Calibri"/>
                <a:cs typeface="Calibri"/>
              </a:rPr>
              <a:t>e</a:t>
            </a:r>
            <a:r>
              <a:rPr b="1" spc="-35" dirty="0">
                <a:solidFill>
                  <a:srgbClr val="4A5C74"/>
                </a:solidFill>
                <a:latin typeface="Calibri"/>
                <a:cs typeface="Calibri"/>
              </a:rPr>
              <a:t>n</a:t>
            </a:r>
            <a:r>
              <a:rPr b="1" spc="-20" dirty="0">
                <a:solidFill>
                  <a:srgbClr val="4A5C74"/>
                </a:solidFill>
                <a:latin typeface="Calibri"/>
                <a:cs typeface="Calibri"/>
              </a:rPr>
              <a:t>y</a:t>
            </a:r>
            <a:r>
              <a:rPr b="1" dirty="0">
                <a:solidFill>
                  <a:srgbClr val="4A5C74"/>
                </a:solidFill>
                <a:latin typeface="Calibri"/>
                <a:cs typeface="Calibri"/>
              </a:rPr>
              <a:t>e</a:t>
            </a:r>
            <a:r>
              <a:rPr b="1" spc="-15" dirty="0">
                <a:solidFill>
                  <a:srgbClr val="4A5C74"/>
                </a:solidFill>
                <a:latin typeface="Calibri"/>
                <a:cs typeface="Calibri"/>
              </a:rPr>
              <a:t>l</a:t>
            </a:r>
            <a:r>
              <a:rPr b="1" dirty="0">
                <a:solidFill>
                  <a:srgbClr val="4A5C74"/>
                </a:solidFill>
                <a:latin typeface="Calibri"/>
                <a:cs typeface="Calibri"/>
              </a:rPr>
              <a:t>e</a:t>
            </a:r>
            <a:r>
              <a:rPr b="1" spc="-15" dirty="0">
                <a:solidFill>
                  <a:srgbClr val="4A5C74"/>
                </a:solidFill>
                <a:latin typeface="Calibri"/>
                <a:cs typeface="Calibri"/>
              </a:rPr>
              <a:t>n</a:t>
            </a:r>
            <a:r>
              <a:rPr b="1" spc="30" dirty="0">
                <a:solidFill>
                  <a:srgbClr val="4A5C74"/>
                </a:solidFill>
                <a:latin typeface="Calibri"/>
                <a:cs typeface="Calibri"/>
              </a:rPr>
              <a:t>g</a:t>
            </a:r>
            <a:r>
              <a:rPr b="1" spc="-40" dirty="0">
                <a:solidFill>
                  <a:srgbClr val="4A5C74"/>
                </a:solidFill>
                <a:latin typeface="Calibri"/>
                <a:cs typeface="Calibri"/>
              </a:rPr>
              <a:t>g</a:t>
            </a:r>
            <a:r>
              <a:rPr b="1" dirty="0">
                <a:solidFill>
                  <a:srgbClr val="4A5C74"/>
                </a:solidFill>
                <a:latin typeface="Calibri"/>
                <a:cs typeface="Calibri"/>
              </a:rPr>
              <a:t>a</a:t>
            </a:r>
            <a:r>
              <a:rPr b="1" spc="-45" dirty="0">
                <a:solidFill>
                  <a:srgbClr val="4A5C74"/>
                </a:solidFill>
                <a:latin typeface="Calibri"/>
                <a:cs typeface="Calibri"/>
              </a:rPr>
              <a:t>r</a:t>
            </a:r>
            <a:r>
              <a:rPr b="1" spc="-5" dirty="0">
                <a:solidFill>
                  <a:srgbClr val="4A5C74"/>
                </a:solidFill>
                <a:latin typeface="Calibri"/>
                <a:cs typeface="Calibri"/>
              </a:rPr>
              <a:t>aan</a:t>
            </a:r>
            <a:r>
              <a:rPr b="1" spc="-60" dirty="0">
                <a:solidFill>
                  <a:srgbClr val="4A5C74"/>
                </a:solidFill>
                <a:latin typeface="Calibri"/>
                <a:cs typeface="Calibri"/>
              </a:rPr>
              <a:t> </a:t>
            </a:r>
            <a:r>
              <a:rPr b="1" spc="-50" dirty="0">
                <a:solidFill>
                  <a:srgbClr val="4A5C74"/>
                </a:solidFill>
                <a:latin typeface="Calibri"/>
                <a:cs typeface="Calibri"/>
              </a:rPr>
              <a:t>k</a:t>
            </a:r>
            <a:r>
              <a:rPr b="1" dirty="0">
                <a:solidFill>
                  <a:srgbClr val="4A5C74"/>
                </a:solidFill>
                <a:latin typeface="Calibri"/>
                <a:cs typeface="Calibri"/>
              </a:rPr>
              <a:t>e</a:t>
            </a:r>
            <a:r>
              <a:rPr b="1" spc="5" dirty="0">
                <a:solidFill>
                  <a:srgbClr val="4A5C74"/>
                </a:solidFill>
                <a:latin typeface="Calibri"/>
                <a:cs typeface="Calibri"/>
              </a:rPr>
              <a:t>g</a:t>
            </a:r>
            <a:r>
              <a:rPr b="1" spc="-15" dirty="0">
                <a:solidFill>
                  <a:srgbClr val="4A5C74"/>
                </a:solidFill>
                <a:latin typeface="Calibri"/>
                <a:cs typeface="Calibri"/>
              </a:rPr>
              <a:t>i</a:t>
            </a:r>
            <a:r>
              <a:rPr b="1" spc="-30" dirty="0">
                <a:solidFill>
                  <a:srgbClr val="4A5C74"/>
                </a:solidFill>
                <a:latin typeface="Calibri"/>
                <a:cs typeface="Calibri"/>
              </a:rPr>
              <a:t>at</a:t>
            </a:r>
            <a:r>
              <a:rPr b="1" spc="-5" dirty="0">
                <a:solidFill>
                  <a:srgbClr val="4A5C74"/>
                </a:solidFill>
                <a:latin typeface="Calibri"/>
                <a:cs typeface="Calibri"/>
              </a:rPr>
              <a:t>an </a:t>
            </a:r>
            <a:r>
              <a:rPr b="1" spc="-20" dirty="0">
                <a:solidFill>
                  <a:srgbClr val="4A5C74"/>
                </a:solidFill>
                <a:latin typeface="Calibri"/>
                <a:cs typeface="Calibri"/>
              </a:rPr>
              <a:t>S</a:t>
            </a:r>
            <a:r>
              <a:rPr b="1" spc="-15" dirty="0">
                <a:solidFill>
                  <a:srgbClr val="4A5C74"/>
                </a:solidFill>
                <a:latin typeface="Calibri"/>
                <a:cs typeface="Calibri"/>
              </a:rPr>
              <a:t>u</a:t>
            </a:r>
            <a:r>
              <a:rPr b="1" spc="25" dirty="0">
                <a:solidFill>
                  <a:srgbClr val="4A5C74"/>
                </a:solidFill>
                <a:latin typeface="Calibri"/>
                <a:cs typeface="Calibri"/>
              </a:rPr>
              <a:t>r</a:t>
            </a:r>
            <a:r>
              <a:rPr b="1" spc="-40" dirty="0">
                <a:solidFill>
                  <a:srgbClr val="4A5C74"/>
                </a:solidFill>
                <a:latin typeface="Calibri"/>
                <a:cs typeface="Calibri"/>
              </a:rPr>
              <a:t>v</a:t>
            </a:r>
            <a:r>
              <a:rPr b="1" dirty="0">
                <a:solidFill>
                  <a:srgbClr val="4A5C74"/>
                </a:solidFill>
                <a:latin typeface="Calibri"/>
                <a:cs typeface="Calibri"/>
              </a:rPr>
              <a:t>e</a:t>
            </a:r>
            <a:r>
              <a:rPr b="1" spc="-5" dirty="0">
                <a:solidFill>
                  <a:srgbClr val="4A5C74"/>
                </a:solidFill>
                <a:latin typeface="Calibri"/>
                <a:cs typeface="Calibri"/>
              </a:rPr>
              <a:t>i</a:t>
            </a:r>
            <a:r>
              <a:rPr b="1" spc="-10" dirty="0">
                <a:solidFill>
                  <a:srgbClr val="4A5C74"/>
                </a:solidFill>
                <a:latin typeface="Calibri"/>
                <a:cs typeface="Calibri"/>
              </a:rPr>
              <a:t> </a:t>
            </a:r>
            <a:r>
              <a:rPr b="1" spc="-50" dirty="0">
                <a:solidFill>
                  <a:srgbClr val="4A5C74"/>
                </a:solidFill>
                <a:latin typeface="Calibri"/>
                <a:cs typeface="Calibri"/>
              </a:rPr>
              <a:t>k</a:t>
            </a:r>
            <a:r>
              <a:rPr b="1" dirty="0">
                <a:solidFill>
                  <a:srgbClr val="4A5C74"/>
                </a:solidFill>
                <a:latin typeface="Calibri"/>
                <a:cs typeface="Calibri"/>
              </a:rPr>
              <a:t>e</a:t>
            </a:r>
            <a:r>
              <a:rPr b="1" spc="-15" dirty="0">
                <a:solidFill>
                  <a:srgbClr val="4A5C74"/>
                </a:solidFill>
                <a:latin typeface="Calibri"/>
                <a:cs typeface="Calibri"/>
              </a:rPr>
              <a:t>p</a:t>
            </a:r>
            <a:r>
              <a:rPr b="1" spc="-5" dirty="0">
                <a:solidFill>
                  <a:srgbClr val="4A5C74"/>
                </a:solidFill>
                <a:latin typeface="Calibri"/>
                <a:cs typeface="Calibri"/>
              </a:rPr>
              <a:t>a</a:t>
            </a:r>
            <a:r>
              <a:rPr b="1" spc="-15" dirty="0">
                <a:solidFill>
                  <a:srgbClr val="4A5C74"/>
                </a:solidFill>
                <a:latin typeface="Calibri"/>
                <a:cs typeface="Calibri"/>
              </a:rPr>
              <a:t>d</a:t>
            </a:r>
            <a:r>
              <a:rPr b="1" spc="-5" dirty="0">
                <a:solidFill>
                  <a:srgbClr val="4A5C74"/>
                </a:solidFill>
                <a:latin typeface="Calibri"/>
                <a:cs typeface="Calibri"/>
              </a:rPr>
              <a:t>a</a:t>
            </a:r>
            <a:r>
              <a:rPr b="1" dirty="0">
                <a:solidFill>
                  <a:srgbClr val="4A5C74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4A5C74"/>
                </a:solidFill>
                <a:latin typeface="Calibri"/>
                <a:cs typeface="Calibri"/>
              </a:rPr>
              <a:t>BPS</a:t>
            </a:r>
            <a:endParaRPr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088000" y="4123939"/>
            <a:ext cx="225552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b="1" spc="-5" dirty="0">
                <a:solidFill>
                  <a:srgbClr val="4A5C74"/>
                </a:solidFill>
                <a:latin typeface="Calibri"/>
                <a:cs typeface="Calibri"/>
              </a:rPr>
              <a:t>men</a:t>
            </a:r>
            <a:r>
              <a:rPr b="1" spc="5" dirty="0">
                <a:solidFill>
                  <a:srgbClr val="4A5C74"/>
                </a:solidFill>
                <a:latin typeface="Calibri"/>
                <a:cs typeface="Calibri"/>
              </a:rPr>
              <a:t>g</a:t>
            </a:r>
            <a:r>
              <a:rPr b="1" spc="-20" dirty="0">
                <a:solidFill>
                  <a:srgbClr val="4A5C74"/>
                </a:solidFill>
                <a:latin typeface="Calibri"/>
                <a:cs typeface="Calibri"/>
              </a:rPr>
              <a:t>i</a:t>
            </a:r>
            <a:r>
              <a:rPr b="1" spc="-30" dirty="0">
                <a:solidFill>
                  <a:srgbClr val="4A5C74"/>
                </a:solidFill>
                <a:latin typeface="Calibri"/>
                <a:cs typeface="Calibri"/>
              </a:rPr>
              <a:t>k</a:t>
            </a:r>
            <a:r>
              <a:rPr b="1" spc="-10" dirty="0">
                <a:solidFill>
                  <a:srgbClr val="4A5C74"/>
                </a:solidFill>
                <a:latin typeface="Calibri"/>
                <a:cs typeface="Calibri"/>
              </a:rPr>
              <a:t>u</a:t>
            </a:r>
            <a:r>
              <a:rPr b="1" dirty="0">
                <a:solidFill>
                  <a:srgbClr val="4A5C74"/>
                </a:solidFill>
                <a:latin typeface="Calibri"/>
                <a:cs typeface="Calibri"/>
              </a:rPr>
              <a:t>ti</a:t>
            </a:r>
            <a:r>
              <a:rPr b="1" spc="-15" dirty="0">
                <a:solidFill>
                  <a:srgbClr val="4A5C74"/>
                </a:solidFill>
                <a:latin typeface="Calibri"/>
                <a:cs typeface="Calibri"/>
              </a:rPr>
              <a:t> </a:t>
            </a:r>
            <a:r>
              <a:rPr b="1" spc="-20" dirty="0">
                <a:solidFill>
                  <a:srgbClr val="4A5C74"/>
                </a:solidFill>
                <a:latin typeface="Calibri"/>
                <a:cs typeface="Calibri"/>
              </a:rPr>
              <a:t>r</a:t>
            </a:r>
            <a:r>
              <a:rPr b="1" spc="-5" dirty="0">
                <a:solidFill>
                  <a:srgbClr val="4A5C74"/>
                </a:solidFill>
                <a:latin typeface="Calibri"/>
                <a:cs typeface="Calibri"/>
              </a:rPr>
              <a:t>e</a:t>
            </a:r>
            <a:r>
              <a:rPr b="1" spc="-45" dirty="0">
                <a:solidFill>
                  <a:srgbClr val="4A5C74"/>
                </a:solidFill>
                <a:latin typeface="Calibri"/>
                <a:cs typeface="Calibri"/>
              </a:rPr>
              <a:t>k</a:t>
            </a:r>
            <a:r>
              <a:rPr b="1" spc="-10" dirty="0">
                <a:solidFill>
                  <a:srgbClr val="4A5C74"/>
                </a:solidFill>
                <a:latin typeface="Calibri"/>
                <a:cs typeface="Calibri"/>
              </a:rPr>
              <a:t>o</a:t>
            </a:r>
            <a:r>
              <a:rPr b="1" spc="-5" dirty="0">
                <a:solidFill>
                  <a:srgbClr val="4A5C74"/>
                </a:solidFill>
                <a:latin typeface="Calibri"/>
                <a:cs typeface="Calibri"/>
              </a:rPr>
              <a:t>men</a:t>
            </a:r>
            <a:r>
              <a:rPr b="1" spc="-15" dirty="0">
                <a:solidFill>
                  <a:srgbClr val="4A5C74"/>
                </a:solidFill>
                <a:latin typeface="Calibri"/>
                <a:cs typeface="Calibri"/>
              </a:rPr>
              <a:t>d</a:t>
            </a:r>
            <a:r>
              <a:rPr b="1" dirty="0">
                <a:solidFill>
                  <a:srgbClr val="4A5C74"/>
                </a:solidFill>
                <a:latin typeface="Calibri"/>
                <a:cs typeface="Calibri"/>
              </a:rPr>
              <a:t>asi</a:t>
            </a:r>
            <a:endParaRPr>
              <a:latin typeface="Calibri"/>
              <a:cs typeface="Calibri"/>
            </a:endParaRPr>
          </a:p>
          <a:p>
            <a:pPr marL="12700">
              <a:spcBef>
                <a:spcPts val="25"/>
              </a:spcBef>
            </a:pPr>
            <a:r>
              <a:rPr b="1" spc="-20" dirty="0">
                <a:solidFill>
                  <a:srgbClr val="4A5C74"/>
                </a:solidFill>
                <a:latin typeface="Calibri"/>
                <a:cs typeface="Calibri"/>
              </a:rPr>
              <a:t>y</a:t>
            </a:r>
            <a:r>
              <a:rPr b="1" spc="-5" dirty="0">
                <a:solidFill>
                  <a:srgbClr val="4A5C74"/>
                </a:solidFill>
                <a:latin typeface="Calibri"/>
                <a:cs typeface="Calibri"/>
              </a:rPr>
              <a:t>a</a:t>
            </a:r>
            <a:r>
              <a:rPr b="1" spc="-15" dirty="0">
                <a:solidFill>
                  <a:srgbClr val="4A5C74"/>
                </a:solidFill>
                <a:latin typeface="Calibri"/>
                <a:cs typeface="Calibri"/>
              </a:rPr>
              <a:t>n</a:t>
            </a:r>
            <a:r>
              <a:rPr b="1" dirty="0">
                <a:solidFill>
                  <a:srgbClr val="4A5C74"/>
                </a:solidFill>
                <a:latin typeface="Calibri"/>
                <a:cs typeface="Calibri"/>
              </a:rPr>
              <a:t>g</a:t>
            </a:r>
            <a:r>
              <a:rPr b="1" spc="-15" dirty="0">
                <a:solidFill>
                  <a:srgbClr val="4A5C74"/>
                </a:solidFill>
                <a:latin typeface="Calibri"/>
                <a:cs typeface="Calibri"/>
              </a:rPr>
              <a:t> dib</a:t>
            </a:r>
            <a:r>
              <a:rPr b="1" dirty="0">
                <a:solidFill>
                  <a:srgbClr val="4A5C74"/>
                </a:solidFill>
                <a:latin typeface="Calibri"/>
                <a:cs typeface="Calibri"/>
              </a:rPr>
              <a:t>e</a:t>
            </a:r>
            <a:r>
              <a:rPr b="1" spc="5" dirty="0">
                <a:solidFill>
                  <a:srgbClr val="4A5C74"/>
                </a:solidFill>
                <a:latin typeface="Calibri"/>
                <a:cs typeface="Calibri"/>
              </a:rPr>
              <a:t>r</a:t>
            </a:r>
            <a:r>
              <a:rPr b="1" spc="-15" dirty="0">
                <a:solidFill>
                  <a:srgbClr val="4A5C74"/>
                </a:solidFill>
                <a:latin typeface="Calibri"/>
                <a:cs typeface="Calibri"/>
              </a:rPr>
              <a:t>i</a:t>
            </a:r>
            <a:r>
              <a:rPr b="1" spc="-25" dirty="0">
                <a:solidFill>
                  <a:srgbClr val="4A5C74"/>
                </a:solidFill>
                <a:latin typeface="Calibri"/>
                <a:cs typeface="Calibri"/>
              </a:rPr>
              <a:t>k</a:t>
            </a:r>
            <a:r>
              <a:rPr b="1" spc="-5" dirty="0">
                <a:solidFill>
                  <a:srgbClr val="4A5C74"/>
                </a:solidFill>
                <a:latin typeface="Calibri"/>
                <a:cs typeface="Calibri"/>
              </a:rPr>
              <a:t>an</a:t>
            </a:r>
            <a:r>
              <a:rPr b="1" spc="-10" dirty="0">
                <a:solidFill>
                  <a:srgbClr val="4A5C74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4A5C74"/>
                </a:solidFill>
                <a:latin typeface="Calibri"/>
                <a:cs typeface="Calibri"/>
              </a:rPr>
              <a:t>BPS</a:t>
            </a:r>
            <a:endParaRPr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736078" y="4123940"/>
            <a:ext cx="1810385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/>
            <a:r>
              <a:rPr b="1" spc="-5" dirty="0">
                <a:solidFill>
                  <a:srgbClr val="4A5C74"/>
                </a:solidFill>
                <a:latin typeface="Calibri"/>
                <a:cs typeface="Calibri"/>
              </a:rPr>
              <a:t>m</a:t>
            </a:r>
            <a:r>
              <a:rPr b="1" spc="5" dirty="0">
                <a:solidFill>
                  <a:srgbClr val="4A5C74"/>
                </a:solidFill>
                <a:latin typeface="Calibri"/>
                <a:cs typeface="Calibri"/>
              </a:rPr>
              <a:t>e</a:t>
            </a:r>
            <a:r>
              <a:rPr b="1" spc="-30" dirty="0">
                <a:solidFill>
                  <a:srgbClr val="4A5C74"/>
                </a:solidFill>
                <a:latin typeface="Calibri"/>
                <a:cs typeface="Calibri"/>
              </a:rPr>
              <a:t>n</a:t>
            </a:r>
            <a:r>
              <a:rPr b="1" spc="-15" dirty="0">
                <a:solidFill>
                  <a:srgbClr val="4A5C74"/>
                </a:solidFill>
                <a:latin typeface="Calibri"/>
                <a:cs typeface="Calibri"/>
              </a:rPr>
              <a:t>y</a:t>
            </a:r>
            <a:r>
              <a:rPr b="1" dirty="0">
                <a:solidFill>
                  <a:srgbClr val="4A5C74"/>
                </a:solidFill>
                <a:latin typeface="Calibri"/>
                <a:cs typeface="Calibri"/>
              </a:rPr>
              <a:t>e</a:t>
            </a:r>
            <a:r>
              <a:rPr b="1" spc="-45" dirty="0">
                <a:solidFill>
                  <a:srgbClr val="4A5C74"/>
                </a:solidFill>
                <a:latin typeface="Calibri"/>
                <a:cs typeface="Calibri"/>
              </a:rPr>
              <a:t>r</a:t>
            </a:r>
            <a:r>
              <a:rPr b="1" dirty="0">
                <a:solidFill>
                  <a:srgbClr val="4A5C74"/>
                </a:solidFill>
                <a:latin typeface="Calibri"/>
                <a:cs typeface="Calibri"/>
              </a:rPr>
              <a:t>a</a:t>
            </a:r>
            <a:r>
              <a:rPr b="1" spc="-5" dirty="0">
                <a:solidFill>
                  <a:srgbClr val="4A5C74"/>
                </a:solidFill>
                <a:latin typeface="Calibri"/>
                <a:cs typeface="Calibri"/>
              </a:rPr>
              <a:t>h</a:t>
            </a:r>
            <a:r>
              <a:rPr b="1" spc="-25" dirty="0">
                <a:solidFill>
                  <a:srgbClr val="4A5C74"/>
                </a:solidFill>
                <a:latin typeface="Calibri"/>
                <a:cs typeface="Calibri"/>
              </a:rPr>
              <a:t>k</a:t>
            </a:r>
            <a:r>
              <a:rPr b="1" dirty="0">
                <a:solidFill>
                  <a:srgbClr val="4A5C74"/>
                </a:solidFill>
                <a:latin typeface="Calibri"/>
                <a:cs typeface="Calibri"/>
              </a:rPr>
              <a:t>an</a:t>
            </a:r>
            <a:r>
              <a:rPr b="1" spc="-30" dirty="0">
                <a:solidFill>
                  <a:srgbClr val="4A5C74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4A5C74"/>
                </a:solidFill>
                <a:latin typeface="Calibri"/>
                <a:cs typeface="Calibri"/>
              </a:rPr>
              <a:t>h</a:t>
            </a:r>
            <a:r>
              <a:rPr b="1" dirty="0">
                <a:solidFill>
                  <a:srgbClr val="4A5C74"/>
                </a:solidFill>
                <a:latin typeface="Calibri"/>
                <a:cs typeface="Calibri"/>
              </a:rPr>
              <a:t>as</a:t>
            </a:r>
            <a:r>
              <a:rPr b="1" spc="-10" dirty="0">
                <a:solidFill>
                  <a:srgbClr val="4A5C74"/>
                </a:solidFill>
                <a:latin typeface="Calibri"/>
                <a:cs typeface="Calibri"/>
              </a:rPr>
              <a:t>i</a:t>
            </a:r>
            <a:r>
              <a:rPr b="1" spc="-5" dirty="0">
                <a:solidFill>
                  <a:srgbClr val="4A5C74"/>
                </a:solidFill>
                <a:latin typeface="Calibri"/>
                <a:cs typeface="Calibri"/>
              </a:rPr>
              <a:t>l pe</a:t>
            </a:r>
            <a:r>
              <a:rPr b="1" spc="-30" dirty="0">
                <a:solidFill>
                  <a:srgbClr val="4A5C74"/>
                </a:solidFill>
                <a:latin typeface="Calibri"/>
                <a:cs typeface="Calibri"/>
              </a:rPr>
              <a:t>n</a:t>
            </a:r>
            <a:r>
              <a:rPr b="1" spc="-20" dirty="0">
                <a:solidFill>
                  <a:srgbClr val="4A5C74"/>
                </a:solidFill>
                <a:latin typeface="Calibri"/>
                <a:cs typeface="Calibri"/>
              </a:rPr>
              <a:t>y</a:t>
            </a:r>
            <a:r>
              <a:rPr b="1" spc="5" dirty="0">
                <a:solidFill>
                  <a:srgbClr val="4A5C74"/>
                </a:solidFill>
                <a:latin typeface="Calibri"/>
                <a:cs typeface="Calibri"/>
              </a:rPr>
              <a:t>e</a:t>
            </a:r>
            <a:r>
              <a:rPr b="1" spc="-15" dirty="0">
                <a:solidFill>
                  <a:srgbClr val="4A5C74"/>
                </a:solidFill>
                <a:latin typeface="Calibri"/>
                <a:cs typeface="Calibri"/>
              </a:rPr>
              <a:t>l</a:t>
            </a:r>
            <a:r>
              <a:rPr b="1" spc="5" dirty="0">
                <a:solidFill>
                  <a:srgbClr val="4A5C74"/>
                </a:solidFill>
                <a:latin typeface="Calibri"/>
                <a:cs typeface="Calibri"/>
              </a:rPr>
              <a:t>e</a:t>
            </a:r>
            <a:r>
              <a:rPr b="1" spc="-5" dirty="0">
                <a:solidFill>
                  <a:srgbClr val="4A5C74"/>
                </a:solidFill>
                <a:latin typeface="Calibri"/>
                <a:cs typeface="Calibri"/>
              </a:rPr>
              <a:t>n</a:t>
            </a:r>
            <a:r>
              <a:rPr b="1" spc="25" dirty="0">
                <a:solidFill>
                  <a:srgbClr val="4A5C74"/>
                </a:solidFill>
                <a:latin typeface="Calibri"/>
                <a:cs typeface="Calibri"/>
              </a:rPr>
              <a:t>g</a:t>
            </a:r>
            <a:r>
              <a:rPr b="1" spc="-35" dirty="0">
                <a:solidFill>
                  <a:srgbClr val="4A5C74"/>
                </a:solidFill>
                <a:latin typeface="Calibri"/>
                <a:cs typeface="Calibri"/>
              </a:rPr>
              <a:t>g</a:t>
            </a:r>
            <a:r>
              <a:rPr b="1" dirty="0">
                <a:solidFill>
                  <a:srgbClr val="4A5C74"/>
                </a:solidFill>
                <a:latin typeface="Calibri"/>
                <a:cs typeface="Calibri"/>
              </a:rPr>
              <a:t>a</a:t>
            </a:r>
            <a:r>
              <a:rPr b="1" spc="-40" dirty="0">
                <a:solidFill>
                  <a:srgbClr val="4A5C74"/>
                </a:solidFill>
                <a:latin typeface="Calibri"/>
                <a:cs typeface="Calibri"/>
              </a:rPr>
              <a:t>r</a:t>
            </a:r>
            <a:r>
              <a:rPr b="1" spc="-5" dirty="0">
                <a:solidFill>
                  <a:srgbClr val="4A5C74"/>
                </a:solidFill>
                <a:latin typeface="Calibri"/>
                <a:cs typeface="Calibri"/>
              </a:rPr>
              <a:t>aan </a:t>
            </a:r>
            <a:r>
              <a:rPr b="1" spc="-45" dirty="0">
                <a:solidFill>
                  <a:srgbClr val="4A5C74"/>
                </a:solidFill>
                <a:latin typeface="Calibri"/>
                <a:cs typeface="Calibri"/>
              </a:rPr>
              <a:t>k</a:t>
            </a:r>
            <a:r>
              <a:rPr b="1" spc="5" dirty="0">
                <a:solidFill>
                  <a:srgbClr val="4A5C74"/>
                </a:solidFill>
                <a:latin typeface="Calibri"/>
                <a:cs typeface="Calibri"/>
              </a:rPr>
              <a:t>e</a:t>
            </a:r>
            <a:r>
              <a:rPr b="1" spc="-5" dirty="0">
                <a:solidFill>
                  <a:srgbClr val="4A5C74"/>
                </a:solidFill>
                <a:latin typeface="Calibri"/>
                <a:cs typeface="Calibri"/>
              </a:rPr>
              <a:t>pa</a:t>
            </a:r>
            <a:r>
              <a:rPr b="1" spc="-15" dirty="0">
                <a:solidFill>
                  <a:srgbClr val="4A5C74"/>
                </a:solidFill>
                <a:latin typeface="Calibri"/>
                <a:cs typeface="Calibri"/>
              </a:rPr>
              <a:t>d</a:t>
            </a:r>
            <a:r>
              <a:rPr b="1" spc="-5" dirty="0">
                <a:solidFill>
                  <a:srgbClr val="4A5C74"/>
                </a:solidFill>
                <a:latin typeface="Calibri"/>
                <a:cs typeface="Calibri"/>
              </a:rPr>
              <a:t>a</a:t>
            </a:r>
            <a:r>
              <a:rPr b="1" spc="-10" dirty="0">
                <a:solidFill>
                  <a:srgbClr val="4A5C74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4A5C74"/>
                </a:solidFill>
                <a:latin typeface="Calibri"/>
                <a:cs typeface="Calibri"/>
              </a:rPr>
              <a:t>BPS</a:t>
            </a:r>
            <a:endParaRPr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698000" y="2564031"/>
            <a:ext cx="2209083" cy="13681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34312" y="131063"/>
            <a:ext cx="2524125" cy="670560"/>
          </a:xfrm>
          <a:custGeom>
            <a:avLst/>
            <a:gdLst/>
            <a:ahLst/>
            <a:cxnLst/>
            <a:rect l="l" t="t" r="r" b="b"/>
            <a:pathLst>
              <a:path w="2524125" h="670560">
                <a:moveTo>
                  <a:pt x="0" y="670559"/>
                </a:moveTo>
                <a:lnTo>
                  <a:pt x="2523744" y="670559"/>
                </a:lnTo>
                <a:lnTo>
                  <a:pt x="2523744" y="0"/>
                </a:lnTo>
                <a:lnTo>
                  <a:pt x="0" y="0"/>
                </a:lnTo>
                <a:lnTo>
                  <a:pt x="0" y="6705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13559" y="240792"/>
            <a:ext cx="640080" cy="4724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524000" y="0"/>
            <a:ext cx="914400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02030"/>
            <a:r>
              <a:rPr sz="1000" b="1" i="1" spc="-5" dirty="0">
                <a:solidFill>
                  <a:srgbClr val="0E8BCF"/>
                </a:solidFill>
                <a:latin typeface="Arial"/>
                <a:cs typeface="Arial"/>
              </a:rPr>
              <a:t>BADA</a:t>
            </a:r>
            <a:r>
              <a:rPr sz="1000" b="1" i="1" spc="5" dirty="0">
                <a:solidFill>
                  <a:srgbClr val="0E8BCF"/>
                </a:solidFill>
                <a:latin typeface="Arial"/>
                <a:cs typeface="Arial"/>
              </a:rPr>
              <a:t>N</a:t>
            </a:r>
            <a:r>
              <a:rPr sz="1000" b="1" i="1" spc="25" dirty="0">
                <a:solidFill>
                  <a:srgbClr val="0E8BCF"/>
                </a:solidFill>
                <a:latin typeface="Arial"/>
                <a:cs typeface="Arial"/>
              </a:rPr>
              <a:t> </a:t>
            </a:r>
            <a:r>
              <a:rPr sz="1000" b="1" i="1" spc="5" dirty="0">
                <a:solidFill>
                  <a:srgbClr val="0E8BCF"/>
                </a:solidFill>
                <a:latin typeface="Arial"/>
                <a:cs typeface="Arial"/>
              </a:rPr>
              <a:t>P</a:t>
            </a:r>
            <a:r>
              <a:rPr sz="1000" b="1" i="1" spc="-5" dirty="0">
                <a:solidFill>
                  <a:srgbClr val="0E8BCF"/>
                </a:solidFill>
                <a:latin typeface="Arial"/>
                <a:cs typeface="Arial"/>
              </a:rPr>
              <a:t>U</a:t>
            </a:r>
            <a:r>
              <a:rPr sz="1000" b="1" i="1" spc="5" dirty="0">
                <a:solidFill>
                  <a:srgbClr val="0E8BCF"/>
                </a:solidFill>
                <a:latin typeface="Arial"/>
                <a:cs typeface="Arial"/>
              </a:rPr>
              <a:t>S</a:t>
            </a:r>
            <a:r>
              <a:rPr sz="1000" b="1" i="1" spc="-5" dirty="0">
                <a:solidFill>
                  <a:srgbClr val="0E8BCF"/>
                </a:solidFill>
                <a:latin typeface="Arial"/>
                <a:cs typeface="Arial"/>
              </a:rPr>
              <a:t>A</a:t>
            </a:r>
            <a:r>
              <a:rPr sz="1000" b="1" i="1" dirty="0">
                <a:solidFill>
                  <a:srgbClr val="0E8BCF"/>
                </a:solidFill>
                <a:latin typeface="Arial"/>
                <a:cs typeface="Arial"/>
              </a:rPr>
              <a:t>T</a:t>
            </a:r>
            <a:r>
              <a:rPr sz="1000" b="1" i="1" spc="-30" dirty="0">
                <a:solidFill>
                  <a:srgbClr val="0E8BCF"/>
                </a:solidFill>
                <a:latin typeface="Arial"/>
                <a:cs typeface="Arial"/>
              </a:rPr>
              <a:t> </a:t>
            </a:r>
            <a:r>
              <a:rPr sz="1000" b="1" i="1" spc="5" dirty="0">
                <a:solidFill>
                  <a:srgbClr val="0E8BCF"/>
                </a:solidFill>
                <a:latin typeface="Arial"/>
                <a:cs typeface="Arial"/>
              </a:rPr>
              <a:t>ST</a:t>
            </a:r>
            <a:r>
              <a:rPr sz="1000" b="1" i="1" spc="-5" dirty="0">
                <a:solidFill>
                  <a:srgbClr val="0E8BCF"/>
                </a:solidFill>
                <a:latin typeface="Arial"/>
                <a:cs typeface="Arial"/>
              </a:rPr>
              <a:t>A</a:t>
            </a:r>
            <a:r>
              <a:rPr sz="1000" b="1" i="1" spc="5" dirty="0">
                <a:solidFill>
                  <a:srgbClr val="0E8BCF"/>
                </a:solidFill>
                <a:latin typeface="Arial"/>
                <a:cs typeface="Arial"/>
              </a:rPr>
              <a:t>T</a:t>
            </a:r>
            <a:r>
              <a:rPr sz="1000" b="1" i="1" spc="-20" dirty="0">
                <a:solidFill>
                  <a:srgbClr val="0E8BCF"/>
                </a:solidFill>
                <a:latin typeface="Arial"/>
                <a:cs typeface="Arial"/>
              </a:rPr>
              <a:t>I</a:t>
            </a:r>
            <a:r>
              <a:rPr sz="1000" b="1" i="1" spc="5" dirty="0">
                <a:solidFill>
                  <a:srgbClr val="0E8BCF"/>
                </a:solidFill>
                <a:latin typeface="Arial"/>
                <a:cs typeface="Arial"/>
              </a:rPr>
              <a:t>ST</a:t>
            </a:r>
            <a:r>
              <a:rPr sz="1000" b="1" i="1" spc="-20" dirty="0">
                <a:solidFill>
                  <a:srgbClr val="0E8BCF"/>
                </a:solidFill>
                <a:latin typeface="Arial"/>
                <a:cs typeface="Arial"/>
              </a:rPr>
              <a:t>I</a:t>
            </a:r>
            <a:r>
              <a:rPr sz="1000" b="1" i="1" spc="5" dirty="0">
                <a:solidFill>
                  <a:srgbClr val="0E8BCF"/>
                </a:solidFill>
                <a:latin typeface="Arial"/>
                <a:cs typeface="Arial"/>
              </a:rPr>
              <a:t>K</a:t>
            </a:r>
            <a:r>
              <a:rPr sz="1000" b="1" i="1" spc="-25" dirty="0">
                <a:solidFill>
                  <a:srgbClr val="0E8BCF"/>
                </a:solidFill>
                <a:latin typeface="Arial"/>
                <a:cs typeface="Arial"/>
              </a:rPr>
              <a:t> </a:t>
            </a:r>
            <a:r>
              <a:rPr sz="1000" b="1" i="1" spc="5" dirty="0">
                <a:solidFill>
                  <a:srgbClr val="0E8BCF"/>
                </a:solidFill>
                <a:latin typeface="Arial"/>
                <a:cs typeface="Arial"/>
              </a:rPr>
              <a:t>P</a:t>
            </a:r>
            <a:r>
              <a:rPr sz="1000" b="1" i="1" spc="-5" dirty="0">
                <a:solidFill>
                  <a:srgbClr val="0E8BCF"/>
                </a:solidFill>
                <a:latin typeface="Arial"/>
                <a:cs typeface="Arial"/>
              </a:rPr>
              <a:t>R</a:t>
            </a:r>
            <a:r>
              <a:rPr sz="1000" b="1" i="1" spc="10" dirty="0">
                <a:solidFill>
                  <a:srgbClr val="0E8BCF"/>
                </a:solidFill>
                <a:latin typeface="Arial"/>
                <a:cs typeface="Arial"/>
              </a:rPr>
              <a:t>O</a:t>
            </a:r>
            <a:r>
              <a:rPr sz="1000" b="1" i="1" spc="5" dirty="0">
                <a:solidFill>
                  <a:srgbClr val="0E8BCF"/>
                </a:solidFill>
                <a:latin typeface="Arial"/>
                <a:cs typeface="Arial"/>
              </a:rPr>
              <a:t>V</a:t>
            </a:r>
            <a:r>
              <a:rPr sz="1000" b="1" i="1" spc="-40" dirty="0">
                <a:solidFill>
                  <a:srgbClr val="0E8BCF"/>
                </a:solidFill>
                <a:latin typeface="Arial"/>
                <a:cs typeface="Arial"/>
              </a:rPr>
              <a:t> </a:t>
            </a:r>
            <a:r>
              <a:rPr sz="1000" b="1" i="1" spc="-5" dirty="0">
                <a:solidFill>
                  <a:srgbClr val="0E8BCF"/>
                </a:solidFill>
                <a:latin typeface="Arial"/>
                <a:cs typeface="Arial"/>
              </a:rPr>
              <a:t>AC</a:t>
            </a:r>
            <a:r>
              <a:rPr sz="1000" b="1" i="1" spc="5" dirty="0">
                <a:solidFill>
                  <a:srgbClr val="0E8BCF"/>
                </a:solidFill>
                <a:latin typeface="Arial"/>
                <a:cs typeface="Arial"/>
              </a:rPr>
              <a:t>EH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12191999" cy="68579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86711" y="1"/>
            <a:ext cx="5800344" cy="65379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661659" y="3074375"/>
            <a:ext cx="335280" cy="334645"/>
          </a:xfrm>
          <a:custGeom>
            <a:avLst/>
            <a:gdLst/>
            <a:ahLst/>
            <a:cxnLst/>
            <a:rect l="l" t="t" r="r" b="b"/>
            <a:pathLst>
              <a:path w="335279" h="334645">
                <a:moveTo>
                  <a:pt x="0" y="167173"/>
                </a:moveTo>
                <a:lnTo>
                  <a:pt x="5576" y="210213"/>
                </a:lnTo>
                <a:lnTo>
                  <a:pt x="21351" y="249103"/>
                </a:lnTo>
                <a:lnTo>
                  <a:pt x="45891" y="282413"/>
                </a:lnTo>
                <a:lnTo>
                  <a:pt x="77763" y="308709"/>
                </a:lnTo>
                <a:lnTo>
                  <a:pt x="115536" y="326558"/>
                </a:lnTo>
                <a:lnTo>
                  <a:pt x="157776" y="334528"/>
                </a:lnTo>
                <a:lnTo>
                  <a:pt x="173521" y="333970"/>
                </a:lnTo>
                <a:lnTo>
                  <a:pt x="217692" y="325456"/>
                </a:lnTo>
                <a:lnTo>
                  <a:pt x="256421" y="307705"/>
                </a:lnTo>
                <a:lnTo>
                  <a:pt x="288626" y="282032"/>
                </a:lnTo>
                <a:lnTo>
                  <a:pt x="313220" y="249752"/>
                </a:lnTo>
                <a:lnTo>
                  <a:pt x="329121" y="212180"/>
                </a:lnTo>
                <a:lnTo>
                  <a:pt x="335245" y="170631"/>
                </a:lnTo>
                <a:lnTo>
                  <a:pt x="334626" y="155541"/>
                </a:lnTo>
                <a:lnTo>
                  <a:pt x="325686" y="112879"/>
                </a:lnTo>
                <a:lnTo>
                  <a:pt x="307202" y="75142"/>
                </a:lnTo>
                <a:lnTo>
                  <a:pt x="280564" y="43635"/>
                </a:lnTo>
                <a:lnTo>
                  <a:pt x="247162" y="19663"/>
                </a:lnTo>
                <a:lnTo>
                  <a:pt x="208384" y="4532"/>
                </a:lnTo>
                <a:lnTo>
                  <a:pt x="180232" y="0"/>
                </a:lnTo>
                <a:lnTo>
                  <a:pt x="164219" y="521"/>
                </a:lnTo>
                <a:lnTo>
                  <a:pt x="119429" y="8829"/>
                </a:lnTo>
                <a:lnTo>
                  <a:pt x="80285" y="26252"/>
                </a:lnTo>
                <a:lnTo>
                  <a:pt x="47784" y="51504"/>
                </a:lnTo>
                <a:lnTo>
                  <a:pt x="22922" y="83300"/>
                </a:lnTo>
                <a:lnTo>
                  <a:pt x="6694" y="120354"/>
                </a:lnTo>
                <a:lnTo>
                  <a:pt x="98" y="161380"/>
                </a:lnTo>
                <a:lnTo>
                  <a:pt x="0" y="167173"/>
                </a:lnTo>
                <a:close/>
              </a:path>
            </a:pathLst>
          </a:custGeom>
          <a:ln w="2743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996941" y="3204972"/>
            <a:ext cx="1698625" cy="0"/>
          </a:xfrm>
          <a:custGeom>
            <a:avLst/>
            <a:gdLst/>
            <a:ahLst/>
            <a:cxnLst/>
            <a:rect l="l" t="t" r="r" b="b"/>
            <a:pathLst>
              <a:path w="1698625">
                <a:moveTo>
                  <a:pt x="1698117" y="0"/>
                </a:moveTo>
                <a:lnTo>
                  <a:pt x="0" y="0"/>
                </a:lnTo>
              </a:path>
            </a:pathLst>
          </a:custGeom>
          <a:ln w="2743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88579" y="3204972"/>
            <a:ext cx="451484" cy="451484"/>
          </a:xfrm>
          <a:custGeom>
            <a:avLst/>
            <a:gdLst/>
            <a:ahLst/>
            <a:cxnLst/>
            <a:rect l="l" t="t" r="r" b="b"/>
            <a:pathLst>
              <a:path w="451484" h="451485">
                <a:moveTo>
                  <a:pt x="0" y="0"/>
                </a:moveTo>
                <a:lnTo>
                  <a:pt x="451358" y="451357"/>
                </a:lnTo>
              </a:path>
            </a:pathLst>
          </a:custGeom>
          <a:ln w="2743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925818" y="3736777"/>
            <a:ext cx="3368675" cy="3053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/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Unt</a:t>
            </a:r>
            <a:r>
              <a:rPr spc="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pc="1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pc="5" dirty="0">
                <a:solidFill>
                  <a:srgbClr val="FFFFFF"/>
                </a:solidFill>
                <a:latin typeface="Arial"/>
                <a:cs typeface="Arial"/>
              </a:rPr>
              <a:t>endapa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pc="1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pc="-2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St</a:t>
            </a:r>
            <a:r>
              <a:rPr spc="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pc="1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pc="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k S</a:t>
            </a:r>
            <a:r>
              <a:rPr spc="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pc="1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pc="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pc="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pc="-1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pc="5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pc="5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pc="1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pc="5" dirty="0">
                <a:solidFill>
                  <a:srgbClr val="FFFFFF"/>
                </a:solidFill>
                <a:latin typeface="Arial"/>
                <a:cs typeface="Arial"/>
              </a:rPr>
              <a:t>uali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pc="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pc="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Data </a:t>
            </a:r>
            <a:r>
              <a:rPr spc="-1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ang</a:t>
            </a:r>
            <a:r>
              <a:rPr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ha</a:t>
            </a:r>
            <a:r>
              <a:rPr spc="5" dirty="0">
                <a:solidFill>
                  <a:srgbClr val="FFFFFF"/>
                </a:solidFill>
                <a:latin typeface="Arial"/>
                <a:cs typeface="Arial"/>
              </a:rPr>
              <a:t>silk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harus</a:t>
            </a:r>
            <a:r>
              <a:rPr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pc="1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pc="1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enuhi </a:t>
            </a:r>
            <a:r>
              <a:rPr spc="1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pc="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pc="5" dirty="0">
                <a:solidFill>
                  <a:srgbClr val="FFFFFF"/>
                </a:solidFill>
                <a:latin typeface="Arial"/>
                <a:cs typeface="Arial"/>
              </a:rPr>
              <a:t>ia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endParaRPr>
              <a:latin typeface="Arial"/>
              <a:cs typeface="Arial"/>
            </a:endParaRPr>
          </a:p>
          <a:p>
            <a:pPr marL="152400" indent="-139700">
              <a:spcBef>
                <a:spcPts val="430"/>
              </a:spcBef>
              <a:buChar char="-"/>
              <a:tabLst>
                <a:tab pos="153035" algn="l"/>
              </a:tabLst>
            </a:pP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Re</a:t>
            </a:r>
            <a:r>
              <a:rPr spc="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pc="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pc="-1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pc="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endParaRPr>
              <a:latin typeface="Arial"/>
              <a:cs typeface="Arial"/>
            </a:endParaRPr>
          </a:p>
          <a:p>
            <a:pPr marL="140335" indent="-127635">
              <a:spcBef>
                <a:spcPts val="434"/>
              </a:spcBef>
              <a:buChar char="-"/>
              <a:tabLst>
                <a:tab pos="140970" algn="l"/>
              </a:tabLst>
            </a:pP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pc="1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pc="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pc="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endParaRPr>
              <a:latin typeface="Arial"/>
              <a:cs typeface="Arial"/>
            </a:endParaRPr>
          </a:p>
          <a:p>
            <a:pPr marL="146685" indent="-133985">
              <a:spcBef>
                <a:spcPts val="430"/>
              </a:spcBef>
              <a:buChar char="-"/>
              <a:tabLst>
                <a:tab pos="147320" algn="l"/>
              </a:tabLst>
            </a:pPr>
            <a:r>
              <a:rPr spc="-2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pc="5" dirty="0">
                <a:solidFill>
                  <a:srgbClr val="FFFFFF"/>
                </a:solidFill>
                <a:latin typeface="Arial"/>
                <a:cs typeface="Arial"/>
              </a:rPr>
              <a:t>epa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pc="5" dirty="0">
                <a:solidFill>
                  <a:srgbClr val="FFFFFF"/>
                </a:solidFill>
                <a:latin typeface="Arial"/>
                <a:cs typeface="Arial"/>
              </a:rPr>
              <a:t> W</a:t>
            </a:r>
            <a:r>
              <a:rPr spc="-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pc="1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tu</a:t>
            </a:r>
            <a:endParaRPr>
              <a:latin typeface="Arial"/>
              <a:cs typeface="Arial"/>
            </a:endParaRPr>
          </a:p>
          <a:p>
            <a:pPr marL="152400" indent="-139700">
              <a:spcBef>
                <a:spcPts val="434"/>
              </a:spcBef>
              <a:buChar char="-"/>
              <a:tabLst>
                <a:tab pos="153035" algn="l"/>
              </a:tabLst>
            </a:pPr>
            <a:r>
              <a:rPr spc="-3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pc="5" dirty="0">
                <a:solidFill>
                  <a:srgbClr val="FFFFFF"/>
                </a:solidFill>
                <a:latin typeface="Arial"/>
                <a:cs typeface="Arial"/>
              </a:rPr>
              <a:t>uda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pc="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pc="10" dirty="0">
                <a:solidFill>
                  <a:srgbClr val="FFFFFF"/>
                </a:solidFill>
                <a:latin typeface="Arial"/>
                <a:cs typeface="Arial"/>
              </a:rPr>
              <a:t>ks</a:t>
            </a:r>
            <a:r>
              <a:rPr spc="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>
              <a:latin typeface="Arial"/>
              <a:cs typeface="Arial"/>
            </a:endParaRPr>
          </a:p>
          <a:p>
            <a:pPr marL="152400" indent="-139700">
              <a:spcBef>
                <a:spcPts val="430"/>
              </a:spcBef>
              <a:buChar char="-"/>
              <a:tabLst>
                <a:tab pos="153035" algn="l"/>
              </a:tabLst>
            </a:pPr>
            <a:r>
              <a:rPr spc="-3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pc="5" dirty="0">
                <a:solidFill>
                  <a:srgbClr val="FFFFFF"/>
                </a:solidFill>
                <a:latin typeface="Arial"/>
                <a:cs typeface="Arial"/>
              </a:rPr>
              <a:t>uda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pc="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pc="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pc="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pc="15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pc="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endParaRPr>
              <a:latin typeface="Arial"/>
              <a:cs typeface="Arial"/>
            </a:endParaRPr>
          </a:p>
          <a:p>
            <a:pPr marL="152400" indent="-139700">
              <a:spcBef>
                <a:spcPts val="434"/>
              </a:spcBef>
              <a:buChar char="-"/>
              <a:tabLst>
                <a:tab pos="153035" algn="l"/>
              </a:tabLst>
            </a:pP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pc="5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pc="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pc="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pc="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endParaRPr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4800600" y="2023873"/>
            <a:ext cx="2606040" cy="3782695"/>
          </a:xfrm>
          <a:custGeom>
            <a:avLst/>
            <a:gdLst/>
            <a:ahLst/>
            <a:cxnLst/>
            <a:rect l="l" t="t" r="r" b="b"/>
            <a:pathLst>
              <a:path w="2606040" h="3782695">
                <a:moveTo>
                  <a:pt x="0" y="3782567"/>
                </a:moveTo>
                <a:lnTo>
                  <a:pt x="2606040" y="3782567"/>
                </a:lnTo>
                <a:lnTo>
                  <a:pt x="2606040" y="0"/>
                </a:lnTo>
                <a:lnTo>
                  <a:pt x="0" y="0"/>
                </a:lnTo>
                <a:lnTo>
                  <a:pt x="0" y="3782567"/>
                </a:lnTo>
                <a:close/>
              </a:path>
            </a:pathLst>
          </a:custGeom>
          <a:solidFill>
            <a:srgbClr val="DAE2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53528" y="1999489"/>
            <a:ext cx="2606040" cy="3782695"/>
          </a:xfrm>
          <a:custGeom>
            <a:avLst/>
            <a:gdLst/>
            <a:ahLst/>
            <a:cxnLst/>
            <a:rect l="l" t="t" r="r" b="b"/>
            <a:pathLst>
              <a:path w="2606040" h="3782695">
                <a:moveTo>
                  <a:pt x="0" y="3782567"/>
                </a:moveTo>
                <a:lnTo>
                  <a:pt x="2606039" y="3782567"/>
                </a:lnTo>
                <a:lnTo>
                  <a:pt x="2606039" y="0"/>
                </a:lnTo>
                <a:lnTo>
                  <a:pt x="0" y="0"/>
                </a:lnTo>
                <a:lnTo>
                  <a:pt x="0" y="3782567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38527" y="2023873"/>
            <a:ext cx="2606040" cy="3782695"/>
          </a:xfrm>
          <a:custGeom>
            <a:avLst/>
            <a:gdLst/>
            <a:ahLst/>
            <a:cxnLst/>
            <a:rect l="l" t="t" r="r" b="b"/>
            <a:pathLst>
              <a:path w="2606040" h="3782695">
                <a:moveTo>
                  <a:pt x="0" y="3782567"/>
                </a:moveTo>
                <a:lnTo>
                  <a:pt x="2606040" y="3782567"/>
                </a:lnTo>
                <a:lnTo>
                  <a:pt x="2606040" y="0"/>
                </a:lnTo>
                <a:lnTo>
                  <a:pt x="0" y="0"/>
                </a:lnTo>
                <a:lnTo>
                  <a:pt x="0" y="3782567"/>
                </a:lnTo>
                <a:close/>
              </a:path>
            </a:pathLst>
          </a:custGeom>
          <a:solidFill>
            <a:srgbClr val="E1EF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76044" y="3314954"/>
            <a:ext cx="356235" cy="356235"/>
          </a:xfrm>
          <a:custGeom>
            <a:avLst/>
            <a:gdLst/>
            <a:ahLst/>
            <a:cxnLst/>
            <a:rect l="l" t="t" r="r" b="b"/>
            <a:pathLst>
              <a:path w="356234" h="356235">
                <a:moveTo>
                  <a:pt x="177647" y="0"/>
                </a:moveTo>
                <a:lnTo>
                  <a:pt x="0" y="177546"/>
                </a:lnTo>
                <a:lnTo>
                  <a:pt x="178485" y="356108"/>
                </a:lnTo>
                <a:lnTo>
                  <a:pt x="356120" y="178435"/>
                </a:lnTo>
                <a:lnTo>
                  <a:pt x="177647" y="0"/>
                </a:lnTo>
                <a:close/>
              </a:path>
            </a:pathLst>
          </a:custGeom>
          <a:solidFill>
            <a:srgbClr val="FF5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542336" y="3348990"/>
            <a:ext cx="1703070" cy="23083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500" b="1" spc="15" dirty="0">
                <a:solidFill>
                  <a:srgbClr val="4A5C74"/>
                </a:solidFill>
                <a:latin typeface="Calibri"/>
                <a:cs typeface="Calibri"/>
              </a:rPr>
              <a:t>P</a:t>
            </a:r>
            <a:r>
              <a:rPr sz="1500" b="1" spc="-30" dirty="0">
                <a:solidFill>
                  <a:srgbClr val="4A5C74"/>
                </a:solidFill>
                <a:latin typeface="Calibri"/>
                <a:cs typeface="Calibri"/>
              </a:rPr>
              <a:t>r</a:t>
            </a:r>
            <a:r>
              <a:rPr sz="1500" b="1" spc="5" dirty="0">
                <a:solidFill>
                  <a:srgbClr val="4A5C74"/>
                </a:solidFill>
                <a:latin typeface="Calibri"/>
                <a:cs typeface="Calibri"/>
              </a:rPr>
              <a:t>o</a:t>
            </a:r>
            <a:r>
              <a:rPr sz="1500" b="1" spc="10" dirty="0">
                <a:solidFill>
                  <a:srgbClr val="4A5C74"/>
                </a:solidFill>
                <a:latin typeface="Calibri"/>
                <a:cs typeface="Calibri"/>
              </a:rPr>
              <a:t>d</a:t>
            </a:r>
            <a:r>
              <a:rPr sz="1500" b="1" spc="5" dirty="0">
                <a:solidFill>
                  <a:srgbClr val="4A5C74"/>
                </a:solidFill>
                <a:latin typeface="Calibri"/>
                <a:cs typeface="Calibri"/>
              </a:rPr>
              <a:t>us</a:t>
            </a:r>
            <a:r>
              <a:rPr sz="1500" b="1" spc="10" dirty="0">
                <a:solidFill>
                  <a:srgbClr val="4A5C74"/>
                </a:solidFill>
                <a:latin typeface="Calibri"/>
                <a:cs typeface="Calibri"/>
              </a:rPr>
              <a:t>e</a:t>
            </a:r>
            <a:r>
              <a:rPr sz="1500" b="1" spc="5" dirty="0">
                <a:solidFill>
                  <a:srgbClr val="4A5C74"/>
                </a:solidFill>
                <a:latin typeface="Calibri"/>
                <a:cs typeface="Calibri"/>
              </a:rPr>
              <a:t>n</a:t>
            </a:r>
            <a:r>
              <a:rPr sz="1500" b="1" spc="-75" dirty="0">
                <a:solidFill>
                  <a:srgbClr val="4A5C74"/>
                </a:solidFill>
                <a:latin typeface="Calibri"/>
                <a:cs typeface="Calibri"/>
              </a:rPr>
              <a:t> </a:t>
            </a:r>
            <a:r>
              <a:rPr sz="1500" b="1" spc="10" dirty="0">
                <a:solidFill>
                  <a:srgbClr val="4A5C74"/>
                </a:solidFill>
                <a:latin typeface="Calibri"/>
                <a:cs typeface="Calibri"/>
              </a:rPr>
              <a:t>D</a:t>
            </a:r>
            <a:r>
              <a:rPr sz="1500" b="1" spc="-25" dirty="0">
                <a:solidFill>
                  <a:srgbClr val="4A5C74"/>
                </a:solidFill>
                <a:latin typeface="Calibri"/>
                <a:cs typeface="Calibri"/>
              </a:rPr>
              <a:t>at</a:t>
            </a:r>
            <a:r>
              <a:rPr sz="1500" b="1" spc="5" dirty="0">
                <a:solidFill>
                  <a:srgbClr val="4A5C74"/>
                </a:solidFill>
                <a:latin typeface="Calibri"/>
                <a:cs typeface="Calibri"/>
              </a:rPr>
              <a:t>a </a:t>
            </a:r>
            <a:r>
              <a:rPr sz="1500" b="1" spc="-20" dirty="0">
                <a:solidFill>
                  <a:srgbClr val="C00000"/>
                </a:solidFill>
                <a:latin typeface="Calibri"/>
                <a:cs typeface="Calibri"/>
              </a:rPr>
              <a:t>w</a:t>
            </a:r>
            <a:r>
              <a:rPr sz="1500" b="1" dirty="0">
                <a:solidFill>
                  <a:srgbClr val="C00000"/>
                </a:solidFill>
                <a:latin typeface="Calibri"/>
                <a:cs typeface="Calibri"/>
              </a:rPr>
              <a:t>aj</a:t>
            </a:r>
            <a:r>
              <a:rPr sz="1500" b="1" spc="-20" dirty="0">
                <a:solidFill>
                  <a:srgbClr val="C00000"/>
                </a:solidFill>
                <a:latin typeface="Calibri"/>
                <a:cs typeface="Calibri"/>
              </a:rPr>
              <a:t>i</a:t>
            </a:r>
            <a:r>
              <a:rPr sz="1500" b="1" spc="5" dirty="0">
                <a:solidFill>
                  <a:srgbClr val="C00000"/>
                </a:solidFill>
                <a:latin typeface="Calibri"/>
                <a:cs typeface="Calibri"/>
              </a:rPr>
              <a:t>b</a:t>
            </a:r>
            <a:r>
              <a:rPr sz="1500" b="1" dirty="0">
                <a:solidFill>
                  <a:srgbClr val="C00000"/>
                </a:solidFill>
                <a:latin typeface="Calibri"/>
                <a:cs typeface="Calibri"/>
              </a:rPr>
              <a:t> m</a:t>
            </a:r>
            <a:r>
              <a:rPr sz="1500" b="1" spc="10" dirty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1500" b="1" spc="-15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sz="1500" b="1" spc="-20" dirty="0">
                <a:solidFill>
                  <a:srgbClr val="C00000"/>
                </a:solidFill>
                <a:latin typeface="Calibri"/>
                <a:cs typeface="Calibri"/>
              </a:rPr>
              <a:t>y</a:t>
            </a:r>
            <a:r>
              <a:rPr sz="1500" b="1" spc="10" dirty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1500" b="1" spc="-30" dirty="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sz="1500" b="1" spc="5" dirty="0">
                <a:solidFill>
                  <a:srgbClr val="C00000"/>
                </a:solidFill>
                <a:latin typeface="Calibri"/>
                <a:cs typeface="Calibri"/>
              </a:rPr>
              <a:t>ah</a:t>
            </a:r>
            <a:r>
              <a:rPr sz="1500" b="1" spc="-25" dirty="0">
                <a:solidFill>
                  <a:srgbClr val="C00000"/>
                </a:solidFill>
                <a:latin typeface="Calibri"/>
                <a:cs typeface="Calibri"/>
              </a:rPr>
              <a:t>k</a:t>
            </a:r>
            <a:r>
              <a:rPr sz="1500" b="1" spc="5" dirty="0">
                <a:solidFill>
                  <a:srgbClr val="C00000"/>
                </a:solidFill>
                <a:latin typeface="Calibri"/>
                <a:cs typeface="Calibri"/>
              </a:rPr>
              <a:t>an</a:t>
            </a:r>
            <a:r>
              <a:rPr sz="1500" b="1" spc="-10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500" b="1" spc="5" dirty="0">
                <a:solidFill>
                  <a:srgbClr val="C00000"/>
                </a:solidFill>
                <a:latin typeface="Calibri"/>
                <a:cs typeface="Calibri"/>
              </a:rPr>
              <a:t>d</a:t>
            </a:r>
            <a:r>
              <a:rPr sz="1500" b="1" spc="-20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1500" b="1" spc="-25" dirty="0">
                <a:solidFill>
                  <a:srgbClr val="C00000"/>
                </a:solidFill>
                <a:latin typeface="Calibri"/>
                <a:cs typeface="Calibri"/>
              </a:rPr>
              <a:t>t</a:t>
            </a:r>
            <a:r>
              <a:rPr sz="1500" b="1" spc="5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1500" b="1" dirty="0">
                <a:solidFill>
                  <a:srgbClr val="C00000"/>
                </a:solidFill>
                <a:latin typeface="Calibri"/>
                <a:cs typeface="Calibri"/>
              </a:rPr>
              <a:t> has</a:t>
            </a:r>
            <a:r>
              <a:rPr sz="1500" b="1" spc="-15" dirty="0">
                <a:solidFill>
                  <a:srgbClr val="C00000"/>
                </a:solidFill>
                <a:latin typeface="Calibri"/>
                <a:cs typeface="Calibri"/>
              </a:rPr>
              <a:t>i</a:t>
            </a:r>
            <a:r>
              <a:rPr sz="1500" b="1" dirty="0">
                <a:solidFill>
                  <a:srgbClr val="C00000"/>
                </a:solidFill>
                <a:latin typeface="Calibri"/>
                <a:cs typeface="Calibri"/>
              </a:rPr>
              <a:t>l</a:t>
            </a:r>
            <a:r>
              <a:rPr sz="1500" b="1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500" b="1" spc="-50" dirty="0">
                <a:solidFill>
                  <a:srgbClr val="4A5C74"/>
                </a:solidFill>
                <a:latin typeface="Calibri"/>
                <a:cs typeface="Calibri"/>
              </a:rPr>
              <a:t>k</a:t>
            </a:r>
            <a:r>
              <a:rPr sz="1500" b="1" spc="10" dirty="0">
                <a:solidFill>
                  <a:srgbClr val="4A5C74"/>
                </a:solidFill>
                <a:latin typeface="Calibri"/>
                <a:cs typeface="Calibri"/>
              </a:rPr>
              <a:t>e</a:t>
            </a:r>
            <a:r>
              <a:rPr sz="1500" b="1" dirty="0">
                <a:solidFill>
                  <a:srgbClr val="4A5C74"/>
                </a:solidFill>
                <a:latin typeface="Calibri"/>
                <a:cs typeface="Calibri"/>
              </a:rPr>
              <a:t>g</a:t>
            </a:r>
            <a:r>
              <a:rPr sz="1500" b="1" spc="-10" dirty="0">
                <a:solidFill>
                  <a:srgbClr val="4A5C74"/>
                </a:solidFill>
                <a:latin typeface="Calibri"/>
                <a:cs typeface="Calibri"/>
              </a:rPr>
              <a:t>i</a:t>
            </a:r>
            <a:r>
              <a:rPr sz="1500" b="1" spc="-25" dirty="0">
                <a:solidFill>
                  <a:srgbClr val="4A5C74"/>
                </a:solidFill>
                <a:latin typeface="Calibri"/>
                <a:cs typeface="Calibri"/>
              </a:rPr>
              <a:t>at</a:t>
            </a:r>
            <a:r>
              <a:rPr sz="1500" b="1" spc="5" dirty="0">
                <a:solidFill>
                  <a:srgbClr val="4A5C74"/>
                </a:solidFill>
                <a:latin typeface="Calibri"/>
                <a:cs typeface="Calibri"/>
              </a:rPr>
              <a:t>an</a:t>
            </a:r>
            <a:r>
              <a:rPr sz="1500" b="1" dirty="0">
                <a:solidFill>
                  <a:srgbClr val="4A5C74"/>
                </a:solidFill>
                <a:latin typeface="Calibri"/>
                <a:cs typeface="Calibri"/>
              </a:rPr>
              <a:t> S</a:t>
            </a:r>
            <a:r>
              <a:rPr sz="1500" b="1" spc="-25" dirty="0">
                <a:solidFill>
                  <a:srgbClr val="4A5C74"/>
                </a:solidFill>
                <a:latin typeface="Calibri"/>
                <a:cs typeface="Calibri"/>
              </a:rPr>
              <a:t>ta</a:t>
            </a:r>
            <a:r>
              <a:rPr sz="1500" b="1" dirty="0">
                <a:solidFill>
                  <a:srgbClr val="4A5C74"/>
                </a:solidFill>
                <a:latin typeface="Calibri"/>
                <a:cs typeface="Calibri"/>
              </a:rPr>
              <a:t>t</a:t>
            </a:r>
            <a:r>
              <a:rPr sz="1500" b="1" spc="-10" dirty="0">
                <a:solidFill>
                  <a:srgbClr val="4A5C74"/>
                </a:solidFill>
                <a:latin typeface="Calibri"/>
                <a:cs typeface="Calibri"/>
              </a:rPr>
              <a:t>i</a:t>
            </a:r>
            <a:r>
              <a:rPr sz="1500" b="1" spc="-30" dirty="0">
                <a:solidFill>
                  <a:srgbClr val="4A5C74"/>
                </a:solidFill>
                <a:latin typeface="Calibri"/>
                <a:cs typeface="Calibri"/>
              </a:rPr>
              <a:t>s</a:t>
            </a:r>
            <a:r>
              <a:rPr sz="1500" b="1" dirty="0">
                <a:solidFill>
                  <a:srgbClr val="4A5C74"/>
                </a:solidFill>
                <a:latin typeface="Calibri"/>
                <a:cs typeface="Calibri"/>
              </a:rPr>
              <a:t>t</a:t>
            </a:r>
            <a:r>
              <a:rPr sz="1500" b="1" spc="-10" dirty="0">
                <a:solidFill>
                  <a:srgbClr val="4A5C74"/>
                </a:solidFill>
                <a:latin typeface="Calibri"/>
                <a:cs typeface="Calibri"/>
              </a:rPr>
              <a:t>i</a:t>
            </a:r>
            <a:r>
              <a:rPr sz="1500" b="1" spc="5" dirty="0">
                <a:solidFill>
                  <a:srgbClr val="4A5C74"/>
                </a:solidFill>
                <a:latin typeface="Calibri"/>
                <a:cs typeface="Calibri"/>
              </a:rPr>
              <a:t>k</a:t>
            </a:r>
            <a:r>
              <a:rPr sz="1500" b="1" spc="10" dirty="0">
                <a:solidFill>
                  <a:srgbClr val="4A5C74"/>
                </a:solidFill>
                <a:latin typeface="Calibri"/>
                <a:cs typeface="Calibri"/>
              </a:rPr>
              <a:t> </a:t>
            </a:r>
            <a:r>
              <a:rPr sz="1500" b="1" spc="5" dirty="0">
                <a:solidFill>
                  <a:srgbClr val="4A5C74"/>
                </a:solidFill>
                <a:latin typeface="Calibri"/>
                <a:cs typeface="Calibri"/>
              </a:rPr>
              <a:t>S</a:t>
            </a:r>
            <a:r>
              <a:rPr sz="1500" b="1" spc="10" dirty="0">
                <a:solidFill>
                  <a:srgbClr val="4A5C74"/>
                </a:solidFill>
                <a:latin typeface="Calibri"/>
                <a:cs typeface="Calibri"/>
              </a:rPr>
              <a:t>e</a:t>
            </a:r>
            <a:r>
              <a:rPr sz="1500" b="1" spc="-5" dirty="0">
                <a:solidFill>
                  <a:srgbClr val="4A5C74"/>
                </a:solidFill>
                <a:latin typeface="Calibri"/>
                <a:cs typeface="Calibri"/>
              </a:rPr>
              <a:t>k</a:t>
            </a:r>
            <a:r>
              <a:rPr sz="1500" b="1" spc="-25" dirty="0">
                <a:solidFill>
                  <a:srgbClr val="4A5C74"/>
                </a:solidFill>
                <a:latin typeface="Calibri"/>
                <a:cs typeface="Calibri"/>
              </a:rPr>
              <a:t>t</a:t>
            </a:r>
            <a:r>
              <a:rPr sz="1500" b="1" spc="5" dirty="0">
                <a:solidFill>
                  <a:srgbClr val="4A5C74"/>
                </a:solidFill>
                <a:latin typeface="Calibri"/>
                <a:cs typeface="Calibri"/>
              </a:rPr>
              <a:t>o</a:t>
            </a:r>
            <a:r>
              <a:rPr sz="1500" b="1" spc="-35" dirty="0">
                <a:solidFill>
                  <a:srgbClr val="4A5C74"/>
                </a:solidFill>
                <a:latin typeface="Calibri"/>
                <a:cs typeface="Calibri"/>
              </a:rPr>
              <a:t>r</a:t>
            </a:r>
            <a:r>
              <a:rPr sz="1500" b="1" dirty="0">
                <a:solidFill>
                  <a:srgbClr val="4A5C74"/>
                </a:solidFill>
                <a:latin typeface="Calibri"/>
                <a:cs typeface="Calibri"/>
              </a:rPr>
              <a:t>al </a:t>
            </a:r>
            <a:r>
              <a:rPr sz="1500" b="1" spc="-20" dirty="0">
                <a:solidFill>
                  <a:srgbClr val="4A5C74"/>
                </a:solidFill>
                <a:latin typeface="Calibri"/>
                <a:cs typeface="Calibri"/>
              </a:rPr>
              <a:t>y</a:t>
            </a:r>
            <a:r>
              <a:rPr sz="1500" b="1" spc="5" dirty="0">
                <a:solidFill>
                  <a:srgbClr val="4A5C74"/>
                </a:solidFill>
                <a:latin typeface="Calibri"/>
                <a:cs typeface="Calibri"/>
              </a:rPr>
              <a:t>ang</a:t>
            </a:r>
            <a:r>
              <a:rPr sz="1500" b="1" spc="-30" dirty="0">
                <a:solidFill>
                  <a:srgbClr val="4A5C74"/>
                </a:solidFill>
                <a:latin typeface="Calibri"/>
                <a:cs typeface="Calibri"/>
              </a:rPr>
              <a:t> </a:t>
            </a:r>
            <a:r>
              <a:rPr sz="1500" b="1" spc="5" dirty="0">
                <a:solidFill>
                  <a:srgbClr val="4A5C74"/>
                </a:solidFill>
                <a:latin typeface="Calibri"/>
                <a:cs typeface="Calibri"/>
              </a:rPr>
              <a:t>d</a:t>
            </a:r>
            <a:r>
              <a:rPr sz="1500" b="1" spc="-10" dirty="0">
                <a:solidFill>
                  <a:srgbClr val="4A5C74"/>
                </a:solidFill>
                <a:latin typeface="Calibri"/>
                <a:cs typeface="Calibri"/>
              </a:rPr>
              <a:t>i</a:t>
            </a:r>
            <a:r>
              <a:rPr sz="1500" b="1" spc="-15" dirty="0">
                <a:solidFill>
                  <a:srgbClr val="4A5C74"/>
                </a:solidFill>
                <a:latin typeface="Calibri"/>
                <a:cs typeface="Calibri"/>
              </a:rPr>
              <a:t>l</a:t>
            </a:r>
            <a:r>
              <a:rPr sz="1500" b="1" spc="5" dirty="0">
                <a:solidFill>
                  <a:srgbClr val="4A5C74"/>
                </a:solidFill>
                <a:latin typeface="Calibri"/>
                <a:cs typeface="Calibri"/>
              </a:rPr>
              <a:t>a</a:t>
            </a:r>
            <a:r>
              <a:rPr sz="1500" b="1" spc="-30" dirty="0">
                <a:solidFill>
                  <a:srgbClr val="4A5C74"/>
                </a:solidFill>
                <a:latin typeface="Calibri"/>
                <a:cs typeface="Calibri"/>
              </a:rPr>
              <a:t>k</a:t>
            </a:r>
            <a:r>
              <a:rPr sz="1500" b="1" spc="5" dirty="0">
                <a:solidFill>
                  <a:srgbClr val="4A5C74"/>
                </a:solidFill>
                <a:latin typeface="Calibri"/>
                <a:cs typeface="Calibri"/>
              </a:rPr>
              <a:t>s</a:t>
            </a:r>
            <a:r>
              <a:rPr sz="1500" b="1" spc="-5" dirty="0">
                <a:solidFill>
                  <a:srgbClr val="4A5C74"/>
                </a:solidFill>
                <a:latin typeface="Calibri"/>
                <a:cs typeface="Calibri"/>
              </a:rPr>
              <a:t>a</a:t>
            </a:r>
            <a:r>
              <a:rPr sz="1500" b="1" spc="5" dirty="0">
                <a:solidFill>
                  <a:srgbClr val="4A5C74"/>
                </a:solidFill>
                <a:latin typeface="Calibri"/>
                <a:cs typeface="Calibri"/>
              </a:rPr>
              <a:t>na</a:t>
            </a:r>
            <a:r>
              <a:rPr sz="1500" b="1" spc="-30" dirty="0">
                <a:solidFill>
                  <a:srgbClr val="4A5C74"/>
                </a:solidFill>
                <a:latin typeface="Calibri"/>
                <a:cs typeface="Calibri"/>
              </a:rPr>
              <a:t>k</a:t>
            </a:r>
            <a:r>
              <a:rPr sz="1500" b="1" spc="5" dirty="0">
                <a:solidFill>
                  <a:srgbClr val="4A5C74"/>
                </a:solidFill>
                <a:latin typeface="Calibri"/>
                <a:cs typeface="Calibri"/>
              </a:rPr>
              <a:t>an</a:t>
            </a:r>
            <a:r>
              <a:rPr sz="1500" b="1" dirty="0">
                <a:solidFill>
                  <a:srgbClr val="4A5C74"/>
                </a:solidFill>
                <a:latin typeface="Calibri"/>
                <a:cs typeface="Calibri"/>
              </a:rPr>
              <a:t> </a:t>
            </a:r>
            <a:r>
              <a:rPr sz="1500" b="1" spc="-50" dirty="0">
                <a:solidFill>
                  <a:srgbClr val="4A5C74"/>
                </a:solidFill>
                <a:latin typeface="Calibri"/>
                <a:cs typeface="Calibri"/>
              </a:rPr>
              <a:t>k</a:t>
            </a:r>
            <a:r>
              <a:rPr sz="1500" b="1" spc="10" dirty="0">
                <a:solidFill>
                  <a:srgbClr val="4A5C74"/>
                </a:solidFill>
                <a:latin typeface="Calibri"/>
                <a:cs typeface="Calibri"/>
              </a:rPr>
              <a:t>e</a:t>
            </a:r>
            <a:r>
              <a:rPr sz="1500" b="1" spc="5" dirty="0">
                <a:solidFill>
                  <a:srgbClr val="4A5C74"/>
                </a:solidFill>
                <a:latin typeface="Calibri"/>
                <a:cs typeface="Calibri"/>
              </a:rPr>
              <a:t>pada</a:t>
            </a:r>
            <a:r>
              <a:rPr sz="1500" b="1" spc="-55" dirty="0">
                <a:solidFill>
                  <a:srgbClr val="4A5C74"/>
                </a:solidFill>
                <a:latin typeface="Calibri"/>
                <a:cs typeface="Calibri"/>
              </a:rPr>
              <a:t> </a:t>
            </a:r>
            <a:r>
              <a:rPr sz="1500" b="1" spc="-10" dirty="0">
                <a:solidFill>
                  <a:srgbClr val="4A5C74"/>
                </a:solidFill>
                <a:latin typeface="Calibri"/>
                <a:cs typeface="Calibri"/>
              </a:rPr>
              <a:t>P</a:t>
            </a:r>
            <a:r>
              <a:rPr sz="1500" b="1" spc="10" dirty="0">
                <a:solidFill>
                  <a:srgbClr val="4A5C74"/>
                </a:solidFill>
                <a:latin typeface="Calibri"/>
                <a:cs typeface="Calibri"/>
              </a:rPr>
              <a:t>e</a:t>
            </a:r>
            <a:r>
              <a:rPr sz="1500" b="1" spc="-30" dirty="0">
                <a:solidFill>
                  <a:srgbClr val="4A5C74"/>
                </a:solidFill>
                <a:latin typeface="Calibri"/>
                <a:cs typeface="Calibri"/>
              </a:rPr>
              <a:t>r</a:t>
            </a:r>
            <a:r>
              <a:rPr sz="1500" b="1" spc="5" dirty="0">
                <a:solidFill>
                  <a:srgbClr val="4A5C74"/>
                </a:solidFill>
                <a:latin typeface="Calibri"/>
                <a:cs typeface="Calibri"/>
              </a:rPr>
              <a:t>ang</a:t>
            </a:r>
            <a:r>
              <a:rPr sz="1500" b="1" spc="-25" dirty="0">
                <a:solidFill>
                  <a:srgbClr val="4A5C74"/>
                </a:solidFill>
                <a:latin typeface="Calibri"/>
                <a:cs typeface="Calibri"/>
              </a:rPr>
              <a:t>ka</a:t>
            </a:r>
            <a:r>
              <a:rPr sz="1500" b="1" dirty="0">
                <a:solidFill>
                  <a:srgbClr val="4A5C74"/>
                </a:solidFill>
                <a:latin typeface="Calibri"/>
                <a:cs typeface="Calibri"/>
              </a:rPr>
              <a:t>t </a:t>
            </a:r>
            <a:r>
              <a:rPr sz="1500" b="1" spc="10" dirty="0">
                <a:solidFill>
                  <a:srgbClr val="4A5C74"/>
                </a:solidFill>
                <a:latin typeface="Calibri"/>
                <a:cs typeface="Calibri"/>
              </a:rPr>
              <a:t>D</a:t>
            </a:r>
            <a:r>
              <a:rPr sz="1500" b="1" spc="5" dirty="0">
                <a:solidFill>
                  <a:srgbClr val="4A5C74"/>
                </a:solidFill>
                <a:latin typeface="Calibri"/>
                <a:cs typeface="Calibri"/>
              </a:rPr>
              <a:t>ae</a:t>
            </a:r>
            <a:r>
              <a:rPr sz="1500" b="1" spc="-30" dirty="0">
                <a:solidFill>
                  <a:srgbClr val="4A5C74"/>
                </a:solidFill>
                <a:latin typeface="Calibri"/>
                <a:cs typeface="Calibri"/>
              </a:rPr>
              <a:t>r</a:t>
            </a:r>
            <a:r>
              <a:rPr sz="1500" b="1" spc="5" dirty="0">
                <a:solidFill>
                  <a:srgbClr val="4A5C74"/>
                </a:solidFill>
                <a:latin typeface="Calibri"/>
                <a:cs typeface="Calibri"/>
              </a:rPr>
              <a:t>ah</a:t>
            </a:r>
            <a:r>
              <a:rPr sz="1500" b="1" spc="-55" dirty="0">
                <a:solidFill>
                  <a:srgbClr val="4A5C74"/>
                </a:solidFill>
                <a:latin typeface="Calibri"/>
                <a:cs typeface="Calibri"/>
              </a:rPr>
              <a:t> </a:t>
            </a:r>
            <a:r>
              <a:rPr sz="1500" b="1" spc="-20" dirty="0">
                <a:solidFill>
                  <a:srgbClr val="4A5C74"/>
                </a:solidFill>
                <a:latin typeface="Calibri"/>
                <a:cs typeface="Calibri"/>
              </a:rPr>
              <a:t>y</a:t>
            </a:r>
            <a:r>
              <a:rPr sz="1500" b="1" spc="5" dirty="0">
                <a:solidFill>
                  <a:srgbClr val="4A5C74"/>
                </a:solidFill>
                <a:latin typeface="Calibri"/>
                <a:cs typeface="Calibri"/>
              </a:rPr>
              <a:t>ang</a:t>
            </a:r>
            <a:r>
              <a:rPr sz="1500" b="1" dirty="0">
                <a:solidFill>
                  <a:srgbClr val="4A5C74"/>
                </a:solidFill>
                <a:latin typeface="Calibri"/>
                <a:cs typeface="Calibri"/>
              </a:rPr>
              <a:t> m</a:t>
            </a:r>
            <a:r>
              <a:rPr sz="1500" b="1" spc="5" dirty="0">
                <a:solidFill>
                  <a:srgbClr val="4A5C74"/>
                </a:solidFill>
                <a:latin typeface="Calibri"/>
                <a:cs typeface="Calibri"/>
              </a:rPr>
              <a:t>enan</a:t>
            </a:r>
            <a:r>
              <a:rPr sz="1500" b="1" spc="-15" dirty="0">
                <a:solidFill>
                  <a:srgbClr val="4A5C74"/>
                </a:solidFill>
                <a:latin typeface="Calibri"/>
                <a:cs typeface="Calibri"/>
              </a:rPr>
              <a:t>g</a:t>
            </a:r>
            <a:r>
              <a:rPr sz="1500" b="1" spc="5" dirty="0">
                <a:solidFill>
                  <a:srgbClr val="4A5C74"/>
                </a:solidFill>
                <a:latin typeface="Calibri"/>
                <a:cs typeface="Calibri"/>
              </a:rPr>
              <a:t>a</a:t>
            </a:r>
            <a:r>
              <a:rPr sz="1500" b="1" spc="-25" dirty="0">
                <a:solidFill>
                  <a:srgbClr val="4A5C74"/>
                </a:solidFill>
                <a:latin typeface="Calibri"/>
                <a:cs typeface="Calibri"/>
              </a:rPr>
              <a:t>n</a:t>
            </a:r>
            <a:r>
              <a:rPr sz="1500" b="1" dirty="0">
                <a:solidFill>
                  <a:srgbClr val="4A5C74"/>
                </a:solidFill>
                <a:latin typeface="Calibri"/>
                <a:cs typeface="Calibri"/>
              </a:rPr>
              <a:t>i</a:t>
            </a:r>
            <a:r>
              <a:rPr sz="1500" b="1" spc="-65" dirty="0">
                <a:solidFill>
                  <a:srgbClr val="4A5C74"/>
                </a:solidFill>
                <a:latin typeface="Calibri"/>
                <a:cs typeface="Calibri"/>
              </a:rPr>
              <a:t> </a:t>
            </a:r>
            <a:r>
              <a:rPr sz="1500" b="1" spc="5" dirty="0">
                <a:solidFill>
                  <a:srgbClr val="4A5C74"/>
                </a:solidFill>
                <a:latin typeface="Calibri"/>
                <a:cs typeface="Calibri"/>
              </a:rPr>
              <a:t>u</a:t>
            </a:r>
            <a:r>
              <a:rPr sz="1500" b="1" spc="-5" dirty="0">
                <a:solidFill>
                  <a:srgbClr val="4A5C74"/>
                </a:solidFill>
                <a:latin typeface="Calibri"/>
                <a:cs typeface="Calibri"/>
              </a:rPr>
              <a:t>r</a:t>
            </a:r>
            <a:r>
              <a:rPr sz="1500" b="1" spc="5" dirty="0">
                <a:solidFill>
                  <a:srgbClr val="4A5C74"/>
                </a:solidFill>
                <a:latin typeface="Calibri"/>
                <a:cs typeface="Calibri"/>
              </a:rPr>
              <a:t>us</a:t>
            </a:r>
            <a:r>
              <a:rPr sz="1500" b="1" spc="-5" dirty="0">
                <a:solidFill>
                  <a:srgbClr val="4A5C74"/>
                </a:solidFill>
                <a:latin typeface="Calibri"/>
                <a:cs typeface="Calibri"/>
              </a:rPr>
              <a:t>a</a:t>
            </a:r>
            <a:r>
              <a:rPr sz="1500" b="1" spc="5" dirty="0">
                <a:solidFill>
                  <a:srgbClr val="4A5C74"/>
                </a:solidFill>
                <a:latin typeface="Calibri"/>
                <a:cs typeface="Calibri"/>
              </a:rPr>
              <a:t>n</a:t>
            </a:r>
            <a:r>
              <a:rPr sz="1500" b="1" dirty="0">
                <a:solidFill>
                  <a:srgbClr val="4A5C74"/>
                </a:solidFill>
                <a:latin typeface="Calibri"/>
                <a:cs typeface="Calibri"/>
              </a:rPr>
              <a:t> </a:t>
            </a:r>
            <a:r>
              <a:rPr sz="1500" b="1" spc="5" dirty="0">
                <a:solidFill>
                  <a:srgbClr val="4A5C74"/>
                </a:solidFill>
                <a:latin typeface="Calibri"/>
                <a:cs typeface="Calibri"/>
              </a:rPr>
              <a:t>p</a:t>
            </a:r>
            <a:r>
              <a:rPr sz="1500" b="1" spc="15" dirty="0">
                <a:solidFill>
                  <a:srgbClr val="4A5C74"/>
                </a:solidFill>
                <a:latin typeface="Calibri"/>
                <a:cs typeface="Calibri"/>
              </a:rPr>
              <a:t>e</a:t>
            </a:r>
            <a:r>
              <a:rPr sz="1500" b="1" dirty="0">
                <a:solidFill>
                  <a:srgbClr val="4A5C74"/>
                </a:solidFill>
                <a:latin typeface="Calibri"/>
                <a:cs typeface="Calibri"/>
              </a:rPr>
              <a:t>m</a:t>
            </a:r>
            <a:r>
              <a:rPr sz="1500" b="1" spc="10" dirty="0">
                <a:solidFill>
                  <a:srgbClr val="4A5C74"/>
                </a:solidFill>
                <a:latin typeface="Calibri"/>
                <a:cs typeface="Calibri"/>
              </a:rPr>
              <a:t>e</a:t>
            </a:r>
            <a:r>
              <a:rPr sz="1500" b="1" spc="-5" dirty="0">
                <a:solidFill>
                  <a:srgbClr val="4A5C74"/>
                </a:solidFill>
                <a:latin typeface="Calibri"/>
                <a:cs typeface="Calibri"/>
              </a:rPr>
              <a:t>r</a:t>
            </a:r>
            <a:r>
              <a:rPr sz="1500" b="1" spc="-15" dirty="0">
                <a:solidFill>
                  <a:srgbClr val="4A5C74"/>
                </a:solidFill>
                <a:latin typeface="Calibri"/>
                <a:cs typeface="Calibri"/>
              </a:rPr>
              <a:t>in</a:t>
            </a:r>
            <a:r>
              <a:rPr sz="1500" b="1" spc="-25" dirty="0">
                <a:solidFill>
                  <a:srgbClr val="4A5C74"/>
                </a:solidFill>
                <a:latin typeface="Calibri"/>
                <a:cs typeface="Calibri"/>
              </a:rPr>
              <a:t>t</a:t>
            </a:r>
            <a:r>
              <a:rPr sz="1500" b="1" spc="5" dirty="0">
                <a:solidFill>
                  <a:srgbClr val="4A5C74"/>
                </a:solidFill>
                <a:latin typeface="Calibri"/>
                <a:cs typeface="Calibri"/>
              </a:rPr>
              <a:t>ahan</a:t>
            </a:r>
            <a:r>
              <a:rPr sz="1500" b="1" spc="-75" dirty="0">
                <a:solidFill>
                  <a:srgbClr val="4A5C74"/>
                </a:solidFill>
                <a:latin typeface="Calibri"/>
                <a:cs typeface="Calibri"/>
              </a:rPr>
              <a:t> </a:t>
            </a:r>
            <a:r>
              <a:rPr sz="1500" b="1" spc="5" dirty="0">
                <a:solidFill>
                  <a:srgbClr val="4A5C74"/>
                </a:solidFill>
                <a:latin typeface="Calibri"/>
                <a:cs typeface="Calibri"/>
              </a:rPr>
              <a:t>b</a:t>
            </a:r>
            <a:r>
              <a:rPr sz="1500" b="1" spc="-10" dirty="0">
                <a:solidFill>
                  <a:srgbClr val="4A5C74"/>
                </a:solidFill>
                <a:latin typeface="Calibri"/>
                <a:cs typeface="Calibri"/>
              </a:rPr>
              <a:t>i</a:t>
            </a:r>
            <a:r>
              <a:rPr sz="1500" b="1" spc="5" dirty="0">
                <a:solidFill>
                  <a:srgbClr val="4A5C74"/>
                </a:solidFill>
                <a:latin typeface="Calibri"/>
                <a:cs typeface="Calibri"/>
              </a:rPr>
              <a:t>dang</a:t>
            </a:r>
            <a:r>
              <a:rPr sz="1500" b="1" dirty="0">
                <a:solidFill>
                  <a:srgbClr val="4A5C74"/>
                </a:solidFill>
                <a:latin typeface="Calibri"/>
                <a:cs typeface="Calibri"/>
              </a:rPr>
              <a:t> </a:t>
            </a:r>
            <a:r>
              <a:rPr sz="1500" b="1" spc="5" dirty="0">
                <a:solidFill>
                  <a:srgbClr val="4A5C74"/>
                </a:solidFill>
                <a:latin typeface="Calibri"/>
                <a:cs typeface="Calibri"/>
              </a:rPr>
              <a:t>S</a:t>
            </a:r>
            <a:r>
              <a:rPr sz="1500" b="1" spc="-25" dirty="0">
                <a:solidFill>
                  <a:srgbClr val="4A5C74"/>
                </a:solidFill>
                <a:latin typeface="Calibri"/>
                <a:cs typeface="Calibri"/>
              </a:rPr>
              <a:t>ta</a:t>
            </a:r>
            <a:r>
              <a:rPr sz="1500" b="1" dirty="0">
                <a:solidFill>
                  <a:srgbClr val="4A5C74"/>
                </a:solidFill>
                <a:latin typeface="Calibri"/>
                <a:cs typeface="Calibri"/>
              </a:rPr>
              <a:t>t</a:t>
            </a:r>
            <a:r>
              <a:rPr sz="1500" b="1" spc="-10" dirty="0">
                <a:solidFill>
                  <a:srgbClr val="4A5C74"/>
                </a:solidFill>
                <a:latin typeface="Calibri"/>
                <a:cs typeface="Calibri"/>
              </a:rPr>
              <a:t>i</a:t>
            </a:r>
            <a:r>
              <a:rPr sz="1500" b="1" spc="-30" dirty="0">
                <a:solidFill>
                  <a:srgbClr val="4A5C74"/>
                </a:solidFill>
                <a:latin typeface="Calibri"/>
                <a:cs typeface="Calibri"/>
              </a:rPr>
              <a:t>s</a:t>
            </a:r>
            <a:r>
              <a:rPr sz="1500" b="1" dirty="0">
                <a:solidFill>
                  <a:srgbClr val="4A5C74"/>
                </a:solidFill>
                <a:latin typeface="Calibri"/>
                <a:cs typeface="Calibri"/>
              </a:rPr>
              <a:t>t</a:t>
            </a:r>
            <a:r>
              <a:rPr sz="1500" b="1" spc="-10" dirty="0">
                <a:solidFill>
                  <a:srgbClr val="4A5C74"/>
                </a:solidFill>
                <a:latin typeface="Calibri"/>
                <a:cs typeface="Calibri"/>
              </a:rPr>
              <a:t>i</a:t>
            </a:r>
            <a:r>
              <a:rPr sz="1500" b="1" spc="5" dirty="0">
                <a:solidFill>
                  <a:srgbClr val="4A5C74"/>
                </a:solidFill>
                <a:latin typeface="Calibri"/>
                <a:cs typeface="Calibri"/>
              </a:rPr>
              <a:t>k</a:t>
            </a:r>
            <a:r>
              <a:rPr sz="1500" b="1" spc="20" dirty="0">
                <a:solidFill>
                  <a:srgbClr val="4A5C74"/>
                </a:solidFill>
                <a:latin typeface="Calibri"/>
                <a:cs typeface="Calibri"/>
              </a:rPr>
              <a:t> </a:t>
            </a:r>
            <a:r>
              <a:rPr sz="1500" b="1" spc="5" dirty="0">
                <a:solidFill>
                  <a:srgbClr val="4A5C74"/>
                </a:solidFill>
                <a:latin typeface="Calibri"/>
                <a:cs typeface="Calibri"/>
              </a:rPr>
              <a:t>S</a:t>
            </a:r>
            <a:r>
              <a:rPr sz="1500" b="1" spc="10" dirty="0">
                <a:solidFill>
                  <a:srgbClr val="4A5C74"/>
                </a:solidFill>
                <a:latin typeface="Calibri"/>
                <a:cs typeface="Calibri"/>
              </a:rPr>
              <a:t>e</a:t>
            </a:r>
            <a:r>
              <a:rPr sz="1500" b="1" spc="-5" dirty="0">
                <a:solidFill>
                  <a:srgbClr val="4A5C74"/>
                </a:solidFill>
                <a:latin typeface="Calibri"/>
                <a:cs typeface="Calibri"/>
              </a:rPr>
              <a:t>k</a:t>
            </a:r>
            <a:r>
              <a:rPr sz="1500" b="1" spc="-25" dirty="0">
                <a:solidFill>
                  <a:srgbClr val="4A5C74"/>
                </a:solidFill>
                <a:latin typeface="Calibri"/>
                <a:cs typeface="Calibri"/>
              </a:rPr>
              <a:t>t</a:t>
            </a:r>
            <a:r>
              <a:rPr sz="1500" b="1" spc="5" dirty="0">
                <a:solidFill>
                  <a:srgbClr val="4A5C74"/>
                </a:solidFill>
                <a:latin typeface="Calibri"/>
                <a:cs typeface="Calibri"/>
              </a:rPr>
              <a:t>o</a:t>
            </a:r>
            <a:r>
              <a:rPr sz="1500" b="1" spc="-35" dirty="0">
                <a:solidFill>
                  <a:srgbClr val="4A5C74"/>
                </a:solidFill>
                <a:latin typeface="Calibri"/>
                <a:cs typeface="Calibri"/>
              </a:rPr>
              <a:t>r</a:t>
            </a:r>
            <a:r>
              <a:rPr sz="1500" b="1" dirty="0">
                <a:solidFill>
                  <a:srgbClr val="4A5C74"/>
                </a:solidFill>
                <a:latin typeface="Calibri"/>
                <a:cs typeface="Calibri"/>
              </a:rPr>
              <a:t>al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935729" y="3350134"/>
            <a:ext cx="356235" cy="356235"/>
          </a:xfrm>
          <a:custGeom>
            <a:avLst/>
            <a:gdLst/>
            <a:ahLst/>
            <a:cxnLst/>
            <a:rect l="l" t="t" r="r" b="b"/>
            <a:pathLst>
              <a:path w="356235" h="356235">
                <a:moveTo>
                  <a:pt x="177673" y="0"/>
                </a:moveTo>
                <a:lnTo>
                  <a:pt x="0" y="177545"/>
                </a:lnTo>
                <a:lnTo>
                  <a:pt x="178435" y="356107"/>
                </a:lnTo>
                <a:lnTo>
                  <a:pt x="356108" y="178434"/>
                </a:lnTo>
                <a:lnTo>
                  <a:pt x="177673" y="0"/>
                </a:lnTo>
                <a:close/>
              </a:path>
            </a:pathLst>
          </a:custGeom>
          <a:solidFill>
            <a:srgbClr val="17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063616" y="3455923"/>
            <a:ext cx="97790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500" spc="5" dirty="0">
                <a:solidFill>
                  <a:srgbClr val="FFFFFF"/>
                </a:solidFill>
                <a:latin typeface="Calibri Light"/>
                <a:cs typeface="Calibri Light"/>
              </a:rPr>
              <a:t>2</a:t>
            </a:r>
            <a:endParaRPr sz="1500">
              <a:latin typeface="Calibri Light"/>
              <a:cs typeface="Calibri Ligh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384547" y="3399282"/>
            <a:ext cx="1824989" cy="20774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500" b="1" spc="-10" dirty="0">
                <a:solidFill>
                  <a:srgbClr val="4A5C74"/>
                </a:solidFill>
                <a:latin typeface="Calibri"/>
                <a:cs typeface="Calibri"/>
              </a:rPr>
              <a:t>P</a:t>
            </a:r>
            <a:r>
              <a:rPr sz="1500" b="1" spc="10" dirty="0">
                <a:solidFill>
                  <a:srgbClr val="4A5C74"/>
                </a:solidFill>
                <a:latin typeface="Calibri"/>
                <a:cs typeface="Calibri"/>
              </a:rPr>
              <a:t>e</a:t>
            </a:r>
            <a:r>
              <a:rPr sz="1500" b="1" spc="-30" dirty="0">
                <a:solidFill>
                  <a:srgbClr val="4A5C74"/>
                </a:solidFill>
                <a:latin typeface="Calibri"/>
                <a:cs typeface="Calibri"/>
              </a:rPr>
              <a:t>r</a:t>
            </a:r>
            <a:r>
              <a:rPr sz="1500" b="1" spc="5" dirty="0">
                <a:solidFill>
                  <a:srgbClr val="4A5C74"/>
                </a:solidFill>
                <a:latin typeface="Calibri"/>
                <a:cs typeface="Calibri"/>
              </a:rPr>
              <a:t>ang</a:t>
            </a:r>
            <a:r>
              <a:rPr sz="1500" b="1" spc="-25" dirty="0">
                <a:solidFill>
                  <a:srgbClr val="4A5C74"/>
                </a:solidFill>
                <a:latin typeface="Calibri"/>
                <a:cs typeface="Calibri"/>
              </a:rPr>
              <a:t>ka</a:t>
            </a:r>
            <a:r>
              <a:rPr sz="1500" b="1" dirty="0">
                <a:solidFill>
                  <a:srgbClr val="4A5C74"/>
                </a:solidFill>
                <a:latin typeface="Calibri"/>
                <a:cs typeface="Calibri"/>
              </a:rPr>
              <a:t>t</a:t>
            </a:r>
            <a:r>
              <a:rPr sz="1500" b="1" spc="-50" dirty="0">
                <a:solidFill>
                  <a:srgbClr val="4A5C74"/>
                </a:solidFill>
                <a:latin typeface="Calibri"/>
                <a:cs typeface="Calibri"/>
              </a:rPr>
              <a:t> </a:t>
            </a:r>
            <a:r>
              <a:rPr sz="1500" b="1" spc="10" dirty="0">
                <a:solidFill>
                  <a:srgbClr val="4A5C74"/>
                </a:solidFill>
                <a:latin typeface="Calibri"/>
                <a:cs typeface="Calibri"/>
              </a:rPr>
              <a:t>D</a:t>
            </a:r>
            <a:r>
              <a:rPr sz="1500" b="1" spc="5" dirty="0">
                <a:solidFill>
                  <a:srgbClr val="4A5C74"/>
                </a:solidFill>
                <a:latin typeface="Calibri"/>
                <a:cs typeface="Calibri"/>
              </a:rPr>
              <a:t>ae</a:t>
            </a:r>
            <a:r>
              <a:rPr sz="1500" b="1" spc="-30" dirty="0">
                <a:solidFill>
                  <a:srgbClr val="4A5C74"/>
                </a:solidFill>
                <a:latin typeface="Calibri"/>
                <a:cs typeface="Calibri"/>
              </a:rPr>
              <a:t>r</a:t>
            </a:r>
            <a:r>
              <a:rPr sz="1500" b="1" spc="5" dirty="0">
                <a:solidFill>
                  <a:srgbClr val="4A5C74"/>
                </a:solidFill>
                <a:latin typeface="Calibri"/>
                <a:cs typeface="Calibri"/>
              </a:rPr>
              <a:t>ah</a:t>
            </a:r>
            <a:r>
              <a:rPr sz="1500" b="1" spc="-55" dirty="0">
                <a:solidFill>
                  <a:srgbClr val="4A5C74"/>
                </a:solidFill>
                <a:latin typeface="Calibri"/>
                <a:cs typeface="Calibri"/>
              </a:rPr>
              <a:t> </a:t>
            </a:r>
            <a:r>
              <a:rPr sz="1500" b="1" spc="-20" dirty="0">
                <a:solidFill>
                  <a:srgbClr val="4A5C74"/>
                </a:solidFill>
                <a:latin typeface="Calibri"/>
                <a:cs typeface="Calibri"/>
              </a:rPr>
              <a:t>y</a:t>
            </a:r>
            <a:r>
              <a:rPr sz="1500" b="1" spc="5" dirty="0">
                <a:solidFill>
                  <a:srgbClr val="4A5C74"/>
                </a:solidFill>
                <a:latin typeface="Calibri"/>
                <a:cs typeface="Calibri"/>
              </a:rPr>
              <a:t>ang</a:t>
            </a:r>
            <a:r>
              <a:rPr sz="1500" b="1" dirty="0">
                <a:solidFill>
                  <a:srgbClr val="4A5C74"/>
                </a:solidFill>
                <a:latin typeface="Calibri"/>
                <a:cs typeface="Calibri"/>
              </a:rPr>
              <a:t> m</a:t>
            </a:r>
            <a:r>
              <a:rPr sz="1500" b="1" spc="5" dirty="0">
                <a:solidFill>
                  <a:srgbClr val="4A5C74"/>
                </a:solidFill>
                <a:latin typeface="Calibri"/>
                <a:cs typeface="Calibri"/>
              </a:rPr>
              <a:t>enan</a:t>
            </a:r>
            <a:r>
              <a:rPr sz="1500" b="1" spc="-15" dirty="0">
                <a:solidFill>
                  <a:srgbClr val="4A5C74"/>
                </a:solidFill>
                <a:latin typeface="Calibri"/>
                <a:cs typeface="Calibri"/>
              </a:rPr>
              <a:t>g</a:t>
            </a:r>
            <a:r>
              <a:rPr sz="1500" b="1" spc="5" dirty="0">
                <a:solidFill>
                  <a:srgbClr val="4A5C74"/>
                </a:solidFill>
                <a:latin typeface="Calibri"/>
                <a:cs typeface="Calibri"/>
              </a:rPr>
              <a:t>a</a:t>
            </a:r>
            <a:r>
              <a:rPr sz="1500" b="1" spc="-25" dirty="0">
                <a:solidFill>
                  <a:srgbClr val="4A5C74"/>
                </a:solidFill>
                <a:latin typeface="Calibri"/>
                <a:cs typeface="Calibri"/>
              </a:rPr>
              <a:t>n</a:t>
            </a:r>
            <a:r>
              <a:rPr sz="1500" b="1" dirty="0">
                <a:solidFill>
                  <a:srgbClr val="4A5C74"/>
                </a:solidFill>
                <a:latin typeface="Calibri"/>
                <a:cs typeface="Calibri"/>
              </a:rPr>
              <a:t>i</a:t>
            </a:r>
            <a:r>
              <a:rPr sz="1500" b="1" spc="-65" dirty="0">
                <a:solidFill>
                  <a:srgbClr val="4A5C74"/>
                </a:solidFill>
                <a:latin typeface="Calibri"/>
                <a:cs typeface="Calibri"/>
              </a:rPr>
              <a:t> </a:t>
            </a:r>
            <a:r>
              <a:rPr sz="1500" b="1" spc="5" dirty="0">
                <a:solidFill>
                  <a:srgbClr val="4A5C74"/>
                </a:solidFill>
                <a:latin typeface="Calibri"/>
                <a:cs typeface="Calibri"/>
              </a:rPr>
              <a:t>u</a:t>
            </a:r>
            <a:r>
              <a:rPr sz="1500" b="1" spc="-5" dirty="0">
                <a:solidFill>
                  <a:srgbClr val="4A5C74"/>
                </a:solidFill>
                <a:latin typeface="Calibri"/>
                <a:cs typeface="Calibri"/>
              </a:rPr>
              <a:t>r</a:t>
            </a:r>
            <a:r>
              <a:rPr sz="1500" b="1" spc="5" dirty="0">
                <a:solidFill>
                  <a:srgbClr val="4A5C74"/>
                </a:solidFill>
                <a:latin typeface="Calibri"/>
                <a:cs typeface="Calibri"/>
              </a:rPr>
              <a:t>us</a:t>
            </a:r>
            <a:r>
              <a:rPr sz="1500" b="1" spc="-5" dirty="0">
                <a:solidFill>
                  <a:srgbClr val="4A5C74"/>
                </a:solidFill>
                <a:latin typeface="Calibri"/>
                <a:cs typeface="Calibri"/>
              </a:rPr>
              <a:t>a</a:t>
            </a:r>
            <a:r>
              <a:rPr sz="1500" b="1" spc="5" dirty="0">
                <a:solidFill>
                  <a:srgbClr val="4A5C74"/>
                </a:solidFill>
                <a:latin typeface="Calibri"/>
                <a:cs typeface="Calibri"/>
              </a:rPr>
              <a:t>n</a:t>
            </a:r>
            <a:r>
              <a:rPr sz="1500" b="1" dirty="0">
                <a:solidFill>
                  <a:srgbClr val="4A5C74"/>
                </a:solidFill>
                <a:latin typeface="Calibri"/>
                <a:cs typeface="Calibri"/>
              </a:rPr>
              <a:t> </a:t>
            </a:r>
            <a:r>
              <a:rPr sz="1500" b="1" spc="5" dirty="0">
                <a:solidFill>
                  <a:srgbClr val="4A5C74"/>
                </a:solidFill>
                <a:latin typeface="Calibri"/>
                <a:cs typeface="Calibri"/>
              </a:rPr>
              <a:t>p</a:t>
            </a:r>
            <a:r>
              <a:rPr sz="1500" b="1" spc="15" dirty="0">
                <a:solidFill>
                  <a:srgbClr val="4A5C74"/>
                </a:solidFill>
                <a:latin typeface="Calibri"/>
                <a:cs typeface="Calibri"/>
              </a:rPr>
              <a:t>e</a:t>
            </a:r>
            <a:r>
              <a:rPr sz="1500" b="1" dirty="0">
                <a:solidFill>
                  <a:srgbClr val="4A5C74"/>
                </a:solidFill>
                <a:latin typeface="Calibri"/>
                <a:cs typeface="Calibri"/>
              </a:rPr>
              <a:t>m</a:t>
            </a:r>
            <a:r>
              <a:rPr sz="1500" b="1" spc="10" dirty="0">
                <a:solidFill>
                  <a:srgbClr val="4A5C74"/>
                </a:solidFill>
                <a:latin typeface="Calibri"/>
                <a:cs typeface="Calibri"/>
              </a:rPr>
              <a:t>e</a:t>
            </a:r>
            <a:r>
              <a:rPr sz="1500" b="1" spc="-5" dirty="0">
                <a:solidFill>
                  <a:srgbClr val="4A5C74"/>
                </a:solidFill>
                <a:latin typeface="Calibri"/>
                <a:cs typeface="Calibri"/>
              </a:rPr>
              <a:t>r</a:t>
            </a:r>
            <a:r>
              <a:rPr sz="1500" b="1" spc="-15" dirty="0">
                <a:solidFill>
                  <a:srgbClr val="4A5C74"/>
                </a:solidFill>
                <a:latin typeface="Calibri"/>
                <a:cs typeface="Calibri"/>
              </a:rPr>
              <a:t>in</a:t>
            </a:r>
            <a:r>
              <a:rPr sz="1500" b="1" spc="-25" dirty="0">
                <a:solidFill>
                  <a:srgbClr val="4A5C74"/>
                </a:solidFill>
                <a:latin typeface="Calibri"/>
                <a:cs typeface="Calibri"/>
              </a:rPr>
              <a:t>t</a:t>
            </a:r>
            <a:r>
              <a:rPr sz="1500" b="1" spc="5" dirty="0">
                <a:solidFill>
                  <a:srgbClr val="4A5C74"/>
                </a:solidFill>
                <a:latin typeface="Calibri"/>
                <a:cs typeface="Calibri"/>
              </a:rPr>
              <a:t>ahan</a:t>
            </a:r>
            <a:r>
              <a:rPr sz="1500" b="1" spc="-75" dirty="0">
                <a:solidFill>
                  <a:srgbClr val="4A5C74"/>
                </a:solidFill>
                <a:latin typeface="Calibri"/>
                <a:cs typeface="Calibri"/>
              </a:rPr>
              <a:t> </a:t>
            </a:r>
            <a:r>
              <a:rPr sz="1500" b="1" spc="5" dirty="0">
                <a:solidFill>
                  <a:srgbClr val="4A5C74"/>
                </a:solidFill>
                <a:latin typeface="Calibri"/>
                <a:cs typeface="Calibri"/>
              </a:rPr>
              <a:t>b</a:t>
            </a:r>
            <a:r>
              <a:rPr sz="1500" b="1" spc="-10" dirty="0">
                <a:solidFill>
                  <a:srgbClr val="4A5C74"/>
                </a:solidFill>
                <a:latin typeface="Calibri"/>
                <a:cs typeface="Calibri"/>
              </a:rPr>
              <a:t>i</a:t>
            </a:r>
            <a:r>
              <a:rPr sz="1500" b="1" spc="5" dirty="0">
                <a:solidFill>
                  <a:srgbClr val="4A5C74"/>
                </a:solidFill>
                <a:latin typeface="Calibri"/>
                <a:cs typeface="Calibri"/>
              </a:rPr>
              <a:t>dang</a:t>
            </a:r>
            <a:r>
              <a:rPr sz="1500" b="1" dirty="0">
                <a:solidFill>
                  <a:srgbClr val="4A5C74"/>
                </a:solidFill>
                <a:latin typeface="Calibri"/>
                <a:cs typeface="Calibri"/>
              </a:rPr>
              <a:t> </a:t>
            </a:r>
            <a:r>
              <a:rPr sz="1500" b="1" spc="5" dirty="0">
                <a:solidFill>
                  <a:srgbClr val="4A5C74"/>
                </a:solidFill>
                <a:latin typeface="Calibri"/>
                <a:cs typeface="Calibri"/>
              </a:rPr>
              <a:t>S</a:t>
            </a:r>
            <a:r>
              <a:rPr sz="1500" b="1" spc="-25" dirty="0">
                <a:solidFill>
                  <a:srgbClr val="4A5C74"/>
                </a:solidFill>
                <a:latin typeface="Calibri"/>
                <a:cs typeface="Calibri"/>
              </a:rPr>
              <a:t>ta</a:t>
            </a:r>
            <a:r>
              <a:rPr sz="1500" b="1" dirty="0">
                <a:solidFill>
                  <a:srgbClr val="4A5C74"/>
                </a:solidFill>
                <a:latin typeface="Calibri"/>
                <a:cs typeface="Calibri"/>
              </a:rPr>
              <a:t>t</a:t>
            </a:r>
            <a:r>
              <a:rPr sz="1500" b="1" spc="-10" dirty="0">
                <a:solidFill>
                  <a:srgbClr val="4A5C74"/>
                </a:solidFill>
                <a:latin typeface="Calibri"/>
                <a:cs typeface="Calibri"/>
              </a:rPr>
              <a:t>i</a:t>
            </a:r>
            <a:r>
              <a:rPr sz="1500" b="1" spc="-30" dirty="0">
                <a:solidFill>
                  <a:srgbClr val="4A5C74"/>
                </a:solidFill>
                <a:latin typeface="Calibri"/>
                <a:cs typeface="Calibri"/>
              </a:rPr>
              <a:t>s</a:t>
            </a:r>
            <a:r>
              <a:rPr sz="1500" b="1" dirty="0">
                <a:solidFill>
                  <a:srgbClr val="4A5C74"/>
                </a:solidFill>
                <a:latin typeface="Calibri"/>
                <a:cs typeface="Calibri"/>
              </a:rPr>
              <a:t>t</a:t>
            </a:r>
            <a:r>
              <a:rPr sz="1500" b="1" spc="-10" dirty="0">
                <a:solidFill>
                  <a:srgbClr val="4A5C74"/>
                </a:solidFill>
                <a:latin typeface="Calibri"/>
                <a:cs typeface="Calibri"/>
              </a:rPr>
              <a:t>i</a:t>
            </a:r>
            <a:r>
              <a:rPr sz="1500" b="1" spc="5" dirty="0">
                <a:solidFill>
                  <a:srgbClr val="4A5C74"/>
                </a:solidFill>
                <a:latin typeface="Calibri"/>
                <a:cs typeface="Calibri"/>
              </a:rPr>
              <a:t>k</a:t>
            </a:r>
            <a:r>
              <a:rPr sz="1500" b="1" spc="10" dirty="0">
                <a:solidFill>
                  <a:srgbClr val="4A5C74"/>
                </a:solidFill>
                <a:latin typeface="Calibri"/>
                <a:cs typeface="Calibri"/>
              </a:rPr>
              <a:t> </a:t>
            </a:r>
            <a:r>
              <a:rPr sz="1500" b="1" spc="5" dirty="0">
                <a:solidFill>
                  <a:srgbClr val="4A5C74"/>
                </a:solidFill>
                <a:latin typeface="Calibri"/>
                <a:cs typeface="Calibri"/>
              </a:rPr>
              <a:t>S</a:t>
            </a:r>
            <a:r>
              <a:rPr sz="1500" b="1" spc="10" dirty="0">
                <a:solidFill>
                  <a:srgbClr val="4A5C74"/>
                </a:solidFill>
                <a:latin typeface="Calibri"/>
                <a:cs typeface="Calibri"/>
              </a:rPr>
              <a:t>e</a:t>
            </a:r>
            <a:r>
              <a:rPr sz="1500" b="1" spc="-5" dirty="0">
                <a:solidFill>
                  <a:srgbClr val="4A5C74"/>
                </a:solidFill>
                <a:latin typeface="Calibri"/>
                <a:cs typeface="Calibri"/>
              </a:rPr>
              <a:t>k</a:t>
            </a:r>
            <a:r>
              <a:rPr sz="1500" b="1" spc="-25" dirty="0">
                <a:solidFill>
                  <a:srgbClr val="4A5C74"/>
                </a:solidFill>
                <a:latin typeface="Calibri"/>
                <a:cs typeface="Calibri"/>
              </a:rPr>
              <a:t>t</a:t>
            </a:r>
            <a:r>
              <a:rPr sz="1500" b="1" spc="5" dirty="0">
                <a:solidFill>
                  <a:srgbClr val="4A5C74"/>
                </a:solidFill>
                <a:latin typeface="Calibri"/>
                <a:cs typeface="Calibri"/>
              </a:rPr>
              <a:t>o</a:t>
            </a:r>
            <a:r>
              <a:rPr sz="1500" b="1" spc="-35" dirty="0">
                <a:solidFill>
                  <a:srgbClr val="4A5C74"/>
                </a:solidFill>
                <a:latin typeface="Calibri"/>
                <a:cs typeface="Calibri"/>
              </a:rPr>
              <a:t>r</a:t>
            </a:r>
            <a:r>
              <a:rPr sz="1500" b="1" dirty="0">
                <a:solidFill>
                  <a:srgbClr val="4A5C74"/>
                </a:solidFill>
                <a:latin typeface="Calibri"/>
                <a:cs typeface="Calibri"/>
              </a:rPr>
              <a:t>al </a:t>
            </a:r>
            <a:r>
              <a:rPr sz="1500" b="1" spc="5" dirty="0">
                <a:solidFill>
                  <a:srgbClr val="C00000"/>
                </a:solidFill>
                <a:latin typeface="Calibri"/>
                <a:cs typeface="Calibri"/>
              </a:rPr>
              <a:t>b</a:t>
            </a:r>
            <a:r>
              <a:rPr sz="1500" b="1" spc="10" dirty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1500" b="1" spc="-5" dirty="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sz="1500" b="1" spc="5" dirty="0">
                <a:solidFill>
                  <a:srgbClr val="C00000"/>
                </a:solidFill>
                <a:latin typeface="Calibri"/>
                <a:cs typeface="Calibri"/>
              </a:rPr>
              <a:t>p</a:t>
            </a:r>
            <a:r>
              <a:rPr sz="1500" b="1" spc="10" dirty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1500" b="1" spc="-30" dirty="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sz="1500" b="1" spc="5" dirty="0">
                <a:solidFill>
                  <a:srgbClr val="C00000"/>
                </a:solidFill>
                <a:latin typeface="Calibri"/>
                <a:cs typeface="Calibri"/>
              </a:rPr>
              <a:t>an</a:t>
            </a:r>
            <a:r>
              <a:rPr sz="1500" b="1" spc="-8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500" b="1" spc="5" dirty="0">
                <a:solidFill>
                  <a:srgbClr val="C00000"/>
                </a:solidFill>
                <a:latin typeface="Calibri"/>
                <a:cs typeface="Calibri"/>
              </a:rPr>
              <a:t>da</a:t>
            </a:r>
            <a:r>
              <a:rPr sz="1500" b="1" spc="-15" dirty="0">
                <a:solidFill>
                  <a:srgbClr val="C00000"/>
                </a:solidFill>
                <a:latin typeface="Calibri"/>
                <a:cs typeface="Calibri"/>
              </a:rPr>
              <a:t>l</a:t>
            </a:r>
            <a:r>
              <a:rPr sz="1500" b="1" spc="5" dirty="0">
                <a:solidFill>
                  <a:srgbClr val="C00000"/>
                </a:solidFill>
                <a:latin typeface="Calibri"/>
                <a:cs typeface="Calibri"/>
              </a:rPr>
              <a:t>am</a:t>
            </a:r>
            <a:r>
              <a:rPr sz="1500" b="1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500" b="1" spc="5" dirty="0">
                <a:solidFill>
                  <a:srgbClr val="C00000"/>
                </a:solidFill>
                <a:latin typeface="Calibri"/>
                <a:cs typeface="Calibri"/>
              </a:rPr>
              <a:t>p</a:t>
            </a:r>
            <a:r>
              <a:rPr sz="1500" b="1" spc="15" dirty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1500" b="1" spc="-15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sz="1500" b="1" spc="-20" dirty="0">
                <a:solidFill>
                  <a:srgbClr val="C00000"/>
                </a:solidFill>
                <a:latin typeface="Calibri"/>
                <a:cs typeface="Calibri"/>
              </a:rPr>
              <a:t>y</a:t>
            </a:r>
            <a:r>
              <a:rPr sz="1500" b="1" spc="10" dirty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1500" b="1" spc="-15" dirty="0">
                <a:solidFill>
                  <a:srgbClr val="C00000"/>
                </a:solidFill>
                <a:latin typeface="Calibri"/>
                <a:cs typeface="Calibri"/>
              </a:rPr>
              <a:t>b</a:t>
            </a:r>
            <a:r>
              <a:rPr sz="1500" b="1" spc="5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1500" b="1" spc="-15" dirty="0">
                <a:solidFill>
                  <a:srgbClr val="C00000"/>
                </a:solidFill>
                <a:latin typeface="Calibri"/>
                <a:cs typeface="Calibri"/>
              </a:rPr>
              <a:t>rl</a:t>
            </a:r>
            <a:r>
              <a:rPr sz="1500" b="1" spc="5" dirty="0">
                <a:solidFill>
                  <a:srgbClr val="C00000"/>
                </a:solidFill>
                <a:latin typeface="Calibri"/>
                <a:cs typeface="Calibri"/>
              </a:rPr>
              <a:t>uas</a:t>
            </a:r>
            <a:r>
              <a:rPr sz="1500" b="1" spc="-25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1500" b="1" spc="5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sz="1500" b="1" spc="-7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500" b="1" spc="10" dirty="0">
                <a:solidFill>
                  <a:srgbClr val="C00000"/>
                </a:solidFill>
                <a:latin typeface="Calibri"/>
                <a:cs typeface="Calibri"/>
              </a:rPr>
              <a:t>D</a:t>
            </a:r>
            <a:r>
              <a:rPr sz="1500" b="1" spc="-25" dirty="0">
                <a:solidFill>
                  <a:srgbClr val="C00000"/>
                </a:solidFill>
                <a:latin typeface="Calibri"/>
                <a:cs typeface="Calibri"/>
              </a:rPr>
              <a:t>at</a:t>
            </a:r>
            <a:r>
              <a:rPr sz="1500" b="1" spc="5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1500" b="1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500" b="1" spc="5" dirty="0">
                <a:solidFill>
                  <a:srgbClr val="4A5C74"/>
                </a:solidFill>
                <a:latin typeface="Calibri"/>
                <a:cs typeface="Calibri"/>
              </a:rPr>
              <a:t>S</a:t>
            </a:r>
            <a:r>
              <a:rPr sz="1500" b="1" spc="-25" dirty="0">
                <a:solidFill>
                  <a:srgbClr val="4A5C74"/>
                </a:solidFill>
                <a:latin typeface="Calibri"/>
                <a:cs typeface="Calibri"/>
              </a:rPr>
              <a:t>ta</a:t>
            </a:r>
            <a:r>
              <a:rPr sz="1500" b="1" dirty="0">
                <a:solidFill>
                  <a:srgbClr val="4A5C74"/>
                </a:solidFill>
                <a:latin typeface="Calibri"/>
                <a:cs typeface="Calibri"/>
              </a:rPr>
              <a:t>t</a:t>
            </a:r>
            <a:r>
              <a:rPr sz="1500" b="1" spc="-10" dirty="0">
                <a:solidFill>
                  <a:srgbClr val="4A5C74"/>
                </a:solidFill>
                <a:latin typeface="Calibri"/>
                <a:cs typeface="Calibri"/>
              </a:rPr>
              <a:t>i</a:t>
            </a:r>
            <a:r>
              <a:rPr sz="1500" b="1" spc="-30" dirty="0">
                <a:solidFill>
                  <a:srgbClr val="4A5C74"/>
                </a:solidFill>
                <a:latin typeface="Calibri"/>
                <a:cs typeface="Calibri"/>
              </a:rPr>
              <a:t>s</a:t>
            </a:r>
            <a:r>
              <a:rPr sz="1500" b="1" dirty="0">
                <a:solidFill>
                  <a:srgbClr val="4A5C74"/>
                </a:solidFill>
                <a:latin typeface="Calibri"/>
                <a:cs typeface="Calibri"/>
              </a:rPr>
              <a:t>t</a:t>
            </a:r>
            <a:r>
              <a:rPr sz="1500" b="1" spc="-10" dirty="0">
                <a:solidFill>
                  <a:srgbClr val="4A5C74"/>
                </a:solidFill>
                <a:latin typeface="Calibri"/>
                <a:cs typeface="Calibri"/>
              </a:rPr>
              <a:t>i</a:t>
            </a:r>
            <a:r>
              <a:rPr sz="1500" b="1" spc="5" dirty="0">
                <a:solidFill>
                  <a:srgbClr val="4A5C74"/>
                </a:solidFill>
                <a:latin typeface="Calibri"/>
                <a:cs typeface="Calibri"/>
              </a:rPr>
              <a:t>k</a:t>
            </a:r>
            <a:r>
              <a:rPr sz="1500" b="1" spc="10" dirty="0">
                <a:solidFill>
                  <a:srgbClr val="4A5C74"/>
                </a:solidFill>
                <a:latin typeface="Calibri"/>
                <a:cs typeface="Calibri"/>
              </a:rPr>
              <a:t> </a:t>
            </a:r>
            <a:r>
              <a:rPr sz="1500" b="1" spc="5" dirty="0">
                <a:solidFill>
                  <a:srgbClr val="4A5C74"/>
                </a:solidFill>
                <a:latin typeface="Calibri"/>
                <a:cs typeface="Calibri"/>
              </a:rPr>
              <a:t>S</a:t>
            </a:r>
            <a:r>
              <a:rPr sz="1500" b="1" spc="10" dirty="0">
                <a:solidFill>
                  <a:srgbClr val="4A5C74"/>
                </a:solidFill>
                <a:latin typeface="Calibri"/>
                <a:cs typeface="Calibri"/>
              </a:rPr>
              <a:t>e</a:t>
            </a:r>
            <a:r>
              <a:rPr sz="1500" b="1" spc="-5" dirty="0">
                <a:solidFill>
                  <a:srgbClr val="4A5C74"/>
                </a:solidFill>
                <a:latin typeface="Calibri"/>
                <a:cs typeface="Calibri"/>
              </a:rPr>
              <a:t>k</a:t>
            </a:r>
            <a:r>
              <a:rPr sz="1500" b="1" spc="-25" dirty="0">
                <a:solidFill>
                  <a:srgbClr val="4A5C74"/>
                </a:solidFill>
                <a:latin typeface="Calibri"/>
                <a:cs typeface="Calibri"/>
              </a:rPr>
              <a:t>t</a:t>
            </a:r>
            <a:r>
              <a:rPr sz="1500" b="1" spc="5" dirty="0">
                <a:solidFill>
                  <a:srgbClr val="4A5C74"/>
                </a:solidFill>
                <a:latin typeface="Calibri"/>
                <a:cs typeface="Calibri"/>
              </a:rPr>
              <a:t>o</a:t>
            </a:r>
            <a:r>
              <a:rPr sz="1500" b="1" spc="-35" dirty="0">
                <a:solidFill>
                  <a:srgbClr val="4A5C74"/>
                </a:solidFill>
                <a:latin typeface="Calibri"/>
                <a:cs typeface="Calibri"/>
              </a:rPr>
              <a:t>r</a:t>
            </a:r>
            <a:r>
              <a:rPr sz="1500" b="1" dirty="0">
                <a:solidFill>
                  <a:srgbClr val="4A5C74"/>
                </a:solidFill>
                <a:latin typeface="Calibri"/>
                <a:cs typeface="Calibri"/>
              </a:rPr>
              <a:t>al</a:t>
            </a:r>
            <a:r>
              <a:rPr sz="1500" b="1" spc="-45" dirty="0">
                <a:solidFill>
                  <a:srgbClr val="4A5C74"/>
                </a:solidFill>
                <a:latin typeface="Calibri"/>
                <a:cs typeface="Calibri"/>
              </a:rPr>
              <a:t> </a:t>
            </a:r>
            <a:r>
              <a:rPr sz="1500" b="1" dirty="0">
                <a:solidFill>
                  <a:srgbClr val="4A5C74"/>
                </a:solidFill>
                <a:latin typeface="Calibri"/>
                <a:cs typeface="Calibri"/>
              </a:rPr>
              <a:t>di </a:t>
            </a:r>
            <a:r>
              <a:rPr sz="1500" b="1" spc="-15" dirty="0">
                <a:solidFill>
                  <a:srgbClr val="4A5C74"/>
                </a:solidFill>
                <a:latin typeface="Calibri"/>
                <a:cs typeface="Calibri"/>
              </a:rPr>
              <a:t>li</a:t>
            </a:r>
            <a:r>
              <a:rPr sz="1500" b="1" spc="5" dirty="0">
                <a:solidFill>
                  <a:srgbClr val="4A5C74"/>
                </a:solidFill>
                <a:latin typeface="Calibri"/>
                <a:cs typeface="Calibri"/>
              </a:rPr>
              <a:t>ng</a:t>
            </a:r>
            <a:r>
              <a:rPr sz="1500" b="1" spc="-30" dirty="0">
                <a:solidFill>
                  <a:srgbClr val="4A5C74"/>
                </a:solidFill>
                <a:latin typeface="Calibri"/>
                <a:cs typeface="Calibri"/>
              </a:rPr>
              <a:t>k</a:t>
            </a:r>
            <a:r>
              <a:rPr sz="1500" b="1" spc="5" dirty="0">
                <a:solidFill>
                  <a:srgbClr val="4A5C74"/>
                </a:solidFill>
                <a:latin typeface="Calibri"/>
                <a:cs typeface="Calibri"/>
              </a:rPr>
              <a:t>up</a:t>
            </a:r>
            <a:r>
              <a:rPr sz="1500" b="1" spc="-50" dirty="0">
                <a:solidFill>
                  <a:srgbClr val="4A5C74"/>
                </a:solidFill>
                <a:latin typeface="Calibri"/>
                <a:cs typeface="Calibri"/>
              </a:rPr>
              <a:t> </a:t>
            </a:r>
            <a:r>
              <a:rPr sz="1500" b="1" spc="-10" dirty="0">
                <a:solidFill>
                  <a:srgbClr val="4A5C74"/>
                </a:solidFill>
                <a:latin typeface="Calibri"/>
                <a:cs typeface="Calibri"/>
              </a:rPr>
              <a:t>P</a:t>
            </a:r>
            <a:r>
              <a:rPr sz="1500" b="1" spc="5" dirty="0">
                <a:solidFill>
                  <a:srgbClr val="4A5C74"/>
                </a:solidFill>
                <a:latin typeface="Calibri"/>
                <a:cs typeface="Calibri"/>
              </a:rPr>
              <a:t>e</a:t>
            </a:r>
            <a:r>
              <a:rPr sz="1500" b="1" dirty="0">
                <a:solidFill>
                  <a:srgbClr val="4A5C74"/>
                </a:solidFill>
                <a:latin typeface="Calibri"/>
                <a:cs typeface="Calibri"/>
              </a:rPr>
              <a:t>m</a:t>
            </a:r>
            <a:r>
              <a:rPr sz="1500" b="1" spc="5" dirty="0">
                <a:solidFill>
                  <a:srgbClr val="4A5C74"/>
                </a:solidFill>
                <a:latin typeface="Calibri"/>
                <a:cs typeface="Calibri"/>
              </a:rPr>
              <a:t>e</a:t>
            </a:r>
            <a:r>
              <a:rPr sz="1500" b="1" spc="-5" dirty="0">
                <a:solidFill>
                  <a:srgbClr val="4A5C74"/>
                </a:solidFill>
                <a:latin typeface="Calibri"/>
                <a:cs typeface="Calibri"/>
              </a:rPr>
              <a:t>r</a:t>
            </a:r>
            <a:r>
              <a:rPr sz="1500" b="1" spc="-15" dirty="0">
                <a:solidFill>
                  <a:srgbClr val="4A5C74"/>
                </a:solidFill>
                <a:latin typeface="Calibri"/>
                <a:cs typeface="Calibri"/>
              </a:rPr>
              <a:t>i</a:t>
            </a:r>
            <a:r>
              <a:rPr sz="1500" b="1" spc="-20" dirty="0">
                <a:solidFill>
                  <a:srgbClr val="4A5C74"/>
                </a:solidFill>
                <a:latin typeface="Calibri"/>
                <a:cs typeface="Calibri"/>
              </a:rPr>
              <a:t>n</a:t>
            </a:r>
            <a:r>
              <a:rPr sz="1500" b="1" spc="-25" dirty="0">
                <a:solidFill>
                  <a:srgbClr val="4A5C74"/>
                </a:solidFill>
                <a:latin typeface="Calibri"/>
                <a:cs typeface="Calibri"/>
              </a:rPr>
              <a:t>t</a:t>
            </a:r>
            <a:r>
              <a:rPr sz="1500" b="1" spc="5" dirty="0">
                <a:solidFill>
                  <a:srgbClr val="4A5C74"/>
                </a:solidFill>
                <a:latin typeface="Calibri"/>
                <a:cs typeface="Calibri"/>
              </a:rPr>
              <a:t>ah</a:t>
            </a:r>
            <a:r>
              <a:rPr sz="1500" b="1" dirty="0">
                <a:solidFill>
                  <a:srgbClr val="4A5C74"/>
                </a:solidFill>
                <a:latin typeface="Calibri"/>
                <a:cs typeface="Calibri"/>
              </a:rPr>
              <a:t> </a:t>
            </a:r>
            <a:r>
              <a:rPr sz="1500" b="1" spc="10" dirty="0">
                <a:solidFill>
                  <a:srgbClr val="4A5C74"/>
                </a:solidFill>
                <a:latin typeface="Calibri"/>
                <a:cs typeface="Calibri"/>
              </a:rPr>
              <a:t>D</a:t>
            </a:r>
            <a:r>
              <a:rPr sz="1500" b="1" spc="5" dirty="0">
                <a:solidFill>
                  <a:srgbClr val="4A5C74"/>
                </a:solidFill>
                <a:latin typeface="Calibri"/>
                <a:cs typeface="Calibri"/>
              </a:rPr>
              <a:t>ae</a:t>
            </a:r>
            <a:r>
              <a:rPr sz="1500" b="1" spc="-30" dirty="0">
                <a:solidFill>
                  <a:srgbClr val="4A5C74"/>
                </a:solidFill>
                <a:latin typeface="Calibri"/>
                <a:cs typeface="Calibri"/>
              </a:rPr>
              <a:t>r</a:t>
            </a:r>
            <a:r>
              <a:rPr sz="1500" b="1" spc="5" dirty="0">
                <a:solidFill>
                  <a:srgbClr val="4A5C74"/>
                </a:solidFill>
                <a:latin typeface="Calibri"/>
                <a:cs typeface="Calibri"/>
              </a:rPr>
              <a:t>ah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837552" y="3378581"/>
            <a:ext cx="356235" cy="356235"/>
          </a:xfrm>
          <a:custGeom>
            <a:avLst/>
            <a:gdLst/>
            <a:ahLst/>
            <a:cxnLst/>
            <a:rect l="l" t="t" r="r" b="b"/>
            <a:pathLst>
              <a:path w="356234" h="356235">
                <a:moveTo>
                  <a:pt x="177673" y="0"/>
                </a:moveTo>
                <a:lnTo>
                  <a:pt x="0" y="177673"/>
                </a:lnTo>
                <a:lnTo>
                  <a:pt x="178435" y="356108"/>
                </a:lnTo>
                <a:lnTo>
                  <a:pt x="356107" y="178435"/>
                </a:lnTo>
                <a:lnTo>
                  <a:pt x="177673" y="0"/>
                </a:lnTo>
                <a:close/>
              </a:path>
            </a:pathLst>
          </a:custGeom>
          <a:solidFill>
            <a:srgbClr val="7B7B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966583" y="3483990"/>
            <a:ext cx="97790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500" spc="5" dirty="0">
                <a:solidFill>
                  <a:srgbClr val="FFFFFF"/>
                </a:solidFill>
                <a:latin typeface="Calibri Light"/>
                <a:cs typeface="Calibri Light"/>
              </a:rPr>
              <a:t>3</a:t>
            </a:r>
            <a:endParaRPr sz="1500">
              <a:latin typeface="Calibri Light"/>
              <a:cs typeface="Calibri Ligh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310626" y="3399282"/>
            <a:ext cx="1663064" cy="20774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500" b="1" spc="10" dirty="0">
                <a:solidFill>
                  <a:srgbClr val="4A5C74"/>
                </a:solidFill>
                <a:latin typeface="Calibri"/>
                <a:cs typeface="Calibri"/>
              </a:rPr>
              <a:t>D</a:t>
            </a:r>
            <a:r>
              <a:rPr sz="1500" b="1" spc="-25" dirty="0">
                <a:solidFill>
                  <a:srgbClr val="4A5C74"/>
                </a:solidFill>
                <a:latin typeface="Calibri"/>
                <a:cs typeface="Calibri"/>
              </a:rPr>
              <a:t>at</a:t>
            </a:r>
            <a:r>
              <a:rPr sz="1500" b="1" spc="5" dirty="0">
                <a:solidFill>
                  <a:srgbClr val="4A5C74"/>
                </a:solidFill>
                <a:latin typeface="Calibri"/>
                <a:cs typeface="Calibri"/>
              </a:rPr>
              <a:t>a</a:t>
            </a:r>
            <a:r>
              <a:rPr sz="1500" b="1" spc="-10" dirty="0">
                <a:solidFill>
                  <a:srgbClr val="4A5C74"/>
                </a:solidFill>
                <a:latin typeface="Calibri"/>
                <a:cs typeface="Calibri"/>
              </a:rPr>
              <a:t> </a:t>
            </a:r>
            <a:r>
              <a:rPr sz="1500" b="1" spc="5" dirty="0">
                <a:solidFill>
                  <a:srgbClr val="4A5C74"/>
                </a:solidFill>
                <a:latin typeface="Calibri"/>
                <a:cs typeface="Calibri"/>
              </a:rPr>
              <a:t>has</a:t>
            </a:r>
            <a:r>
              <a:rPr sz="1500" b="1" spc="-15" dirty="0">
                <a:solidFill>
                  <a:srgbClr val="4A5C74"/>
                </a:solidFill>
                <a:latin typeface="Calibri"/>
                <a:cs typeface="Calibri"/>
              </a:rPr>
              <a:t>i</a:t>
            </a:r>
            <a:r>
              <a:rPr sz="1500" b="1" dirty="0">
                <a:solidFill>
                  <a:srgbClr val="4A5C74"/>
                </a:solidFill>
                <a:latin typeface="Calibri"/>
                <a:cs typeface="Calibri"/>
              </a:rPr>
              <a:t>l</a:t>
            </a:r>
            <a:r>
              <a:rPr sz="1500" b="1" spc="-40" dirty="0">
                <a:solidFill>
                  <a:srgbClr val="4A5C74"/>
                </a:solidFill>
                <a:latin typeface="Calibri"/>
                <a:cs typeface="Calibri"/>
              </a:rPr>
              <a:t> </a:t>
            </a:r>
            <a:r>
              <a:rPr sz="1500" b="1" spc="-50" dirty="0">
                <a:solidFill>
                  <a:srgbClr val="4A5C74"/>
                </a:solidFill>
                <a:latin typeface="Calibri"/>
                <a:cs typeface="Calibri"/>
              </a:rPr>
              <a:t>k</a:t>
            </a:r>
            <a:r>
              <a:rPr sz="1500" b="1" spc="10" dirty="0">
                <a:solidFill>
                  <a:srgbClr val="4A5C74"/>
                </a:solidFill>
                <a:latin typeface="Calibri"/>
                <a:cs typeface="Calibri"/>
              </a:rPr>
              <a:t>e</a:t>
            </a:r>
            <a:r>
              <a:rPr sz="1500" b="1" dirty="0">
                <a:solidFill>
                  <a:srgbClr val="4A5C74"/>
                </a:solidFill>
                <a:latin typeface="Calibri"/>
                <a:cs typeface="Calibri"/>
              </a:rPr>
              <a:t>g</a:t>
            </a:r>
            <a:r>
              <a:rPr sz="1500" b="1" spc="-10" dirty="0">
                <a:solidFill>
                  <a:srgbClr val="4A5C74"/>
                </a:solidFill>
                <a:latin typeface="Calibri"/>
                <a:cs typeface="Calibri"/>
              </a:rPr>
              <a:t>i</a:t>
            </a:r>
            <a:r>
              <a:rPr sz="1500" b="1" spc="-25" dirty="0">
                <a:solidFill>
                  <a:srgbClr val="4A5C74"/>
                </a:solidFill>
                <a:latin typeface="Calibri"/>
                <a:cs typeface="Calibri"/>
              </a:rPr>
              <a:t>at</a:t>
            </a:r>
            <a:r>
              <a:rPr sz="1500" b="1" spc="5" dirty="0">
                <a:solidFill>
                  <a:srgbClr val="4A5C74"/>
                </a:solidFill>
                <a:latin typeface="Calibri"/>
                <a:cs typeface="Calibri"/>
              </a:rPr>
              <a:t>an</a:t>
            </a:r>
            <a:r>
              <a:rPr sz="1500" b="1" dirty="0">
                <a:solidFill>
                  <a:srgbClr val="4A5C74"/>
                </a:solidFill>
                <a:latin typeface="Calibri"/>
                <a:cs typeface="Calibri"/>
              </a:rPr>
              <a:t> </a:t>
            </a:r>
            <a:r>
              <a:rPr sz="1500" b="1" spc="5" dirty="0">
                <a:solidFill>
                  <a:srgbClr val="4A5C74"/>
                </a:solidFill>
                <a:latin typeface="Calibri"/>
                <a:cs typeface="Calibri"/>
              </a:rPr>
              <a:t>S</a:t>
            </a:r>
            <a:r>
              <a:rPr sz="1500" b="1" spc="-20" dirty="0">
                <a:solidFill>
                  <a:srgbClr val="4A5C74"/>
                </a:solidFill>
                <a:latin typeface="Calibri"/>
                <a:cs typeface="Calibri"/>
              </a:rPr>
              <a:t>t</a:t>
            </a:r>
            <a:r>
              <a:rPr sz="1500" b="1" spc="-25" dirty="0">
                <a:solidFill>
                  <a:srgbClr val="4A5C74"/>
                </a:solidFill>
                <a:latin typeface="Calibri"/>
                <a:cs typeface="Calibri"/>
              </a:rPr>
              <a:t>a</a:t>
            </a:r>
            <a:r>
              <a:rPr sz="1500" b="1" dirty="0">
                <a:solidFill>
                  <a:srgbClr val="4A5C74"/>
                </a:solidFill>
                <a:latin typeface="Calibri"/>
                <a:cs typeface="Calibri"/>
              </a:rPr>
              <a:t>t</a:t>
            </a:r>
            <a:r>
              <a:rPr sz="1500" b="1" spc="-10" dirty="0">
                <a:solidFill>
                  <a:srgbClr val="4A5C74"/>
                </a:solidFill>
                <a:latin typeface="Calibri"/>
                <a:cs typeface="Calibri"/>
              </a:rPr>
              <a:t>i</a:t>
            </a:r>
            <a:r>
              <a:rPr sz="1500" b="1" spc="-25" dirty="0">
                <a:solidFill>
                  <a:srgbClr val="4A5C74"/>
                </a:solidFill>
                <a:latin typeface="Calibri"/>
                <a:cs typeface="Calibri"/>
              </a:rPr>
              <a:t>s</a:t>
            </a:r>
            <a:r>
              <a:rPr sz="1500" b="1" dirty="0">
                <a:solidFill>
                  <a:srgbClr val="4A5C74"/>
                </a:solidFill>
                <a:latin typeface="Calibri"/>
                <a:cs typeface="Calibri"/>
              </a:rPr>
              <a:t>t</a:t>
            </a:r>
            <a:r>
              <a:rPr sz="1500" b="1" spc="-10" dirty="0">
                <a:solidFill>
                  <a:srgbClr val="4A5C74"/>
                </a:solidFill>
                <a:latin typeface="Calibri"/>
                <a:cs typeface="Calibri"/>
              </a:rPr>
              <a:t>i</a:t>
            </a:r>
            <a:r>
              <a:rPr sz="1500" b="1" spc="5" dirty="0">
                <a:solidFill>
                  <a:srgbClr val="4A5C74"/>
                </a:solidFill>
                <a:latin typeface="Calibri"/>
                <a:cs typeface="Calibri"/>
              </a:rPr>
              <a:t>k</a:t>
            </a:r>
            <a:r>
              <a:rPr sz="1500" b="1" spc="10" dirty="0">
                <a:solidFill>
                  <a:srgbClr val="4A5C74"/>
                </a:solidFill>
                <a:latin typeface="Calibri"/>
                <a:cs typeface="Calibri"/>
              </a:rPr>
              <a:t> </a:t>
            </a:r>
            <a:r>
              <a:rPr sz="1500" b="1" spc="5" dirty="0">
                <a:solidFill>
                  <a:srgbClr val="4A5C74"/>
                </a:solidFill>
                <a:latin typeface="Calibri"/>
                <a:cs typeface="Calibri"/>
              </a:rPr>
              <a:t>S</a:t>
            </a:r>
            <a:r>
              <a:rPr sz="1500" b="1" spc="10" dirty="0">
                <a:solidFill>
                  <a:srgbClr val="4A5C74"/>
                </a:solidFill>
                <a:latin typeface="Calibri"/>
                <a:cs typeface="Calibri"/>
              </a:rPr>
              <a:t>e</a:t>
            </a:r>
            <a:r>
              <a:rPr sz="1500" b="1" spc="-5" dirty="0">
                <a:solidFill>
                  <a:srgbClr val="4A5C74"/>
                </a:solidFill>
                <a:latin typeface="Calibri"/>
                <a:cs typeface="Calibri"/>
              </a:rPr>
              <a:t>k</a:t>
            </a:r>
            <a:r>
              <a:rPr sz="1500" b="1" spc="-25" dirty="0">
                <a:solidFill>
                  <a:srgbClr val="4A5C74"/>
                </a:solidFill>
                <a:latin typeface="Calibri"/>
                <a:cs typeface="Calibri"/>
              </a:rPr>
              <a:t>t</a:t>
            </a:r>
            <a:r>
              <a:rPr sz="1500" b="1" spc="5" dirty="0">
                <a:solidFill>
                  <a:srgbClr val="4A5C74"/>
                </a:solidFill>
                <a:latin typeface="Calibri"/>
                <a:cs typeface="Calibri"/>
              </a:rPr>
              <a:t>o</a:t>
            </a:r>
            <a:r>
              <a:rPr sz="1500" b="1" spc="-30" dirty="0">
                <a:solidFill>
                  <a:srgbClr val="4A5C74"/>
                </a:solidFill>
                <a:latin typeface="Calibri"/>
                <a:cs typeface="Calibri"/>
              </a:rPr>
              <a:t>r</a:t>
            </a:r>
            <a:r>
              <a:rPr sz="1500" b="1" dirty="0">
                <a:solidFill>
                  <a:srgbClr val="4A5C74"/>
                </a:solidFill>
                <a:latin typeface="Calibri"/>
                <a:cs typeface="Calibri"/>
              </a:rPr>
              <a:t>al </a:t>
            </a:r>
            <a:r>
              <a:rPr sz="1500" b="1" spc="-25" dirty="0">
                <a:solidFill>
                  <a:srgbClr val="C00000"/>
                </a:solidFill>
                <a:latin typeface="Calibri"/>
                <a:cs typeface="Calibri"/>
              </a:rPr>
              <a:t>t</a:t>
            </a:r>
            <a:r>
              <a:rPr sz="1500" b="1" spc="10" dirty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1500" b="1" spc="-5" dirty="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sz="1500" b="1" spc="5" dirty="0">
                <a:solidFill>
                  <a:srgbClr val="C00000"/>
                </a:solidFill>
                <a:latin typeface="Calibri"/>
                <a:cs typeface="Calibri"/>
              </a:rPr>
              <a:t>b</a:t>
            </a:r>
            <a:r>
              <a:rPr sz="1500" b="1" spc="10" dirty="0">
                <a:solidFill>
                  <a:srgbClr val="C00000"/>
                </a:solidFill>
                <a:latin typeface="Calibri"/>
                <a:cs typeface="Calibri"/>
              </a:rPr>
              <a:t>u</a:t>
            </a:r>
            <a:r>
              <a:rPr sz="1500" b="1" spc="-30" dirty="0">
                <a:solidFill>
                  <a:srgbClr val="C00000"/>
                </a:solidFill>
                <a:latin typeface="Calibri"/>
                <a:cs typeface="Calibri"/>
              </a:rPr>
              <a:t>k</a:t>
            </a:r>
            <a:r>
              <a:rPr sz="1500" b="1" spc="5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1500" b="1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500" b="1" spc="5" dirty="0">
                <a:solidFill>
                  <a:srgbClr val="C00000"/>
                </a:solidFill>
                <a:latin typeface="Calibri"/>
                <a:cs typeface="Calibri"/>
              </a:rPr>
              <a:t>p</a:t>
            </a:r>
            <a:r>
              <a:rPr sz="1500" b="1" spc="15" dirty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1500" b="1" dirty="0">
                <a:solidFill>
                  <a:srgbClr val="C00000"/>
                </a:solidFill>
                <a:latin typeface="Calibri"/>
                <a:cs typeface="Calibri"/>
              </a:rPr>
              <a:t>m</a:t>
            </a:r>
            <a:r>
              <a:rPr sz="1500" b="1" spc="5" dirty="0">
                <a:solidFill>
                  <a:srgbClr val="C00000"/>
                </a:solidFill>
                <a:latin typeface="Calibri"/>
                <a:cs typeface="Calibri"/>
              </a:rPr>
              <a:t>an</a:t>
            </a:r>
            <a:r>
              <a:rPr sz="1500" b="1" spc="-25" dirty="0">
                <a:solidFill>
                  <a:srgbClr val="C00000"/>
                </a:solidFill>
                <a:latin typeface="Calibri"/>
                <a:cs typeface="Calibri"/>
              </a:rPr>
              <a:t>f</a:t>
            </a:r>
            <a:r>
              <a:rPr sz="1500" b="1" spc="5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1500" b="1" spc="-25" dirty="0">
                <a:solidFill>
                  <a:srgbClr val="C00000"/>
                </a:solidFill>
                <a:latin typeface="Calibri"/>
                <a:cs typeface="Calibri"/>
              </a:rPr>
              <a:t>at</a:t>
            </a:r>
            <a:r>
              <a:rPr sz="1500" b="1" spc="5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1500" b="1" spc="-20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sz="1500" b="1" spc="-15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sz="1500" b="1" spc="-40" dirty="0">
                <a:solidFill>
                  <a:srgbClr val="C00000"/>
                </a:solidFill>
                <a:latin typeface="Calibri"/>
                <a:cs typeface="Calibri"/>
              </a:rPr>
              <a:t>y</a:t>
            </a:r>
            <a:r>
              <a:rPr sz="1500" b="1" spc="5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1500" b="1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500" b="1" spc="5" dirty="0">
                <a:solidFill>
                  <a:srgbClr val="C00000"/>
                </a:solidFill>
                <a:latin typeface="Calibri"/>
                <a:cs typeface="Calibri"/>
              </a:rPr>
              <a:t>u</a:t>
            </a:r>
            <a:r>
              <a:rPr sz="1500" b="1" spc="-15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sz="1500" b="1" spc="5" dirty="0">
                <a:solidFill>
                  <a:srgbClr val="C00000"/>
                </a:solidFill>
                <a:latin typeface="Calibri"/>
                <a:cs typeface="Calibri"/>
              </a:rPr>
              <a:t>tuk</a:t>
            </a:r>
            <a:r>
              <a:rPr sz="1500" b="1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500" b="1" spc="5" dirty="0">
                <a:solidFill>
                  <a:srgbClr val="C00000"/>
                </a:solidFill>
                <a:latin typeface="Calibri"/>
                <a:cs typeface="Calibri"/>
              </a:rPr>
              <a:t>umu</a:t>
            </a:r>
            <a:r>
              <a:rPr sz="1500" b="1" dirty="0">
                <a:solidFill>
                  <a:srgbClr val="C00000"/>
                </a:solidFill>
                <a:latin typeface="Calibri"/>
                <a:cs typeface="Calibri"/>
              </a:rPr>
              <a:t>m</a:t>
            </a:r>
            <a:r>
              <a:rPr sz="1500" b="1" dirty="0">
                <a:solidFill>
                  <a:srgbClr val="4A5C74"/>
                </a:solidFill>
                <a:latin typeface="Calibri"/>
                <a:cs typeface="Calibri"/>
              </a:rPr>
              <a:t>,</a:t>
            </a:r>
            <a:r>
              <a:rPr sz="1500" b="1" spc="-35" dirty="0">
                <a:solidFill>
                  <a:srgbClr val="4A5C74"/>
                </a:solidFill>
                <a:latin typeface="Calibri"/>
                <a:cs typeface="Calibri"/>
              </a:rPr>
              <a:t> </a:t>
            </a:r>
            <a:r>
              <a:rPr sz="1500" b="1" spc="-50" dirty="0">
                <a:solidFill>
                  <a:srgbClr val="4A5C74"/>
                </a:solidFill>
                <a:latin typeface="Calibri"/>
                <a:cs typeface="Calibri"/>
              </a:rPr>
              <a:t>k</a:t>
            </a:r>
            <a:r>
              <a:rPr sz="1500" b="1" spc="5" dirty="0">
                <a:solidFill>
                  <a:srgbClr val="4A5C74"/>
                </a:solidFill>
                <a:latin typeface="Calibri"/>
                <a:cs typeface="Calibri"/>
              </a:rPr>
              <a:t>e</a:t>
            </a:r>
            <a:r>
              <a:rPr sz="1500" b="1" spc="-5" dirty="0">
                <a:solidFill>
                  <a:srgbClr val="4A5C74"/>
                </a:solidFill>
                <a:latin typeface="Calibri"/>
                <a:cs typeface="Calibri"/>
              </a:rPr>
              <a:t>c</a:t>
            </a:r>
            <a:r>
              <a:rPr sz="1500" b="1" spc="5" dirty="0">
                <a:solidFill>
                  <a:srgbClr val="4A5C74"/>
                </a:solidFill>
                <a:latin typeface="Calibri"/>
                <a:cs typeface="Calibri"/>
              </a:rPr>
              <a:t>ua</a:t>
            </a:r>
            <a:r>
              <a:rPr sz="1500" b="1" spc="-40" dirty="0">
                <a:solidFill>
                  <a:srgbClr val="4A5C74"/>
                </a:solidFill>
                <a:latin typeface="Calibri"/>
                <a:cs typeface="Calibri"/>
              </a:rPr>
              <a:t>l</a:t>
            </a:r>
            <a:r>
              <a:rPr sz="1500" b="1" dirty="0">
                <a:solidFill>
                  <a:srgbClr val="4A5C74"/>
                </a:solidFill>
                <a:latin typeface="Calibri"/>
                <a:cs typeface="Calibri"/>
              </a:rPr>
              <a:t>i </a:t>
            </a:r>
            <a:r>
              <a:rPr sz="1500" b="1" spc="5" dirty="0">
                <a:solidFill>
                  <a:srgbClr val="4A5C74"/>
                </a:solidFill>
                <a:latin typeface="Calibri"/>
                <a:cs typeface="Calibri"/>
              </a:rPr>
              <a:t>d</a:t>
            </a:r>
            <a:r>
              <a:rPr sz="1500" b="1" spc="-10" dirty="0">
                <a:solidFill>
                  <a:srgbClr val="4A5C74"/>
                </a:solidFill>
                <a:latin typeface="Calibri"/>
                <a:cs typeface="Calibri"/>
              </a:rPr>
              <a:t>i</a:t>
            </a:r>
            <a:r>
              <a:rPr sz="1500" b="1" spc="-25" dirty="0">
                <a:solidFill>
                  <a:srgbClr val="4A5C74"/>
                </a:solidFill>
                <a:latin typeface="Calibri"/>
                <a:cs typeface="Calibri"/>
              </a:rPr>
              <a:t>t</a:t>
            </a:r>
            <a:r>
              <a:rPr sz="1500" b="1" spc="10" dirty="0">
                <a:solidFill>
                  <a:srgbClr val="4A5C74"/>
                </a:solidFill>
                <a:latin typeface="Calibri"/>
                <a:cs typeface="Calibri"/>
              </a:rPr>
              <a:t>e</a:t>
            </a:r>
            <a:r>
              <a:rPr sz="1500" b="1" spc="-15" dirty="0">
                <a:solidFill>
                  <a:srgbClr val="4A5C74"/>
                </a:solidFill>
                <a:latin typeface="Calibri"/>
                <a:cs typeface="Calibri"/>
              </a:rPr>
              <a:t>n</a:t>
            </a:r>
            <a:r>
              <a:rPr sz="1500" b="1" dirty="0">
                <a:solidFill>
                  <a:srgbClr val="4A5C74"/>
                </a:solidFill>
                <a:latin typeface="Calibri"/>
                <a:cs typeface="Calibri"/>
              </a:rPr>
              <a:t>t</a:t>
            </a:r>
            <a:r>
              <a:rPr sz="1500" b="1" spc="10" dirty="0">
                <a:solidFill>
                  <a:srgbClr val="4A5C74"/>
                </a:solidFill>
                <a:latin typeface="Calibri"/>
                <a:cs typeface="Calibri"/>
              </a:rPr>
              <a:t>u</a:t>
            </a:r>
            <a:r>
              <a:rPr sz="1500" b="1" spc="-30" dirty="0">
                <a:solidFill>
                  <a:srgbClr val="4A5C74"/>
                </a:solidFill>
                <a:latin typeface="Calibri"/>
                <a:cs typeface="Calibri"/>
              </a:rPr>
              <a:t>k</a:t>
            </a:r>
            <a:r>
              <a:rPr sz="1500" b="1" spc="5" dirty="0">
                <a:solidFill>
                  <a:srgbClr val="4A5C74"/>
                </a:solidFill>
                <a:latin typeface="Calibri"/>
                <a:cs typeface="Calibri"/>
              </a:rPr>
              <a:t>an</a:t>
            </a:r>
            <a:r>
              <a:rPr sz="1500" b="1" spc="-75" dirty="0">
                <a:solidFill>
                  <a:srgbClr val="4A5C74"/>
                </a:solidFill>
                <a:latin typeface="Calibri"/>
                <a:cs typeface="Calibri"/>
              </a:rPr>
              <a:t> </a:t>
            </a:r>
            <a:r>
              <a:rPr sz="1500" b="1" spc="-15" dirty="0">
                <a:solidFill>
                  <a:srgbClr val="4A5C74"/>
                </a:solidFill>
                <a:latin typeface="Calibri"/>
                <a:cs typeface="Calibri"/>
              </a:rPr>
              <a:t>l</a:t>
            </a:r>
            <a:r>
              <a:rPr sz="1500" b="1" spc="5" dirty="0">
                <a:solidFill>
                  <a:srgbClr val="4A5C74"/>
                </a:solidFill>
                <a:latin typeface="Calibri"/>
                <a:cs typeface="Calibri"/>
              </a:rPr>
              <a:t>a</a:t>
            </a:r>
            <a:r>
              <a:rPr sz="1500" b="1" spc="-15" dirty="0">
                <a:solidFill>
                  <a:srgbClr val="4A5C74"/>
                </a:solidFill>
                <a:latin typeface="Calibri"/>
                <a:cs typeface="Calibri"/>
              </a:rPr>
              <a:t>i</a:t>
            </a:r>
            <a:r>
              <a:rPr sz="1500" b="1" spc="5" dirty="0">
                <a:solidFill>
                  <a:srgbClr val="4A5C74"/>
                </a:solidFill>
                <a:latin typeface="Calibri"/>
                <a:cs typeface="Calibri"/>
              </a:rPr>
              <a:t>n</a:t>
            </a:r>
            <a:r>
              <a:rPr sz="1500" b="1" dirty="0">
                <a:solidFill>
                  <a:srgbClr val="4A5C74"/>
                </a:solidFill>
                <a:latin typeface="Calibri"/>
                <a:cs typeface="Calibri"/>
              </a:rPr>
              <a:t> </a:t>
            </a:r>
            <a:r>
              <a:rPr sz="1500" b="1" spc="5" dirty="0">
                <a:solidFill>
                  <a:srgbClr val="4A5C74"/>
                </a:solidFill>
                <a:latin typeface="Calibri"/>
                <a:cs typeface="Calibri"/>
              </a:rPr>
              <a:t>o</a:t>
            </a:r>
            <a:r>
              <a:rPr sz="1500" b="1" spc="-10" dirty="0">
                <a:solidFill>
                  <a:srgbClr val="4A5C74"/>
                </a:solidFill>
                <a:latin typeface="Calibri"/>
                <a:cs typeface="Calibri"/>
              </a:rPr>
              <a:t>l</a:t>
            </a:r>
            <a:r>
              <a:rPr sz="1500" b="1" spc="10" dirty="0">
                <a:solidFill>
                  <a:srgbClr val="4A5C74"/>
                </a:solidFill>
                <a:latin typeface="Calibri"/>
                <a:cs typeface="Calibri"/>
              </a:rPr>
              <a:t>e</a:t>
            </a:r>
            <a:r>
              <a:rPr sz="1500" b="1" spc="5" dirty="0">
                <a:solidFill>
                  <a:srgbClr val="4A5C74"/>
                </a:solidFill>
                <a:latin typeface="Calibri"/>
                <a:cs typeface="Calibri"/>
              </a:rPr>
              <a:t>h</a:t>
            </a:r>
            <a:r>
              <a:rPr sz="1500" b="1" dirty="0">
                <a:solidFill>
                  <a:srgbClr val="4A5C74"/>
                </a:solidFill>
                <a:latin typeface="Calibri"/>
                <a:cs typeface="Calibri"/>
              </a:rPr>
              <a:t> </a:t>
            </a:r>
            <a:r>
              <a:rPr sz="1500" b="1" spc="5" dirty="0">
                <a:solidFill>
                  <a:srgbClr val="4A5C74"/>
                </a:solidFill>
                <a:latin typeface="Calibri"/>
                <a:cs typeface="Calibri"/>
              </a:rPr>
              <a:t>p</a:t>
            </a:r>
            <a:r>
              <a:rPr sz="1500" b="1" spc="15" dirty="0">
                <a:solidFill>
                  <a:srgbClr val="4A5C74"/>
                </a:solidFill>
                <a:latin typeface="Calibri"/>
                <a:cs typeface="Calibri"/>
              </a:rPr>
              <a:t>e</a:t>
            </a:r>
            <a:r>
              <a:rPr sz="1500" b="1" spc="-30" dirty="0">
                <a:solidFill>
                  <a:srgbClr val="4A5C74"/>
                </a:solidFill>
                <a:latin typeface="Calibri"/>
                <a:cs typeface="Calibri"/>
              </a:rPr>
              <a:t>r</a:t>
            </a:r>
            <a:r>
              <a:rPr sz="1500" b="1" spc="-25" dirty="0">
                <a:solidFill>
                  <a:srgbClr val="4A5C74"/>
                </a:solidFill>
                <a:latin typeface="Calibri"/>
                <a:cs typeface="Calibri"/>
              </a:rPr>
              <a:t>a</a:t>
            </a:r>
            <a:r>
              <a:rPr sz="1500" b="1" dirty="0">
                <a:solidFill>
                  <a:srgbClr val="4A5C74"/>
                </a:solidFill>
                <a:latin typeface="Calibri"/>
                <a:cs typeface="Calibri"/>
              </a:rPr>
              <a:t>t</a:t>
            </a:r>
            <a:r>
              <a:rPr sz="1500" b="1" spc="10" dirty="0">
                <a:solidFill>
                  <a:srgbClr val="4A5C74"/>
                </a:solidFill>
                <a:latin typeface="Calibri"/>
                <a:cs typeface="Calibri"/>
              </a:rPr>
              <a:t>u</a:t>
            </a:r>
            <a:r>
              <a:rPr sz="1500" b="1" spc="-30" dirty="0">
                <a:solidFill>
                  <a:srgbClr val="4A5C74"/>
                </a:solidFill>
                <a:latin typeface="Calibri"/>
                <a:cs typeface="Calibri"/>
              </a:rPr>
              <a:t>r</a:t>
            </a:r>
            <a:r>
              <a:rPr sz="1500" b="1" spc="5" dirty="0">
                <a:solidFill>
                  <a:srgbClr val="4A5C74"/>
                </a:solidFill>
                <a:latin typeface="Calibri"/>
                <a:cs typeface="Calibri"/>
              </a:rPr>
              <a:t>an</a:t>
            </a:r>
            <a:r>
              <a:rPr sz="1500" b="1" dirty="0">
                <a:solidFill>
                  <a:srgbClr val="4A5C74"/>
                </a:solidFill>
                <a:latin typeface="Calibri"/>
                <a:cs typeface="Calibri"/>
              </a:rPr>
              <a:t> </a:t>
            </a:r>
            <a:r>
              <a:rPr sz="1500" b="1" spc="5" dirty="0">
                <a:solidFill>
                  <a:srgbClr val="4A5C74"/>
                </a:solidFill>
                <a:latin typeface="Calibri"/>
                <a:cs typeface="Calibri"/>
              </a:rPr>
              <a:t>p</a:t>
            </a:r>
            <a:r>
              <a:rPr sz="1500" b="1" spc="10" dirty="0">
                <a:solidFill>
                  <a:srgbClr val="4A5C74"/>
                </a:solidFill>
                <a:latin typeface="Calibri"/>
                <a:cs typeface="Calibri"/>
              </a:rPr>
              <a:t>e</a:t>
            </a:r>
            <a:r>
              <a:rPr sz="1500" b="1" spc="-5" dirty="0">
                <a:solidFill>
                  <a:srgbClr val="4A5C74"/>
                </a:solidFill>
                <a:latin typeface="Calibri"/>
                <a:cs typeface="Calibri"/>
              </a:rPr>
              <a:t>r</a:t>
            </a:r>
            <a:r>
              <a:rPr sz="1500" b="1" spc="5" dirty="0">
                <a:solidFill>
                  <a:srgbClr val="4A5C74"/>
                </a:solidFill>
                <a:latin typeface="Calibri"/>
                <a:cs typeface="Calibri"/>
              </a:rPr>
              <a:t>u</a:t>
            </a:r>
            <a:r>
              <a:rPr sz="1500" b="1" spc="10" dirty="0">
                <a:solidFill>
                  <a:srgbClr val="4A5C74"/>
                </a:solidFill>
                <a:latin typeface="Calibri"/>
                <a:cs typeface="Calibri"/>
              </a:rPr>
              <a:t>n</a:t>
            </a:r>
            <a:r>
              <a:rPr sz="1500" b="1" spc="5" dirty="0">
                <a:solidFill>
                  <a:srgbClr val="4A5C74"/>
                </a:solidFill>
                <a:latin typeface="Calibri"/>
                <a:cs typeface="Calibri"/>
              </a:rPr>
              <a:t>da</a:t>
            </a:r>
            <a:r>
              <a:rPr sz="1500" b="1" spc="-20" dirty="0">
                <a:solidFill>
                  <a:srgbClr val="4A5C74"/>
                </a:solidFill>
                <a:latin typeface="Calibri"/>
                <a:cs typeface="Calibri"/>
              </a:rPr>
              <a:t>n</a:t>
            </a:r>
            <a:r>
              <a:rPr sz="1500" b="1" spc="10" dirty="0">
                <a:solidFill>
                  <a:srgbClr val="4A5C74"/>
                </a:solidFill>
                <a:latin typeface="Calibri"/>
                <a:cs typeface="Calibri"/>
              </a:rPr>
              <a:t>g</a:t>
            </a:r>
            <a:r>
              <a:rPr sz="1500" b="1" dirty="0">
                <a:solidFill>
                  <a:srgbClr val="4A5C74"/>
                </a:solidFill>
                <a:latin typeface="Calibri"/>
                <a:cs typeface="Calibri"/>
              </a:rPr>
              <a:t>- </a:t>
            </a:r>
            <a:r>
              <a:rPr sz="1500" b="1" spc="5" dirty="0">
                <a:solidFill>
                  <a:srgbClr val="4A5C74"/>
                </a:solidFill>
                <a:latin typeface="Calibri"/>
                <a:cs typeface="Calibri"/>
              </a:rPr>
              <a:t>u</a:t>
            </a:r>
            <a:r>
              <a:rPr sz="1500" b="1" spc="10" dirty="0">
                <a:solidFill>
                  <a:srgbClr val="4A5C74"/>
                </a:solidFill>
                <a:latin typeface="Calibri"/>
                <a:cs typeface="Calibri"/>
              </a:rPr>
              <a:t>n</a:t>
            </a:r>
            <a:r>
              <a:rPr sz="1500" b="1" spc="5" dirty="0">
                <a:solidFill>
                  <a:srgbClr val="4A5C74"/>
                </a:solidFill>
                <a:latin typeface="Calibri"/>
                <a:cs typeface="Calibri"/>
              </a:rPr>
              <a:t>dan</a:t>
            </a:r>
            <a:r>
              <a:rPr sz="1500" b="1" spc="-20" dirty="0">
                <a:solidFill>
                  <a:srgbClr val="4A5C74"/>
                </a:solidFill>
                <a:latin typeface="Calibri"/>
                <a:cs typeface="Calibri"/>
              </a:rPr>
              <a:t>g</a:t>
            </a:r>
            <a:r>
              <a:rPr sz="1500" b="1" spc="-25" dirty="0">
                <a:solidFill>
                  <a:srgbClr val="4A5C74"/>
                </a:solidFill>
                <a:latin typeface="Calibri"/>
                <a:cs typeface="Calibri"/>
              </a:rPr>
              <a:t>a</a:t>
            </a:r>
            <a:r>
              <a:rPr sz="1500" b="1" spc="5" dirty="0">
                <a:solidFill>
                  <a:srgbClr val="4A5C74"/>
                </a:solidFill>
                <a:latin typeface="Calibri"/>
                <a:cs typeface="Calibri"/>
              </a:rPr>
              <a:t>n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203094" y="3422802"/>
            <a:ext cx="97790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500" spc="5" dirty="0">
                <a:solidFill>
                  <a:srgbClr val="FFFFFF"/>
                </a:solidFill>
                <a:latin typeface="Calibri Light"/>
                <a:cs typeface="Calibri Light"/>
              </a:rPr>
              <a:t>1</a:t>
            </a:r>
            <a:endParaRPr sz="1500">
              <a:latin typeface="Calibri Light"/>
              <a:cs typeface="Calibri Light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611367" y="2136648"/>
            <a:ext cx="1027176" cy="10271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442959" y="2133600"/>
            <a:ext cx="1027176" cy="10302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609088" y="2097024"/>
            <a:ext cx="1167384" cy="11704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932175" y="2179321"/>
            <a:ext cx="502920" cy="125095"/>
          </a:xfrm>
          <a:custGeom>
            <a:avLst/>
            <a:gdLst/>
            <a:ahLst/>
            <a:cxnLst/>
            <a:rect l="l" t="t" r="r" b="b"/>
            <a:pathLst>
              <a:path w="502919" h="125094">
                <a:moveTo>
                  <a:pt x="0" y="124967"/>
                </a:moveTo>
                <a:lnTo>
                  <a:pt x="502919" y="124967"/>
                </a:lnTo>
                <a:lnTo>
                  <a:pt x="502919" y="0"/>
                </a:lnTo>
                <a:lnTo>
                  <a:pt x="0" y="0"/>
                </a:lnTo>
                <a:lnTo>
                  <a:pt x="0" y="124967"/>
                </a:lnTo>
                <a:close/>
              </a:path>
            </a:pathLst>
          </a:custGeom>
          <a:solidFill>
            <a:srgbClr val="1630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4365499" y="1104670"/>
            <a:ext cx="3477895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800" b="1" spc="-65" dirty="0">
                <a:solidFill>
                  <a:srgbClr val="1F4E79"/>
                </a:solidFill>
                <a:latin typeface="Cambria"/>
                <a:cs typeface="Cambria"/>
              </a:rPr>
              <a:t>P</a:t>
            </a:r>
            <a:r>
              <a:rPr sz="2800" b="1" dirty="0">
                <a:solidFill>
                  <a:srgbClr val="1F4E79"/>
                </a:solidFill>
                <a:latin typeface="Cambria"/>
                <a:cs typeface="Cambria"/>
              </a:rPr>
              <a:t>e</a:t>
            </a:r>
            <a:r>
              <a:rPr sz="2800" b="1" spc="-90" dirty="0">
                <a:solidFill>
                  <a:srgbClr val="1F4E79"/>
                </a:solidFill>
                <a:latin typeface="Cambria"/>
                <a:cs typeface="Cambria"/>
              </a:rPr>
              <a:t>n</a:t>
            </a:r>
            <a:r>
              <a:rPr sz="2800" b="1" spc="-80" dirty="0">
                <a:solidFill>
                  <a:srgbClr val="1F4E79"/>
                </a:solidFill>
                <a:latin typeface="Cambria"/>
                <a:cs typeface="Cambria"/>
              </a:rPr>
              <a:t>y</a:t>
            </a:r>
            <a:r>
              <a:rPr sz="2800" b="1" spc="5" dirty="0">
                <a:solidFill>
                  <a:srgbClr val="1F4E79"/>
                </a:solidFill>
                <a:latin typeface="Cambria"/>
                <a:cs typeface="Cambria"/>
              </a:rPr>
              <a:t>e</a:t>
            </a:r>
            <a:r>
              <a:rPr sz="2800" b="1" spc="-5" dirty="0">
                <a:solidFill>
                  <a:srgbClr val="1F4E79"/>
                </a:solidFill>
                <a:latin typeface="Cambria"/>
                <a:cs typeface="Cambria"/>
              </a:rPr>
              <a:t>b</a:t>
            </a:r>
            <a:r>
              <a:rPr sz="2800" b="1" spc="10" dirty="0">
                <a:solidFill>
                  <a:srgbClr val="1F4E79"/>
                </a:solidFill>
                <a:latin typeface="Cambria"/>
                <a:cs typeface="Cambria"/>
              </a:rPr>
              <a:t>a</a:t>
            </a:r>
            <a:r>
              <a:rPr sz="2800" b="1" spc="-20" dirty="0">
                <a:solidFill>
                  <a:srgbClr val="1F4E79"/>
                </a:solidFill>
                <a:latin typeface="Cambria"/>
                <a:cs typeface="Cambria"/>
              </a:rPr>
              <a:t>r</a:t>
            </a:r>
            <a:r>
              <a:rPr sz="2800" b="1" dirty="0">
                <a:solidFill>
                  <a:srgbClr val="1F4E79"/>
                </a:solidFill>
                <a:latin typeface="Cambria"/>
                <a:cs typeface="Cambria"/>
              </a:rPr>
              <a:t>lu</a:t>
            </a:r>
            <a:r>
              <a:rPr sz="2800" b="1" spc="10" dirty="0">
                <a:solidFill>
                  <a:srgbClr val="1F4E79"/>
                </a:solidFill>
                <a:latin typeface="Cambria"/>
                <a:cs typeface="Cambria"/>
              </a:rPr>
              <a:t>a</a:t>
            </a:r>
            <a:r>
              <a:rPr sz="2800" b="1" spc="5" dirty="0">
                <a:solidFill>
                  <a:srgbClr val="1F4E79"/>
                </a:solidFill>
                <a:latin typeface="Cambria"/>
                <a:cs typeface="Cambria"/>
              </a:rPr>
              <a:t>s</a:t>
            </a:r>
            <a:r>
              <a:rPr sz="2800" b="1" spc="-5" dirty="0">
                <a:solidFill>
                  <a:srgbClr val="1F4E79"/>
                </a:solidFill>
                <a:latin typeface="Cambria"/>
                <a:cs typeface="Cambria"/>
              </a:rPr>
              <a:t>a</a:t>
            </a:r>
            <a:r>
              <a:rPr sz="2800" b="1" spc="5" dirty="0">
                <a:solidFill>
                  <a:srgbClr val="1F4E79"/>
                </a:solidFill>
                <a:latin typeface="Cambria"/>
                <a:cs typeface="Cambria"/>
              </a:rPr>
              <a:t>n</a:t>
            </a:r>
            <a:r>
              <a:rPr sz="2800" b="1" spc="-75" dirty="0">
                <a:solidFill>
                  <a:srgbClr val="1F4E79"/>
                </a:solidFill>
                <a:latin typeface="Cambria"/>
                <a:cs typeface="Cambria"/>
              </a:rPr>
              <a:t> </a:t>
            </a:r>
            <a:r>
              <a:rPr sz="2800" b="1" spc="-10" dirty="0">
                <a:solidFill>
                  <a:srgbClr val="1F4E79"/>
                </a:solidFill>
                <a:latin typeface="Cambria"/>
                <a:cs typeface="Cambria"/>
              </a:rPr>
              <a:t>D</a:t>
            </a:r>
            <a:r>
              <a:rPr sz="2800" b="1" spc="10" dirty="0">
                <a:solidFill>
                  <a:srgbClr val="1F4E79"/>
                </a:solidFill>
                <a:latin typeface="Cambria"/>
                <a:cs typeface="Cambria"/>
              </a:rPr>
              <a:t>a</a:t>
            </a:r>
            <a:r>
              <a:rPr sz="2800" b="1" dirty="0">
                <a:solidFill>
                  <a:srgbClr val="1F4E79"/>
                </a:solidFill>
                <a:latin typeface="Cambria"/>
                <a:cs typeface="Cambria"/>
              </a:rPr>
              <a:t>ta</a:t>
            </a:r>
            <a:endParaRPr sz="2800">
              <a:latin typeface="Cambria"/>
              <a:cs typeface="Cambria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7988808" y="990600"/>
            <a:ext cx="2679700" cy="609600"/>
          </a:xfrm>
          <a:custGeom>
            <a:avLst/>
            <a:gdLst/>
            <a:ahLst/>
            <a:cxnLst/>
            <a:rect l="l" t="t" r="r" b="b"/>
            <a:pathLst>
              <a:path w="2679700" h="609600">
                <a:moveTo>
                  <a:pt x="0" y="609600"/>
                </a:moveTo>
                <a:lnTo>
                  <a:pt x="2679191" y="609600"/>
                </a:lnTo>
                <a:lnTo>
                  <a:pt x="2679191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993379" y="1037845"/>
            <a:ext cx="0" cy="570865"/>
          </a:xfrm>
          <a:custGeom>
            <a:avLst/>
            <a:gdLst/>
            <a:ahLst/>
            <a:cxnLst/>
            <a:rect l="l" t="t" r="r" b="b"/>
            <a:pathLst>
              <a:path h="570865">
                <a:moveTo>
                  <a:pt x="0" y="0"/>
                </a:moveTo>
                <a:lnTo>
                  <a:pt x="0" y="570610"/>
                </a:lnTo>
              </a:path>
            </a:pathLst>
          </a:custGeom>
          <a:ln w="76200">
            <a:solidFill>
              <a:srgbClr val="700D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2226055" y="4281945"/>
            <a:ext cx="350266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b="1" spc="-105" dirty="0">
                <a:latin typeface="Cambria"/>
                <a:cs typeface="Cambria"/>
              </a:rPr>
              <a:t>F</a:t>
            </a:r>
            <a:r>
              <a:rPr b="1" dirty="0">
                <a:latin typeface="Cambria"/>
                <a:cs typeface="Cambria"/>
              </a:rPr>
              <a:t>o</a:t>
            </a:r>
            <a:r>
              <a:rPr b="1" spc="5" dirty="0">
                <a:latin typeface="Cambria"/>
                <a:cs typeface="Cambria"/>
              </a:rPr>
              <a:t>rm</a:t>
            </a:r>
            <a:r>
              <a:rPr b="1" dirty="0">
                <a:latin typeface="Cambria"/>
                <a:cs typeface="Cambria"/>
              </a:rPr>
              <a:t>u</a:t>
            </a:r>
            <a:r>
              <a:rPr b="1" spc="-30" dirty="0">
                <a:latin typeface="Cambria"/>
                <a:cs typeface="Cambria"/>
              </a:rPr>
              <a:t>l</a:t>
            </a:r>
            <a:r>
              <a:rPr b="1" spc="5" dirty="0">
                <a:latin typeface="Cambria"/>
                <a:cs typeface="Cambria"/>
              </a:rPr>
              <a:t>i</a:t>
            </a:r>
            <a:r>
              <a:rPr b="1" dirty="0">
                <a:latin typeface="Cambria"/>
                <a:cs typeface="Cambria"/>
              </a:rPr>
              <a:t>r </a:t>
            </a:r>
            <a:r>
              <a:rPr b="1" spc="185" dirty="0">
                <a:latin typeface="Cambria"/>
                <a:cs typeface="Cambria"/>
              </a:rPr>
              <a:t> </a:t>
            </a:r>
            <a:r>
              <a:rPr b="1" spc="-80" dirty="0">
                <a:latin typeface="Cambria"/>
                <a:cs typeface="Cambria"/>
              </a:rPr>
              <a:t>P</a:t>
            </a:r>
            <a:r>
              <a:rPr b="1" dirty="0">
                <a:latin typeface="Cambria"/>
                <a:cs typeface="Cambria"/>
              </a:rPr>
              <a:t>em</a:t>
            </a:r>
            <a:r>
              <a:rPr b="1" spc="-10" dirty="0">
                <a:latin typeface="Cambria"/>
                <a:cs typeface="Cambria"/>
              </a:rPr>
              <a:t>b</a:t>
            </a:r>
            <a:r>
              <a:rPr b="1" spc="-25" dirty="0">
                <a:latin typeface="Cambria"/>
                <a:cs typeface="Cambria"/>
              </a:rPr>
              <a:t>e</a:t>
            </a:r>
            <a:r>
              <a:rPr b="1" spc="5" dirty="0">
                <a:latin typeface="Cambria"/>
                <a:cs typeface="Cambria"/>
              </a:rPr>
              <a:t>ri</a:t>
            </a:r>
            <a:r>
              <a:rPr b="1" spc="-10" dirty="0">
                <a:latin typeface="Cambria"/>
                <a:cs typeface="Cambria"/>
              </a:rPr>
              <a:t>t</a:t>
            </a:r>
            <a:r>
              <a:rPr b="1" spc="-5" dirty="0">
                <a:latin typeface="Cambria"/>
                <a:cs typeface="Cambria"/>
              </a:rPr>
              <a:t>ah</a:t>
            </a:r>
            <a:r>
              <a:rPr b="1" spc="5" dirty="0">
                <a:latin typeface="Cambria"/>
                <a:cs typeface="Cambria"/>
              </a:rPr>
              <a:t>u</a:t>
            </a:r>
            <a:r>
              <a:rPr b="1" spc="-10" dirty="0">
                <a:latin typeface="Cambria"/>
                <a:cs typeface="Cambria"/>
              </a:rPr>
              <a:t>a</a:t>
            </a:r>
            <a:r>
              <a:rPr b="1" spc="-5" dirty="0">
                <a:latin typeface="Cambria"/>
                <a:cs typeface="Cambria"/>
              </a:rPr>
              <a:t>n</a:t>
            </a:r>
            <a:r>
              <a:rPr b="1" dirty="0">
                <a:latin typeface="Cambria"/>
                <a:cs typeface="Cambria"/>
              </a:rPr>
              <a:t> </a:t>
            </a:r>
            <a:r>
              <a:rPr b="1" spc="170" dirty="0">
                <a:latin typeface="Cambria"/>
                <a:cs typeface="Cambria"/>
              </a:rPr>
              <a:t> </a:t>
            </a:r>
            <a:r>
              <a:rPr b="1" spc="-15" dirty="0">
                <a:latin typeface="Cambria"/>
                <a:cs typeface="Cambria"/>
              </a:rPr>
              <a:t>S</a:t>
            </a:r>
            <a:r>
              <a:rPr b="1" dirty="0">
                <a:latin typeface="Cambria"/>
                <a:cs typeface="Cambria"/>
              </a:rPr>
              <a:t>u</a:t>
            </a:r>
            <a:r>
              <a:rPr b="1" spc="5" dirty="0">
                <a:latin typeface="Cambria"/>
                <a:cs typeface="Cambria"/>
              </a:rPr>
              <a:t>r</a:t>
            </a:r>
            <a:r>
              <a:rPr b="1" spc="-75" dirty="0">
                <a:latin typeface="Cambria"/>
                <a:cs typeface="Cambria"/>
              </a:rPr>
              <a:t>v</a:t>
            </a:r>
            <a:r>
              <a:rPr b="1" dirty="0">
                <a:latin typeface="Cambria"/>
                <a:cs typeface="Cambria"/>
              </a:rPr>
              <a:t>ei</a:t>
            </a:r>
            <a:endParaRPr>
              <a:latin typeface="Cambria"/>
              <a:cs typeface="Cambria"/>
            </a:endParaRPr>
          </a:p>
          <a:p>
            <a:pPr marL="12700"/>
            <a:r>
              <a:rPr b="1" spc="-15" dirty="0">
                <a:latin typeface="Cambria"/>
                <a:cs typeface="Cambria"/>
              </a:rPr>
              <a:t>S</a:t>
            </a:r>
            <a:r>
              <a:rPr b="1" spc="-10" dirty="0">
                <a:latin typeface="Cambria"/>
                <a:cs typeface="Cambria"/>
              </a:rPr>
              <a:t>t</a:t>
            </a:r>
            <a:r>
              <a:rPr b="1" spc="-5" dirty="0">
                <a:latin typeface="Cambria"/>
                <a:cs typeface="Cambria"/>
              </a:rPr>
              <a:t>a</a:t>
            </a:r>
            <a:r>
              <a:rPr b="1" spc="-15" dirty="0">
                <a:latin typeface="Cambria"/>
                <a:cs typeface="Cambria"/>
              </a:rPr>
              <a:t>t</a:t>
            </a:r>
            <a:r>
              <a:rPr b="1" spc="5" dirty="0">
                <a:latin typeface="Cambria"/>
                <a:cs typeface="Cambria"/>
              </a:rPr>
              <a:t>i</a:t>
            </a:r>
            <a:r>
              <a:rPr b="1" spc="-15" dirty="0">
                <a:latin typeface="Cambria"/>
                <a:cs typeface="Cambria"/>
              </a:rPr>
              <a:t>s</a:t>
            </a:r>
            <a:r>
              <a:rPr b="1" spc="-10" dirty="0">
                <a:latin typeface="Cambria"/>
                <a:cs typeface="Cambria"/>
              </a:rPr>
              <a:t>t</a:t>
            </a:r>
            <a:r>
              <a:rPr b="1" spc="5" dirty="0">
                <a:latin typeface="Cambria"/>
                <a:cs typeface="Cambria"/>
              </a:rPr>
              <a:t>i</a:t>
            </a:r>
            <a:r>
              <a:rPr b="1" dirty="0">
                <a:latin typeface="Cambria"/>
                <a:cs typeface="Cambria"/>
              </a:rPr>
              <a:t>k</a:t>
            </a:r>
            <a:r>
              <a:rPr b="1" spc="50" dirty="0">
                <a:latin typeface="Cambria"/>
                <a:cs typeface="Cambria"/>
              </a:rPr>
              <a:t> </a:t>
            </a:r>
            <a:r>
              <a:rPr b="1" spc="10" dirty="0">
                <a:latin typeface="Cambria"/>
                <a:cs typeface="Cambria"/>
              </a:rPr>
              <a:t>S</a:t>
            </a:r>
            <a:r>
              <a:rPr b="1" dirty="0">
                <a:latin typeface="Cambria"/>
                <a:cs typeface="Cambria"/>
              </a:rPr>
              <a:t>ek</a:t>
            </a:r>
            <a:r>
              <a:rPr b="1" spc="-40" dirty="0">
                <a:latin typeface="Cambria"/>
                <a:cs typeface="Cambria"/>
              </a:rPr>
              <a:t>t</a:t>
            </a:r>
            <a:r>
              <a:rPr b="1" spc="5" dirty="0">
                <a:latin typeface="Cambria"/>
                <a:cs typeface="Cambria"/>
              </a:rPr>
              <a:t>o</a:t>
            </a:r>
            <a:r>
              <a:rPr b="1" spc="-15" dirty="0">
                <a:latin typeface="Cambria"/>
                <a:cs typeface="Cambria"/>
              </a:rPr>
              <a:t>r</a:t>
            </a:r>
            <a:r>
              <a:rPr b="1" spc="-5" dirty="0">
                <a:latin typeface="Cambria"/>
                <a:cs typeface="Cambria"/>
              </a:rPr>
              <a:t>al</a:t>
            </a:r>
            <a:endParaRPr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26056" y="5105287"/>
            <a:ext cx="3503295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/>
            <a:r>
              <a:rPr b="1" spc="-10" dirty="0">
                <a:latin typeface="Cambria"/>
                <a:cs typeface="Cambria"/>
              </a:rPr>
              <a:t>M</a:t>
            </a:r>
            <a:r>
              <a:rPr b="1" spc="-5" dirty="0">
                <a:latin typeface="Cambria"/>
                <a:cs typeface="Cambria"/>
              </a:rPr>
              <a:t>en</a:t>
            </a:r>
            <a:r>
              <a:rPr b="1" spc="-35" dirty="0">
                <a:latin typeface="Cambria"/>
                <a:cs typeface="Cambria"/>
              </a:rPr>
              <a:t>g</a:t>
            </a:r>
            <a:r>
              <a:rPr b="1" spc="-5" dirty="0">
                <a:latin typeface="Cambria"/>
                <a:cs typeface="Cambria"/>
              </a:rPr>
              <a:t>a</a:t>
            </a:r>
            <a:r>
              <a:rPr b="1" spc="-10" dirty="0">
                <a:latin typeface="Cambria"/>
                <a:cs typeface="Cambria"/>
              </a:rPr>
              <a:t>c</a:t>
            </a:r>
            <a:r>
              <a:rPr b="1" dirty="0">
                <a:latin typeface="Cambria"/>
                <a:cs typeface="Cambria"/>
              </a:rPr>
              <a:t>u </a:t>
            </a:r>
            <a:r>
              <a:rPr b="1" spc="125" dirty="0">
                <a:latin typeface="Cambria"/>
                <a:cs typeface="Cambria"/>
              </a:rPr>
              <a:t> </a:t>
            </a:r>
            <a:r>
              <a:rPr b="1" spc="-55" dirty="0">
                <a:latin typeface="Cambria"/>
                <a:cs typeface="Cambria"/>
              </a:rPr>
              <a:t>P</a:t>
            </a:r>
            <a:r>
              <a:rPr b="1" spc="-5" dirty="0">
                <a:latin typeface="Cambria"/>
                <a:cs typeface="Cambria"/>
              </a:rPr>
              <a:t>ad</a:t>
            </a:r>
            <a:r>
              <a:rPr b="1" dirty="0">
                <a:latin typeface="Cambria"/>
                <a:cs typeface="Cambria"/>
              </a:rPr>
              <a:t>a </a:t>
            </a:r>
            <a:r>
              <a:rPr b="1" spc="114" dirty="0">
                <a:latin typeface="Cambria"/>
                <a:cs typeface="Cambria"/>
              </a:rPr>
              <a:t> </a:t>
            </a:r>
            <a:r>
              <a:rPr b="1" spc="-55" dirty="0">
                <a:latin typeface="Cambria"/>
                <a:cs typeface="Cambria"/>
              </a:rPr>
              <a:t>P</a:t>
            </a:r>
            <a:r>
              <a:rPr b="1" dirty="0">
                <a:latin typeface="Cambria"/>
                <a:cs typeface="Cambria"/>
              </a:rPr>
              <a:t>e</a:t>
            </a:r>
            <a:r>
              <a:rPr b="1" spc="10" dirty="0">
                <a:latin typeface="Cambria"/>
                <a:cs typeface="Cambria"/>
              </a:rPr>
              <a:t>r</a:t>
            </a:r>
            <a:r>
              <a:rPr b="1" spc="-15" dirty="0">
                <a:latin typeface="Cambria"/>
                <a:cs typeface="Cambria"/>
              </a:rPr>
              <a:t>k</a:t>
            </a:r>
            <a:r>
              <a:rPr b="1" dirty="0">
                <a:latin typeface="Cambria"/>
                <a:cs typeface="Cambria"/>
              </a:rPr>
              <a:t>a </a:t>
            </a:r>
            <a:r>
              <a:rPr b="1" spc="114" dirty="0">
                <a:latin typeface="Cambria"/>
                <a:cs typeface="Cambria"/>
              </a:rPr>
              <a:t> </a:t>
            </a:r>
            <a:r>
              <a:rPr b="1" spc="-5" dirty="0">
                <a:latin typeface="Cambria"/>
                <a:cs typeface="Cambria"/>
              </a:rPr>
              <a:t>BP</a:t>
            </a:r>
            <a:r>
              <a:rPr b="1" dirty="0">
                <a:latin typeface="Cambria"/>
                <a:cs typeface="Cambria"/>
              </a:rPr>
              <a:t>S </a:t>
            </a:r>
            <a:r>
              <a:rPr b="1" spc="114" dirty="0">
                <a:latin typeface="Cambria"/>
                <a:cs typeface="Cambria"/>
              </a:rPr>
              <a:t> </a:t>
            </a:r>
            <a:r>
              <a:rPr b="1" spc="25" dirty="0">
                <a:latin typeface="Cambria"/>
                <a:cs typeface="Cambria"/>
              </a:rPr>
              <a:t>N</a:t>
            </a:r>
            <a:r>
              <a:rPr b="1" dirty="0">
                <a:latin typeface="Cambria"/>
                <a:cs typeface="Cambria"/>
              </a:rPr>
              <a:t>o </a:t>
            </a:r>
            <a:r>
              <a:rPr b="1" spc="125" dirty="0">
                <a:latin typeface="Cambria"/>
                <a:cs typeface="Cambria"/>
              </a:rPr>
              <a:t> </a:t>
            </a:r>
            <a:r>
              <a:rPr b="1" dirty="0">
                <a:latin typeface="Cambria"/>
                <a:cs typeface="Cambria"/>
              </a:rPr>
              <a:t>4 </a:t>
            </a:r>
            <a:r>
              <a:rPr b="1" spc="-145" dirty="0">
                <a:latin typeface="Cambria"/>
                <a:cs typeface="Cambria"/>
              </a:rPr>
              <a:t>T</a:t>
            </a:r>
            <a:r>
              <a:rPr b="1" spc="-5" dirty="0">
                <a:latin typeface="Cambria"/>
                <a:cs typeface="Cambria"/>
              </a:rPr>
              <a:t>ah</a:t>
            </a:r>
            <a:r>
              <a:rPr b="1" spc="5" dirty="0">
                <a:latin typeface="Cambria"/>
                <a:cs typeface="Cambria"/>
              </a:rPr>
              <a:t>u</a:t>
            </a:r>
            <a:r>
              <a:rPr b="1" spc="-5" dirty="0">
                <a:latin typeface="Cambria"/>
                <a:cs typeface="Cambria"/>
              </a:rPr>
              <a:t>n</a:t>
            </a:r>
            <a:r>
              <a:rPr b="1" dirty="0">
                <a:latin typeface="Cambria"/>
                <a:cs typeface="Cambria"/>
              </a:rPr>
              <a:t>     </a:t>
            </a:r>
            <a:r>
              <a:rPr b="1" spc="-125" dirty="0">
                <a:latin typeface="Cambria"/>
                <a:cs typeface="Cambria"/>
              </a:rPr>
              <a:t> </a:t>
            </a:r>
            <a:r>
              <a:rPr b="1" spc="-10" dirty="0">
                <a:latin typeface="Cambria"/>
                <a:cs typeface="Cambria"/>
              </a:rPr>
              <a:t>201</a:t>
            </a:r>
            <a:r>
              <a:rPr b="1" dirty="0">
                <a:latin typeface="Cambria"/>
                <a:cs typeface="Cambria"/>
              </a:rPr>
              <a:t>9     </a:t>
            </a:r>
            <a:r>
              <a:rPr b="1" spc="-135" dirty="0">
                <a:latin typeface="Cambria"/>
                <a:cs typeface="Cambria"/>
              </a:rPr>
              <a:t> </a:t>
            </a:r>
            <a:r>
              <a:rPr b="1" spc="-170" dirty="0">
                <a:latin typeface="Cambria"/>
                <a:cs typeface="Cambria"/>
              </a:rPr>
              <a:t>T</a:t>
            </a:r>
            <a:r>
              <a:rPr b="1" spc="-5" dirty="0">
                <a:latin typeface="Cambria"/>
                <a:cs typeface="Cambria"/>
              </a:rPr>
              <a:t>en</a:t>
            </a:r>
            <a:r>
              <a:rPr b="1" spc="-20" dirty="0">
                <a:latin typeface="Cambria"/>
                <a:cs typeface="Cambria"/>
              </a:rPr>
              <a:t>t</a:t>
            </a:r>
            <a:r>
              <a:rPr b="1" spc="15" dirty="0">
                <a:latin typeface="Cambria"/>
                <a:cs typeface="Cambria"/>
              </a:rPr>
              <a:t>a</a:t>
            </a:r>
            <a:r>
              <a:rPr b="1" spc="-15" dirty="0">
                <a:latin typeface="Cambria"/>
                <a:cs typeface="Cambria"/>
              </a:rPr>
              <a:t>n</a:t>
            </a:r>
            <a:r>
              <a:rPr b="1" dirty="0">
                <a:latin typeface="Cambria"/>
                <a:cs typeface="Cambria"/>
              </a:rPr>
              <a:t>g     </a:t>
            </a:r>
            <a:r>
              <a:rPr b="1" spc="-114" dirty="0">
                <a:latin typeface="Cambria"/>
                <a:cs typeface="Cambria"/>
              </a:rPr>
              <a:t> </a:t>
            </a:r>
            <a:r>
              <a:rPr b="1" spc="-5" dirty="0">
                <a:latin typeface="Cambria"/>
                <a:cs typeface="Cambria"/>
              </a:rPr>
              <a:t>N</a:t>
            </a:r>
            <a:r>
              <a:rPr b="1" spc="-10" dirty="0">
                <a:latin typeface="Cambria"/>
                <a:cs typeface="Cambria"/>
              </a:rPr>
              <a:t>S</a:t>
            </a:r>
            <a:r>
              <a:rPr b="1" spc="-5" dirty="0">
                <a:latin typeface="Cambria"/>
                <a:cs typeface="Cambria"/>
              </a:rPr>
              <a:t>PK </a:t>
            </a:r>
            <a:r>
              <a:rPr b="1" spc="-15" dirty="0">
                <a:latin typeface="Cambria"/>
                <a:cs typeface="Cambria"/>
              </a:rPr>
              <a:t>S</a:t>
            </a:r>
            <a:r>
              <a:rPr b="1" spc="-10" dirty="0">
                <a:latin typeface="Cambria"/>
                <a:cs typeface="Cambria"/>
              </a:rPr>
              <a:t>t</a:t>
            </a:r>
            <a:r>
              <a:rPr b="1" spc="-5" dirty="0">
                <a:latin typeface="Cambria"/>
                <a:cs typeface="Cambria"/>
              </a:rPr>
              <a:t>a</a:t>
            </a:r>
            <a:r>
              <a:rPr b="1" spc="-15" dirty="0">
                <a:latin typeface="Cambria"/>
                <a:cs typeface="Cambria"/>
              </a:rPr>
              <a:t>t</a:t>
            </a:r>
            <a:r>
              <a:rPr b="1" spc="5" dirty="0">
                <a:latin typeface="Cambria"/>
                <a:cs typeface="Cambria"/>
              </a:rPr>
              <a:t>i</a:t>
            </a:r>
            <a:r>
              <a:rPr b="1" spc="-15" dirty="0">
                <a:latin typeface="Cambria"/>
                <a:cs typeface="Cambria"/>
              </a:rPr>
              <a:t>s</a:t>
            </a:r>
            <a:r>
              <a:rPr b="1" spc="-10" dirty="0">
                <a:latin typeface="Cambria"/>
                <a:cs typeface="Cambria"/>
              </a:rPr>
              <a:t>t</a:t>
            </a:r>
            <a:r>
              <a:rPr b="1" spc="5" dirty="0">
                <a:latin typeface="Cambria"/>
                <a:cs typeface="Cambria"/>
              </a:rPr>
              <a:t>i</a:t>
            </a:r>
            <a:r>
              <a:rPr b="1" spc="-5" dirty="0">
                <a:latin typeface="Cambria"/>
                <a:cs typeface="Cambria"/>
              </a:rPr>
              <a:t>k</a:t>
            </a:r>
            <a:r>
              <a:rPr b="1" spc="55" dirty="0">
                <a:latin typeface="Cambria"/>
                <a:cs typeface="Cambria"/>
              </a:rPr>
              <a:t> </a:t>
            </a:r>
            <a:r>
              <a:rPr b="1" spc="10" dirty="0">
                <a:latin typeface="Cambria"/>
                <a:cs typeface="Cambria"/>
              </a:rPr>
              <a:t>S</a:t>
            </a:r>
            <a:r>
              <a:rPr b="1" dirty="0">
                <a:latin typeface="Cambria"/>
                <a:cs typeface="Cambria"/>
              </a:rPr>
              <a:t>e</a:t>
            </a:r>
            <a:r>
              <a:rPr b="1" spc="-15" dirty="0">
                <a:latin typeface="Cambria"/>
                <a:cs typeface="Cambria"/>
              </a:rPr>
              <a:t>k</a:t>
            </a:r>
            <a:r>
              <a:rPr b="1" spc="-35" dirty="0">
                <a:latin typeface="Cambria"/>
                <a:cs typeface="Cambria"/>
              </a:rPr>
              <a:t>t</a:t>
            </a:r>
            <a:r>
              <a:rPr b="1" spc="5" dirty="0">
                <a:latin typeface="Cambria"/>
                <a:cs typeface="Cambria"/>
              </a:rPr>
              <a:t>o</a:t>
            </a:r>
            <a:r>
              <a:rPr b="1" spc="-15" dirty="0">
                <a:latin typeface="Cambria"/>
                <a:cs typeface="Cambria"/>
              </a:rPr>
              <a:t>r</a:t>
            </a:r>
            <a:r>
              <a:rPr b="1" spc="-5" dirty="0">
                <a:latin typeface="Cambria"/>
                <a:cs typeface="Cambria"/>
              </a:rPr>
              <a:t>al</a:t>
            </a:r>
            <a:endParaRPr>
              <a:latin typeface="Cambria"/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51174" y="1104670"/>
            <a:ext cx="4107815" cy="10392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5100" marR="5080" indent="-153035">
              <a:lnSpc>
                <a:spcPct val="127200"/>
              </a:lnSpc>
            </a:pPr>
            <a:r>
              <a:rPr sz="2800" b="1" dirty="0">
                <a:solidFill>
                  <a:srgbClr val="1F4E79"/>
                </a:solidFill>
                <a:latin typeface="Cambria"/>
                <a:cs typeface="Cambria"/>
              </a:rPr>
              <a:t>I</a:t>
            </a:r>
            <a:r>
              <a:rPr sz="2800" b="1" spc="5" dirty="0">
                <a:solidFill>
                  <a:srgbClr val="1F4E79"/>
                </a:solidFill>
                <a:latin typeface="Cambria"/>
                <a:cs typeface="Cambria"/>
              </a:rPr>
              <a:t>ns</a:t>
            </a:r>
            <a:r>
              <a:rPr sz="2800" b="1" spc="10" dirty="0">
                <a:solidFill>
                  <a:srgbClr val="1F4E79"/>
                </a:solidFill>
                <a:latin typeface="Cambria"/>
                <a:cs typeface="Cambria"/>
              </a:rPr>
              <a:t>t</a:t>
            </a:r>
            <a:r>
              <a:rPr sz="2800" b="1" dirty="0">
                <a:solidFill>
                  <a:srgbClr val="1F4E79"/>
                </a:solidFill>
                <a:latin typeface="Cambria"/>
                <a:cs typeface="Cambria"/>
              </a:rPr>
              <a:t>rume</a:t>
            </a:r>
            <a:r>
              <a:rPr sz="2800" b="1" spc="5" dirty="0">
                <a:solidFill>
                  <a:srgbClr val="1F4E79"/>
                </a:solidFill>
                <a:latin typeface="Cambria"/>
                <a:cs typeface="Cambria"/>
              </a:rPr>
              <a:t>n</a:t>
            </a:r>
            <a:r>
              <a:rPr sz="2800" b="1" spc="-80" dirty="0">
                <a:solidFill>
                  <a:srgbClr val="1F4E79"/>
                </a:solidFill>
                <a:latin typeface="Cambria"/>
                <a:cs typeface="Cambria"/>
              </a:rPr>
              <a:t> </a:t>
            </a:r>
            <a:r>
              <a:rPr sz="2800" b="1" spc="5" dirty="0">
                <a:solidFill>
                  <a:srgbClr val="1F4E79"/>
                </a:solidFill>
                <a:latin typeface="Cambria"/>
                <a:cs typeface="Cambria"/>
              </a:rPr>
              <a:t>Implemen</a:t>
            </a:r>
            <a:r>
              <a:rPr sz="2800" b="1" spc="-5" dirty="0">
                <a:solidFill>
                  <a:srgbClr val="1F4E79"/>
                </a:solidFill>
                <a:latin typeface="Cambria"/>
                <a:cs typeface="Cambria"/>
              </a:rPr>
              <a:t>t</a:t>
            </a:r>
            <a:r>
              <a:rPr sz="2800" b="1" spc="10" dirty="0">
                <a:solidFill>
                  <a:srgbClr val="1F4E79"/>
                </a:solidFill>
                <a:latin typeface="Cambria"/>
                <a:cs typeface="Cambria"/>
              </a:rPr>
              <a:t>a</a:t>
            </a:r>
            <a:r>
              <a:rPr sz="2800" b="1" dirty="0">
                <a:solidFill>
                  <a:srgbClr val="1F4E79"/>
                </a:solidFill>
                <a:latin typeface="Cambria"/>
                <a:cs typeface="Cambria"/>
              </a:rPr>
              <a:t>si </a:t>
            </a:r>
            <a:r>
              <a:rPr sz="2800" b="1" spc="-10" dirty="0">
                <a:solidFill>
                  <a:srgbClr val="1F4E79"/>
                </a:solidFill>
                <a:latin typeface="Cambria"/>
                <a:cs typeface="Cambria"/>
              </a:rPr>
              <a:t>N</a:t>
            </a:r>
            <a:r>
              <a:rPr sz="2800" b="1" dirty="0">
                <a:solidFill>
                  <a:srgbClr val="1F4E79"/>
                </a:solidFill>
                <a:latin typeface="Cambria"/>
                <a:cs typeface="Cambria"/>
              </a:rPr>
              <a:t>SP</a:t>
            </a:r>
            <a:r>
              <a:rPr sz="2800" b="1" spc="5" dirty="0">
                <a:solidFill>
                  <a:srgbClr val="1F4E79"/>
                </a:solidFill>
                <a:latin typeface="Cambria"/>
                <a:cs typeface="Cambria"/>
              </a:rPr>
              <a:t>K</a:t>
            </a:r>
            <a:r>
              <a:rPr sz="2800" b="1" spc="-10" dirty="0">
                <a:solidFill>
                  <a:srgbClr val="1F4E79"/>
                </a:solidFill>
                <a:latin typeface="Cambria"/>
                <a:cs typeface="Cambria"/>
              </a:rPr>
              <a:t> </a:t>
            </a:r>
            <a:r>
              <a:rPr sz="2800" b="1" dirty="0">
                <a:solidFill>
                  <a:srgbClr val="1F4E79"/>
                </a:solidFill>
                <a:latin typeface="Cambria"/>
                <a:cs typeface="Cambria"/>
              </a:rPr>
              <a:t>St</a:t>
            </a:r>
            <a:r>
              <a:rPr sz="2800" b="1" spc="15" dirty="0">
                <a:solidFill>
                  <a:srgbClr val="1F4E79"/>
                </a:solidFill>
                <a:latin typeface="Cambria"/>
                <a:cs typeface="Cambria"/>
              </a:rPr>
              <a:t>a</a:t>
            </a:r>
            <a:r>
              <a:rPr sz="2800" b="1" spc="-5" dirty="0">
                <a:solidFill>
                  <a:srgbClr val="1F4E79"/>
                </a:solidFill>
                <a:latin typeface="Cambria"/>
                <a:cs typeface="Cambria"/>
              </a:rPr>
              <a:t>t</a:t>
            </a:r>
            <a:r>
              <a:rPr sz="2800" b="1" spc="5" dirty="0">
                <a:solidFill>
                  <a:srgbClr val="1F4E79"/>
                </a:solidFill>
                <a:latin typeface="Cambria"/>
                <a:cs typeface="Cambria"/>
              </a:rPr>
              <a:t>ist</a:t>
            </a:r>
            <a:r>
              <a:rPr sz="2800" b="1" spc="-5" dirty="0">
                <a:solidFill>
                  <a:srgbClr val="1F4E79"/>
                </a:solidFill>
                <a:latin typeface="Cambria"/>
                <a:cs typeface="Cambria"/>
              </a:rPr>
              <a:t>i</a:t>
            </a:r>
            <a:r>
              <a:rPr sz="2800" b="1" spc="5" dirty="0">
                <a:solidFill>
                  <a:srgbClr val="1F4E79"/>
                </a:solidFill>
                <a:latin typeface="Cambria"/>
                <a:cs typeface="Cambria"/>
              </a:rPr>
              <a:t>k</a:t>
            </a:r>
            <a:r>
              <a:rPr sz="2800" b="1" spc="-55" dirty="0">
                <a:solidFill>
                  <a:srgbClr val="1F4E79"/>
                </a:solidFill>
                <a:latin typeface="Cambria"/>
                <a:cs typeface="Cambria"/>
              </a:rPr>
              <a:t> </a:t>
            </a:r>
            <a:r>
              <a:rPr sz="2800" b="1" spc="20" dirty="0">
                <a:solidFill>
                  <a:srgbClr val="1F4E79"/>
                </a:solidFill>
                <a:latin typeface="Cambria"/>
                <a:cs typeface="Cambria"/>
              </a:rPr>
              <a:t>S</a:t>
            </a:r>
            <a:r>
              <a:rPr sz="2800" b="1" spc="5" dirty="0">
                <a:solidFill>
                  <a:srgbClr val="1F4E79"/>
                </a:solidFill>
                <a:latin typeface="Cambria"/>
                <a:cs typeface="Cambria"/>
              </a:rPr>
              <a:t>e</a:t>
            </a:r>
            <a:r>
              <a:rPr sz="2800" b="1" spc="-10" dirty="0">
                <a:solidFill>
                  <a:srgbClr val="1F4E79"/>
                </a:solidFill>
                <a:latin typeface="Cambria"/>
                <a:cs typeface="Cambria"/>
              </a:rPr>
              <a:t>k</a:t>
            </a:r>
            <a:r>
              <a:rPr sz="2800" b="1" spc="-45" dirty="0">
                <a:solidFill>
                  <a:srgbClr val="1F4E79"/>
                </a:solidFill>
                <a:latin typeface="Cambria"/>
                <a:cs typeface="Cambria"/>
              </a:rPr>
              <a:t>t</a:t>
            </a:r>
            <a:r>
              <a:rPr sz="2800" b="1" spc="5" dirty="0">
                <a:solidFill>
                  <a:srgbClr val="1F4E79"/>
                </a:solidFill>
                <a:latin typeface="Cambria"/>
                <a:cs typeface="Cambria"/>
              </a:rPr>
              <a:t>o</a:t>
            </a:r>
            <a:r>
              <a:rPr sz="2800" b="1" spc="-45" dirty="0">
                <a:solidFill>
                  <a:srgbClr val="1F4E79"/>
                </a:solidFill>
                <a:latin typeface="Cambria"/>
                <a:cs typeface="Cambria"/>
              </a:rPr>
              <a:t>r</a:t>
            </a:r>
            <a:r>
              <a:rPr sz="2800" b="1" spc="10" dirty="0">
                <a:solidFill>
                  <a:srgbClr val="1F4E79"/>
                </a:solidFill>
                <a:latin typeface="Cambria"/>
                <a:cs typeface="Cambria"/>
              </a:rPr>
              <a:t>a</a:t>
            </a:r>
            <a:r>
              <a:rPr sz="2800" b="1" dirty="0">
                <a:solidFill>
                  <a:srgbClr val="1F4E79"/>
                </a:solidFill>
                <a:latin typeface="Cambria"/>
                <a:cs typeface="Cambria"/>
              </a:rPr>
              <a:t>l</a:t>
            </a:r>
            <a:endParaRPr sz="2800">
              <a:latin typeface="Cambria"/>
              <a:cs typeface="Cambr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425946" y="4281946"/>
            <a:ext cx="105918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b="1" spc="-25" dirty="0">
                <a:latin typeface="Cambria"/>
                <a:cs typeface="Cambria"/>
              </a:rPr>
              <a:t>R</a:t>
            </a:r>
            <a:r>
              <a:rPr b="1" dirty="0">
                <a:latin typeface="Cambria"/>
                <a:cs typeface="Cambria"/>
              </a:rPr>
              <a:t>om</a:t>
            </a:r>
            <a:r>
              <a:rPr b="1" spc="-10" dirty="0">
                <a:latin typeface="Cambria"/>
                <a:cs typeface="Cambria"/>
              </a:rPr>
              <a:t>a</a:t>
            </a:r>
            <a:r>
              <a:rPr b="1" spc="-15" dirty="0">
                <a:latin typeface="Cambria"/>
                <a:cs typeface="Cambria"/>
              </a:rPr>
              <a:t>n</a:t>
            </a:r>
            <a:r>
              <a:rPr b="1" spc="-10" dirty="0">
                <a:latin typeface="Cambria"/>
                <a:cs typeface="Cambria"/>
              </a:rPr>
              <a:t>t</a:t>
            </a:r>
            <a:r>
              <a:rPr b="1" spc="5" dirty="0">
                <a:latin typeface="Cambria"/>
                <a:cs typeface="Cambria"/>
              </a:rPr>
              <a:t>i</a:t>
            </a:r>
            <a:r>
              <a:rPr b="1" spc="-5" dirty="0">
                <a:latin typeface="Cambria"/>
                <a:cs typeface="Cambria"/>
              </a:rPr>
              <a:t>k</a:t>
            </a:r>
            <a:endParaRPr>
              <a:latin typeface="Cambria"/>
              <a:cs typeface="Cambr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83398" y="4281946"/>
            <a:ext cx="76136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b="1" i="1" spc="5" dirty="0">
                <a:latin typeface="Cambria"/>
                <a:cs typeface="Cambria"/>
              </a:rPr>
              <a:t>O</a:t>
            </a:r>
            <a:r>
              <a:rPr b="1" i="1" spc="-5" dirty="0">
                <a:latin typeface="Cambria"/>
                <a:cs typeface="Cambria"/>
              </a:rPr>
              <a:t>nli</a:t>
            </a:r>
            <a:r>
              <a:rPr b="1" i="1" spc="5" dirty="0">
                <a:latin typeface="Cambria"/>
                <a:cs typeface="Cambria"/>
              </a:rPr>
              <a:t>n</a:t>
            </a:r>
            <a:r>
              <a:rPr b="1" i="1" spc="-10" dirty="0">
                <a:latin typeface="Cambria"/>
                <a:cs typeface="Cambria"/>
              </a:rPr>
              <a:t>e</a:t>
            </a:r>
            <a:r>
              <a:rPr b="1" i="1" dirty="0">
                <a:latin typeface="Cambria"/>
                <a:cs typeface="Cambria"/>
              </a:rPr>
              <a:t>:</a:t>
            </a:r>
            <a:endParaRPr>
              <a:latin typeface="Cambria"/>
              <a:cs typeface="Cambr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042019" y="4281945"/>
            <a:ext cx="884555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b="1" dirty="0">
                <a:latin typeface="Cambria"/>
                <a:cs typeface="Cambria"/>
              </a:rPr>
              <a:t>A</a:t>
            </a:r>
            <a:r>
              <a:rPr b="1" spc="5" dirty="0">
                <a:latin typeface="Cambria"/>
                <a:cs typeface="Cambria"/>
              </a:rPr>
              <a:t>p</a:t>
            </a:r>
            <a:r>
              <a:rPr b="1" spc="-30" dirty="0">
                <a:latin typeface="Cambria"/>
                <a:cs typeface="Cambria"/>
              </a:rPr>
              <a:t>l</a:t>
            </a:r>
            <a:r>
              <a:rPr b="1" spc="-15" dirty="0">
                <a:latin typeface="Cambria"/>
                <a:cs typeface="Cambria"/>
              </a:rPr>
              <a:t>ik</a:t>
            </a:r>
            <a:r>
              <a:rPr b="1" spc="-5" dirty="0">
                <a:latin typeface="Cambria"/>
                <a:cs typeface="Cambria"/>
              </a:rPr>
              <a:t>a</a:t>
            </a:r>
            <a:r>
              <a:rPr b="1" spc="-15" dirty="0">
                <a:latin typeface="Cambria"/>
                <a:cs typeface="Cambria"/>
              </a:rPr>
              <a:t>s</a:t>
            </a:r>
            <a:r>
              <a:rPr b="1" dirty="0">
                <a:latin typeface="Cambria"/>
                <a:cs typeface="Cambria"/>
              </a:rPr>
              <a:t>i</a:t>
            </a:r>
            <a:endParaRPr>
              <a:latin typeface="Cambria"/>
              <a:cs typeface="Cambria"/>
            </a:endParaRPr>
          </a:p>
          <a:p>
            <a:pPr marL="243840"/>
            <a:r>
              <a:rPr b="1" spc="5" dirty="0">
                <a:latin typeface="Cambria"/>
                <a:cs typeface="Cambria"/>
              </a:rPr>
              <a:t>u</a:t>
            </a:r>
            <a:r>
              <a:rPr b="1" spc="-30" dirty="0">
                <a:latin typeface="Cambria"/>
                <a:cs typeface="Cambria"/>
              </a:rPr>
              <a:t>n</a:t>
            </a:r>
            <a:r>
              <a:rPr b="1" spc="-10" dirty="0">
                <a:latin typeface="Cambria"/>
                <a:cs typeface="Cambria"/>
              </a:rPr>
              <a:t>t</a:t>
            </a:r>
            <a:r>
              <a:rPr b="1" spc="5" dirty="0">
                <a:latin typeface="Cambria"/>
                <a:cs typeface="Cambria"/>
              </a:rPr>
              <a:t>u</a:t>
            </a:r>
            <a:r>
              <a:rPr b="1" dirty="0">
                <a:latin typeface="Cambria"/>
                <a:cs typeface="Cambria"/>
              </a:rPr>
              <a:t>k</a:t>
            </a:r>
            <a:endParaRPr>
              <a:latin typeface="Cambria"/>
              <a:cs typeface="Cambr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425947" y="4556019"/>
            <a:ext cx="72326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b="1" spc="-5" dirty="0">
                <a:latin typeface="Cambria"/>
                <a:cs typeface="Cambria"/>
              </a:rPr>
              <a:t>O</a:t>
            </a:r>
            <a:r>
              <a:rPr b="1" spc="-15" dirty="0">
                <a:latin typeface="Cambria"/>
                <a:cs typeface="Cambria"/>
              </a:rPr>
              <a:t>n</a:t>
            </a:r>
            <a:r>
              <a:rPr b="1" spc="-5" dirty="0">
                <a:latin typeface="Cambria"/>
                <a:cs typeface="Cambria"/>
              </a:rPr>
              <a:t>l</a:t>
            </a:r>
            <a:r>
              <a:rPr b="1" dirty="0">
                <a:latin typeface="Cambria"/>
                <a:cs typeface="Cambria"/>
              </a:rPr>
              <a:t>i</a:t>
            </a:r>
            <a:r>
              <a:rPr b="1" spc="-10" dirty="0">
                <a:latin typeface="Cambria"/>
                <a:cs typeface="Cambria"/>
              </a:rPr>
              <a:t>n</a:t>
            </a:r>
            <a:r>
              <a:rPr b="1" dirty="0">
                <a:latin typeface="Cambria"/>
                <a:cs typeface="Cambria"/>
              </a:rPr>
              <a:t>e</a:t>
            </a:r>
            <a:endParaRPr>
              <a:latin typeface="Cambria"/>
              <a:cs typeface="Cambr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398512" y="4556019"/>
            <a:ext cx="162750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tabLst>
                <a:tab pos="1183640" algn="l"/>
              </a:tabLst>
            </a:pPr>
            <a:r>
              <a:rPr b="1" spc="-10" dirty="0">
                <a:latin typeface="Cambria"/>
                <a:cs typeface="Cambria"/>
              </a:rPr>
              <a:t>b</a:t>
            </a:r>
            <a:r>
              <a:rPr b="1" spc="-25" dirty="0">
                <a:latin typeface="Cambria"/>
                <a:cs typeface="Cambria"/>
              </a:rPr>
              <a:t>e</a:t>
            </a:r>
            <a:r>
              <a:rPr b="1" spc="5" dirty="0">
                <a:latin typeface="Cambria"/>
                <a:cs typeface="Cambria"/>
              </a:rPr>
              <a:t>r</a:t>
            </a:r>
            <a:r>
              <a:rPr b="1" spc="-10" dirty="0">
                <a:latin typeface="Cambria"/>
                <a:cs typeface="Cambria"/>
              </a:rPr>
              <a:t>b</a:t>
            </a:r>
            <a:r>
              <a:rPr b="1" spc="-5" dirty="0">
                <a:latin typeface="Cambria"/>
                <a:cs typeface="Cambria"/>
              </a:rPr>
              <a:t>a</a:t>
            </a:r>
            <a:r>
              <a:rPr b="1" spc="-20" dirty="0">
                <a:latin typeface="Cambria"/>
                <a:cs typeface="Cambria"/>
              </a:rPr>
              <a:t>s</a:t>
            </a:r>
            <a:r>
              <a:rPr b="1" spc="5" dirty="0">
                <a:latin typeface="Cambria"/>
                <a:cs typeface="Cambria"/>
              </a:rPr>
              <a:t>i</a:t>
            </a:r>
            <a:r>
              <a:rPr b="1" dirty="0">
                <a:latin typeface="Cambria"/>
                <a:cs typeface="Cambria"/>
              </a:rPr>
              <a:t>s	</a:t>
            </a:r>
            <a:r>
              <a:rPr b="1" spc="-75" dirty="0">
                <a:latin typeface="Cambria"/>
                <a:cs typeface="Cambria"/>
              </a:rPr>
              <a:t>w</a:t>
            </a:r>
            <a:r>
              <a:rPr b="1" dirty="0">
                <a:latin typeface="Cambria"/>
                <a:cs typeface="Cambria"/>
              </a:rPr>
              <a:t>eb</a:t>
            </a:r>
            <a:endParaRPr>
              <a:latin typeface="Cambria"/>
              <a:cs typeface="Cambr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425947" y="4830966"/>
            <a:ext cx="3504565" cy="16696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7620" algn="just"/>
            <a:r>
              <a:rPr b="1" dirty="0">
                <a:latin typeface="Cambria"/>
                <a:cs typeface="Cambria"/>
              </a:rPr>
              <a:t>pe</a:t>
            </a:r>
            <a:r>
              <a:rPr b="1" spc="-10" dirty="0">
                <a:latin typeface="Cambria"/>
                <a:cs typeface="Cambria"/>
              </a:rPr>
              <a:t>r</a:t>
            </a:r>
            <a:r>
              <a:rPr b="1" dirty="0">
                <a:latin typeface="Cambria"/>
                <a:cs typeface="Cambria"/>
              </a:rPr>
              <a:t>mo</a:t>
            </a:r>
            <a:r>
              <a:rPr b="1" spc="-5" dirty="0">
                <a:latin typeface="Cambria"/>
                <a:cs typeface="Cambria"/>
              </a:rPr>
              <a:t>h</a:t>
            </a:r>
            <a:r>
              <a:rPr b="1" dirty="0">
                <a:latin typeface="Cambria"/>
                <a:cs typeface="Cambria"/>
              </a:rPr>
              <a:t>o</a:t>
            </a:r>
            <a:r>
              <a:rPr b="1" spc="-15" dirty="0">
                <a:latin typeface="Cambria"/>
                <a:cs typeface="Cambria"/>
              </a:rPr>
              <a:t>n</a:t>
            </a:r>
            <a:r>
              <a:rPr b="1" spc="-10" dirty="0">
                <a:latin typeface="Cambria"/>
                <a:cs typeface="Cambria"/>
              </a:rPr>
              <a:t>a</a:t>
            </a:r>
            <a:r>
              <a:rPr b="1" spc="-5" dirty="0">
                <a:latin typeface="Cambria"/>
                <a:cs typeface="Cambria"/>
              </a:rPr>
              <a:t>n</a:t>
            </a:r>
            <a:r>
              <a:rPr b="1" dirty="0">
                <a:latin typeface="Cambria"/>
                <a:cs typeface="Cambria"/>
              </a:rPr>
              <a:t>     </a:t>
            </a:r>
            <a:r>
              <a:rPr b="1" spc="-140" dirty="0">
                <a:latin typeface="Cambria"/>
                <a:cs typeface="Cambria"/>
              </a:rPr>
              <a:t> </a:t>
            </a:r>
            <a:r>
              <a:rPr b="1" dirty="0">
                <a:latin typeface="Cambria"/>
                <a:cs typeface="Cambria"/>
              </a:rPr>
              <a:t>d</a:t>
            </a:r>
            <a:r>
              <a:rPr b="1" spc="-10" dirty="0">
                <a:latin typeface="Cambria"/>
                <a:cs typeface="Cambria"/>
              </a:rPr>
              <a:t>a</a:t>
            </a:r>
            <a:r>
              <a:rPr b="1" spc="-5" dirty="0">
                <a:latin typeface="Cambria"/>
                <a:cs typeface="Cambria"/>
              </a:rPr>
              <a:t>n</a:t>
            </a:r>
            <a:r>
              <a:rPr b="1" dirty="0">
                <a:latin typeface="Cambria"/>
                <a:cs typeface="Cambria"/>
              </a:rPr>
              <a:t>     </a:t>
            </a:r>
            <a:r>
              <a:rPr b="1" spc="-175" dirty="0">
                <a:latin typeface="Cambria"/>
                <a:cs typeface="Cambria"/>
              </a:rPr>
              <a:t> </a:t>
            </a:r>
            <a:r>
              <a:rPr b="1" dirty="0">
                <a:latin typeface="Cambria"/>
                <a:cs typeface="Cambria"/>
              </a:rPr>
              <a:t>pem</a:t>
            </a:r>
            <a:r>
              <a:rPr b="1" spc="-35" dirty="0">
                <a:latin typeface="Cambria"/>
                <a:cs typeface="Cambria"/>
              </a:rPr>
              <a:t>b</a:t>
            </a:r>
            <a:r>
              <a:rPr b="1" spc="-25" dirty="0">
                <a:latin typeface="Cambria"/>
                <a:cs typeface="Cambria"/>
              </a:rPr>
              <a:t>e</a:t>
            </a:r>
            <a:r>
              <a:rPr b="1" spc="5" dirty="0">
                <a:latin typeface="Cambria"/>
                <a:cs typeface="Cambria"/>
              </a:rPr>
              <a:t>ri</a:t>
            </a:r>
            <a:r>
              <a:rPr b="1" spc="-10" dirty="0">
                <a:latin typeface="Cambria"/>
                <a:cs typeface="Cambria"/>
              </a:rPr>
              <a:t>an </a:t>
            </a:r>
            <a:r>
              <a:rPr b="1" spc="-25" dirty="0">
                <a:latin typeface="Cambria"/>
                <a:cs typeface="Cambria"/>
              </a:rPr>
              <a:t>R</a:t>
            </a:r>
            <a:r>
              <a:rPr b="1" spc="-5" dirty="0">
                <a:latin typeface="Cambria"/>
                <a:cs typeface="Cambria"/>
              </a:rPr>
              <a:t>e</a:t>
            </a:r>
            <a:r>
              <a:rPr b="1" spc="-60" dirty="0">
                <a:latin typeface="Cambria"/>
                <a:cs typeface="Cambria"/>
              </a:rPr>
              <a:t>k</a:t>
            </a:r>
            <a:r>
              <a:rPr b="1" dirty="0">
                <a:latin typeface="Cambria"/>
                <a:cs typeface="Cambria"/>
              </a:rPr>
              <a:t>om</a:t>
            </a:r>
            <a:r>
              <a:rPr b="1" spc="-5" dirty="0">
                <a:latin typeface="Cambria"/>
                <a:cs typeface="Cambria"/>
              </a:rPr>
              <a:t>enda</a:t>
            </a:r>
            <a:r>
              <a:rPr b="1" spc="-20" dirty="0">
                <a:latin typeface="Cambria"/>
                <a:cs typeface="Cambria"/>
              </a:rPr>
              <a:t>s</a:t>
            </a:r>
            <a:r>
              <a:rPr b="1" dirty="0">
                <a:latin typeface="Cambria"/>
                <a:cs typeface="Cambria"/>
              </a:rPr>
              <a:t>i </a:t>
            </a:r>
            <a:r>
              <a:rPr b="1" spc="160" dirty="0">
                <a:latin typeface="Cambria"/>
                <a:cs typeface="Cambria"/>
              </a:rPr>
              <a:t> </a:t>
            </a:r>
            <a:r>
              <a:rPr b="1" spc="-35" dirty="0">
                <a:latin typeface="Cambria"/>
                <a:cs typeface="Cambria"/>
              </a:rPr>
              <a:t>K</a:t>
            </a:r>
            <a:r>
              <a:rPr b="1" dirty="0">
                <a:latin typeface="Cambria"/>
                <a:cs typeface="Cambria"/>
              </a:rPr>
              <a:t>eg</a:t>
            </a:r>
            <a:r>
              <a:rPr b="1" spc="10" dirty="0">
                <a:latin typeface="Cambria"/>
                <a:cs typeface="Cambria"/>
              </a:rPr>
              <a:t>i</a:t>
            </a:r>
            <a:r>
              <a:rPr b="1" spc="-5" dirty="0">
                <a:latin typeface="Cambria"/>
                <a:cs typeface="Cambria"/>
              </a:rPr>
              <a:t>a</a:t>
            </a:r>
            <a:r>
              <a:rPr b="1" spc="-15" dirty="0">
                <a:latin typeface="Cambria"/>
                <a:cs typeface="Cambria"/>
              </a:rPr>
              <a:t>t</a:t>
            </a:r>
            <a:r>
              <a:rPr b="1" spc="-10" dirty="0">
                <a:latin typeface="Cambria"/>
                <a:cs typeface="Cambria"/>
              </a:rPr>
              <a:t>a</a:t>
            </a:r>
            <a:r>
              <a:rPr b="1" spc="-5" dirty="0">
                <a:latin typeface="Cambria"/>
                <a:cs typeface="Cambria"/>
              </a:rPr>
              <a:t>n</a:t>
            </a:r>
            <a:r>
              <a:rPr b="1" dirty="0">
                <a:latin typeface="Cambria"/>
                <a:cs typeface="Cambria"/>
              </a:rPr>
              <a:t> </a:t>
            </a:r>
            <a:r>
              <a:rPr b="1" spc="160" dirty="0">
                <a:latin typeface="Cambria"/>
                <a:cs typeface="Cambria"/>
              </a:rPr>
              <a:t> </a:t>
            </a:r>
            <a:r>
              <a:rPr b="1" spc="-15" dirty="0">
                <a:latin typeface="Cambria"/>
                <a:cs typeface="Cambria"/>
              </a:rPr>
              <a:t>S</a:t>
            </a:r>
            <a:r>
              <a:rPr b="1" spc="-10" dirty="0">
                <a:latin typeface="Cambria"/>
                <a:cs typeface="Cambria"/>
              </a:rPr>
              <a:t>t</a:t>
            </a:r>
            <a:r>
              <a:rPr b="1" spc="-5" dirty="0">
                <a:latin typeface="Cambria"/>
                <a:cs typeface="Cambria"/>
              </a:rPr>
              <a:t>a</a:t>
            </a:r>
            <a:r>
              <a:rPr b="1" spc="-15" dirty="0">
                <a:latin typeface="Cambria"/>
                <a:cs typeface="Cambria"/>
              </a:rPr>
              <a:t>t</a:t>
            </a:r>
            <a:r>
              <a:rPr b="1" spc="30" dirty="0">
                <a:latin typeface="Cambria"/>
                <a:cs typeface="Cambria"/>
              </a:rPr>
              <a:t>i</a:t>
            </a:r>
            <a:r>
              <a:rPr b="1" spc="-15" dirty="0">
                <a:latin typeface="Cambria"/>
                <a:cs typeface="Cambria"/>
              </a:rPr>
              <a:t>s</a:t>
            </a:r>
            <a:r>
              <a:rPr b="1" spc="-10" dirty="0">
                <a:latin typeface="Cambria"/>
                <a:cs typeface="Cambria"/>
              </a:rPr>
              <a:t>t</a:t>
            </a:r>
            <a:r>
              <a:rPr b="1" spc="5" dirty="0">
                <a:latin typeface="Cambria"/>
                <a:cs typeface="Cambria"/>
              </a:rPr>
              <a:t>i</a:t>
            </a:r>
            <a:r>
              <a:rPr b="1" spc="-5" dirty="0">
                <a:latin typeface="Cambria"/>
                <a:cs typeface="Cambria"/>
              </a:rPr>
              <a:t>k </a:t>
            </a:r>
            <a:r>
              <a:rPr b="1" spc="10" dirty="0">
                <a:latin typeface="Cambria"/>
                <a:cs typeface="Cambria"/>
              </a:rPr>
              <a:t>S</a:t>
            </a:r>
            <a:r>
              <a:rPr b="1" spc="-5" dirty="0">
                <a:latin typeface="Cambria"/>
                <a:cs typeface="Cambria"/>
              </a:rPr>
              <a:t>e</a:t>
            </a:r>
            <a:r>
              <a:rPr b="1" spc="-10" dirty="0">
                <a:latin typeface="Cambria"/>
                <a:cs typeface="Cambria"/>
              </a:rPr>
              <a:t>k</a:t>
            </a:r>
            <a:r>
              <a:rPr b="1" spc="-35" dirty="0">
                <a:latin typeface="Cambria"/>
                <a:cs typeface="Cambria"/>
              </a:rPr>
              <a:t>t</a:t>
            </a:r>
            <a:r>
              <a:rPr b="1" dirty="0">
                <a:latin typeface="Cambria"/>
                <a:cs typeface="Cambria"/>
              </a:rPr>
              <a:t>o</a:t>
            </a:r>
            <a:r>
              <a:rPr b="1" spc="-20" dirty="0">
                <a:latin typeface="Cambria"/>
                <a:cs typeface="Cambria"/>
              </a:rPr>
              <a:t>r</a:t>
            </a:r>
            <a:r>
              <a:rPr b="1" spc="-5" dirty="0">
                <a:latin typeface="Cambria"/>
                <a:cs typeface="Cambria"/>
              </a:rPr>
              <a:t>a</a:t>
            </a:r>
            <a:r>
              <a:rPr b="1" dirty="0">
                <a:latin typeface="Cambria"/>
                <a:cs typeface="Cambria"/>
              </a:rPr>
              <a:t>l</a:t>
            </a:r>
            <a:r>
              <a:rPr b="1" spc="-5" dirty="0">
                <a:latin typeface="Cambria"/>
                <a:cs typeface="Cambria"/>
              </a:rPr>
              <a:t>.</a:t>
            </a:r>
            <a:endParaRPr>
              <a:latin typeface="Cambria"/>
              <a:cs typeface="Cambria"/>
            </a:endParaRPr>
          </a:p>
          <a:p>
            <a:pPr>
              <a:spcBef>
                <a:spcPts val="32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 algn="just">
              <a:tabLst>
                <a:tab pos="1235075" algn="l"/>
                <a:tab pos="2628265" algn="l"/>
              </a:tabLst>
            </a:pPr>
            <a:r>
              <a:rPr b="1" dirty="0">
                <a:latin typeface="Cambria"/>
                <a:cs typeface="Cambria"/>
              </a:rPr>
              <a:t>Dapat	</a:t>
            </a:r>
            <a:r>
              <a:rPr b="1" spc="-5" dirty="0">
                <a:latin typeface="Cambria"/>
                <a:cs typeface="Cambria"/>
              </a:rPr>
              <a:t>d</a:t>
            </a:r>
            <a:r>
              <a:rPr b="1" spc="10" dirty="0">
                <a:latin typeface="Cambria"/>
                <a:cs typeface="Cambria"/>
              </a:rPr>
              <a:t>i</a:t>
            </a:r>
            <a:r>
              <a:rPr b="1" spc="-5" dirty="0">
                <a:latin typeface="Cambria"/>
                <a:cs typeface="Cambria"/>
              </a:rPr>
              <a:t>a</a:t>
            </a:r>
            <a:r>
              <a:rPr b="1" spc="-15" dirty="0">
                <a:latin typeface="Cambria"/>
                <a:cs typeface="Cambria"/>
              </a:rPr>
              <a:t>ks</a:t>
            </a:r>
            <a:r>
              <a:rPr b="1" dirty="0">
                <a:latin typeface="Cambria"/>
                <a:cs typeface="Cambria"/>
              </a:rPr>
              <a:t>es	</a:t>
            </a:r>
            <a:r>
              <a:rPr b="1" spc="-5" dirty="0">
                <a:latin typeface="Cambria"/>
                <a:cs typeface="Cambria"/>
              </a:rPr>
              <a:t>m</a:t>
            </a:r>
            <a:r>
              <a:rPr b="1" spc="5" dirty="0">
                <a:latin typeface="Cambria"/>
                <a:cs typeface="Cambria"/>
              </a:rPr>
              <a:t>e</a:t>
            </a:r>
            <a:r>
              <a:rPr b="1" spc="-5" dirty="0">
                <a:latin typeface="Cambria"/>
                <a:cs typeface="Cambria"/>
              </a:rPr>
              <a:t>l</a:t>
            </a:r>
            <a:r>
              <a:rPr b="1" spc="-10" dirty="0">
                <a:latin typeface="Cambria"/>
                <a:cs typeface="Cambria"/>
              </a:rPr>
              <a:t>a</a:t>
            </a:r>
            <a:r>
              <a:rPr b="1" spc="-5" dirty="0">
                <a:latin typeface="Cambria"/>
                <a:cs typeface="Cambria"/>
              </a:rPr>
              <a:t>lu</a:t>
            </a:r>
            <a:r>
              <a:rPr b="1" spc="10" dirty="0">
                <a:latin typeface="Cambria"/>
                <a:cs typeface="Cambria"/>
              </a:rPr>
              <a:t>i</a:t>
            </a:r>
            <a:r>
              <a:rPr b="1" dirty="0">
                <a:latin typeface="Cambria"/>
                <a:cs typeface="Cambria"/>
              </a:rPr>
              <a:t>:</a:t>
            </a:r>
            <a:endParaRPr>
              <a:latin typeface="Cambria"/>
              <a:cs typeface="Cambria"/>
            </a:endParaRPr>
          </a:p>
          <a:p>
            <a:pPr marL="12700" algn="just"/>
            <a:r>
              <a:rPr b="1" spc="-20" dirty="0">
                <a:latin typeface="Cambria"/>
                <a:cs typeface="Cambria"/>
              </a:rPr>
              <a:t>r</a:t>
            </a:r>
            <a:r>
              <a:rPr b="1" dirty="0">
                <a:latin typeface="Cambria"/>
                <a:cs typeface="Cambria"/>
              </a:rPr>
              <a:t>om</a:t>
            </a:r>
            <a:r>
              <a:rPr b="1" spc="-10" dirty="0">
                <a:latin typeface="Cambria"/>
                <a:cs typeface="Cambria"/>
              </a:rPr>
              <a:t>a</a:t>
            </a:r>
            <a:r>
              <a:rPr b="1" spc="-15" dirty="0">
                <a:latin typeface="Cambria"/>
                <a:cs typeface="Cambria"/>
              </a:rPr>
              <a:t>n</a:t>
            </a:r>
            <a:r>
              <a:rPr b="1" spc="-10" dirty="0">
                <a:latin typeface="Cambria"/>
                <a:cs typeface="Cambria"/>
              </a:rPr>
              <a:t>t</a:t>
            </a:r>
            <a:r>
              <a:rPr b="1" spc="5" dirty="0">
                <a:latin typeface="Cambria"/>
                <a:cs typeface="Cambria"/>
              </a:rPr>
              <a:t>i</a:t>
            </a:r>
            <a:r>
              <a:rPr b="1" spc="-5" dirty="0">
                <a:latin typeface="Cambria"/>
                <a:cs typeface="Cambria"/>
              </a:rPr>
              <a:t>k</a:t>
            </a:r>
            <a:r>
              <a:rPr b="1" spc="-15" dirty="0">
                <a:latin typeface="Cambria"/>
                <a:cs typeface="Cambria"/>
              </a:rPr>
              <a:t>.</a:t>
            </a:r>
            <a:r>
              <a:rPr b="1" spc="-10" dirty="0">
                <a:latin typeface="Cambria"/>
                <a:cs typeface="Cambria"/>
              </a:rPr>
              <a:t>b</a:t>
            </a:r>
            <a:r>
              <a:rPr b="1" spc="5" dirty="0">
                <a:latin typeface="Cambria"/>
                <a:cs typeface="Cambria"/>
              </a:rPr>
              <a:t>p</a:t>
            </a:r>
            <a:r>
              <a:rPr b="1" spc="-15" dirty="0">
                <a:latin typeface="Cambria"/>
                <a:cs typeface="Cambria"/>
              </a:rPr>
              <a:t>s.</a:t>
            </a:r>
            <a:r>
              <a:rPr b="1" dirty="0">
                <a:latin typeface="Cambria"/>
                <a:cs typeface="Cambria"/>
              </a:rPr>
              <a:t>g</a:t>
            </a:r>
            <a:r>
              <a:rPr b="1" spc="-20" dirty="0">
                <a:latin typeface="Cambria"/>
                <a:cs typeface="Cambria"/>
              </a:rPr>
              <a:t>o</a:t>
            </a:r>
            <a:r>
              <a:rPr b="1" spc="-15" dirty="0">
                <a:latin typeface="Cambria"/>
                <a:cs typeface="Cambria"/>
              </a:rPr>
              <a:t>.</a:t>
            </a:r>
            <a:r>
              <a:rPr b="1" spc="10" dirty="0">
                <a:latin typeface="Cambria"/>
                <a:cs typeface="Cambria"/>
              </a:rPr>
              <a:t>id</a:t>
            </a:r>
            <a:endParaRPr>
              <a:latin typeface="Cambria"/>
              <a:cs typeface="Cambri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843783" y="2636521"/>
            <a:ext cx="2362200" cy="1523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080504" y="2636521"/>
            <a:ext cx="2188463" cy="14782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053329" y="2542032"/>
            <a:ext cx="10795" cy="4051300"/>
          </a:xfrm>
          <a:custGeom>
            <a:avLst/>
            <a:gdLst/>
            <a:ahLst/>
            <a:cxnLst/>
            <a:rect l="l" t="t" r="r" b="b"/>
            <a:pathLst>
              <a:path w="10795" h="4051300">
                <a:moveTo>
                  <a:pt x="10668" y="0"/>
                </a:moveTo>
                <a:lnTo>
                  <a:pt x="0" y="4051007"/>
                </a:lnTo>
              </a:path>
            </a:pathLst>
          </a:custGeom>
          <a:ln w="6096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4800600" y="2023872"/>
            <a:ext cx="2606040" cy="2155190"/>
          </a:xfrm>
          <a:custGeom>
            <a:avLst/>
            <a:gdLst/>
            <a:ahLst/>
            <a:cxnLst/>
            <a:rect l="l" t="t" r="r" b="b"/>
            <a:pathLst>
              <a:path w="2606040" h="2155190">
                <a:moveTo>
                  <a:pt x="0" y="2154935"/>
                </a:moveTo>
                <a:lnTo>
                  <a:pt x="2606040" y="2154935"/>
                </a:lnTo>
                <a:lnTo>
                  <a:pt x="2606040" y="0"/>
                </a:lnTo>
                <a:lnTo>
                  <a:pt x="0" y="0"/>
                </a:lnTo>
                <a:lnTo>
                  <a:pt x="0" y="2154935"/>
                </a:lnTo>
                <a:close/>
              </a:path>
            </a:pathLst>
          </a:custGeom>
          <a:solidFill>
            <a:srgbClr val="DAE2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284465" y="1999488"/>
            <a:ext cx="2606040" cy="2179320"/>
          </a:xfrm>
          <a:custGeom>
            <a:avLst/>
            <a:gdLst/>
            <a:ahLst/>
            <a:cxnLst/>
            <a:rect l="l" t="t" r="r" b="b"/>
            <a:pathLst>
              <a:path w="2606040" h="2179320">
                <a:moveTo>
                  <a:pt x="0" y="2179320"/>
                </a:moveTo>
                <a:lnTo>
                  <a:pt x="2606039" y="2179320"/>
                </a:lnTo>
                <a:lnTo>
                  <a:pt x="2606039" y="0"/>
                </a:lnTo>
                <a:lnTo>
                  <a:pt x="0" y="0"/>
                </a:lnTo>
                <a:lnTo>
                  <a:pt x="0" y="217932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19200" y="2023872"/>
            <a:ext cx="2606040" cy="2155190"/>
          </a:xfrm>
          <a:custGeom>
            <a:avLst/>
            <a:gdLst/>
            <a:ahLst/>
            <a:cxnLst/>
            <a:rect l="l" t="t" r="r" b="b"/>
            <a:pathLst>
              <a:path w="2606040" h="2155190">
                <a:moveTo>
                  <a:pt x="0" y="2154935"/>
                </a:moveTo>
                <a:lnTo>
                  <a:pt x="2606040" y="2154935"/>
                </a:lnTo>
                <a:lnTo>
                  <a:pt x="2606040" y="0"/>
                </a:lnTo>
                <a:lnTo>
                  <a:pt x="0" y="0"/>
                </a:lnTo>
                <a:lnTo>
                  <a:pt x="0" y="2154935"/>
                </a:lnTo>
                <a:close/>
              </a:path>
            </a:pathLst>
          </a:custGeom>
          <a:solidFill>
            <a:srgbClr val="E1EF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56717" y="3314954"/>
            <a:ext cx="356235" cy="356235"/>
          </a:xfrm>
          <a:custGeom>
            <a:avLst/>
            <a:gdLst/>
            <a:ahLst/>
            <a:cxnLst/>
            <a:rect l="l" t="t" r="r" b="b"/>
            <a:pathLst>
              <a:path w="356234" h="356235">
                <a:moveTo>
                  <a:pt x="177647" y="0"/>
                </a:moveTo>
                <a:lnTo>
                  <a:pt x="0" y="177546"/>
                </a:lnTo>
                <a:lnTo>
                  <a:pt x="178485" y="356108"/>
                </a:lnTo>
                <a:lnTo>
                  <a:pt x="356120" y="178435"/>
                </a:lnTo>
                <a:lnTo>
                  <a:pt x="177647" y="0"/>
                </a:lnTo>
                <a:close/>
              </a:path>
            </a:pathLst>
          </a:custGeom>
          <a:solidFill>
            <a:srgbClr val="FF5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823009" y="3348991"/>
            <a:ext cx="1689100" cy="6924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500" b="1" dirty="0">
                <a:solidFill>
                  <a:srgbClr val="4A5C74"/>
                </a:solidFill>
                <a:latin typeface="Calibri"/>
                <a:cs typeface="Calibri"/>
              </a:rPr>
              <a:t>I</a:t>
            </a:r>
            <a:r>
              <a:rPr sz="1500" b="1" spc="10" dirty="0">
                <a:solidFill>
                  <a:srgbClr val="4A5C74"/>
                </a:solidFill>
                <a:latin typeface="Calibri"/>
                <a:cs typeface="Calibri"/>
              </a:rPr>
              <a:t>de</a:t>
            </a:r>
            <a:r>
              <a:rPr sz="1500" b="1" spc="-15" dirty="0">
                <a:solidFill>
                  <a:srgbClr val="4A5C74"/>
                </a:solidFill>
                <a:latin typeface="Calibri"/>
                <a:cs typeface="Calibri"/>
              </a:rPr>
              <a:t>n</a:t>
            </a:r>
            <a:r>
              <a:rPr sz="1500" b="1" dirty="0">
                <a:solidFill>
                  <a:srgbClr val="4A5C74"/>
                </a:solidFill>
                <a:latin typeface="Calibri"/>
                <a:cs typeface="Calibri"/>
              </a:rPr>
              <a:t>t</a:t>
            </a:r>
            <a:r>
              <a:rPr sz="1500" b="1" spc="-10" dirty="0">
                <a:solidFill>
                  <a:srgbClr val="4A5C74"/>
                </a:solidFill>
                <a:latin typeface="Calibri"/>
                <a:cs typeface="Calibri"/>
              </a:rPr>
              <a:t>i</a:t>
            </a:r>
            <a:r>
              <a:rPr sz="1500" b="1" dirty="0">
                <a:solidFill>
                  <a:srgbClr val="4A5C74"/>
                </a:solidFill>
                <a:latin typeface="Calibri"/>
                <a:cs typeface="Calibri"/>
              </a:rPr>
              <a:t>t</a:t>
            </a:r>
            <a:r>
              <a:rPr sz="1500" b="1" spc="-10" dirty="0">
                <a:solidFill>
                  <a:srgbClr val="4A5C74"/>
                </a:solidFill>
                <a:latin typeface="Calibri"/>
                <a:cs typeface="Calibri"/>
              </a:rPr>
              <a:t>i</a:t>
            </a:r>
            <a:r>
              <a:rPr sz="1500" b="1" spc="-5" dirty="0">
                <a:solidFill>
                  <a:srgbClr val="4A5C74"/>
                </a:solidFill>
                <a:latin typeface="Calibri"/>
                <a:cs typeface="Calibri"/>
              </a:rPr>
              <a:t>f</a:t>
            </a:r>
            <a:r>
              <a:rPr sz="1500" b="1" spc="-10" dirty="0">
                <a:solidFill>
                  <a:srgbClr val="4A5C74"/>
                </a:solidFill>
                <a:latin typeface="Calibri"/>
                <a:cs typeface="Calibri"/>
              </a:rPr>
              <a:t>i</a:t>
            </a:r>
            <a:r>
              <a:rPr sz="1500" b="1" spc="-30" dirty="0">
                <a:solidFill>
                  <a:srgbClr val="4A5C74"/>
                </a:solidFill>
                <a:latin typeface="Calibri"/>
                <a:cs typeface="Calibri"/>
              </a:rPr>
              <a:t>k</a:t>
            </a:r>
            <a:r>
              <a:rPr sz="1500" b="1" spc="5" dirty="0">
                <a:solidFill>
                  <a:srgbClr val="4A5C74"/>
                </a:solidFill>
                <a:latin typeface="Calibri"/>
                <a:cs typeface="Calibri"/>
              </a:rPr>
              <a:t>a</a:t>
            </a:r>
            <a:r>
              <a:rPr sz="1500" b="1" spc="-10" dirty="0">
                <a:solidFill>
                  <a:srgbClr val="4A5C74"/>
                </a:solidFill>
                <a:latin typeface="Calibri"/>
                <a:cs typeface="Calibri"/>
              </a:rPr>
              <a:t>s</a:t>
            </a:r>
            <a:r>
              <a:rPr sz="1500" b="1" dirty="0">
                <a:solidFill>
                  <a:srgbClr val="4A5C74"/>
                </a:solidFill>
                <a:latin typeface="Calibri"/>
                <a:cs typeface="Calibri"/>
              </a:rPr>
              <a:t>i </a:t>
            </a:r>
            <a:r>
              <a:rPr sz="1500" b="1" spc="-10" dirty="0">
                <a:solidFill>
                  <a:srgbClr val="4A5C74"/>
                </a:solidFill>
                <a:latin typeface="Calibri"/>
                <a:cs typeface="Calibri"/>
              </a:rPr>
              <a:t>P</a:t>
            </a:r>
            <a:r>
              <a:rPr sz="1500" b="1" spc="10" dirty="0">
                <a:solidFill>
                  <a:srgbClr val="4A5C74"/>
                </a:solidFill>
                <a:latin typeface="Calibri"/>
                <a:cs typeface="Calibri"/>
              </a:rPr>
              <a:t>e</a:t>
            </a:r>
            <a:r>
              <a:rPr sz="1500" b="1" spc="-15" dirty="0">
                <a:solidFill>
                  <a:srgbClr val="4A5C74"/>
                </a:solidFill>
                <a:latin typeface="Calibri"/>
                <a:cs typeface="Calibri"/>
              </a:rPr>
              <a:t>n</a:t>
            </a:r>
            <a:r>
              <a:rPr sz="1500" b="1" spc="-20" dirty="0">
                <a:solidFill>
                  <a:srgbClr val="4A5C74"/>
                </a:solidFill>
                <a:latin typeface="Calibri"/>
                <a:cs typeface="Calibri"/>
              </a:rPr>
              <a:t>y</a:t>
            </a:r>
            <a:r>
              <a:rPr sz="1500" b="1" spc="10" dirty="0">
                <a:solidFill>
                  <a:srgbClr val="4A5C74"/>
                </a:solidFill>
                <a:latin typeface="Calibri"/>
                <a:cs typeface="Calibri"/>
              </a:rPr>
              <a:t>e</a:t>
            </a:r>
            <a:r>
              <a:rPr sz="1500" b="1" spc="-15" dirty="0">
                <a:solidFill>
                  <a:srgbClr val="4A5C74"/>
                </a:solidFill>
                <a:latin typeface="Calibri"/>
                <a:cs typeface="Calibri"/>
              </a:rPr>
              <a:t>le</a:t>
            </a:r>
            <a:r>
              <a:rPr sz="1500" b="1" spc="5" dirty="0">
                <a:solidFill>
                  <a:srgbClr val="4A5C74"/>
                </a:solidFill>
                <a:latin typeface="Calibri"/>
                <a:cs typeface="Calibri"/>
              </a:rPr>
              <a:t>n</a:t>
            </a:r>
            <a:r>
              <a:rPr sz="1500" b="1" spc="10" dirty="0">
                <a:solidFill>
                  <a:srgbClr val="4A5C74"/>
                </a:solidFill>
                <a:latin typeface="Calibri"/>
                <a:cs typeface="Calibri"/>
              </a:rPr>
              <a:t>g</a:t>
            </a:r>
            <a:r>
              <a:rPr sz="1500" b="1" spc="-20" dirty="0">
                <a:solidFill>
                  <a:srgbClr val="4A5C74"/>
                </a:solidFill>
                <a:latin typeface="Calibri"/>
                <a:cs typeface="Calibri"/>
              </a:rPr>
              <a:t>g</a:t>
            </a:r>
            <a:r>
              <a:rPr sz="1500" b="1" spc="-25" dirty="0">
                <a:solidFill>
                  <a:srgbClr val="4A5C74"/>
                </a:solidFill>
                <a:latin typeface="Calibri"/>
                <a:cs typeface="Calibri"/>
              </a:rPr>
              <a:t>a</a:t>
            </a:r>
            <a:r>
              <a:rPr sz="1500" b="1" spc="-30" dirty="0">
                <a:solidFill>
                  <a:srgbClr val="4A5C74"/>
                </a:solidFill>
                <a:latin typeface="Calibri"/>
                <a:cs typeface="Calibri"/>
              </a:rPr>
              <a:t>r</a:t>
            </a:r>
            <a:r>
              <a:rPr sz="1500" b="1" spc="5" dirty="0">
                <a:solidFill>
                  <a:srgbClr val="4A5C74"/>
                </a:solidFill>
                <a:latin typeface="Calibri"/>
                <a:cs typeface="Calibri"/>
              </a:rPr>
              <a:t>a</a:t>
            </a:r>
            <a:r>
              <a:rPr sz="1500" b="1" spc="-80" dirty="0">
                <a:solidFill>
                  <a:srgbClr val="4A5C74"/>
                </a:solidFill>
                <a:latin typeface="Calibri"/>
                <a:cs typeface="Calibri"/>
              </a:rPr>
              <a:t> </a:t>
            </a:r>
            <a:r>
              <a:rPr sz="1500" b="1" spc="5" dirty="0">
                <a:solidFill>
                  <a:srgbClr val="4A5C74"/>
                </a:solidFill>
                <a:latin typeface="Calibri"/>
                <a:cs typeface="Calibri"/>
              </a:rPr>
              <a:t>Su</a:t>
            </a:r>
            <a:r>
              <a:rPr sz="1500" b="1" spc="15" dirty="0">
                <a:solidFill>
                  <a:srgbClr val="4A5C74"/>
                </a:solidFill>
                <a:latin typeface="Calibri"/>
                <a:cs typeface="Calibri"/>
              </a:rPr>
              <a:t>r</a:t>
            </a:r>
            <a:r>
              <a:rPr sz="1500" b="1" spc="-15" dirty="0">
                <a:solidFill>
                  <a:srgbClr val="4A5C74"/>
                </a:solidFill>
                <a:latin typeface="Calibri"/>
                <a:cs typeface="Calibri"/>
              </a:rPr>
              <a:t>v</a:t>
            </a:r>
            <a:r>
              <a:rPr sz="1500" b="1" spc="10" dirty="0">
                <a:solidFill>
                  <a:srgbClr val="4A5C74"/>
                </a:solidFill>
                <a:latin typeface="Calibri"/>
                <a:cs typeface="Calibri"/>
              </a:rPr>
              <a:t>e</a:t>
            </a:r>
            <a:r>
              <a:rPr sz="1500" b="1" dirty="0">
                <a:solidFill>
                  <a:srgbClr val="4A5C74"/>
                </a:solidFill>
                <a:latin typeface="Calibri"/>
                <a:cs typeface="Calibri"/>
              </a:rPr>
              <a:t>i </a:t>
            </a:r>
            <a:r>
              <a:rPr sz="1500" b="1" spc="5" dirty="0">
                <a:solidFill>
                  <a:srgbClr val="4A5C74"/>
                </a:solidFill>
                <a:latin typeface="Calibri"/>
                <a:cs typeface="Calibri"/>
              </a:rPr>
              <a:t>(</a:t>
            </a:r>
            <a:r>
              <a:rPr sz="1500" b="1" dirty="0">
                <a:solidFill>
                  <a:srgbClr val="4A5C74"/>
                </a:solidFill>
                <a:latin typeface="Calibri"/>
                <a:cs typeface="Calibri"/>
              </a:rPr>
              <a:t>I</a:t>
            </a:r>
            <a:r>
              <a:rPr sz="1500" b="1" spc="10" dirty="0">
                <a:solidFill>
                  <a:srgbClr val="4A5C74"/>
                </a:solidFill>
                <a:latin typeface="Calibri"/>
                <a:cs typeface="Calibri"/>
              </a:rPr>
              <a:t>n</a:t>
            </a:r>
            <a:r>
              <a:rPr sz="1500" b="1" spc="-30" dirty="0">
                <a:solidFill>
                  <a:srgbClr val="4A5C74"/>
                </a:solidFill>
                <a:latin typeface="Calibri"/>
                <a:cs typeface="Calibri"/>
              </a:rPr>
              <a:t>s</a:t>
            </a:r>
            <a:r>
              <a:rPr sz="1500" b="1" spc="-25" dirty="0">
                <a:solidFill>
                  <a:srgbClr val="4A5C74"/>
                </a:solidFill>
                <a:latin typeface="Calibri"/>
                <a:cs typeface="Calibri"/>
              </a:rPr>
              <a:t>t</a:t>
            </a:r>
            <a:r>
              <a:rPr sz="1500" b="1" dirty="0">
                <a:solidFill>
                  <a:srgbClr val="4A5C74"/>
                </a:solidFill>
                <a:latin typeface="Calibri"/>
                <a:cs typeface="Calibri"/>
              </a:rPr>
              <a:t>ansi</a:t>
            </a:r>
            <a:r>
              <a:rPr sz="1500" b="1" spc="-65" dirty="0">
                <a:solidFill>
                  <a:srgbClr val="4A5C74"/>
                </a:solidFill>
                <a:latin typeface="Calibri"/>
                <a:cs typeface="Calibri"/>
              </a:rPr>
              <a:t> </a:t>
            </a:r>
            <a:r>
              <a:rPr sz="1500" b="1" spc="5" dirty="0">
                <a:solidFill>
                  <a:srgbClr val="4A5C74"/>
                </a:solidFill>
                <a:latin typeface="Calibri"/>
                <a:cs typeface="Calibri"/>
              </a:rPr>
              <a:t>dan</a:t>
            </a:r>
            <a:r>
              <a:rPr sz="1500" b="1" spc="-25" dirty="0">
                <a:solidFill>
                  <a:srgbClr val="4A5C74"/>
                </a:solidFill>
                <a:latin typeface="Calibri"/>
                <a:cs typeface="Calibri"/>
              </a:rPr>
              <a:t> </a:t>
            </a:r>
            <a:r>
              <a:rPr sz="1500" b="1" spc="5" dirty="0">
                <a:solidFill>
                  <a:srgbClr val="4A5C74"/>
                </a:solidFill>
                <a:latin typeface="Calibri"/>
                <a:cs typeface="Calibri"/>
              </a:rPr>
              <a:t>A</a:t>
            </a:r>
            <a:r>
              <a:rPr sz="1500" b="1" spc="-20" dirty="0">
                <a:solidFill>
                  <a:srgbClr val="4A5C74"/>
                </a:solidFill>
                <a:latin typeface="Calibri"/>
                <a:cs typeface="Calibri"/>
              </a:rPr>
              <a:t>l</a:t>
            </a:r>
            <a:r>
              <a:rPr sz="1500" b="1" spc="5" dirty="0">
                <a:solidFill>
                  <a:srgbClr val="4A5C74"/>
                </a:solidFill>
                <a:latin typeface="Calibri"/>
                <a:cs typeface="Calibri"/>
              </a:rPr>
              <a:t>a</a:t>
            </a:r>
            <a:r>
              <a:rPr sz="1500" b="1" spc="-5" dirty="0">
                <a:solidFill>
                  <a:srgbClr val="4A5C74"/>
                </a:solidFill>
                <a:latin typeface="Calibri"/>
                <a:cs typeface="Calibri"/>
              </a:rPr>
              <a:t>m</a:t>
            </a:r>
            <a:r>
              <a:rPr sz="1500" b="1" spc="-25" dirty="0">
                <a:solidFill>
                  <a:srgbClr val="4A5C74"/>
                </a:solidFill>
                <a:latin typeface="Calibri"/>
                <a:cs typeface="Calibri"/>
              </a:rPr>
              <a:t>a</a:t>
            </a:r>
            <a:r>
              <a:rPr sz="1500" b="1" dirty="0">
                <a:solidFill>
                  <a:srgbClr val="4A5C74"/>
                </a:solidFill>
                <a:latin typeface="Calibri"/>
                <a:cs typeface="Calibri"/>
              </a:rPr>
              <a:t>t)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935729" y="3350134"/>
            <a:ext cx="356235" cy="356235"/>
          </a:xfrm>
          <a:custGeom>
            <a:avLst/>
            <a:gdLst/>
            <a:ahLst/>
            <a:cxnLst/>
            <a:rect l="l" t="t" r="r" b="b"/>
            <a:pathLst>
              <a:path w="356235" h="356235">
                <a:moveTo>
                  <a:pt x="177673" y="0"/>
                </a:moveTo>
                <a:lnTo>
                  <a:pt x="0" y="177545"/>
                </a:lnTo>
                <a:lnTo>
                  <a:pt x="178435" y="356107"/>
                </a:lnTo>
                <a:lnTo>
                  <a:pt x="356108" y="178434"/>
                </a:lnTo>
                <a:lnTo>
                  <a:pt x="177673" y="0"/>
                </a:lnTo>
                <a:close/>
              </a:path>
            </a:pathLst>
          </a:custGeom>
          <a:solidFill>
            <a:srgbClr val="17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063616" y="3455923"/>
            <a:ext cx="97790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500" spc="5" dirty="0">
                <a:solidFill>
                  <a:srgbClr val="FFFFFF"/>
                </a:solidFill>
                <a:latin typeface="Calibri Light"/>
                <a:cs typeface="Calibri Light"/>
              </a:rPr>
              <a:t>3</a:t>
            </a:r>
            <a:endParaRPr sz="1500">
              <a:latin typeface="Calibri Light"/>
              <a:cs typeface="Calibri Ligh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384547" y="3399283"/>
            <a:ext cx="1988185" cy="6924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500" b="1" dirty="0">
                <a:solidFill>
                  <a:srgbClr val="4A5C74"/>
                </a:solidFill>
                <a:latin typeface="Calibri"/>
                <a:cs typeface="Calibri"/>
              </a:rPr>
              <a:t>I</a:t>
            </a:r>
            <a:r>
              <a:rPr sz="1500" b="1" spc="10" dirty="0">
                <a:solidFill>
                  <a:srgbClr val="4A5C74"/>
                </a:solidFill>
                <a:latin typeface="Calibri"/>
                <a:cs typeface="Calibri"/>
              </a:rPr>
              <a:t>n</a:t>
            </a:r>
            <a:r>
              <a:rPr sz="1500" b="1" spc="-25" dirty="0">
                <a:solidFill>
                  <a:srgbClr val="4A5C74"/>
                </a:solidFill>
                <a:latin typeface="Calibri"/>
                <a:cs typeface="Calibri"/>
              </a:rPr>
              <a:t>f</a:t>
            </a:r>
            <a:r>
              <a:rPr sz="1500" b="1" spc="5" dirty="0">
                <a:solidFill>
                  <a:srgbClr val="4A5C74"/>
                </a:solidFill>
                <a:latin typeface="Calibri"/>
                <a:cs typeface="Calibri"/>
              </a:rPr>
              <a:t>o</a:t>
            </a:r>
            <a:r>
              <a:rPr sz="1500" b="1" spc="-10" dirty="0">
                <a:solidFill>
                  <a:srgbClr val="4A5C74"/>
                </a:solidFill>
                <a:latin typeface="Calibri"/>
                <a:cs typeface="Calibri"/>
              </a:rPr>
              <a:t>r</a:t>
            </a:r>
            <a:r>
              <a:rPr sz="1500" b="1" dirty="0">
                <a:solidFill>
                  <a:srgbClr val="4A5C74"/>
                </a:solidFill>
                <a:latin typeface="Calibri"/>
                <a:cs typeface="Calibri"/>
              </a:rPr>
              <a:t>m</a:t>
            </a:r>
            <a:r>
              <a:rPr sz="1500" b="1" spc="5" dirty="0">
                <a:solidFill>
                  <a:srgbClr val="4A5C74"/>
                </a:solidFill>
                <a:latin typeface="Calibri"/>
                <a:cs typeface="Calibri"/>
              </a:rPr>
              <a:t>a</a:t>
            </a:r>
            <a:r>
              <a:rPr sz="1500" b="1" spc="-10" dirty="0">
                <a:solidFill>
                  <a:srgbClr val="4A5C74"/>
                </a:solidFill>
                <a:latin typeface="Calibri"/>
                <a:cs typeface="Calibri"/>
              </a:rPr>
              <a:t>s</a:t>
            </a:r>
            <a:r>
              <a:rPr sz="1500" b="1" dirty="0">
                <a:solidFill>
                  <a:srgbClr val="4A5C74"/>
                </a:solidFill>
                <a:latin typeface="Calibri"/>
                <a:cs typeface="Calibri"/>
              </a:rPr>
              <a:t>i</a:t>
            </a:r>
            <a:r>
              <a:rPr sz="1500" b="1" spc="-40" dirty="0">
                <a:solidFill>
                  <a:srgbClr val="4A5C74"/>
                </a:solidFill>
                <a:latin typeface="Calibri"/>
                <a:cs typeface="Calibri"/>
              </a:rPr>
              <a:t> </a:t>
            </a:r>
            <a:r>
              <a:rPr sz="1500" b="1" spc="5" dirty="0">
                <a:solidFill>
                  <a:srgbClr val="4A5C74"/>
                </a:solidFill>
                <a:latin typeface="Calibri"/>
                <a:cs typeface="Calibri"/>
              </a:rPr>
              <a:t>U</a:t>
            </a:r>
            <a:r>
              <a:rPr sz="1500" b="1" dirty="0">
                <a:solidFill>
                  <a:srgbClr val="4A5C74"/>
                </a:solidFill>
                <a:latin typeface="Calibri"/>
                <a:cs typeface="Calibri"/>
              </a:rPr>
              <a:t>m</a:t>
            </a:r>
            <a:r>
              <a:rPr sz="1500" b="1" spc="5" dirty="0">
                <a:solidFill>
                  <a:srgbClr val="4A5C74"/>
                </a:solidFill>
                <a:latin typeface="Calibri"/>
                <a:cs typeface="Calibri"/>
              </a:rPr>
              <a:t>um</a:t>
            </a:r>
            <a:r>
              <a:rPr sz="1500" b="1" spc="-30" dirty="0">
                <a:solidFill>
                  <a:srgbClr val="4A5C74"/>
                </a:solidFill>
                <a:latin typeface="Calibri"/>
                <a:cs typeface="Calibri"/>
              </a:rPr>
              <a:t> </a:t>
            </a:r>
            <a:r>
              <a:rPr sz="1500" b="1" spc="5" dirty="0">
                <a:solidFill>
                  <a:srgbClr val="4A5C74"/>
                </a:solidFill>
                <a:latin typeface="Calibri"/>
                <a:cs typeface="Calibri"/>
              </a:rPr>
              <a:t>Su</a:t>
            </a:r>
            <a:r>
              <a:rPr sz="1500" b="1" spc="15" dirty="0">
                <a:solidFill>
                  <a:srgbClr val="4A5C74"/>
                </a:solidFill>
                <a:latin typeface="Calibri"/>
                <a:cs typeface="Calibri"/>
              </a:rPr>
              <a:t>r</a:t>
            </a:r>
            <a:r>
              <a:rPr sz="1500" b="1" spc="-15" dirty="0">
                <a:solidFill>
                  <a:srgbClr val="4A5C74"/>
                </a:solidFill>
                <a:latin typeface="Calibri"/>
                <a:cs typeface="Calibri"/>
              </a:rPr>
              <a:t>v</a:t>
            </a:r>
            <a:r>
              <a:rPr sz="1500" b="1" spc="10" dirty="0">
                <a:solidFill>
                  <a:srgbClr val="4A5C74"/>
                </a:solidFill>
                <a:latin typeface="Calibri"/>
                <a:cs typeface="Calibri"/>
              </a:rPr>
              <a:t>e</a:t>
            </a:r>
            <a:r>
              <a:rPr sz="1500" b="1" dirty="0">
                <a:solidFill>
                  <a:srgbClr val="4A5C74"/>
                </a:solidFill>
                <a:latin typeface="Calibri"/>
                <a:cs typeface="Calibri"/>
              </a:rPr>
              <a:t>i </a:t>
            </a:r>
            <a:r>
              <a:rPr sz="1500" b="1" spc="5" dirty="0">
                <a:solidFill>
                  <a:srgbClr val="4A5C74"/>
                </a:solidFill>
                <a:latin typeface="Calibri"/>
                <a:cs typeface="Calibri"/>
              </a:rPr>
              <a:t>(</a:t>
            </a:r>
            <a:r>
              <a:rPr sz="1500" b="1" spc="-35" dirty="0">
                <a:solidFill>
                  <a:srgbClr val="4A5C74"/>
                </a:solidFill>
                <a:latin typeface="Calibri"/>
                <a:cs typeface="Calibri"/>
              </a:rPr>
              <a:t>K</a:t>
            </a:r>
            <a:r>
              <a:rPr sz="1500" b="1" spc="5" dirty="0">
                <a:solidFill>
                  <a:srgbClr val="4A5C74"/>
                </a:solidFill>
                <a:latin typeface="Calibri"/>
                <a:cs typeface="Calibri"/>
              </a:rPr>
              <a:t>eb</a:t>
            </a:r>
            <a:r>
              <a:rPr sz="1500" b="1" spc="10" dirty="0">
                <a:solidFill>
                  <a:srgbClr val="4A5C74"/>
                </a:solidFill>
                <a:latin typeface="Calibri"/>
                <a:cs typeface="Calibri"/>
              </a:rPr>
              <a:t>e</a:t>
            </a:r>
            <a:r>
              <a:rPr sz="1500" b="1" spc="-5" dirty="0">
                <a:solidFill>
                  <a:srgbClr val="4A5C74"/>
                </a:solidFill>
                <a:latin typeface="Calibri"/>
                <a:cs typeface="Calibri"/>
              </a:rPr>
              <a:t>r</a:t>
            </a:r>
            <a:r>
              <a:rPr sz="1500" b="1" spc="-15" dirty="0">
                <a:solidFill>
                  <a:srgbClr val="4A5C74"/>
                </a:solidFill>
                <a:latin typeface="Calibri"/>
                <a:cs typeface="Calibri"/>
              </a:rPr>
              <a:t>l</a:t>
            </a:r>
            <a:r>
              <a:rPr sz="1500" b="1" spc="5" dirty="0">
                <a:solidFill>
                  <a:srgbClr val="4A5C74"/>
                </a:solidFill>
                <a:latin typeface="Calibri"/>
                <a:cs typeface="Calibri"/>
              </a:rPr>
              <a:t>angs</a:t>
            </a:r>
            <a:r>
              <a:rPr sz="1500" b="1" spc="-20" dirty="0">
                <a:solidFill>
                  <a:srgbClr val="4A5C74"/>
                </a:solidFill>
                <a:latin typeface="Calibri"/>
                <a:cs typeface="Calibri"/>
              </a:rPr>
              <a:t>ung</a:t>
            </a:r>
            <a:r>
              <a:rPr sz="1500" b="1" spc="5" dirty="0">
                <a:solidFill>
                  <a:srgbClr val="4A5C74"/>
                </a:solidFill>
                <a:latin typeface="Calibri"/>
                <a:cs typeface="Calibri"/>
              </a:rPr>
              <a:t>an</a:t>
            </a:r>
            <a:r>
              <a:rPr sz="1500" b="1" spc="-105" dirty="0">
                <a:solidFill>
                  <a:srgbClr val="4A5C74"/>
                </a:solidFill>
                <a:latin typeface="Calibri"/>
                <a:cs typeface="Calibri"/>
              </a:rPr>
              <a:t> </a:t>
            </a:r>
            <a:r>
              <a:rPr sz="1500" b="1" spc="5" dirty="0">
                <a:solidFill>
                  <a:srgbClr val="4A5C74"/>
                </a:solidFill>
                <a:latin typeface="Calibri"/>
                <a:cs typeface="Calibri"/>
              </a:rPr>
              <a:t>su</a:t>
            </a:r>
            <a:r>
              <a:rPr sz="1500" b="1" spc="15" dirty="0">
                <a:solidFill>
                  <a:srgbClr val="4A5C74"/>
                </a:solidFill>
                <a:latin typeface="Calibri"/>
                <a:cs typeface="Calibri"/>
              </a:rPr>
              <a:t>r</a:t>
            </a:r>
            <a:r>
              <a:rPr sz="1500" b="1" spc="-15" dirty="0">
                <a:solidFill>
                  <a:srgbClr val="4A5C74"/>
                </a:solidFill>
                <a:latin typeface="Calibri"/>
                <a:cs typeface="Calibri"/>
              </a:rPr>
              <a:t>v</a:t>
            </a:r>
            <a:r>
              <a:rPr sz="1500" b="1" spc="5" dirty="0">
                <a:solidFill>
                  <a:srgbClr val="4A5C74"/>
                </a:solidFill>
                <a:latin typeface="Calibri"/>
                <a:cs typeface="Calibri"/>
              </a:rPr>
              <a:t>e</a:t>
            </a:r>
            <a:r>
              <a:rPr sz="1500" b="1" spc="-15" dirty="0">
                <a:solidFill>
                  <a:srgbClr val="4A5C74"/>
                </a:solidFill>
                <a:latin typeface="Calibri"/>
                <a:cs typeface="Calibri"/>
              </a:rPr>
              <a:t>i</a:t>
            </a:r>
            <a:r>
              <a:rPr sz="1500" b="1" dirty="0">
                <a:solidFill>
                  <a:srgbClr val="4A5C74"/>
                </a:solidFill>
                <a:latin typeface="Calibri"/>
                <a:cs typeface="Calibri"/>
              </a:rPr>
              <a:t>, T</a:t>
            </a:r>
            <a:r>
              <a:rPr sz="1500" b="1" spc="-20" dirty="0">
                <a:solidFill>
                  <a:srgbClr val="4A5C74"/>
                </a:solidFill>
                <a:latin typeface="Calibri"/>
                <a:cs typeface="Calibri"/>
              </a:rPr>
              <a:t>i</a:t>
            </a:r>
            <a:r>
              <a:rPr sz="1500" b="1" spc="5" dirty="0">
                <a:solidFill>
                  <a:srgbClr val="4A5C74"/>
                </a:solidFill>
                <a:latin typeface="Calibri"/>
                <a:cs typeface="Calibri"/>
              </a:rPr>
              <a:t>pe</a:t>
            </a:r>
            <a:r>
              <a:rPr sz="1500" b="1" spc="-45" dirty="0">
                <a:solidFill>
                  <a:srgbClr val="4A5C74"/>
                </a:solidFill>
                <a:latin typeface="Calibri"/>
                <a:cs typeface="Calibri"/>
              </a:rPr>
              <a:t> </a:t>
            </a:r>
            <a:r>
              <a:rPr sz="1500" b="1" spc="5" dirty="0">
                <a:solidFill>
                  <a:srgbClr val="4A5C74"/>
                </a:solidFill>
                <a:latin typeface="Calibri"/>
                <a:cs typeface="Calibri"/>
              </a:rPr>
              <a:t>su</a:t>
            </a:r>
            <a:r>
              <a:rPr sz="1500" b="1" spc="10" dirty="0">
                <a:solidFill>
                  <a:srgbClr val="4A5C74"/>
                </a:solidFill>
                <a:latin typeface="Calibri"/>
                <a:cs typeface="Calibri"/>
              </a:rPr>
              <a:t>r</a:t>
            </a:r>
            <a:r>
              <a:rPr sz="1500" b="1" spc="-15" dirty="0">
                <a:solidFill>
                  <a:srgbClr val="4A5C74"/>
                </a:solidFill>
                <a:latin typeface="Calibri"/>
                <a:cs typeface="Calibri"/>
              </a:rPr>
              <a:t>v</a:t>
            </a:r>
            <a:r>
              <a:rPr sz="1500" b="1" spc="10" dirty="0">
                <a:solidFill>
                  <a:srgbClr val="4A5C74"/>
                </a:solidFill>
                <a:latin typeface="Calibri"/>
                <a:cs typeface="Calibri"/>
              </a:rPr>
              <a:t>e</a:t>
            </a:r>
            <a:r>
              <a:rPr sz="1500" b="1" spc="-15" dirty="0">
                <a:solidFill>
                  <a:srgbClr val="4A5C74"/>
                </a:solidFill>
                <a:latin typeface="Calibri"/>
                <a:cs typeface="Calibri"/>
              </a:rPr>
              <a:t>i</a:t>
            </a:r>
            <a:r>
              <a:rPr sz="1500" b="1" dirty="0">
                <a:solidFill>
                  <a:srgbClr val="4A5C74"/>
                </a:solidFill>
                <a:latin typeface="Calibri"/>
                <a:cs typeface="Calibri"/>
              </a:rPr>
              <a:t>)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468489" y="3378581"/>
            <a:ext cx="356235" cy="356235"/>
          </a:xfrm>
          <a:custGeom>
            <a:avLst/>
            <a:gdLst/>
            <a:ahLst/>
            <a:cxnLst/>
            <a:rect l="l" t="t" r="r" b="b"/>
            <a:pathLst>
              <a:path w="356234" h="356235">
                <a:moveTo>
                  <a:pt x="177673" y="0"/>
                </a:moveTo>
                <a:lnTo>
                  <a:pt x="0" y="177673"/>
                </a:lnTo>
                <a:lnTo>
                  <a:pt x="178435" y="356108"/>
                </a:lnTo>
                <a:lnTo>
                  <a:pt x="356107" y="178435"/>
                </a:lnTo>
                <a:lnTo>
                  <a:pt x="177673" y="0"/>
                </a:lnTo>
                <a:close/>
              </a:path>
            </a:pathLst>
          </a:custGeom>
          <a:solidFill>
            <a:srgbClr val="7B7B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8597520" y="3483990"/>
            <a:ext cx="97790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500" spc="5" dirty="0">
                <a:solidFill>
                  <a:srgbClr val="FFFFFF"/>
                </a:solidFill>
                <a:latin typeface="Calibri Light"/>
                <a:cs typeface="Calibri Light"/>
              </a:rPr>
              <a:t>5</a:t>
            </a:r>
            <a:endParaRPr sz="1500">
              <a:latin typeface="Calibri Light"/>
              <a:cs typeface="Calibri Ligh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941564" y="3399283"/>
            <a:ext cx="1939925" cy="6924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500" b="1" spc="-10" dirty="0">
                <a:solidFill>
                  <a:srgbClr val="4A5C74"/>
                </a:solidFill>
                <a:latin typeface="Calibri"/>
                <a:cs typeface="Calibri"/>
              </a:rPr>
              <a:t>R</a:t>
            </a:r>
            <a:r>
              <a:rPr sz="1500" b="1" spc="5" dirty="0">
                <a:solidFill>
                  <a:srgbClr val="4A5C74"/>
                </a:solidFill>
                <a:latin typeface="Calibri"/>
                <a:cs typeface="Calibri"/>
              </a:rPr>
              <a:t>an</a:t>
            </a:r>
            <a:r>
              <a:rPr sz="1500" b="1" spc="-10" dirty="0">
                <a:solidFill>
                  <a:srgbClr val="4A5C74"/>
                </a:solidFill>
                <a:latin typeface="Calibri"/>
                <a:cs typeface="Calibri"/>
              </a:rPr>
              <a:t>c</a:t>
            </a:r>
            <a:r>
              <a:rPr sz="1500" b="1" spc="5" dirty="0">
                <a:solidFill>
                  <a:srgbClr val="4A5C74"/>
                </a:solidFill>
                <a:latin typeface="Calibri"/>
                <a:cs typeface="Calibri"/>
              </a:rPr>
              <a:t>an</a:t>
            </a:r>
            <a:r>
              <a:rPr sz="1500" b="1" spc="-15" dirty="0">
                <a:solidFill>
                  <a:srgbClr val="4A5C74"/>
                </a:solidFill>
                <a:latin typeface="Calibri"/>
                <a:cs typeface="Calibri"/>
              </a:rPr>
              <a:t>g</a:t>
            </a:r>
            <a:r>
              <a:rPr sz="1500" b="1" spc="5" dirty="0">
                <a:solidFill>
                  <a:srgbClr val="4A5C74"/>
                </a:solidFill>
                <a:latin typeface="Calibri"/>
                <a:cs typeface="Calibri"/>
              </a:rPr>
              <a:t>an</a:t>
            </a:r>
            <a:r>
              <a:rPr sz="1500" b="1" spc="-75" dirty="0">
                <a:solidFill>
                  <a:srgbClr val="4A5C74"/>
                </a:solidFill>
                <a:latin typeface="Calibri"/>
                <a:cs typeface="Calibri"/>
              </a:rPr>
              <a:t> </a:t>
            </a:r>
            <a:r>
              <a:rPr sz="1500" b="1" spc="5" dirty="0">
                <a:solidFill>
                  <a:srgbClr val="4A5C74"/>
                </a:solidFill>
                <a:latin typeface="Calibri"/>
                <a:cs typeface="Calibri"/>
              </a:rPr>
              <a:t>Su</a:t>
            </a:r>
            <a:r>
              <a:rPr sz="1500" b="1" spc="15" dirty="0">
                <a:solidFill>
                  <a:srgbClr val="4A5C74"/>
                </a:solidFill>
                <a:latin typeface="Calibri"/>
                <a:cs typeface="Calibri"/>
              </a:rPr>
              <a:t>r</a:t>
            </a:r>
            <a:r>
              <a:rPr sz="1500" b="1" spc="-15" dirty="0">
                <a:solidFill>
                  <a:srgbClr val="4A5C74"/>
                </a:solidFill>
                <a:latin typeface="Calibri"/>
                <a:cs typeface="Calibri"/>
              </a:rPr>
              <a:t>v</a:t>
            </a:r>
            <a:r>
              <a:rPr sz="1500" b="1" spc="10" dirty="0">
                <a:solidFill>
                  <a:srgbClr val="4A5C74"/>
                </a:solidFill>
                <a:latin typeface="Calibri"/>
                <a:cs typeface="Calibri"/>
              </a:rPr>
              <a:t>e</a:t>
            </a:r>
            <a:r>
              <a:rPr sz="1500" b="1" dirty="0">
                <a:solidFill>
                  <a:srgbClr val="4A5C74"/>
                </a:solidFill>
                <a:latin typeface="Calibri"/>
                <a:cs typeface="Calibri"/>
              </a:rPr>
              <a:t>i </a:t>
            </a:r>
            <a:r>
              <a:rPr sz="1500" b="1" spc="5" dirty="0">
                <a:solidFill>
                  <a:srgbClr val="4A5C74"/>
                </a:solidFill>
                <a:latin typeface="Calibri"/>
                <a:cs typeface="Calibri"/>
              </a:rPr>
              <a:t>(</a:t>
            </a:r>
            <a:r>
              <a:rPr sz="1500" b="1" spc="10" dirty="0">
                <a:solidFill>
                  <a:srgbClr val="4A5C74"/>
                </a:solidFill>
                <a:latin typeface="Calibri"/>
                <a:cs typeface="Calibri"/>
              </a:rPr>
              <a:t>Me</a:t>
            </a:r>
            <a:r>
              <a:rPr sz="1500" b="1" spc="-15" dirty="0">
                <a:solidFill>
                  <a:srgbClr val="4A5C74"/>
                </a:solidFill>
                <a:latin typeface="Calibri"/>
                <a:cs typeface="Calibri"/>
              </a:rPr>
              <a:t>t</a:t>
            </a:r>
            <a:r>
              <a:rPr sz="1500" b="1" spc="5" dirty="0">
                <a:solidFill>
                  <a:srgbClr val="4A5C74"/>
                </a:solidFill>
                <a:latin typeface="Calibri"/>
                <a:cs typeface="Calibri"/>
              </a:rPr>
              <a:t>ode</a:t>
            </a:r>
            <a:r>
              <a:rPr sz="1500" b="1" spc="-20" dirty="0">
                <a:solidFill>
                  <a:srgbClr val="4A5C74"/>
                </a:solidFill>
                <a:latin typeface="Calibri"/>
                <a:cs typeface="Calibri"/>
              </a:rPr>
              <a:t> </a:t>
            </a:r>
            <a:r>
              <a:rPr sz="1500" b="1" spc="5" dirty="0">
                <a:solidFill>
                  <a:srgbClr val="4A5C74"/>
                </a:solidFill>
                <a:latin typeface="Calibri"/>
                <a:cs typeface="Calibri"/>
              </a:rPr>
              <a:t>s</a:t>
            </a:r>
            <a:r>
              <a:rPr sz="1500" b="1" spc="-5" dirty="0">
                <a:solidFill>
                  <a:srgbClr val="4A5C74"/>
                </a:solidFill>
                <a:latin typeface="Calibri"/>
                <a:cs typeface="Calibri"/>
              </a:rPr>
              <a:t>a</a:t>
            </a:r>
            <a:r>
              <a:rPr sz="1500" b="1" dirty="0">
                <a:solidFill>
                  <a:srgbClr val="4A5C74"/>
                </a:solidFill>
                <a:latin typeface="Calibri"/>
                <a:cs typeface="Calibri"/>
              </a:rPr>
              <a:t>m</a:t>
            </a:r>
            <a:r>
              <a:rPr sz="1500" b="1" spc="5" dirty="0">
                <a:solidFill>
                  <a:srgbClr val="4A5C74"/>
                </a:solidFill>
                <a:latin typeface="Calibri"/>
                <a:cs typeface="Calibri"/>
              </a:rPr>
              <a:t>p</a:t>
            </a:r>
            <a:r>
              <a:rPr sz="1500" b="1" spc="-10" dirty="0">
                <a:solidFill>
                  <a:srgbClr val="4A5C74"/>
                </a:solidFill>
                <a:latin typeface="Calibri"/>
                <a:cs typeface="Calibri"/>
              </a:rPr>
              <a:t>l</a:t>
            </a:r>
            <a:r>
              <a:rPr sz="1500" b="1" spc="-15" dirty="0">
                <a:solidFill>
                  <a:srgbClr val="4A5C74"/>
                </a:solidFill>
                <a:latin typeface="Calibri"/>
                <a:cs typeface="Calibri"/>
              </a:rPr>
              <a:t>i</a:t>
            </a:r>
            <a:r>
              <a:rPr sz="1500" b="1" spc="-20" dirty="0">
                <a:solidFill>
                  <a:srgbClr val="4A5C74"/>
                </a:solidFill>
                <a:latin typeface="Calibri"/>
                <a:cs typeface="Calibri"/>
              </a:rPr>
              <a:t>n</a:t>
            </a:r>
            <a:r>
              <a:rPr sz="1500" b="1" spc="25" dirty="0">
                <a:solidFill>
                  <a:srgbClr val="4A5C74"/>
                </a:solidFill>
                <a:latin typeface="Calibri"/>
                <a:cs typeface="Calibri"/>
              </a:rPr>
              <a:t>g</a:t>
            </a:r>
            <a:r>
              <a:rPr sz="1500" b="1" dirty="0">
                <a:solidFill>
                  <a:srgbClr val="4A5C74"/>
                </a:solidFill>
                <a:latin typeface="Calibri"/>
                <a:cs typeface="Calibri"/>
              </a:rPr>
              <a:t>, </a:t>
            </a:r>
            <a:r>
              <a:rPr sz="1500" b="1" spc="-30" dirty="0">
                <a:solidFill>
                  <a:srgbClr val="4A5C74"/>
                </a:solidFill>
                <a:latin typeface="Calibri"/>
                <a:cs typeface="Calibri"/>
              </a:rPr>
              <a:t>r</a:t>
            </a:r>
            <a:r>
              <a:rPr sz="1500" b="1" spc="10" dirty="0">
                <a:solidFill>
                  <a:srgbClr val="4A5C74"/>
                </a:solidFill>
                <a:latin typeface="Calibri"/>
                <a:cs typeface="Calibri"/>
              </a:rPr>
              <a:t>e</a:t>
            </a:r>
            <a:r>
              <a:rPr sz="1500" b="1" spc="5" dirty="0">
                <a:solidFill>
                  <a:srgbClr val="4A5C74"/>
                </a:solidFill>
                <a:latin typeface="Calibri"/>
                <a:cs typeface="Calibri"/>
              </a:rPr>
              <a:t>spo</a:t>
            </a:r>
            <a:r>
              <a:rPr sz="1500" b="1" spc="10" dirty="0">
                <a:solidFill>
                  <a:srgbClr val="4A5C74"/>
                </a:solidFill>
                <a:latin typeface="Calibri"/>
                <a:cs typeface="Calibri"/>
              </a:rPr>
              <a:t>n</a:t>
            </a:r>
            <a:r>
              <a:rPr sz="1500" b="1" spc="5" dirty="0">
                <a:solidFill>
                  <a:srgbClr val="4A5C74"/>
                </a:solidFill>
                <a:latin typeface="Calibri"/>
                <a:cs typeface="Calibri"/>
              </a:rPr>
              <a:t>d</a:t>
            </a:r>
            <a:r>
              <a:rPr sz="1500" b="1" spc="15" dirty="0">
                <a:solidFill>
                  <a:srgbClr val="4A5C74"/>
                </a:solidFill>
                <a:latin typeface="Calibri"/>
                <a:cs typeface="Calibri"/>
              </a:rPr>
              <a:t>e</a:t>
            </a:r>
            <a:r>
              <a:rPr sz="1500" b="1" spc="-15" dirty="0">
                <a:solidFill>
                  <a:srgbClr val="4A5C74"/>
                </a:solidFill>
                <a:latin typeface="Calibri"/>
                <a:cs typeface="Calibri"/>
              </a:rPr>
              <a:t>n</a:t>
            </a:r>
            <a:r>
              <a:rPr sz="1500" b="1" dirty="0">
                <a:solidFill>
                  <a:srgbClr val="4A5C74"/>
                </a:solidFill>
                <a:latin typeface="Calibri"/>
                <a:cs typeface="Calibri"/>
              </a:rPr>
              <a:t>,</a:t>
            </a:r>
            <a:r>
              <a:rPr sz="1500" b="1" spc="-60" dirty="0">
                <a:solidFill>
                  <a:srgbClr val="4A5C74"/>
                </a:solidFill>
                <a:latin typeface="Calibri"/>
                <a:cs typeface="Calibri"/>
              </a:rPr>
              <a:t> </a:t>
            </a:r>
            <a:r>
              <a:rPr sz="1500" b="1" spc="-5" dirty="0">
                <a:solidFill>
                  <a:srgbClr val="4A5C74"/>
                </a:solidFill>
                <a:latin typeface="Calibri"/>
                <a:cs typeface="Calibri"/>
              </a:rPr>
              <a:t>c</a:t>
            </a:r>
            <a:r>
              <a:rPr sz="1500" b="1" spc="5" dirty="0">
                <a:solidFill>
                  <a:srgbClr val="4A5C74"/>
                </a:solidFill>
                <a:latin typeface="Calibri"/>
                <a:cs typeface="Calibri"/>
              </a:rPr>
              <a:t>a</a:t>
            </a:r>
            <a:r>
              <a:rPr sz="1500" b="1" spc="-30" dirty="0">
                <a:solidFill>
                  <a:srgbClr val="4A5C74"/>
                </a:solidFill>
                <a:latin typeface="Calibri"/>
                <a:cs typeface="Calibri"/>
              </a:rPr>
              <a:t>k</a:t>
            </a:r>
            <a:r>
              <a:rPr sz="1500" b="1" spc="5" dirty="0">
                <a:solidFill>
                  <a:srgbClr val="4A5C74"/>
                </a:solidFill>
                <a:latin typeface="Calibri"/>
                <a:cs typeface="Calibri"/>
              </a:rPr>
              <a:t>u</a:t>
            </a:r>
            <a:r>
              <a:rPr sz="1500" b="1" spc="10" dirty="0">
                <a:solidFill>
                  <a:srgbClr val="4A5C74"/>
                </a:solidFill>
                <a:latin typeface="Calibri"/>
                <a:cs typeface="Calibri"/>
              </a:rPr>
              <a:t>p</a:t>
            </a:r>
            <a:r>
              <a:rPr sz="1500" b="1" dirty="0">
                <a:solidFill>
                  <a:srgbClr val="4A5C74"/>
                </a:solidFill>
                <a:latin typeface="Calibri"/>
                <a:cs typeface="Calibri"/>
              </a:rPr>
              <a:t>an,</a:t>
            </a:r>
            <a:r>
              <a:rPr sz="1500" b="1" spc="-80" dirty="0">
                <a:solidFill>
                  <a:srgbClr val="4A5C74"/>
                </a:solidFill>
                <a:latin typeface="Calibri"/>
                <a:cs typeface="Calibri"/>
              </a:rPr>
              <a:t> </a:t>
            </a:r>
            <a:r>
              <a:rPr sz="1500" b="1" spc="5" dirty="0">
                <a:solidFill>
                  <a:srgbClr val="4A5C74"/>
                </a:solidFill>
                <a:latin typeface="Calibri"/>
                <a:cs typeface="Calibri"/>
              </a:rPr>
              <a:t>d</a:t>
            </a:r>
            <a:r>
              <a:rPr sz="1500" b="1" spc="-10" dirty="0">
                <a:solidFill>
                  <a:srgbClr val="4A5C74"/>
                </a:solidFill>
                <a:latin typeface="Calibri"/>
                <a:cs typeface="Calibri"/>
              </a:rPr>
              <a:t>l</a:t>
            </a:r>
            <a:r>
              <a:rPr sz="1500" b="1" spc="-15" dirty="0">
                <a:solidFill>
                  <a:srgbClr val="4A5C74"/>
                </a:solidFill>
                <a:latin typeface="Calibri"/>
                <a:cs typeface="Calibri"/>
              </a:rPr>
              <a:t>l</a:t>
            </a:r>
            <a:r>
              <a:rPr sz="1500" b="1" dirty="0">
                <a:solidFill>
                  <a:srgbClr val="4A5C74"/>
                </a:solidFill>
                <a:latin typeface="Calibri"/>
                <a:cs typeface="Calibri"/>
              </a:rPr>
              <a:t>)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483767" y="3422802"/>
            <a:ext cx="97790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500" spc="5" dirty="0">
                <a:solidFill>
                  <a:srgbClr val="FFFFFF"/>
                </a:solidFill>
                <a:latin typeface="Calibri Light"/>
                <a:cs typeface="Calibri Light"/>
              </a:rPr>
              <a:t>1</a:t>
            </a:r>
            <a:endParaRPr sz="1500">
              <a:latin typeface="Calibri Light"/>
              <a:cs typeface="Calibri Light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889761" y="2097024"/>
            <a:ext cx="1167384" cy="11704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212848" y="2179321"/>
            <a:ext cx="502920" cy="125095"/>
          </a:xfrm>
          <a:custGeom>
            <a:avLst/>
            <a:gdLst/>
            <a:ahLst/>
            <a:cxnLst/>
            <a:rect l="l" t="t" r="r" b="b"/>
            <a:pathLst>
              <a:path w="502919" h="125094">
                <a:moveTo>
                  <a:pt x="0" y="124967"/>
                </a:moveTo>
                <a:lnTo>
                  <a:pt x="502919" y="124967"/>
                </a:lnTo>
                <a:lnTo>
                  <a:pt x="502919" y="0"/>
                </a:lnTo>
                <a:lnTo>
                  <a:pt x="0" y="0"/>
                </a:lnTo>
                <a:lnTo>
                  <a:pt x="0" y="124967"/>
                </a:lnTo>
                <a:close/>
              </a:path>
            </a:pathLst>
          </a:custGeom>
          <a:solidFill>
            <a:srgbClr val="1630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219200" y="1029804"/>
            <a:ext cx="5220970" cy="9771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800" b="1" spc="-155" dirty="0">
                <a:solidFill>
                  <a:srgbClr val="1F4E79"/>
                </a:solidFill>
                <a:latin typeface="Cambria"/>
                <a:cs typeface="Cambria"/>
              </a:rPr>
              <a:t>F</a:t>
            </a:r>
            <a:r>
              <a:rPr sz="2800" b="1" spc="5" dirty="0">
                <a:solidFill>
                  <a:srgbClr val="1F4E79"/>
                </a:solidFill>
                <a:latin typeface="Cambria"/>
                <a:cs typeface="Cambria"/>
              </a:rPr>
              <a:t>o</a:t>
            </a:r>
            <a:r>
              <a:rPr sz="2800" b="1" dirty="0">
                <a:solidFill>
                  <a:srgbClr val="1F4E79"/>
                </a:solidFill>
                <a:latin typeface="Cambria"/>
                <a:cs typeface="Cambria"/>
              </a:rPr>
              <a:t>rmuli</a:t>
            </a:r>
            <a:r>
              <a:rPr sz="2800" b="1" spc="5" dirty="0">
                <a:solidFill>
                  <a:srgbClr val="1F4E79"/>
                </a:solidFill>
                <a:latin typeface="Cambria"/>
                <a:cs typeface="Cambria"/>
              </a:rPr>
              <a:t>r</a:t>
            </a:r>
            <a:r>
              <a:rPr sz="2800" b="1" spc="-30" dirty="0">
                <a:solidFill>
                  <a:srgbClr val="1F4E79"/>
                </a:solidFill>
                <a:latin typeface="Cambria"/>
                <a:cs typeface="Cambria"/>
              </a:rPr>
              <a:t> </a:t>
            </a:r>
            <a:r>
              <a:rPr sz="2800" b="1" spc="-65" dirty="0">
                <a:solidFill>
                  <a:srgbClr val="1F4E79"/>
                </a:solidFill>
                <a:latin typeface="Cambria"/>
                <a:cs typeface="Cambria"/>
              </a:rPr>
              <a:t>P</a:t>
            </a:r>
            <a:r>
              <a:rPr sz="2800" b="1" spc="5" dirty="0">
                <a:solidFill>
                  <a:srgbClr val="1F4E79"/>
                </a:solidFill>
                <a:latin typeface="Cambria"/>
                <a:cs typeface="Cambria"/>
              </a:rPr>
              <a:t>e</a:t>
            </a:r>
            <a:r>
              <a:rPr sz="2800" b="1" spc="-5" dirty="0">
                <a:solidFill>
                  <a:srgbClr val="1F4E79"/>
                </a:solidFill>
                <a:latin typeface="Cambria"/>
                <a:cs typeface="Cambria"/>
              </a:rPr>
              <a:t>m</a:t>
            </a:r>
            <a:r>
              <a:rPr sz="2800" b="1" dirty="0">
                <a:solidFill>
                  <a:srgbClr val="1F4E79"/>
                </a:solidFill>
                <a:latin typeface="Cambria"/>
                <a:cs typeface="Cambria"/>
              </a:rPr>
              <a:t>b</a:t>
            </a:r>
            <a:r>
              <a:rPr sz="2800" b="1" spc="-5" dirty="0">
                <a:solidFill>
                  <a:srgbClr val="1F4E79"/>
                </a:solidFill>
                <a:latin typeface="Cambria"/>
                <a:cs typeface="Cambria"/>
              </a:rPr>
              <a:t>e</a:t>
            </a:r>
            <a:r>
              <a:rPr sz="2800" b="1" dirty="0">
                <a:solidFill>
                  <a:srgbClr val="1F4E79"/>
                </a:solidFill>
                <a:latin typeface="Cambria"/>
                <a:cs typeface="Cambria"/>
              </a:rPr>
              <a:t>ri</a:t>
            </a:r>
            <a:r>
              <a:rPr sz="2800" b="1" spc="5" dirty="0">
                <a:solidFill>
                  <a:srgbClr val="1F4E79"/>
                </a:solidFill>
                <a:latin typeface="Cambria"/>
                <a:cs typeface="Cambria"/>
              </a:rPr>
              <a:t>t</a:t>
            </a:r>
            <a:r>
              <a:rPr sz="2800" b="1" spc="10" dirty="0">
                <a:solidFill>
                  <a:srgbClr val="1F4E79"/>
                </a:solidFill>
                <a:latin typeface="Cambria"/>
                <a:cs typeface="Cambria"/>
              </a:rPr>
              <a:t>a</a:t>
            </a:r>
            <a:r>
              <a:rPr sz="2800" b="1" spc="5" dirty="0">
                <a:solidFill>
                  <a:srgbClr val="1F4E79"/>
                </a:solidFill>
                <a:latin typeface="Cambria"/>
                <a:cs typeface="Cambria"/>
              </a:rPr>
              <a:t>h</a:t>
            </a:r>
            <a:r>
              <a:rPr sz="2800" b="1" spc="-20" dirty="0">
                <a:solidFill>
                  <a:srgbClr val="1F4E79"/>
                </a:solidFill>
                <a:latin typeface="Cambria"/>
                <a:cs typeface="Cambria"/>
              </a:rPr>
              <a:t>u</a:t>
            </a:r>
            <a:r>
              <a:rPr sz="2800" b="1" spc="10" dirty="0">
                <a:solidFill>
                  <a:srgbClr val="1F4E79"/>
                </a:solidFill>
                <a:latin typeface="Cambria"/>
                <a:cs typeface="Cambria"/>
              </a:rPr>
              <a:t>a</a:t>
            </a:r>
            <a:r>
              <a:rPr sz="2800" b="1" spc="5" dirty="0">
                <a:solidFill>
                  <a:srgbClr val="1F4E79"/>
                </a:solidFill>
                <a:latin typeface="Cambria"/>
                <a:cs typeface="Cambria"/>
              </a:rPr>
              <a:t>n</a:t>
            </a:r>
            <a:r>
              <a:rPr sz="2800" b="1" spc="-65" dirty="0">
                <a:solidFill>
                  <a:srgbClr val="1F4E79"/>
                </a:solidFill>
                <a:latin typeface="Cambria"/>
                <a:cs typeface="Cambria"/>
              </a:rPr>
              <a:t> </a:t>
            </a:r>
            <a:r>
              <a:rPr sz="2800" b="1" dirty="0">
                <a:solidFill>
                  <a:srgbClr val="1F4E79"/>
                </a:solidFill>
                <a:latin typeface="Cambria"/>
                <a:cs typeface="Cambria"/>
              </a:rPr>
              <a:t>Sur</a:t>
            </a:r>
            <a:r>
              <a:rPr sz="2800" b="1" spc="-75" dirty="0">
                <a:solidFill>
                  <a:srgbClr val="1F4E79"/>
                </a:solidFill>
                <a:latin typeface="Cambria"/>
                <a:cs typeface="Cambria"/>
              </a:rPr>
              <a:t>v</a:t>
            </a:r>
            <a:r>
              <a:rPr sz="2800" b="1" dirty="0">
                <a:solidFill>
                  <a:srgbClr val="1F4E79"/>
                </a:solidFill>
                <a:latin typeface="Cambria"/>
                <a:cs typeface="Cambria"/>
              </a:rPr>
              <a:t>ei</a:t>
            </a:r>
            <a:endParaRPr sz="2800" dirty="0">
              <a:latin typeface="Cambria"/>
              <a:cs typeface="Cambria"/>
            </a:endParaRPr>
          </a:p>
          <a:p>
            <a:pPr marL="12700">
              <a:spcBef>
                <a:spcPts val="915"/>
              </a:spcBef>
            </a:pPr>
            <a:r>
              <a:rPr sz="2800" b="1" spc="-5" dirty="0">
                <a:solidFill>
                  <a:srgbClr val="1F4E79"/>
                </a:solidFill>
                <a:latin typeface="Cambria"/>
                <a:cs typeface="Cambria"/>
              </a:rPr>
              <a:t>St</a:t>
            </a:r>
            <a:r>
              <a:rPr sz="2800" b="1" spc="10" dirty="0">
                <a:solidFill>
                  <a:srgbClr val="1F4E79"/>
                </a:solidFill>
                <a:latin typeface="Cambria"/>
                <a:cs typeface="Cambria"/>
              </a:rPr>
              <a:t>a</a:t>
            </a:r>
            <a:r>
              <a:rPr sz="2800" b="1" spc="-5" dirty="0">
                <a:solidFill>
                  <a:srgbClr val="1F4E79"/>
                </a:solidFill>
                <a:latin typeface="Cambria"/>
                <a:cs typeface="Cambria"/>
              </a:rPr>
              <a:t>t</a:t>
            </a:r>
            <a:r>
              <a:rPr sz="2800" b="1" spc="10" dirty="0">
                <a:solidFill>
                  <a:srgbClr val="1F4E79"/>
                </a:solidFill>
                <a:latin typeface="Cambria"/>
                <a:cs typeface="Cambria"/>
              </a:rPr>
              <a:t>i</a:t>
            </a:r>
            <a:r>
              <a:rPr sz="2800" b="1" dirty="0">
                <a:solidFill>
                  <a:srgbClr val="1F4E79"/>
                </a:solidFill>
                <a:latin typeface="Cambria"/>
                <a:cs typeface="Cambria"/>
              </a:rPr>
              <a:t>s</a:t>
            </a:r>
            <a:r>
              <a:rPr sz="2800" b="1" spc="10" dirty="0">
                <a:solidFill>
                  <a:srgbClr val="1F4E79"/>
                </a:solidFill>
                <a:latin typeface="Cambria"/>
                <a:cs typeface="Cambria"/>
              </a:rPr>
              <a:t>t</a:t>
            </a:r>
            <a:r>
              <a:rPr sz="2800" b="1" spc="-5" dirty="0">
                <a:solidFill>
                  <a:srgbClr val="1F4E79"/>
                </a:solidFill>
                <a:latin typeface="Cambria"/>
                <a:cs typeface="Cambria"/>
              </a:rPr>
              <a:t>i</a:t>
            </a:r>
            <a:r>
              <a:rPr sz="2800" b="1" spc="5" dirty="0">
                <a:solidFill>
                  <a:srgbClr val="1F4E79"/>
                </a:solidFill>
                <a:latin typeface="Cambria"/>
                <a:cs typeface="Cambria"/>
              </a:rPr>
              <a:t>k</a:t>
            </a:r>
            <a:r>
              <a:rPr sz="2800" b="1" spc="-55" dirty="0">
                <a:solidFill>
                  <a:srgbClr val="1F4E79"/>
                </a:solidFill>
                <a:latin typeface="Cambria"/>
                <a:cs typeface="Cambria"/>
              </a:rPr>
              <a:t> </a:t>
            </a:r>
            <a:r>
              <a:rPr sz="2800" b="1" spc="15" dirty="0">
                <a:solidFill>
                  <a:srgbClr val="1F4E79"/>
                </a:solidFill>
                <a:latin typeface="Cambria"/>
                <a:cs typeface="Cambria"/>
              </a:rPr>
              <a:t>S</a:t>
            </a:r>
            <a:r>
              <a:rPr sz="2800" b="1" dirty="0">
                <a:solidFill>
                  <a:srgbClr val="1F4E79"/>
                </a:solidFill>
                <a:latin typeface="Cambria"/>
                <a:cs typeface="Cambria"/>
              </a:rPr>
              <a:t>e</a:t>
            </a:r>
            <a:r>
              <a:rPr sz="2800" b="1" spc="-10" dirty="0">
                <a:solidFill>
                  <a:srgbClr val="1F4E79"/>
                </a:solidFill>
                <a:latin typeface="Cambria"/>
                <a:cs typeface="Cambria"/>
              </a:rPr>
              <a:t>k</a:t>
            </a:r>
            <a:r>
              <a:rPr sz="2800" b="1" spc="-45" dirty="0">
                <a:solidFill>
                  <a:srgbClr val="1F4E79"/>
                </a:solidFill>
                <a:latin typeface="Cambria"/>
                <a:cs typeface="Cambria"/>
              </a:rPr>
              <a:t>t</a:t>
            </a:r>
            <a:r>
              <a:rPr sz="2800" b="1" spc="10" dirty="0">
                <a:solidFill>
                  <a:srgbClr val="1F4E79"/>
                </a:solidFill>
                <a:latin typeface="Cambria"/>
                <a:cs typeface="Cambria"/>
              </a:rPr>
              <a:t>o</a:t>
            </a:r>
            <a:r>
              <a:rPr sz="2800" b="1" spc="-50" dirty="0">
                <a:solidFill>
                  <a:srgbClr val="1F4E79"/>
                </a:solidFill>
                <a:latin typeface="Cambria"/>
                <a:cs typeface="Cambria"/>
              </a:rPr>
              <a:t>r</a:t>
            </a:r>
            <a:r>
              <a:rPr sz="2800" b="1" spc="5" dirty="0">
                <a:solidFill>
                  <a:srgbClr val="1F4E79"/>
                </a:solidFill>
                <a:latin typeface="Cambria"/>
                <a:cs typeface="Cambria"/>
              </a:rPr>
              <a:t>a</a:t>
            </a:r>
            <a:r>
              <a:rPr sz="2800" b="1" dirty="0">
                <a:solidFill>
                  <a:srgbClr val="1F4E79"/>
                </a:solidFill>
                <a:latin typeface="Cambria"/>
                <a:cs typeface="Cambria"/>
              </a:rPr>
              <a:t>l</a:t>
            </a:r>
            <a:endParaRPr sz="2800" dirty="0">
              <a:latin typeface="Cambria"/>
              <a:cs typeface="Cambri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219200" y="4251960"/>
            <a:ext cx="2606040" cy="2152015"/>
          </a:xfrm>
          <a:custGeom>
            <a:avLst/>
            <a:gdLst/>
            <a:ahLst/>
            <a:cxnLst/>
            <a:rect l="l" t="t" r="r" b="b"/>
            <a:pathLst>
              <a:path w="2606040" h="2152015">
                <a:moveTo>
                  <a:pt x="0" y="2151888"/>
                </a:moveTo>
                <a:lnTo>
                  <a:pt x="2606040" y="2151888"/>
                </a:lnTo>
                <a:lnTo>
                  <a:pt x="2606040" y="0"/>
                </a:lnTo>
                <a:lnTo>
                  <a:pt x="0" y="0"/>
                </a:lnTo>
                <a:lnTo>
                  <a:pt x="0" y="2151888"/>
                </a:lnTo>
                <a:close/>
              </a:path>
            </a:pathLst>
          </a:custGeom>
          <a:solidFill>
            <a:srgbClr val="E1EF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356717" y="5540756"/>
            <a:ext cx="356235" cy="356235"/>
          </a:xfrm>
          <a:custGeom>
            <a:avLst/>
            <a:gdLst/>
            <a:ahLst/>
            <a:cxnLst/>
            <a:rect l="l" t="t" r="r" b="b"/>
            <a:pathLst>
              <a:path w="356234" h="356235">
                <a:moveTo>
                  <a:pt x="177647" y="0"/>
                </a:moveTo>
                <a:lnTo>
                  <a:pt x="0" y="177596"/>
                </a:lnTo>
                <a:lnTo>
                  <a:pt x="178485" y="356082"/>
                </a:lnTo>
                <a:lnTo>
                  <a:pt x="356120" y="178435"/>
                </a:lnTo>
                <a:lnTo>
                  <a:pt x="177647" y="0"/>
                </a:lnTo>
                <a:close/>
              </a:path>
            </a:pathLst>
          </a:custGeom>
          <a:solidFill>
            <a:srgbClr val="FF5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810310" y="5563158"/>
            <a:ext cx="1530985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/>
            <a:r>
              <a:rPr sz="1500" b="1" spc="-10" dirty="0">
                <a:solidFill>
                  <a:srgbClr val="4A5C74"/>
                </a:solidFill>
                <a:latin typeface="Calibri"/>
                <a:cs typeface="Calibri"/>
              </a:rPr>
              <a:t>P</a:t>
            </a:r>
            <a:r>
              <a:rPr sz="1500" b="1" spc="10" dirty="0">
                <a:solidFill>
                  <a:srgbClr val="4A5C74"/>
                </a:solidFill>
                <a:latin typeface="Calibri"/>
                <a:cs typeface="Calibri"/>
              </a:rPr>
              <a:t>e</a:t>
            </a:r>
            <a:r>
              <a:rPr sz="1500" b="1" spc="5" dirty="0">
                <a:solidFill>
                  <a:srgbClr val="4A5C74"/>
                </a:solidFill>
                <a:latin typeface="Calibri"/>
                <a:cs typeface="Calibri"/>
              </a:rPr>
              <a:t>nan</a:t>
            </a:r>
            <a:r>
              <a:rPr sz="1500" b="1" dirty="0">
                <a:solidFill>
                  <a:srgbClr val="4A5C74"/>
                </a:solidFill>
                <a:latin typeface="Calibri"/>
                <a:cs typeface="Calibri"/>
              </a:rPr>
              <a:t>g</a:t>
            </a:r>
            <a:r>
              <a:rPr sz="1500" b="1" spc="5" dirty="0">
                <a:solidFill>
                  <a:srgbClr val="4A5C74"/>
                </a:solidFill>
                <a:latin typeface="Calibri"/>
                <a:cs typeface="Calibri"/>
              </a:rPr>
              <a:t>g</a:t>
            </a:r>
            <a:r>
              <a:rPr sz="1500" b="1" spc="-15" dirty="0">
                <a:solidFill>
                  <a:srgbClr val="4A5C74"/>
                </a:solidFill>
                <a:latin typeface="Calibri"/>
                <a:cs typeface="Calibri"/>
              </a:rPr>
              <a:t>u</a:t>
            </a:r>
            <a:r>
              <a:rPr sz="1500" b="1" spc="5" dirty="0">
                <a:solidFill>
                  <a:srgbClr val="4A5C74"/>
                </a:solidFill>
                <a:latin typeface="Calibri"/>
                <a:cs typeface="Calibri"/>
              </a:rPr>
              <a:t>ng</a:t>
            </a:r>
            <a:r>
              <a:rPr sz="1500" b="1" spc="-95" dirty="0">
                <a:solidFill>
                  <a:srgbClr val="4A5C74"/>
                </a:solidFill>
                <a:latin typeface="Calibri"/>
                <a:cs typeface="Calibri"/>
              </a:rPr>
              <a:t> </a:t>
            </a:r>
            <a:r>
              <a:rPr sz="1500" b="1" dirty="0">
                <a:solidFill>
                  <a:srgbClr val="4A5C74"/>
                </a:solidFill>
                <a:latin typeface="Calibri"/>
                <a:cs typeface="Calibri"/>
              </a:rPr>
              <a:t>Ja</a:t>
            </a:r>
            <a:r>
              <a:rPr sz="1500" b="1" spc="-20" dirty="0">
                <a:solidFill>
                  <a:srgbClr val="4A5C74"/>
                </a:solidFill>
                <a:latin typeface="Calibri"/>
                <a:cs typeface="Calibri"/>
              </a:rPr>
              <a:t>w</a:t>
            </a:r>
            <a:r>
              <a:rPr sz="1500" b="1" spc="5" dirty="0">
                <a:solidFill>
                  <a:srgbClr val="4A5C74"/>
                </a:solidFill>
                <a:latin typeface="Calibri"/>
                <a:cs typeface="Calibri"/>
              </a:rPr>
              <a:t>ab</a:t>
            </a:r>
            <a:r>
              <a:rPr sz="1500" b="1" dirty="0">
                <a:solidFill>
                  <a:srgbClr val="4A5C74"/>
                </a:solidFill>
                <a:latin typeface="Calibri"/>
                <a:cs typeface="Calibri"/>
              </a:rPr>
              <a:t> S</a:t>
            </a:r>
            <a:r>
              <a:rPr sz="1500" b="1" spc="5" dirty="0">
                <a:solidFill>
                  <a:srgbClr val="4A5C74"/>
                </a:solidFill>
                <a:latin typeface="Calibri"/>
                <a:cs typeface="Calibri"/>
              </a:rPr>
              <a:t>u</a:t>
            </a:r>
            <a:r>
              <a:rPr sz="1500" b="1" spc="15" dirty="0">
                <a:solidFill>
                  <a:srgbClr val="4A5C74"/>
                </a:solidFill>
                <a:latin typeface="Calibri"/>
                <a:cs typeface="Calibri"/>
              </a:rPr>
              <a:t>r</a:t>
            </a:r>
            <a:r>
              <a:rPr sz="1500" b="1" spc="-15" dirty="0">
                <a:solidFill>
                  <a:srgbClr val="4A5C74"/>
                </a:solidFill>
                <a:latin typeface="Calibri"/>
                <a:cs typeface="Calibri"/>
              </a:rPr>
              <a:t>v</a:t>
            </a:r>
            <a:r>
              <a:rPr sz="1500" b="1" spc="10" dirty="0">
                <a:solidFill>
                  <a:srgbClr val="4A5C74"/>
                </a:solidFill>
                <a:latin typeface="Calibri"/>
                <a:cs typeface="Calibri"/>
              </a:rPr>
              <a:t>e</a:t>
            </a:r>
            <a:r>
              <a:rPr sz="1500" b="1" dirty="0">
                <a:solidFill>
                  <a:srgbClr val="4A5C74"/>
                </a:solidFill>
                <a:latin typeface="Calibri"/>
                <a:cs typeface="Calibri"/>
              </a:rPr>
              <a:t>i</a:t>
            </a:r>
            <a:r>
              <a:rPr sz="1500" b="1" spc="-65" dirty="0">
                <a:solidFill>
                  <a:srgbClr val="4A5C74"/>
                </a:solidFill>
                <a:latin typeface="Calibri"/>
                <a:cs typeface="Calibri"/>
              </a:rPr>
              <a:t> </a:t>
            </a:r>
            <a:r>
              <a:rPr sz="1500" b="1" spc="5" dirty="0">
                <a:solidFill>
                  <a:srgbClr val="4A5C74"/>
                </a:solidFill>
                <a:latin typeface="Calibri"/>
                <a:cs typeface="Calibri"/>
              </a:rPr>
              <a:t>(</a:t>
            </a:r>
            <a:r>
              <a:rPr sz="1500" b="1" spc="15" dirty="0">
                <a:solidFill>
                  <a:srgbClr val="4A5C74"/>
                </a:solidFill>
                <a:latin typeface="Calibri"/>
                <a:cs typeface="Calibri"/>
              </a:rPr>
              <a:t>N</a:t>
            </a:r>
            <a:r>
              <a:rPr sz="1500" b="1" spc="5" dirty="0">
                <a:solidFill>
                  <a:srgbClr val="4A5C74"/>
                </a:solidFill>
                <a:latin typeface="Calibri"/>
                <a:cs typeface="Calibri"/>
              </a:rPr>
              <a:t>a</a:t>
            </a:r>
            <a:r>
              <a:rPr sz="1500" b="1" spc="-5" dirty="0">
                <a:solidFill>
                  <a:srgbClr val="4A5C74"/>
                </a:solidFill>
                <a:latin typeface="Calibri"/>
                <a:cs typeface="Calibri"/>
              </a:rPr>
              <a:t>m</a:t>
            </a:r>
            <a:r>
              <a:rPr sz="1500" b="1" spc="5" dirty="0">
                <a:solidFill>
                  <a:srgbClr val="4A5C74"/>
                </a:solidFill>
                <a:latin typeface="Calibri"/>
                <a:cs typeface="Calibri"/>
              </a:rPr>
              <a:t>a</a:t>
            </a:r>
            <a:r>
              <a:rPr sz="1500" b="1" dirty="0">
                <a:solidFill>
                  <a:srgbClr val="4A5C74"/>
                </a:solidFill>
                <a:latin typeface="Calibri"/>
                <a:cs typeface="Calibri"/>
              </a:rPr>
              <a:t> </a:t>
            </a:r>
            <a:r>
              <a:rPr sz="1500" b="1" spc="-10" dirty="0">
                <a:solidFill>
                  <a:srgbClr val="4A5C74"/>
                </a:solidFill>
                <a:latin typeface="Calibri"/>
                <a:cs typeface="Calibri"/>
              </a:rPr>
              <a:t>P</a:t>
            </a:r>
            <a:r>
              <a:rPr sz="1500" b="1" spc="10" dirty="0">
                <a:solidFill>
                  <a:srgbClr val="4A5C74"/>
                </a:solidFill>
                <a:latin typeface="Calibri"/>
                <a:cs typeface="Calibri"/>
              </a:rPr>
              <a:t>e</a:t>
            </a:r>
            <a:r>
              <a:rPr sz="1500" b="1" spc="5" dirty="0">
                <a:solidFill>
                  <a:srgbClr val="4A5C74"/>
                </a:solidFill>
                <a:latin typeface="Calibri"/>
                <a:cs typeface="Calibri"/>
              </a:rPr>
              <a:t>nan</a:t>
            </a:r>
            <a:r>
              <a:rPr sz="1500" b="1" dirty="0">
                <a:solidFill>
                  <a:srgbClr val="4A5C74"/>
                </a:solidFill>
                <a:latin typeface="Calibri"/>
                <a:cs typeface="Calibri"/>
              </a:rPr>
              <a:t>g</a:t>
            </a:r>
            <a:r>
              <a:rPr sz="1500" b="1" spc="5" dirty="0">
                <a:solidFill>
                  <a:srgbClr val="4A5C74"/>
                </a:solidFill>
                <a:latin typeface="Calibri"/>
                <a:cs typeface="Calibri"/>
              </a:rPr>
              <a:t>g</a:t>
            </a:r>
            <a:r>
              <a:rPr sz="1500" b="1" spc="-15" dirty="0">
                <a:solidFill>
                  <a:srgbClr val="4A5C74"/>
                </a:solidFill>
                <a:latin typeface="Calibri"/>
                <a:cs typeface="Calibri"/>
              </a:rPr>
              <a:t>u</a:t>
            </a:r>
            <a:r>
              <a:rPr sz="1500" b="1" spc="5" dirty="0">
                <a:solidFill>
                  <a:srgbClr val="4A5C74"/>
                </a:solidFill>
                <a:latin typeface="Calibri"/>
                <a:cs typeface="Calibri"/>
              </a:rPr>
              <a:t>ng</a:t>
            </a:r>
            <a:r>
              <a:rPr sz="1500" b="1" spc="-95" dirty="0">
                <a:solidFill>
                  <a:srgbClr val="4A5C74"/>
                </a:solidFill>
                <a:latin typeface="Calibri"/>
                <a:cs typeface="Calibri"/>
              </a:rPr>
              <a:t> </a:t>
            </a:r>
            <a:r>
              <a:rPr sz="1500" b="1" spc="-5" dirty="0">
                <a:solidFill>
                  <a:srgbClr val="4A5C74"/>
                </a:solidFill>
                <a:latin typeface="Calibri"/>
                <a:cs typeface="Calibri"/>
              </a:rPr>
              <a:t>ja</a:t>
            </a:r>
            <a:r>
              <a:rPr sz="1500" b="1" spc="-25" dirty="0">
                <a:solidFill>
                  <a:srgbClr val="4A5C74"/>
                </a:solidFill>
                <a:latin typeface="Calibri"/>
                <a:cs typeface="Calibri"/>
              </a:rPr>
              <a:t>w</a:t>
            </a:r>
            <a:r>
              <a:rPr sz="1500" b="1" spc="5" dirty="0">
                <a:solidFill>
                  <a:srgbClr val="4A5C74"/>
                </a:solidFill>
                <a:latin typeface="Calibri"/>
                <a:cs typeface="Calibri"/>
              </a:rPr>
              <a:t>ab dan</a:t>
            </a:r>
            <a:r>
              <a:rPr sz="1500" b="1" spc="-50" dirty="0">
                <a:solidFill>
                  <a:srgbClr val="4A5C74"/>
                </a:solidFill>
                <a:latin typeface="Calibri"/>
                <a:cs typeface="Calibri"/>
              </a:rPr>
              <a:t> </a:t>
            </a:r>
            <a:r>
              <a:rPr sz="1500" b="1" spc="5" dirty="0">
                <a:solidFill>
                  <a:srgbClr val="4A5C74"/>
                </a:solidFill>
                <a:latin typeface="Calibri"/>
                <a:cs typeface="Calibri"/>
              </a:rPr>
              <a:t>Jab</a:t>
            </a:r>
            <a:r>
              <a:rPr sz="1500" b="1" spc="-25" dirty="0">
                <a:solidFill>
                  <a:srgbClr val="4A5C74"/>
                </a:solidFill>
                <a:latin typeface="Calibri"/>
                <a:cs typeface="Calibri"/>
              </a:rPr>
              <a:t>at</a:t>
            </a:r>
            <a:r>
              <a:rPr sz="1500" b="1" dirty="0">
                <a:solidFill>
                  <a:srgbClr val="4A5C74"/>
                </a:solidFill>
                <a:latin typeface="Calibri"/>
                <a:cs typeface="Calibri"/>
              </a:rPr>
              <a:t>an)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471068" y="5637225"/>
            <a:ext cx="123189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500" spc="5" dirty="0">
                <a:solidFill>
                  <a:srgbClr val="FFFFFF"/>
                </a:solidFill>
                <a:latin typeface="Calibri Light"/>
                <a:cs typeface="Calibri Light"/>
              </a:rPr>
              <a:t>2</a:t>
            </a:r>
            <a:endParaRPr sz="1500">
              <a:latin typeface="Calibri Light"/>
              <a:cs typeface="Calibri Light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4791455" y="4251960"/>
            <a:ext cx="2606040" cy="2152015"/>
          </a:xfrm>
          <a:custGeom>
            <a:avLst/>
            <a:gdLst/>
            <a:ahLst/>
            <a:cxnLst/>
            <a:rect l="l" t="t" r="r" b="b"/>
            <a:pathLst>
              <a:path w="2606040" h="2152015">
                <a:moveTo>
                  <a:pt x="0" y="2151888"/>
                </a:moveTo>
                <a:lnTo>
                  <a:pt x="2606040" y="2151888"/>
                </a:lnTo>
                <a:lnTo>
                  <a:pt x="2606040" y="0"/>
                </a:lnTo>
                <a:lnTo>
                  <a:pt x="0" y="0"/>
                </a:lnTo>
                <a:lnTo>
                  <a:pt x="0" y="2151888"/>
                </a:lnTo>
                <a:close/>
              </a:path>
            </a:pathLst>
          </a:custGeom>
          <a:solidFill>
            <a:srgbClr val="DAE2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927728" y="5575935"/>
            <a:ext cx="356235" cy="356235"/>
          </a:xfrm>
          <a:custGeom>
            <a:avLst/>
            <a:gdLst/>
            <a:ahLst/>
            <a:cxnLst/>
            <a:rect l="l" t="t" r="r" b="b"/>
            <a:pathLst>
              <a:path w="356235" h="356235">
                <a:moveTo>
                  <a:pt x="177673" y="0"/>
                </a:moveTo>
                <a:lnTo>
                  <a:pt x="0" y="177609"/>
                </a:lnTo>
                <a:lnTo>
                  <a:pt x="178435" y="356082"/>
                </a:lnTo>
                <a:lnTo>
                  <a:pt x="356108" y="178447"/>
                </a:lnTo>
                <a:lnTo>
                  <a:pt x="177673" y="0"/>
                </a:lnTo>
                <a:close/>
              </a:path>
            </a:pathLst>
          </a:custGeom>
          <a:solidFill>
            <a:srgbClr val="17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5055742" y="5682843"/>
            <a:ext cx="97790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500" spc="5" dirty="0">
                <a:solidFill>
                  <a:srgbClr val="FFFFFF"/>
                </a:solidFill>
                <a:latin typeface="Calibri Light"/>
                <a:cs typeface="Calibri Light"/>
              </a:rPr>
              <a:t>4</a:t>
            </a:r>
            <a:endParaRPr sz="1500">
              <a:latin typeface="Calibri Light"/>
              <a:cs typeface="Calibri Light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376671" y="5626151"/>
            <a:ext cx="1409700" cy="6924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500" b="1" spc="-75" dirty="0">
                <a:solidFill>
                  <a:srgbClr val="4A5C74"/>
                </a:solidFill>
                <a:latin typeface="Calibri"/>
                <a:cs typeface="Calibri"/>
              </a:rPr>
              <a:t>T</a:t>
            </a:r>
            <a:r>
              <a:rPr sz="1500" b="1" spc="5" dirty="0">
                <a:solidFill>
                  <a:srgbClr val="4A5C74"/>
                </a:solidFill>
                <a:latin typeface="Calibri"/>
                <a:cs typeface="Calibri"/>
              </a:rPr>
              <a:t>ujuan</a:t>
            </a:r>
            <a:r>
              <a:rPr sz="1500" b="1" spc="-75" dirty="0">
                <a:solidFill>
                  <a:srgbClr val="4A5C74"/>
                </a:solidFill>
                <a:latin typeface="Calibri"/>
                <a:cs typeface="Calibri"/>
              </a:rPr>
              <a:t> </a:t>
            </a:r>
            <a:r>
              <a:rPr sz="1500" b="1" spc="5" dirty="0">
                <a:solidFill>
                  <a:srgbClr val="4A5C74"/>
                </a:solidFill>
                <a:latin typeface="Calibri"/>
                <a:cs typeface="Calibri"/>
              </a:rPr>
              <a:t>Su</a:t>
            </a:r>
            <a:r>
              <a:rPr sz="1500" b="1" spc="15" dirty="0">
                <a:solidFill>
                  <a:srgbClr val="4A5C74"/>
                </a:solidFill>
                <a:latin typeface="Calibri"/>
                <a:cs typeface="Calibri"/>
              </a:rPr>
              <a:t>r</a:t>
            </a:r>
            <a:r>
              <a:rPr sz="1500" b="1" spc="-15" dirty="0">
                <a:solidFill>
                  <a:srgbClr val="4A5C74"/>
                </a:solidFill>
                <a:latin typeface="Calibri"/>
                <a:cs typeface="Calibri"/>
              </a:rPr>
              <a:t>v</a:t>
            </a:r>
            <a:r>
              <a:rPr sz="1500" b="1" spc="10" dirty="0">
                <a:solidFill>
                  <a:srgbClr val="4A5C74"/>
                </a:solidFill>
                <a:latin typeface="Calibri"/>
                <a:cs typeface="Calibri"/>
              </a:rPr>
              <a:t>e</a:t>
            </a:r>
            <a:r>
              <a:rPr sz="1500" b="1" dirty="0">
                <a:solidFill>
                  <a:srgbClr val="4A5C74"/>
                </a:solidFill>
                <a:latin typeface="Calibri"/>
                <a:cs typeface="Calibri"/>
              </a:rPr>
              <a:t>i</a:t>
            </a:r>
            <a:r>
              <a:rPr sz="1500" b="1" spc="-40" dirty="0">
                <a:solidFill>
                  <a:srgbClr val="4A5C74"/>
                </a:solidFill>
                <a:latin typeface="Calibri"/>
                <a:cs typeface="Calibri"/>
              </a:rPr>
              <a:t> </a:t>
            </a:r>
            <a:r>
              <a:rPr sz="1500" b="1" spc="5" dirty="0">
                <a:solidFill>
                  <a:srgbClr val="4A5C74"/>
                </a:solidFill>
                <a:latin typeface="Calibri"/>
                <a:cs typeface="Calibri"/>
              </a:rPr>
              <a:t>dan</a:t>
            </a:r>
            <a:r>
              <a:rPr sz="1500" b="1" dirty="0">
                <a:solidFill>
                  <a:srgbClr val="4A5C74"/>
                </a:solidFill>
                <a:latin typeface="Calibri"/>
                <a:cs typeface="Calibri"/>
              </a:rPr>
              <a:t> </a:t>
            </a:r>
            <a:r>
              <a:rPr sz="1500" b="1" spc="-10" dirty="0">
                <a:solidFill>
                  <a:srgbClr val="4A5C74"/>
                </a:solidFill>
                <a:latin typeface="Calibri"/>
                <a:cs typeface="Calibri"/>
              </a:rPr>
              <a:t>P</a:t>
            </a:r>
            <a:r>
              <a:rPr sz="1500" b="1" spc="10" dirty="0">
                <a:solidFill>
                  <a:srgbClr val="4A5C74"/>
                </a:solidFill>
                <a:latin typeface="Calibri"/>
                <a:cs typeface="Calibri"/>
              </a:rPr>
              <a:t>e</a:t>
            </a:r>
            <a:r>
              <a:rPr sz="1500" b="1" spc="5" dirty="0">
                <a:solidFill>
                  <a:srgbClr val="4A5C74"/>
                </a:solidFill>
                <a:latin typeface="Calibri"/>
                <a:cs typeface="Calibri"/>
              </a:rPr>
              <a:t>u</a:t>
            </a:r>
            <a:r>
              <a:rPr sz="1500" b="1" spc="10" dirty="0">
                <a:solidFill>
                  <a:srgbClr val="4A5C74"/>
                </a:solidFill>
                <a:latin typeface="Calibri"/>
                <a:cs typeface="Calibri"/>
              </a:rPr>
              <a:t>b</a:t>
            </a:r>
            <a:r>
              <a:rPr sz="1500" b="1" spc="5" dirty="0">
                <a:solidFill>
                  <a:srgbClr val="4A5C74"/>
                </a:solidFill>
                <a:latin typeface="Calibri"/>
                <a:cs typeface="Calibri"/>
              </a:rPr>
              <a:t>ah</a:t>
            </a:r>
            <a:r>
              <a:rPr sz="1500" b="1" spc="-100" dirty="0">
                <a:solidFill>
                  <a:srgbClr val="4A5C74"/>
                </a:solidFill>
                <a:latin typeface="Calibri"/>
                <a:cs typeface="Calibri"/>
              </a:rPr>
              <a:t> </a:t>
            </a:r>
            <a:r>
              <a:rPr sz="1500" b="1" spc="-20" dirty="0">
                <a:solidFill>
                  <a:srgbClr val="4A5C74"/>
                </a:solidFill>
                <a:latin typeface="Calibri"/>
                <a:cs typeface="Calibri"/>
              </a:rPr>
              <a:t>y</a:t>
            </a:r>
            <a:r>
              <a:rPr sz="1500" b="1" spc="5" dirty="0">
                <a:solidFill>
                  <a:srgbClr val="4A5C74"/>
                </a:solidFill>
                <a:latin typeface="Calibri"/>
                <a:cs typeface="Calibri"/>
              </a:rPr>
              <a:t>ang</a:t>
            </a:r>
            <a:r>
              <a:rPr sz="1500" b="1" dirty="0">
                <a:solidFill>
                  <a:srgbClr val="4A5C74"/>
                </a:solidFill>
                <a:latin typeface="Calibri"/>
                <a:cs typeface="Calibri"/>
              </a:rPr>
              <a:t> </a:t>
            </a:r>
            <a:r>
              <a:rPr sz="1500" b="1" spc="5" dirty="0">
                <a:solidFill>
                  <a:srgbClr val="4A5C74"/>
                </a:solidFill>
                <a:latin typeface="Calibri"/>
                <a:cs typeface="Calibri"/>
              </a:rPr>
              <a:t>d</a:t>
            </a:r>
            <a:r>
              <a:rPr sz="1500" b="1" spc="-10" dirty="0">
                <a:solidFill>
                  <a:srgbClr val="4A5C74"/>
                </a:solidFill>
                <a:latin typeface="Calibri"/>
                <a:cs typeface="Calibri"/>
              </a:rPr>
              <a:t>i</a:t>
            </a:r>
            <a:r>
              <a:rPr sz="1500" b="1" spc="-30" dirty="0">
                <a:solidFill>
                  <a:srgbClr val="4A5C74"/>
                </a:solidFill>
                <a:latin typeface="Calibri"/>
                <a:cs typeface="Calibri"/>
              </a:rPr>
              <a:t>k</a:t>
            </a:r>
            <a:r>
              <a:rPr sz="1500" b="1" spc="5" dirty="0">
                <a:solidFill>
                  <a:srgbClr val="4A5C74"/>
                </a:solidFill>
                <a:latin typeface="Calibri"/>
                <a:cs typeface="Calibri"/>
              </a:rPr>
              <a:t>umpu</a:t>
            </a:r>
            <a:r>
              <a:rPr sz="1500" b="1" spc="-15" dirty="0">
                <a:solidFill>
                  <a:srgbClr val="4A5C74"/>
                </a:solidFill>
                <a:latin typeface="Calibri"/>
                <a:cs typeface="Calibri"/>
              </a:rPr>
              <a:t>l</a:t>
            </a:r>
            <a:r>
              <a:rPr sz="1500" b="1" spc="-30" dirty="0">
                <a:solidFill>
                  <a:srgbClr val="4A5C74"/>
                </a:solidFill>
                <a:latin typeface="Calibri"/>
                <a:cs typeface="Calibri"/>
              </a:rPr>
              <a:t>k</a:t>
            </a:r>
            <a:r>
              <a:rPr sz="1500" b="1" spc="5" dirty="0">
                <a:solidFill>
                  <a:srgbClr val="4A5C74"/>
                </a:solidFill>
                <a:latin typeface="Calibri"/>
                <a:cs typeface="Calibri"/>
              </a:rPr>
              <a:t>an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8290560" y="4251959"/>
            <a:ext cx="2606040" cy="2176780"/>
          </a:xfrm>
          <a:custGeom>
            <a:avLst/>
            <a:gdLst/>
            <a:ahLst/>
            <a:cxnLst/>
            <a:rect l="l" t="t" r="r" b="b"/>
            <a:pathLst>
              <a:path w="2606040" h="2176779">
                <a:moveTo>
                  <a:pt x="0" y="2176272"/>
                </a:moveTo>
                <a:lnTo>
                  <a:pt x="2606039" y="2176272"/>
                </a:lnTo>
                <a:lnTo>
                  <a:pt x="2606039" y="0"/>
                </a:lnTo>
                <a:lnTo>
                  <a:pt x="0" y="0"/>
                </a:lnTo>
                <a:lnTo>
                  <a:pt x="0" y="2176272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474203" y="5629085"/>
            <a:ext cx="356235" cy="356235"/>
          </a:xfrm>
          <a:custGeom>
            <a:avLst/>
            <a:gdLst/>
            <a:ahLst/>
            <a:cxnLst/>
            <a:rect l="l" t="t" r="r" b="b"/>
            <a:pathLst>
              <a:path w="356234" h="356235">
                <a:moveTo>
                  <a:pt x="177673" y="0"/>
                </a:moveTo>
                <a:lnTo>
                  <a:pt x="0" y="177634"/>
                </a:lnTo>
                <a:lnTo>
                  <a:pt x="178435" y="356120"/>
                </a:lnTo>
                <a:lnTo>
                  <a:pt x="356108" y="178485"/>
                </a:lnTo>
                <a:lnTo>
                  <a:pt x="177673" y="0"/>
                </a:lnTo>
                <a:close/>
              </a:path>
            </a:pathLst>
          </a:custGeom>
          <a:solidFill>
            <a:srgbClr val="7B7B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8603234" y="5735040"/>
            <a:ext cx="97790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500" spc="5" dirty="0">
                <a:solidFill>
                  <a:srgbClr val="FFFFFF"/>
                </a:solidFill>
                <a:latin typeface="Calibri Light"/>
                <a:cs typeface="Calibri Light"/>
              </a:rPr>
              <a:t>6</a:t>
            </a:r>
            <a:endParaRPr sz="1500">
              <a:latin typeface="Calibri Light"/>
              <a:cs typeface="Calibri Light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947405" y="5650840"/>
            <a:ext cx="1501140" cy="6924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just">
              <a:lnSpc>
                <a:spcPct val="100000"/>
              </a:lnSpc>
            </a:pPr>
            <a:r>
              <a:rPr sz="1500" b="1" spc="-10" dirty="0">
                <a:solidFill>
                  <a:srgbClr val="4A5C74"/>
                </a:solidFill>
                <a:latin typeface="Calibri"/>
                <a:cs typeface="Calibri"/>
              </a:rPr>
              <a:t>R</a:t>
            </a:r>
            <a:r>
              <a:rPr sz="1500" b="1" spc="5" dirty="0">
                <a:solidFill>
                  <a:srgbClr val="4A5C74"/>
                </a:solidFill>
                <a:latin typeface="Calibri"/>
                <a:cs typeface="Calibri"/>
              </a:rPr>
              <a:t>an</a:t>
            </a:r>
            <a:r>
              <a:rPr sz="1500" b="1" spc="-10" dirty="0">
                <a:solidFill>
                  <a:srgbClr val="4A5C74"/>
                </a:solidFill>
                <a:latin typeface="Calibri"/>
                <a:cs typeface="Calibri"/>
              </a:rPr>
              <a:t>c</a:t>
            </a:r>
            <a:r>
              <a:rPr sz="1500" b="1" spc="5" dirty="0">
                <a:solidFill>
                  <a:srgbClr val="4A5C74"/>
                </a:solidFill>
                <a:latin typeface="Calibri"/>
                <a:cs typeface="Calibri"/>
              </a:rPr>
              <a:t>an</a:t>
            </a:r>
            <a:r>
              <a:rPr sz="1500" b="1" spc="-15" dirty="0">
                <a:solidFill>
                  <a:srgbClr val="4A5C74"/>
                </a:solidFill>
                <a:latin typeface="Calibri"/>
                <a:cs typeface="Calibri"/>
              </a:rPr>
              <a:t>g</a:t>
            </a:r>
            <a:r>
              <a:rPr sz="1500" b="1" spc="5" dirty="0">
                <a:solidFill>
                  <a:srgbClr val="4A5C74"/>
                </a:solidFill>
                <a:latin typeface="Calibri"/>
                <a:cs typeface="Calibri"/>
              </a:rPr>
              <a:t>an</a:t>
            </a:r>
            <a:r>
              <a:rPr sz="1500" b="1" spc="-75" dirty="0">
                <a:solidFill>
                  <a:srgbClr val="4A5C74"/>
                </a:solidFill>
                <a:latin typeface="Calibri"/>
                <a:cs typeface="Calibri"/>
              </a:rPr>
              <a:t> </a:t>
            </a:r>
            <a:r>
              <a:rPr sz="1500" b="1" spc="5" dirty="0">
                <a:solidFill>
                  <a:srgbClr val="4A5C74"/>
                </a:solidFill>
                <a:latin typeface="Calibri"/>
                <a:cs typeface="Calibri"/>
              </a:rPr>
              <a:t>Sa</a:t>
            </a:r>
            <a:r>
              <a:rPr sz="1500" b="1" spc="-5" dirty="0">
                <a:solidFill>
                  <a:srgbClr val="4A5C74"/>
                </a:solidFill>
                <a:latin typeface="Calibri"/>
                <a:cs typeface="Calibri"/>
              </a:rPr>
              <a:t>m</a:t>
            </a:r>
            <a:r>
              <a:rPr sz="1500" b="1" spc="5" dirty="0">
                <a:solidFill>
                  <a:srgbClr val="4A5C74"/>
                </a:solidFill>
                <a:latin typeface="Calibri"/>
                <a:cs typeface="Calibri"/>
              </a:rPr>
              <a:t>p</a:t>
            </a:r>
            <a:r>
              <a:rPr sz="1500" b="1" spc="15" dirty="0">
                <a:solidFill>
                  <a:srgbClr val="4A5C74"/>
                </a:solidFill>
                <a:latin typeface="Calibri"/>
                <a:cs typeface="Calibri"/>
              </a:rPr>
              <a:t>e</a:t>
            </a:r>
            <a:r>
              <a:rPr sz="1500" b="1" dirty="0">
                <a:solidFill>
                  <a:srgbClr val="4A5C74"/>
                </a:solidFill>
                <a:latin typeface="Calibri"/>
                <a:cs typeface="Calibri"/>
              </a:rPr>
              <a:t>l </a:t>
            </a:r>
            <a:r>
              <a:rPr sz="1500" b="1" spc="5" dirty="0">
                <a:solidFill>
                  <a:srgbClr val="4A5C74"/>
                </a:solidFill>
                <a:latin typeface="Calibri"/>
                <a:cs typeface="Calibri"/>
              </a:rPr>
              <a:t>(</a:t>
            </a:r>
            <a:r>
              <a:rPr sz="1500" b="1" spc="-30" dirty="0">
                <a:solidFill>
                  <a:srgbClr val="4A5C74"/>
                </a:solidFill>
                <a:latin typeface="Calibri"/>
                <a:cs typeface="Calibri"/>
              </a:rPr>
              <a:t>K</a:t>
            </a:r>
            <a:r>
              <a:rPr sz="1500" b="1" spc="10" dirty="0">
                <a:solidFill>
                  <a:srgbClr val="4A5C74"/>
                </a:solidFill>
                <a:latin typeface="Calibri"/>
                <a:cs typeface="Calibri"/>
              </a:rPr>
              <a:t>e</a:t>
            </a:r>
            <a:r>
              <a:rPr sz="1500" b="1" spc="-30" dirty="0">
                <a:solidFill>
                  <a:srgbClr val="4A5C74"/>
                </a:solidFill>
                <a:latin typeface="Calibri"/>
                <a:cs typeface="Calibri"/>
              </a:rPr>
              <a:t>r</a:t>
            </a:r>
            <a:r>
              <a:rPr sz="1500" b="1" spc="5" dirty="0">
                <a:solidFill>
                  <a:srgbClr val="4A5C74"/>
                </a:solidFill>
                <a:latin typeface="Calibri"/>
                <a:cs typeface="Calibri"/>
              </a:rPr>
              <a:t>ang</a:t>
            </a:r>
            <a:r>
              <a:rPr sz="1500" b="1" spc="-25" dirty="0">
                <a:solidFill>
                  <a:srgbClr val="4A5C74"/>
                </a:solidFill>
                <a:latin typeface="Calibri"/>
                <a:cs typeface="Calibri"/>
              </a:rPr>
              <a:t>k</a:t>
            </a:r>
            <a:r>
              <a:rPr sz="1500" b="1" spc="5" dirty="0">
                <a:solidFill>
                  <a:srgbClr val="4A5C74"/>
                </a:solidFill>
                <a:latin typeface="Calibri"/>
                <a:cs typeface="Calibri"/>
              </a:rPr>
              <a:t>a</a:t>
            </a:r>
            <a:r>
              <a:rPr sz="1500" b="1" spc="-55" dirty="0">
                <a:solidFill>
                  <a:srgbClr val="4A5C74"/>
                </a:solidFill>
                <a:latin typeface="Calibri"/>
                <a:cs typeface="Calibri"/>
              </a:rPr>
              <a:t> </a:t>
            </a:r>
            <a:r>
              <a:rPr sz="1500" b="1" dirty="0">
                <a:solidFill>
                  <a:srgbClr val="4A5C74"/>
                </a:solidFill>
                <a:latin typeface="Calibri"/>
                <a:cs typeface="Calibri"/>
              </a:rPr>
              <a:t>s</a:t>
            </a:r>
            <a:r>
              <a:rPr sz="1500" b="1" spc="-5" dirty="0">
                <a:solidFill>
                  <a:srgbClr val="4A5C74"/>
                </a:solidFill>
                <a:latin typeface="Calibri"/>
                <a:cs typeface="Calibri"/>
              </a:rPr>
              <a:t>a</a:t>
            </a:r>
            <a:r>
              <a:rPr sz="1500" b="1" dirty="0">
                <a:solidFill>
                  <a:srgbClr val="4A5C74"/>
                </a:solidFill>
                <a:latin typeface="Calibri"/>
                <a:cs typeface="Calibri"/>
              </a:rPr>
              <a:t>m</a:t>
            </a:r>
            <a:r>
              <a:rPr sz="1500" b="1" spc="5" dirty="0">
                <a:solidFill>
                  <a:srgbClr val="4A5C74"/>
                </a:solidFill>
                <a:latin typeface="Calibri"/>
                <a:cs typeface="Calibri"/>
              </a:rPr>
              <a:t>p</a:t>
            </a:r>
            <a:r>
              <a:rPr sz="1500" b="1" spc="15" dirty="0">
                <a:solidFill>
                  <a:srgbClr val="4A5C74"/>
                </a:solidFill>
                <a:latin typeface="Calibri"/>
                <a:cs typeface="Calibri"/>
              </a:rPr>
              <a:t>e</a:t>
            </a:r>
            <a:r>
              <a:rPr sz="1500" b="1" spc="-15" dirty="0">
                <a:solidFill>
                  <a:srgbClr val="4A5C74"/>
                </a:solidFill>
                <a:latin typeface="Calibri"/>
                <a:cs typeface="Calibri"/>
              </a:rPr>
              <a:t>l</a:t>
            </a:r>
            <a:r>
              <a:rPr sz="1500" b="1" dirty="0">
                <a:solidFill>
                  <a:srgbClr val="4A5C74"/>
                </a:solidFill>
                <a:latin typeface="Calibri"/>
                <a:cs typeface="Calibri"/>
              </a:rPr>
              <a:t>, S</a:t>
            </a:r>
            <a:r>
              <a:rPr sz="1500" b="1" spc="5" dirty="0">
                <a:solidFill>
                  <a:srgbClr val="4A5C74"/>
                </a:solidFill>
                <a:latin typeface="Calibri"/>
                <a:cs typeface="Calibri"/>
              </a:rPr>
              <a:t>a</a:t>
            </a:r>
            <a:r>
              <a:rPr sz="1500" b="1" spc="-5" dirty="0">
                <a:solidFill>
                  <a:srgbClr val="4A5C74"/>
                </a:solidFill>
                <a:latin typeface="Calibri"/>
                <a:cs typeface="Calibri"/>
              </a:rPr>
              <a:t>m</a:t>
            </a:r>
            <a:r>
              <a:rPr sz="1500" b="1" spc="5" dirty="0">
                <a:solidFill>
                  <a:srgbClr val="4A5C74"/>
                </a:solidFill>
                <a:latin typeface="Calibri"/>
                <a:cs typeface="Calibri"/>
              </a:rPr>
              <a:t>p</a:t>
            </a:r>
            <a:r>
              <a:rPr sz="1500" b="1" spc="-10" dirty="0">
                <a:solidFill>
                  <a:srgbClr val="4A5C74"/>
                </a:solidFill>
                <a:latin typeface="Calibri"/>
                <a:cs typeface="Calibri"/>
              </a:rPr>
              <a:t>l</a:t>
            </a:r>
            <a:r>
              <a:rPr sz="1500" b="1" spc="-15" dirty="0">
                <a:solidFill>
                  <a:srgbClr val="4A5C74"/>
                </a:solidFill>
                <a:latin typeface="Calibri"/>
                <a:cs typeface="Calibri"/>
              </a:rPr>
              <a:t>i</a:t>
            </a:r>
            <a:r>
              <a:rPr sz="1500" b="1" spc="5" dirty="0">
                <a:solidFill>
                  <a:srgbClr val="4A5C74"/>
                </a:solidFill>
                <a:latin typeface="Calibri"/>
                <a:cs typeface="Calibri"/>
              </a:rPr>
              <a:t>ng</a:t>
            </a:r>
            <a:r>
              <a:rPr sz="1500" b="1" spc="-50" dirty="0">
                <a:solidFill>
                  <a:srgbClr val="4A5C74"/>
                </a:solidFill>
                <a:latin typeface="Calibri"/>
                <a:cs typeface="Calibri"/>
              </a:rPr>
              <a:t> </a:t>
            </a:r>
            <a:r>
              <a:rPr sz="1500" b="1" spc="10" dirty="0">
                <a:solidFill>
                  <a:srgbClr val="4A5C74"/>
                </a:solidFill>
                <a:latin typeface="Calibri"/>
                <a:cs typeface="Calibri"/>
              </a:rPr>
              <a:t>e</a:t>
            </a:r>
            <a:r>
              <a:rPr sz="1500" b="1" spc="-5" dirty="0">
                <a:solidFill>
                  <a:srgbClr val="4A5C74"/>
                </a:solidFill>
                <a:latin typeface="Calibri"/>
                <a:cs typeface="Calibri"/>
              </a:rPr>
              <a:t>r</a:t>
            </a:r>
            <a:r>
              <a:rPr sz="1500" b="1" spc="-30" dirty="0">
                <a:solidFill>
                  <a:srgbClr val="4A5C74"/>
                </a:solidFill>
                <a:latin typeface="Calibri"/>
                <a:cs typeface="Calibri"/>
              </a:rPr>
              <a:t>r</a:t>
            </a:r>
            <a:r>
              <a:rPr sz="1500" b="1" spc="5" dirty="0">
                <a:solidFill>
                  <a:srgbClr val="4A5C74"/>
                </a:solidFill>
                <a:latin typeface="Calibri"/>
                <a:cs typeface="Calibri"/>
              </a:rPr>
              <a:t>o</a:t>
            </a:r>
            <a:r>
              <a:rPr sz="1500" b="1" spc="-125" dirty="0">
                <a:solidFill>
                  <a:srgbClr val="4A5C74"/>
                </a:solidFill>
                <a:latin typeface="Calibri"/>
                <a:cs typeface="Calibri"/>
              </a:rPr>
              <a:t>r</a:t>
            </a:r>
            <a:r>
              <a:rPr sz="1500" b="1" dirty="0">
                <a:solidFill>
                  <a:srgbClr val="4A5C74"/>
                </a:solidFill>
                <a:latin typeface="Calibri"/>
                <a:cs typeface="Calibri"/>
              </a:rPr>
              <a:t>,</a:t>
            </a:r>
            <a:r>
              <a:rPr sz="1500" b="1" spc="10" dirty="0">
                <a:solidFill>
                  <a:srgbClr val="4A5C74"/>
                </a:solidFill>
                <a:latin typeface="Calibri"/>
                <a:cs typeface="Calibri"/>
              </a:rPr>
              <a:t> </a:t>
            </a:r>
            <a:r>
              <a:rPr sz="1500" b="1" spc="5" dirty="0">
                <a:solidFill>
                  <a:srgbClr val="4A5C74"/>
                </a:solidFill>
                <a:latin typeface="Calibri"/>
                <a:cs typeface="Calibri"/>
              </a:rPr>
              <a:t>d</a:t>
            </a:r>
            <a:r>
              <a:rPr sz="1500" b="1" spc="-10" dirty="0">
                <a:solidFill>
                  <a:srgbClr val="4A5C74"/>
                </a:solidFill>
                <a:latin typeface="Calibri"/>
                <a:cs typeface="Calibri"/>
              </a:rPr>
              <a:t>l</a:t>
            </a:r>
            <a:r>
              <a:rPr sz="1500" b="1" spc="-15" dirty="0">
                <a:solidFill>
                  <a:srgbClr val="4A5C74"/>
                </a:solidFill>
                <a:latin typeface="Calibri"/>
                <a:cs typeface="Calibri"/>
              </a:rPr>
              <a:t>l</a:t>
            </a:r>
            <a:r>
              <a:rPr sz="1500" b="1" dirty="0">
                <a:solidFill>
                  <a:srgbClr val="4A5C74"/>
                </a:solidFill>
                <a:latin typeface="Calibri"/>
                <a:cs typeface="Calibri"/>
              </a:rPr>
              <a:t>)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1880618" y="4507992"/>
            <a:ext cx="1243583" cy="7833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550408" y="2097023"/>
            <a:ext cx="1362456" cy="11643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486400" y="4373879"/>
            <a:ext cx="1185672" cy="10393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967217" y="4480560"/>
            <a:ext cx="1368552" cy="8229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924544" y="2042160"/>
            <a:ext cx="1484376" cy="12740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600200" y="2307336"/>
            <a:ext cx="3517900" cy="3965575"/>
          </a:xfrm>
          <a:custGeom>
            <a:avLst/>
            <a:gdLst/>
            <a:ahLst/>
            <a:cxnLst/>
            <a:rect l="l" t="t" r="r" b="b"/>
            <a:pathLst>
              <a:path w="3517900" h="3965575">
                <a:moveTo>
                  <a:pt x="0" y="3965448"/>
                </a:moveTo>
                <a:lnTo>
                  <a:pt x="3517391" y="3965448"/>
                </a:lnTo>
                <a:lnTo>
                  <a:pt x="3517391" y="0"/>
                </a:lnTo>
                <a:lnTo>
                  <a:pt x="0" y="0"/>
                </a:lnTo>
                <a:lnTo>
                  <a:pt x="0" y="3965448"/>
                </a:lnTo>
                <a:close/>
              </a:path>
            </a:pathLst>
          </a:custGeom>
          <a:solidFill>
            <a:srgbClr val="E1EF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600200" y="2307336"/>
            <a:ext cx="3517900" cy="1384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8935" marR="829310"/>
            <a:r>
              <a:rPr sz="1500" b="1" spc="-30" dirty="0">
                <a:solidFill>
                  <a:srgbClr val="4A5C74"/>
                </a:solidFill>
                <a:latin typeface="Calibri"/>
                <a:cs typeface="Calibri"/>
              </a:rPr>
              <a:t>R</a:t>
            </a:r>
            <a:r>
              <a:rPr sz="1500" b="1" spc="10" dirty="0">
                <a:solidFill>
                  <a:srgbClr val="4A5C74"/>
                </a:solidFill>
                <a:latin typeface="Calibri"/>
                <a:cs typeface="Calibri"/>
              </a:rPr>
              <a:t>e</a:t>
            </a:r>
            <a:r>
              <a:rPr sz="1500" b="1" spc="-50" dirty="0">
                <a:solidFill>
                  <a:srgbClr val="4A5C74"/>
                </a:solidFill>
                <a:latin typeface="Calibri"/>
                <a:cs typeface="Calibri"/>
              </a:rPr>
              <a:t>k</a:t>
            </a:r>
            <a:r>
              <a:rPr sz="1500" b="1" spc="5" dirty="0">
                <a:solidFill>
                  <a:srgbClr val="4A5C74"/>
                </a:solidFill>
                <a:latin typeface="Calibri"/>
                <a:cs typeface="Calibri"/>
              </a:rPr>
              <a:t>om</a:t>
            </a:r>
            <a:r>
              <a:rPr sz="1500" b="1" spc="10" dirty="0">
                <a:solidFill>
                  <a:srgbClr val="4A5C74"/>
                </a:solidFill>
                <a:latin typeface="Calibri"/>
                <a:cs typeface="Calibri"/>
              </a:rPr>
              <a:t>end</a:t>
            </a:r>
            <a:r>
              <a:rPr sz="1500" b="1" dirty="0">
                <a:solidFill>
                  <a:srgbClr val="4A5C74"/>
                </a:solidFill>
                <a:latin typeface="Calibri"/>
                <a:cs typeface="Calibri"/>
              </a:rPr>
              <a:t>asi</a:t>
            </a:r>
            <a:r>
              <a:rPr sz="1500" b="1" spc="-70" dirty="0">
                <a:solidFill>
                  <a:srgbClr val="4A5C74"/>
                </a:solidFill>
                <a:latin typeface="Calibri"/>
                <a:cs typeface="Calibri"/>
              </a:rPr>
              <a:t> </a:t>
            </a:r>
            <a:r>
              <a:rPr sz="1500" b="1" spc="10" dirty="0">
                <a:solidFill>
                  <a:srgbClr val="4A5C74"/>
                </a:solidFill>
                <a:latin typeface="Calibri"/>
                <a:cs typeface="Calibri"/>
              </a:rPr>
              <a:t>S</a:t>
            </a:r>
            <a:r>
              <a:rPr sz="1500" b="1" spc="-25" dirty="0">
                <a:solidFill>
                  <a:srgbClr val="4A5C74"/>
                </a:solidFill>
                <a:latin typeface="Calibri"/>
                <a:cs typeface="Calibri"/>
              </a:rPr>
              <a:t>t</a:t>
            </a:r>
            <a:r>
              <a:rPr sz="1500" b="1" spc="-20" dirty="0">
                <a:solidFill>
                  <a:srgbClr val="4A5C74"/>
                </a:solidFill>
                <a:latin typeface="Calibri"/>
                <a:cs typeface="Calibri"/>
              </a:rPr>
              <a:t>a</a:t>
            </a:r>
            <a:r>
              <a:rPr sz="1500" b="1" dirty="0">
                <a:solidFill>
                  <a:srgbClr val="4A5C74"/>
                </a:solidFill>
                <a:latin typeface="Calibri"/>
                <a:cs typeface="Calibri"/>
              </a:rPr>
              <a:t>t</a:t>
            </a:r>
            <a:r>
              <a:rPr sz="1500" b="1" spc="-10" dirty="0">
                <a:solidFill>
                  <a:srgbClr val="4A5C74"/>
                </a:solidFill>
                <a:latin typeface="Calibri"/>
                <a:cs typeface="Calibri"/>
              </a:rPr>
              <a:t>i</a:t>
            </a:r>
            <a:r>
              <a:rPr sz="1500" b="1" spc="-30" dirty="0">
                <a:solidFill>
                  <a:srgbClr val="4A5C74"/>
                </a:solidFill>
                <a:latin typeface="Calibri"/>
                <a:cs typeface="Calibri"/>
              </a:rPr>
              <a:t>s</a:t>
            </a:r>
            <a:r>
              <a:rPr sz="1500" b="1" dirty="0">
                <a:solidFill>
                  <a:srgbClr val="4A5C74"/>
                </a:solidFill>
                <a:latin typeface="Calibri"/>
                <a:cs typeface="Calibri"/>
              </a:rPr>
              <a:t>t</a:t>
            </a:r>
            <a:r>
              <a:rPr sz="1500" b="1" spc="-10" dirty="0">
                <a:solidFill>
                  <a:srgbClr val="4A5C74"/>
                </a:solidFill>
                <a:latin typeface="Calibri"/>
                <a:cs typeface="Calibri"/>
              </a:rPr>
              <a:t>i</a:t>
            </a:r>
            <a:r>
              <a:rPr sz="1500" b="1" spc="5" dirty="0">
                <a:solidFill>
                  <a:srgbClr val="4A5C74"/>
                </a:solidFill>
                <a:latin typeface="Calibri"/>
                <a:cs typeface="Calibri"/>
              </a:rPr>
              <a:t>k</a:t>
            </a:r>
            <a:r>
              <a:rPr sz="1500" b="1" spc="15" dirty="0">
                <a:solidFill>
                  <a:srgbClr val="4A5C74"/>
                </a:solidFill>
                <a:latin typeface="Calibri"/>
                <a:cs typeface="Calibri"/>
              </a:rPr>
              <a:t> </a:t>
            </a:r>
            <a:r>
              <a:rPr sz="1500" b="1" spc="10" dirty="0">
                <a:solidFill>
                  <a:srgbClr val="4A5C74"/>
                </a:solidFill>
                <a:latin typeface="Calibri"/>
                <a:cs typeface="Calibri"/>
              </a:rPr>
              <a:t>Se</a:t>
            </a:r>
            <a:r>
              <a:rPr sz="1500" b="1" spc="-5" dirty="0">
                <a:solidFill>
                  <a:srgbClr val="4A5C74"/>
                </a:solidFill>
                <a:latin typeface="Calibri"/>
                <a:cs typeface="Calibri"/>
              </a:rPr>
              <a:t>c</a:t>
            </a:r>
            <a:r>
              <a:rPr sz="1500" b="1" spc="5" dirty="0">
                <a:solidFill>
                  <a:srgbClr val="4A5C74"/>
                </a:solidFill>
                <a:latin typeface="Calibri"/>
                <a:cs typeface="Calibri"/>
              </a:rPr>
              <a:t>a</a:t>
            </a:r>
            <a:r>
              <a:rPr sz="1500" b="1" spc="-35" dirty="0">
                <a:solidFill>
                  <a:srgbClr val="4A5C74"/>
                </a:solidFill>
                <a:latin typeface="Calibri"/>
                <a:cs typeface="Calibri"/>
              </a:rPr>
              <a:t>r</a:t>
            </a:r>
            <a:r>
              <a:rPr sz="1500" b="1" spc="5" dirty="0">
                <a:solidFill>
                  <a:srgbClr val="4A5C74"/>
                </a:solidFill>
                <a:latin typeface="Calibri"/>
                <a:cs typeface="Calibri"/>
              </a:rPr>
              <a:t>a</a:t>
            </a:r>
            <a:r>
              <a:rPr sz="1500" b="1" dirty="0">
                <a:solidFill>
                  <a:srgbClr val="4A5C74"/>
                </a:solidFill>
                <a:latin typeface="Calibri"/>
                <a:cs typeface="Calibri"/>
              </a:rPr>
              <a:t> </a:t>
            </a:r>
            <a:r>
              <a:rPr sz="1500" b="1" spc="15" dirty="0">
                <a:solidFill>
                  <a:srgbClr val="4A5C74"/>
                </a:solidFill>
                <a:latin typeface="Calibri"/>
                <a:cs typeface="Calibri"/>
              </a:rPr>
              <a:t>O</a:t>
            </a:r>
            <a:r>
              <a:rPr sz="1500" b="1" spc="10" dirty="0">
                <a:solidFill>
                  <a:srgbClr val="4A5C74"/>
                </a:solidFill>
                <a:latin typeface="Calibri"/>
                <a:cs typeface="Calibri"/>
              </a:rPr>
              <a:t>n</a:t>
            </a:r>
            <a:r>
              <a:rPr sz="1500" b="1" spc="-15" dirty="0">
                <a:solidFill>
                  <a:srgbClr val="4A5C74"/>
                </a:solidFill>
                <a:latin typeface="Calibri"/>
                <a:cs typeface="Calibri"/>
              </a:rPr>
              <a:t>li</a:t>
            </a:r>
            <a:r>
              <a:rPr sz="1500" b="1" spc="10" dirty="0">
                <a:solidFill>
                  <a:srgbClr val="4A5C74"/>
                </a:solidFill>
                <a:latin typeface="Calibri"/>
                <a:cs typeface="Calibri"/>
              </a:rPr>
              <a:t>ne</a:t>
            </a:r>
            <a:r>
              <a:rPr sz="1500" b="1" dirty="0">
                <a:solidFill>
                  <a:srgbClr val="4A5C74"/>
                </a:solidFill>
                <a:latin typeface="Calibri"/>
                <a:cs typeface="Calibri"/>
              </a:rPr>
              <a:t>,</a:t>
            </a:r>
            <a:r>
              <a:rPr sz="1500" b="1" spc="-60" dirty="0">
                <a:solidFill>
                  <a:srgbClr val="4A5C74"/>
                </a:solidFill>
                <a:latin typeface="Calibri"/>
                <a:cs typeface="Calibri"/>
              </a:rPr>
              <a:t> </a:t>
            </a:r>
            <a:r>
              <a:rPr sz="1500" b="1" spc="10" dirty="0">
                <a:solidFill>
                  <a:srgbClr val="4A5C74"/>
                </a:solidFill>
                <a:latin typeface="Calibri"/>
                <a:cs typeface="Calibri"/>
              </a:rPr>
              <a:t>Men</a:t>
            </a:r>
            <a:r>
              <a:rPr sz="1500" b="1" spc="-5" dirty="0">
                <a:solidFill>
                  <a:srgbClr val="4A5C74"/>
                </a:solidFill>
                <a:latin typeface="Calibri"/>
                <a:cs typeface="Calibri"/>
              </a:rPr>
              <a:t>c</a:t>
            </a:r>
            <a:r>
              <a:rPr sz="1500" b="1" spc="5" dirty="0">
                <a:solidFill>
                  <a:srgbClr val="4A5C74"/>
                </a:solidFill>
                <a:latin typeface="Calibri"/>
                <a:cs typeface="Calibri"/>
              </a:rPr>
              <a:t>a</a:t>
            </a:r>
            <a:r>
              <a:rPr sz="1500" b="1" spc="-25" dirty="0">
                <a:solidFill>
                  <a:srgbClr val="4A5C74"/>
                </a:solidFill>
                <a:latin typeface="Calibri"/>
                <a:cs typeface="Calibri"/>
              </a:rPr>
              <a:t>k</a:t>
            </a:r>
            <a:r>
              <a:rPr sz="1500" b="1" spc="10" dirty="0">
                <a:solidFill>
                  <a:srgbClr val="4A5C74"/>
                </a:solidFill>
                <a:latin typeface="Calibri"/>
                <a:cs typeface="Calibri"/>
              </a:rPr>
              <a:t>u</a:t>
            </a:r>
            <a:r>
              <a:rPr sz="1500" b="1" spc="-15" dirty="0">
                <a:solidFill>
                  <a:srgbClr val="4A5C74"/>
                </a:solidFill>
                <a:latin typeface="Calibri"/>
                <a:cs typeface="Calibri"/>
              </a:rPr>
              <a:t>p</a:t>
            </a:r>
            <a:r>
              <a:rPr sz="1500" b="1" dirty="0">
                <a:solidFill>
                  <a:srgbClr val="4A5C74"/>
                </a:solidFill>
                <a:latin typeface="Calibri"/>
                <a:cs typeface="Calibri"/>
              </a:rPr>
              <a:t>:</a:t>
            </a:r>
            <a:endParaRPr sz="1500" dirty="0">
              <a:latin typeface="Calibri"/>
              <a:cs typeface="Calibri"/>
            </a:endParaRPr>
          </a:p>
          <a:p>
            <a:pPr marL="713740" marR="1044575" indent="-344805">
              <a:buAutoNum type="arabicPeriod"/>
              <a:tabLst>
                <a:tab pos="714375" algn="l"/>
              </a:tabLst>
            </a:pPr>
            <a:r>
              <a:rPr sz="1500" b="1" spc="-10" dirty="0">
                <a:solidFill>
                  <a:srgbClr val="4A5C74"/>
                </a:solidFill>
                <a:latin typeface="Calibri"/>
                <a:cs typeface="Calibri"/>
              </a:rPr>
              <a:t>P</a:t>
            </a:r>
            <a:r>
              <a:rPr sz="1500" b="1" spc="10" dirty="0">
                <a:solidFill>
                  <a:srgbClr val="4A5C74"/>
                </a:solidFill>
                <a:latin typeface="Calibri"/>
                <a:cs typeface="Calibri"/>
              </a:rPr>
              <a:t>e</a:t>
            </a:r>
            <a:r>
              <a:rPr sz="1500" b="1" spc="5" dirty="0">
                <a:solidFill>
                  <a:srgbClr val="4A5C74"/>
                </a:solidFill>
                <a:latin typeface="Calibri"/>
                <a:cs typeface="Calibri"/>
              </a:rPr>
              <a:t>n</a:t>
            </a:r>
            <a:r>
              <a:rPr sz="1500" b="1" spc="-15" dirty="0">
                <a:solidFill>
                  <a:srgbClr val="4A5C74"/>
                </a:solidFill>
                <a:latin typeface="Calibri"/>
                <a:cs typeface="Calibri"/>
              </a:rPr>
              <a:t>g</a:t>
            </a:r>
            <a:r>
              <a:rPr sz="1500" b="1" dirty="0">
                <a:solidFill>
                  <a:srgbClr val="4A5C74"/>
                </a:solidFill>
                <a:latin typeface="Calibri"/>
                <a:cs typeface="Calibri"/>
              </a:rPr>
              <a:t>aju</a:t>
            </a:r>
            <a:r>
              <a:rPr sz="1500" b="1" spc="-25" dirty="0">
                <a:solidFill>
                  <a:srgbClr val="4A5C74"/>
                </a:solidFill>
                <a:latin typeface="Calibri"/>
                <a:cs typeface="Calibri"/>
              </a:rPr>
              <a:t>a</a:t>
            </a:r>
            <a:r>
              <a:rPr sz="1500" b="1" spc="5" dirty="0">
                <a:solidFill>
                  <a:srgbClr val="4A5C74"/>
                </a:solidFill>
                <a:latin typeface="Calibri"/>
                <a:cs typeface="Calibri"/>
              </a:rPr>
              <a:t>n</a:t>
            </a:r>
            <a:r>
              <a:rPr sz="1500" b="1" spc="-75" dirty="0">
                <a:solidFill>
                  <a:srgbClr val="4A5C74"/>
                </a:solidFill>
                <a:latin typeface="Calibri"/>
                <a:cs typeface="Calibri"/>
              </a:rPr>
              <a:t> </a:t>
            </a:r>
            <a:r>
              <a:rPr sz="1500" b="1" spc="-25" dirty="0">
                <a:solidFill>
                  <a:srgbClr val="4A5C74"/>
                </a:solidFill>
                <a:latin typeface="Calibri"/>
                <a:cs typeface="Calibri"/>
              </a:rPr>
              <a:t>f</a:t>
            </a:r>
            <a:r>
              <a:rPr sz="1500" b="1" spc="5" dirty="0">
                <a:solidFill>
                  <a:srgbClr val="4A5C74"/>
                </a:solidFill>
                <a:latin typeface="Calibri"/>
                <a:cs typeface="Calibri"/>
              </a:rPr>
              <a:t>o</a:t>
            </a:r>
            <a:r>
              <a:rPr sz="1500" b="1" spc="-10" dirty="0">
                <a:solidFill>
                  <a:srgbClr val="4A5C74"/>
                </a:solidFill>
                <a:latin typeface="Calibri"/>
                <a:cs typeface="Calibri"/>
              </a:rPr>
              <a:t>r</a:t>
            </a:r>
            <a:r>
              <a:rPr sz="1500" b="1" dirty="0">
                <a:solidFill>
                  <a:srgbClr val="4A5C74"/>
                </a:solidFill>
                <a:latin typeface="Calibri"/>
                <a:cs typeface="Calibri"/>
              </a:rPr>
              <a:t>m</a:t>
            </a:r>
            <a:r>
              <a:rPr sz="1500" b="1" spc="5" dirty="0">
                <a:solidFill>
                  <a:srgbClr val="4A5C74"/>
                </a:solidFill>
                <a:latin typeface="Calibri"/>
                <a:cs typeface="Calibri"/>
              </a:rPr>
              <a:t>u</a:t>
            </a:r>
            <a:r>
              <a:rPr sz="1500" b="1" spc="-10" dirty="0">
                <a:solidFill>
                  <a:srgbClr val="4A5C74"/>
                </a:solidFill>
                <a:latin typeface="Calibri"/>
                <a:cs typeface="Calibri"/>
              </a:rPr>
              <a:t>l</a:t>
            </a:r>
            <a:r>
              <a:rPr sz="1500" b="1" spc="-15" dirty="0">
                <a:solidFill>
                  <a:srgbClr val="4A5C74"/>
                </a:solidFill>
                <a:latin typeface="Calibri"/>
                <a:cs typeface="Calibri"/>
              </a:rPr>
              <a:t>i</a:t>
            </a:r>
            <a:r>
              <a:rPr sz="1500" b="1" spc="5" dirty="0">
                <a:solidFill>
                  <a:srgbClr val="4A5C74"/>
                </a:solidFill>
                <a:latin typeface="Calibri"/>
                <a:cs typeface="Calibri"/>
              </a:rPr>
              <a:t>r</a:t>
            </a:r>
            <a:r>
              <a:rPr sz="1500" b="1" dirty="0">
                <a:solidFill>
                  <a:srgbClr val="4A5C74"/>
                </a:solidFill>
                <a:latin typeface="Calibri"/>
                <a:cs typeface="Calibri"/>
              </a:rPr>
              <a:t> </a:t>
            </a:r>
            <a:r>
              <a:rPr sz="1500" b="1" spc="5" dirty="0">
                <a:solidFill>
                  <a:srgbClr val="4A5C74"/>
                </a:solidFill>
                <a:latin typeface="Calibri"/>
                <a:cs typeface="Calibri"/>
              </a:rPr>
              <a:t>p</a:t>
            </a:r>
            <a:r>
              <a:rPr sz="1500" b="1" spc="15" dirty="0">
                <a:solidFill>
                  <a:srgbClr val="4A5C74"/>
                </a:solidFill>
                <a:latin typeface="Calibri"/>
                <a:cs typeface="Calibri"/>
              </a:rPr>
              <a:t>e</a:t>
            </a:r>
            <a:r>
              <a:rPr sz="1500" b="1" dirty="0">
                <a:solidFill>
                  <a:srgbClr val="4A5C74"/>
                </a:solidFill>
                <a:latin typeface="Calibri"/>
                <a:cs typeface="Calibri"/>
              </a:rPr>
              <a:t>m</a:t>
            </a:r>
            <a:r>
              <a:rPr sz="1500" b="1" spc="5" dirty="0">
                <a:solidFill>
                  <a:srgbClr val="4A5C74"/>
                </a:solidFill>
                <a:latin typeface="Calibri"/>
                <a:cs typeface="Calibri"/>
              </a:rPr>
              <a:t>b</a:t>
            </a:r>
            <a:r>
              <a:rPr sz="1500" b="1" spc="15" dirty="0">
                <a:solidFill>
                  <a:srgbClr val="4A5C74"/>
                </a:solidFill>
                <a:latin typeface="Calibri"/>
                <a:cs typeface="Calibri"/>
              </a:rPr>
              <a:t>e</a:t>
            </a:r>
            <a:r>
              <a:rPr sz="1500" b="1" spc="-5" dirty="0">
                <a:solidFill>
                  <a:srgbClr val="4A5C74"/>
                </a:solidFill>
                <a:latin typeface="Calibri"/>
                <a:cs typeface="Calibri"/>
              </a:rPr>
              <a:t>r</a:t>
            </a:r>
            <a:r>
              <a:rPr sz="1500" b="1" spc="-15" dirty="0">
                <a:solidFill>
                  <a:srgbClr val="4A5C74"/>
                </a:solidFill>
                <a:latin typeface="Calibri"/>
                <a:cs typeface="Calibri"/>
              </a:rPr>
              <a:t>i</a:t>
            </a:r>
            <a:r>
              <a:rPr sz="1500" b="1" spc="-25" dirty="0">
                <a:solidFill>
                  <a:srgbClr val="4A5C74"/>
                </a:solidFill>
                <a:latin typeface="Calibri"/>
                <a:cs typeface="Calibri"/>
              </a:rPr>
              <a:t>t</a:t>
            </a:r>
            <a:r>
              <a:rPr sz="1500" b="1" spc="5" dirty="0">
                <a:solidFill>
                  <a:srgbClr val="4A5C74"/>
                </a:solidFill>
                <a:latin typeface="Calibri"/>
                <a:cs typeface="Calibri"/>
              </a:rPr>
              <a:t>ah</a:t>
            </a:r>
            <a:r>
              <a:rPr sz="1500" b="1" spc="-15" dirty="0">
                <a:solidFill>
                  <a:srgbClr val="4A5C74"/>
                </a:solidFill>
                <a:latin typeface="Calibri"/>
                <a:cs typeface="Calibri"/>
              </a:rPr>
              <a:t>u</a:t>
            </a:r>
            <a:r>
              <a:rPr sz="1500" b="1" spc="5" dirty="0">
                <a:solidFill>
                  <a:srgbClr val="4A5C74"/>
                </a:solidFill>
                <a:latin typeface="Calibri"/>
                <a:cs typeface="Calibri"/>
              </a:rPr>
              <a:t>an</a:t>
            </a:r>
            <a:r>
              <a:rPr sz="1500" b="1" spc="-30" dirty="0">
                <a:solidFill>
                  <a:srgbClr val="4A5C74"/>
                </a:solidFill>
                <a:latin typeface="Calibri"/>
                <a:cs typeface="Calibri"/>
              </a:rPr>
              <a:t> </a:t>
            </a:r>
            <a:r>
              <a:rPr sz="1500" b="1" spc="5" dirty="0">
                <a:solidFill>
                  <a:srgbClr val="4A5C74"/>
                </a:solidFill>
                <a:latin typeface="Calibri"/>
                <a:cs typeface="Calibri"/>
              </a:rPr>
              <a:t>su</a:t>
            </a:r>
            <a:r>
              <a:rPr sz="1500" b="1" spc="10" dirty="0">
                <a:solidFill>
                  <a:srgbClr val="4A5C74"/>
                </a:solidFill>
                <a:latin typeface="Calibri"/>
                <a:cs typeface="Calibri"/>
              </a:rPr>
              <a:t>r</a:t>
            </a:r>
            <a:r>
              <a:rPr sz="1500" b="1" spc="-15" dirty="0">
                <a:solidFill>
                  <a:srgbClr val="4A5C74"/>
                </a:solidFill>
                <a:latin typeface="Calibri"/>
                <a:cs typeface="Calibri"/>
              </a:rPr>
              <a:t>ve</a:t>
            </a:r>
            <a:r>
              <a:rPr sz="1500" b="1" dirty="0">
                <a:solidFill>
                  <a:srgbClr val="4A5C74"/>
                </a:solidFill>
                <a:latin typeface="Calibri"/>
                <a:cs typeface="Calibri"/>
              </a:rPr>
              <a:t>i</a:t>
            </a:r>
            <a:endParaRPr sz="1500" dirty="0">
              <a:latin typeface="Calibri"/>
              <a:cs typeface="Calibri"/>
            </a:endParaRPr>
          </a:p>
          <a:p>
            <a:pPr marL="713740" marR="341630" indent="-344805">
              <a:buAutoNum type="arabicPeriod"/>
              <a:tabLst>
                <a:tab pos="714375" algn="l"/>
              </a:tabLst>
            </a:pPr>
            <a:r>
              <a:rPr sz="1500" b="1" spc="-10" dirty="0">
                <a:solidFill>
                  <a:srgbClr val="4A5C74"/>
                </a:solidFill>
                <a:latin typeface="Calibri"/>
                <a:cs typeface="Calibri"/>
              </a:rPr>
              <a:t>P</a:t>
            </a:r>
            <a:r>
              <a:rPr sz="1500" b="1" spc="10" dirty="0">
                <a:solidFill>
                  <a:srgbClr val="4A5C74"/>
                </a:solidFill>
                <a:latin typeface="Calibri"/>
                <a:cs typeface="Calibri"/>
              </a:rPr>
              <a:t>e</a:t>
            </a:r>
            <a:r>
              <a:rPr sz="1500" b="1" spc="5" dirty="0">
                <a:solidFill>
                  <a:srgbClr val="4A5C74"/>
                </a:solidFill>
                <a:latin typeface="Calibri"/>
                <a:cs typeface="Calibri"/>
              </a:rPr>
              <a:t>n</a:t>
            </a:r>
            <a:r>
              <a:rPr sz="1500" b="1" spc="15" dirty="0">
                <a:solidFill>
                  <a:srgbClr val="4A5C74"/>
                </a:solidFill>
                <a:latin typeface="Calibri"/>
                <a:cs typeface="Calibri"/>
              </a:rPr>
              <a:t>e</a:t>
            </a:r>
            <a:r>
              <a:rPr sz="1500" b="1" spc="-5" dirty="0">
                <a:solidFill>
                  <a:srgbClr val="4A5C74"/>
                </a:solidFill>
                <a:latin typeface="Calibri"/>
                <a:cs typeface="Calibri"/>
              </a:rPr>
              <a:t>r</a:t>
            </a:r>
            <a:r>
              <a:rPr sz="1500" b="1" spc="5" dirty="0">
                <a:solidFill>
                  <a:srgbClr val="4A5C74"/>
                </a:solidFill>
                <a:latin typeface="Calibri"/>
                <a:cs typeface="Calibri"/>
              </a:rPr>
              <a:t>b</a:t>
            </a:r>
            <a:r>
              <a:rPr sz="1500" b="1" spc="-10" dirty="0">
                <a:solidFill>
                  <a:srgbClr val="4A5C74"/>
                </a:solidFill>
                <a:latin typeface="Calibri"/>
                <a:cs typeface="Calibri"/>
              </a:rPr>
              <a:t>i</a:t>
            </a:r>
            <a:r>
              <a:rPr sz="1500" b="1" spc="-25" dirty="0">
                <a:solidFill>
                  <a:srgbClr val="4A5C74"/>
                </a:solidFill>
                <a:latin typeface="Calibri"/>
                <a:cs typeface="Calibri"/>
              </a:rPr>
              <a:t>t</a:t>
            </a:r>
            <a:r>
              <a:rPr sz="1500" b="1" spc="5" dirty="0">
                <a:solidFill>
                  <a:srgbClr val="4A5C74"/>
                </a:solidFill>
                <a:latin typeface="Calibri"/>
                <a:cs typeface="Calibri"/>
              </a:rPr>
              <a:t>an</a:t>
            </a:r>
            <a:r>
              <a:rPr sz="1500" b="1" spc="-100" dirty="0">
                <a:solidFill>
                  <a:srgbClr val="4A5C74"/>
                </a:solidFill>
                <a:latin typeface="Calibri"/>
                <a:cs typeface="Calibri"/>
              </a:rPr>
              <a:t> </a:t>
            </a:r>
            <a:r>
              <a:rPr sz="1500" b="1" spc="-30" dirty="0">
                <a:solidFill>
                  <a:srgbClr val="4A5C74"/>
                </a:solidFill>
                <a:latin typeface="Calibri"/>
                <a:cs typeface="Calibri"/>
              </a:rPr>
              <a:t>r</a:t>
            </a:r>
            <a:r>
              <a:rPr sz="1500" b="1" spc="10" dirty="0">
                <a:solidFill>
                  <a:srgbClr val="4A5C74"/>
                </a:solidFill>
                <a:latin typeface="Calibri"/>
                <a:cs typeface="Calibri"/>
              </a:rPr>
              <a:t>e</a:t>
            </a:r>
            <a:r>
              <a:rPr sz="1500" b="1" spc="-50" dirty="0">
                <a:solidFill>
                  <a:srgbClr val="4A5C74"/>
                </a:solidFill>
                <a:latin typeface="Calibri"/>
                <a:cs typeface="Calibri"/>
              </a:rPr>
              <a:t>k</a:t>
            </a:r>
            <a:r>
              <a:rPr sz="1500" b="1" spc="5" dirty="0">
                <a:solidFill>
                  <a:srgbClr val="4A5C74"/>
                </a:solidFill>
                <a:latin typeface="Calibri"/>
                <a:cs typeface="Calibri"/>
              </a:rPr>
              <a:t>omen</a:t>
            </a:r>
            <a:r>
              <a:rPr sz="1500" b="1" spc="10" dirty="0">
                <a:solidFill>
                  <a:srgbClr val="4A5C74"/>
                </a:solidFill>
                <a:latin typeface="Calibri"/>
                <a:cs typeface="Calibri"/>
              </a:rPr>
              <a:t>d</a:t>
            </a:r>
            <a:r>
              <a:rPr sz="1500" b="1" spc="5" dirty="0">
                <a:solidFill>
                  <a:srgbClr val="4A5C74"/>
                </a:solidFill>
                <a:latin typeface="Calibri"/>
                <a:cs typeface="Calibri"/>
              </a:rPr>
              <a:t>a</a:t>
            </a:r>
            <a:r>
              <a:rPr sz="1500" b="1" spc="-10" dirty="0">
                <a:solidFill>
                  <a:srgbClr val="4A5C74"/>
                </a:solidFill>
                <a:latin typeface="Calibri"/>
                <a:cs typeface="Calibri"/>
              </a:rPr>
              <a:t>s</a:t>
            </a:r>
            <a:r>
              <a:rPr sz="1500" b="1" dirty="0">
                <a:solidFill>
                  <a:srgbClr val="4A5C74"/>
                </a:solidFill>
                <a:latin typeface="Calibri"/>
                <a:cs typeface="Calibri"/>
              </a:rPr>
              <a:t>i</a:t>
            </a:r>
            <a:r>
              <a:rPr sz="1500" b="1" spc="-65" dirty="0">
                <a:solidFill>
                  <a:srgbClr val="4A5C74"/>
                </a:solidFill>
                <a:latin typeface="Calibri"/>
                <a:cs typeface="Calibri"/>
              </a:rPr>
              <a:t> </a:t>
            </a:r>
            <a:r>
              <a:rPr sz="1500" b="1" spc="5" dirty="0">
                <a:solidFill>
                  <a:srgbClr val="4A5C74"/>
                </a:solidFill>
                <a:latin typeface="Calibri"/>
                <a:cs typeface="Calibri"/>
              </a:rPr>
              <a:t>su</a:t>
            </a:r>
            <a:r>
              <a:rPr sz="1500" b="1" spc="10" dirty="0">
                <a:solidFill>
                  <a:srgbClr val="4A5C74"/>
                </a:solidFill>
                <a:latin typeface="Calibri"/>
                <a:cs typeface="Calibri"/>
              </a:rPr>
              <a:t>r</a:t>
            </a:r>
            <a:r>
              <a:rPr sz="1500" b="1" spc="-15" dirty="0">
                <a:solidFill>
                  <a:srgbClr val="4A5C74"/>
                </a:solidFill>
                <a:latin typeface="Calibri"/>
                <a:cs typeface="Calibri"/>
              </a:rPr>
              <a:t>v</a:t>
            </a:r>
            <a:r>
              <a:rPr sz="1500" b="1" spc="10" dirty="0">
                <a:solidFill>
                  <a:srgbClr val="4A5C74"/>
                </a:solidFill>
                <a:latin typeface="Calibri"/>
                <a:cs typeface="Calibri"/>
              </a:rPr>
              <a:t>e</a:t>
            </a:r>
            <a:r>
              <a:rPr sz="1500" b="1" dirty="0">
                <a:solidFill>
                  <a:srgbClr val="4A5C74"/>
                </a:solidFill>
                <a:latin typeface="Calibri"/>
                <a:cs typeface="Calibri"/>
              </a:rPr>
              <a:t>i </a:t>
            </a:r>
            <a:r>
              <a:rPr sz="1500" b="1" spc="5" dirty="0">
                <a:solidFill>
                  <a:srgbClr val="4A5C74"/>
                </a:solidFill>
                <a:latin typeface="Calibri"/>
                <a:cs typeface="Calibri"/>
              </a:rPr>
              <a:t>da</a:t>
            </a:r>
            <a:r>
              <a:rPr sz="1500" b="1" spc="-10" dirty="0">
                <a:solidFill>
                  <a:srgbClr val="4A5C74"/>
                </a:solidFill>
                <a:latin typeface="Calibri"/>
                <a:cs typeface="Calibri"/>
              </a:rPr>
              <a:t>r</a:t>
            </a:r>
            <a:r>
              <a:rPr sz="1500" b="1" dirty="0">
                <a:solidFill>
                  <a:srgbClr val="4A5C74"/>
                </a:solidFill>
                <a:latin typeface="Calibri"/>
                <a:cs typeface="Calibri"/>
              </a:rPr>
              <a:t>i</a:t>
            </a:r>
            <a:r>
              <a:rPr sz="1500" b="1" spc="-15" dirty="0">
                <a:solidFill>
                  <a:srgbClr val="4A5C74"/>
                </a:solidFill>
                <a:latin typeface="Calibri"/>
                <a:cs typeface="Calibri"/>
              </a:rPr>
              <a:t> </a:t>
            </a:r>
            <a:r>
              <a:rPr sz="1500" b="1" spc="-5" dirty="0">
                <a:solidFill>
                  <a:srgbClr val="4A5C74"/>
                </a:solidFill>
                <a:latin typeface="Calibri"/>
                <a:cs typeface="Calibri"/>
              </a:rPr>
              <a:t>B</a:t>
            </a:r>
            <a:r>
              <a:rPr sz="1500" b="1" spc="15" dirty="0">
                <a:solidFill>
                  <a:srgbClr val="4A5C74"/>
                </a:solidFill>
                <a:latin typeface="Calibri"/>
                <a:cs typeface="Calibri"/>
              </a:rPr>
              <a:t>P</a:t>
            </a:r>
            <a:r>
              <a:rPr sz="1500" b="1" spc="5" dirty="0">
                <a:solidFill>
                  <a:srgbClr val="4A5C74"/>
                </a:solidFill>
                <a:latin typeface="Calibri"/>
                <a:cs typeface="Calibri"/>
              </a:rPr>
              <a:t>S</a:t>
            </a:r>
            <a:endParaRPr sz="1500"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629503" y="4794504"/>
            <a:ext cx="1170432" cy="11704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920681" y="5621217"/>
            <a:ext cx="502920" cy="121920"/>
          </a:xfrm>
          <a:custGeom>
            <a:avLst/>
            <a:gdLst/>
            <a:ahLst/>
            <a:cxnLst/>
            <a:rect l="l" t="t" r="r" b="b"/>
            <a:pathLst>
              <a:path w="502919" h="121919">
                <a:moveTo>
                  <a:pt x="0" y="121920"/>
                </a:moveTo>
                <a:lnTo>
                  <a:pt x="502919" y="121920"/>
                </a:lnTo>
                <a:lnTo>
                  <a:pt x="502919" y="0"/>
                </a:lnTo>
                <a:lnTo>
                  <a:pt x="0" y="0"/>
                </a:lnTo>
                <a:lnTo>
                  <a:pt x="0" y="121920"/>
                </a:lnTo>
                <a:close/>
              </a:path>
            </a:pathLst>
          </a:custGeom>
          <a:solidFill>
            <a:srgbClr val="1630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600200" y="1321932"/>
            <a:ext cx="4813300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800" b="1" spc="-60" dirty="0">
                <a:solidFill>
                  <a:srgbClr val="1F4E79"/>
                </a:solidFill>
                <a:latin typeface="Cambria"/>
                <a:cs typeface="Cambria"/>
              </a:rPr>
              <a:t>R</a:t>
            </a:r>
            <a:r>
              <a:rPr sz="2800" b="1" spc="5" dirty="0">
                <a:solidFill>
                  <a:srgbClr val="1F4E79"/>
                </a:solidFill>
                <a:latin typeface="Cambria"/>
                <a:cs typeface="Cambria"/>
              </a:rPr>
              <a:t>e</a:t>
            </a:r>
            <a:r>
              <a:rPr sz="2800" b="1" spc="-55" dirty="0">
                <a:solidFill>
                  <a:srgbClr val="1F4E79"/>
                </a:solidFill>
                <a:latin typeface="Cambria"/>
                <a:cs typeface="Cambria"/>
              </a:rPr>
              <a:t>k</a:t>
            </a:r>
            <a:r>
              <a:rPr sz="2800" b="1" spc="5" dirty="0">
                <a:solidFill>
                  <a:srgbClr val="1F4E79"/>
                </a:solidFill>
                <a:latin typeface="Cambria"/>
                <a:cs typeface="Cambria"/>
              </a:rPr>
              <a:t>o</a:t>
            </a:r>
            <a:r>
              <a:rPr sz="2800" b="1" dirty="0">
                <a:solidFill>
                  <a:srgbClr val="1F4E79"/>
                </a:solidFill>
                <a:latin typeface="Cambria"/>
                <a:cs typeface="Cambria"/>
              </a:rPr>
              <a:t>m</a:t>
            </a:r>
            <a:r>
              <a:rPr sz="2800" b="1" spc="-5" dirty="0">
                <a:solidFill>
                  <a:srgbClr val="1F4E79"/>
                </a:solidFill>
                <a:latin typeface="Cambria"/>
                <a:cs typeface="Cambria"/>
              </a:rPr>
              <a:t>e</a:t>
            </a:r>
            <a:r>
              <a:rPr sz="2800" b="1" spc="5" dirty="0">
                <a:solidFill>
                  <a:srgbClr val="1F4E79"/>
                </a:solidFill>
                <a:latin typeface="Cambria"/>
                <a:cs typeface="Cambria"/>
              </a:rPr>
              <a:t>n</a:t>
            </a:r>
            <a:r>
              <a:rPr sz="2800" b="1" spc="10" dirty="0">
                <a:solidFill>
                  <a:srgbClr val="1F4E79"/>
                </a:solidFill>
                <a:latin typeface="Cambria"/>
                <a:cs typeface="Cambria"/>
              </a:rPr>
              <a:t>da</a:t>
            </a:r>
            <a:r>
              <a:rPr sz="2800" b="1" dirty="0">
                <a:solidFill>
                  <a:srgbClr val="1F4E79"/>
                </a:solidFill>
                <a:latin typeface="Cambria"/>
                <a:cs typeface="Cambria"/>
              </a:rPr>
              <a:t>si</a:t>
            </a:r>
            <a:r>
              <a:rPr sz="2800" b="1" spc="-40" dirty="0">
                <a:solidFill>
                  <a:srgbClr val="1F4E79"/>
                </a:solidFill>
                <a:latin typeface="Cambria"/>
                <a:cs typeface="Cambria"/>
              </a:rPr>
              <a:t> </a:t>
            </a:r>
            <a:r>
              <a:rPr sz="2800" b="1" dirty="0">
                <a:solidFill>
                  <a:srgbClr val="1F4E79"/>
                </a:solidFill>
                <a:latin typeface="Cambria"/>
                <a:cs typeface="Cambria"/>
              </a:rPr>
              <a:t>St</a:t>
            </a:r>
            <a:r>
              <a:rPr sz="2800" b="1" spc="15" dirty="0">
                <a:solidFill>
                  <a:srgbClr val="1F4E79"/>
                </a:solidFill>
                <a:latin typeface="Cambria"/>
                <a:cs typeface="Cambria"/>
              </a:rPr>
              <a:t>a</a:t>
            </a:r>
            <a:r>
              <a:rPr sz="2800" b="1" spc="-5" dirty="0">
                <a:solidFill>
                  <a:srgbClr val="1F4E79"/>
                </a:solidFill>
                <a:latin typeface="Cambria"/>
                <a:cs typeface="Cambria"/>
              </a:rPr>
              <a:t>t</a:t>
            </a:r>
            <a:r>
              <a:rPr sz="2800" b="1" spc="5" dirty="0">
                <a:solidFill>
                  <a:srgbClr val="1F4E79"/>
                </a:solidFill>
                <a:latin typeface="Cambria"/>
                <a:cs typeface="Cambria"/>
              </a:rPr>
              <a:t>ist</a:t>
            </a:r>
            <a:r>
              <a:rPr sz="2800" b="1" spc="-5" dirty="0">
                <a:solidFill>
                  <a:srgbClr val="1F4E79"/>
                </a:solidFill>
                <a:latin typeface="Cambria"/>
                <a:cs typeface="Cambria"/>
              </a:rPr>
              <a:t>i</a:t>
            </a:r>
            <a:r>
              <a:rPr sz="2800" b="1" spc="5" dirty="0">
                <a:solidFill>
                  <a:srgbClr val="1F4E79"/>
                </a:solidFill>
                <a:latin typeface="Cambria"/>
                <a:cs typeface="Cambria"/>
              </a:rPr>
              <a:t>k</a:t>
            </a:r>
            <a:r>
              <a:rPr sz="2800" b="1" spc="-55" dirty="0">
                <a:solidFill>
                  <a:srgbClr val="1F4E79"/>
                </a:solidFill>
                <a:latin typeface="Cambria"/>
                <a:cs typeface="Cambria"/>
              </a:rPr>
              <a:t> </a:t>
            </a:r>
            <a:r>
              <a:rPr sz="2800" b="1" i="1" dirty="0">
                <a:solidFill>
                  <a:srgbClr val="1F4E79"/>
                </a:solidFill>
                <a:latin typeface="Cambria"/>
                <a:cs typeface="Cambria"/>
              </a:rPr>
              <a:t>O</a:t>
            </a:r>
            <a:r>
              <a:rPr sz="2800" b="1" i="1" spc="-15" dirty="0">
                <a:solidFill>
                  <a:srgbClr val="1F4E79"/>
                </a:solidFill>
                <a:latin typeface="Cambria"/>
                <a:cs typeface="Cambria"/>
              </a:rPr>
              <a:t>n</a:t>
            </a:r>
            <a:r>
              <a:rPr sz="2800" b="1" i="1" dirty="0">
                <a:solidFill>
                  <a:srgbClr val="1F4E79"/>
                </a:solidFill>
                <a:latin typeface="Cambria"/>
                <a:cs typeface="Cambria"/>
              </a:rPr>
              <a:t>li</a:t>
            </a:r>
            <a:r>
              <a:rPr sz="2800" b="1" i="1" spc="-15" dirty="0">
                <a:solidFill>
                  <a:srgbClr val="1F4E79"/>
                </a:solidFill>
                <a:latin typeface="Cambria"/>
                <a:cs typeface="Cambria"/>
              </a:rPr>
              <a:t>n</a:t>
            </a:r>
            <a:r>
              <a:rPr sz="2800" b="1" i="1" dirty="0">
                <a:solidFill>
                  <a:srgbClr val="1F4E79"/>
                </a:solidFill>
                <a:latin typeface="Cambria"/>
                <a:cs typeface="Cambria"/>
              </a:rPr>
              <a:t>e</a:t>
            </a:r>
            <a:endParaRPr sz="2800">
              <a:latin typeface="Cambria"/>
              <a:cs typeface="Cambria"/>
            </a:endParaRPr>
          </a:p>
          <a:p>
            <a:pPr marL="12700"/>
            <a:r>
              <a:rPr sz="2800" b="1" i="1" spc="-35" dirty="0">
                <a:solidFill>
                  <a:srgbClr val="1F4E79"/>
                </a:solidFill>
                <a:latin typeface="Cambria"/>
                <a:cs typeface="Cambria"/>
              </a:rPr>
              <a:t>r</a:t>
            </a:r>
            <a:r>
              <a:rPr sz="2800" b="1" i="1" spc="-5" dirty="0">
                <a:solidFill>
                  <a:srgbClr val="1F4E79"/>
                </a:solidFill>
                <a:latin typeface="Cambria"/>
                <a:cs typeface="Cambria"/>
              </a:rPr>
              <a:t>om</a:t>
            </a:r>
            <a:r>
              <a:rPr sz="2800" b="1" i="1" dirty="0">
                <a:solidFill>
                  <a:srgbClr val="1F4E79"/>
                </a:solidFill>
                <a:latin typeface="Cambria"/>
                <a:cs typeface="Cambria"/>
              </a:rPr>
              <a:t>antik.</a:t>
            </a:r>
            <a:r>
              <a:rPr sz="2800" b="1" i="1" spc="-20" dirty="0">
                <a:solidFill>
                  <a:srgbClr val="1F4E79"/>
                </a:solidFill>
                <a:latin typeface="Cambria"/>
                <a:cs typeface="Cambria"/>
              </a:rPr>
              <a:t>b</a:t>
            </a:r>
            <a:r>
              <a:rPr sz="2800" b="1" i="1" dirty="0">
                <a:solidFill>
                  <a:srgbClr val="1F4E79"/>
                </a:solidFill>
                <a:latin typeface="Cambria"/>
                <a:cs typeface="Cambria"/>
              </a:rPr>
              <a:t>p</a:t>
            </a:r>
            <a:r>
              <a:rPr sz="2800" b="1" i="1" spc="5" dirty="0">
                <a:solidFill>
                  <a:srgbClr val="1F4E79"/>
                </a:solidFill>
                <a:latin typeface="Cambria"/>
                <a:cs typeface="Cambria"/>
              </a:rPr>
              <a:t>s</a:t>
            </a:r>
            <a:r>
              <a:rPr sz="2800" b="1" i="1" spc="-5" dirty="0">
                <a:solidFill>
                  <a:srgbClr val="1F4E79"/>
                </a:solidFill>
                <a:latin typeface="Cambria"/>
                <a:cs typeface="Cambria"/>
              </a:rPr>
              <a:t>.</a:t>
            </a:r>
            <a:r>
              <a:rPr sz="2800" b="1" i="1" spc="-35" dirty="0">
                <a:solidFill>
                  <a:srgbClr val="1F4E79"/>
                </a:solidFill>
                <a:latin typeface="Cambria"/>
                <a:cs typeface="Cambria"/>
              </a:rPr>
              <a:t>g</a:t>
            </a:r>
            <a:r>
              <a:rPr sz="2800" b="1" i="1" spc="-5" dirty="0">
                <a:solidFill>
                  <a:srgbClr val="1F4E79"/>
                </a:solidFill>
                <a:latin typeface="Cambria"/>
                <a:cs typeface="Cambria"/>
              </a:rPr>
              <a:t>o</a:t>
            </a:r>
            <a:r>
              <a:rPr sz="2800" b="1" i="1" spc="-15" dirty="0">
                <a:solidFill>
                  <a:srgbClr val="1F4E79"/>
                </a:solidFill>
                <a:latin typeface="Cambria"/>
                <a:cs typeface="Cambria"/>
              </a:rPr>
              <a:t>.</a:t>
            </a:r>
            <a:r>
              <a:rPr sz="2800" b="1" i="1" spc="-5" dirty="0">
                <a:solidFill>
                  <a:srgbClr val="1F4E79"/>
                </a:solidFill>
                <a:latin typeface="Cambria"/>
                <a:cs typeface="Cambria"/>
              </a:rPr>
              <a:t>id</a:t>
            </a:r>
            <a:endParaRPr sz="2800">
              <a:latin typeface="Cambria"/>
              <a:cs typeface="Cambri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845300" y="2307336"/>
            <a:ext cx="3517900" cy="3965575"/>
          </a:xfrm>
          <a:custGeom>
            <a:avLst/>
            <a:gdLst/>
            <a:ahLst/>
            <a:cxnLst/>
            <a:rect l="l" t="t" r="r" b="b"/>
            <a:pathLst>
              <a:path w="3517900" h="3965575">
                <a:moveTo>
                  <a:pt x="0" y="3965448"/>
                </a:moveTo>
                <a:lnTo>
                  <a:pt x="3517391" y="3965448"/>
                </a:lnTo>
                <a:lnTo>
                  <a:pt x="3517391" y="0"/>
                </a:lnTo>
                <a:lnTo>
                  <a:pt x="0" y="0"/>
                </a:lnTo>
                <a:lnTo>
                  <a:pt x="0" y="3965448"/>
                </a:lnTo>
                <a:close/>
              </a:path>
            </a:pathLst>
          </a:custGeom>
          <a:solidFill>
            <a:srgbClr val="FFE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845300" y="2307336"/>
            <a:ext cx="3517900" cy="23160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3210" marR="123189"/>
            <a:r>
              <a:rPr sz="1500" b="1" spc="-10" dirty="0">
                <a:solidFill>
                  <a:srgbClr val="4A5C74"/>
                </a:solidFill>
                <a:latin typeface="Calibri"/>
                <a:cs typeface="Calibri"/>
              </a:rPr>
              <a:t>P</a:t>
            </a:r>
            <a:r>
              <a:rPr sz="1500" b="1" spc="10" dirty="0">
                <a:solidFill>
                  <a:srgbClr val="4A5C74"/>
                </a:solidFill>
                <a:latin typeface="Calibri"/>
                <a:cs typeface="Calibri"/>
              </a:rPr>
              <a:t>e</a:t>
            </a:r>
            <a:r>
              <a:rPr sz="1500" b="1" spc="5" dirty="0">
                <a:solidFill>
                  <a:srgbClr val="4A5C74"/>
                </a:solidFill>
                <a:latin typeface="Calibri"/>
                <a:cs typeface="Calibri"/>
              </a:rPr>
              <a:t>nc</a:t>
            </a:r>
            <a:r>
              <a:rPr sz="1500" b="1" spc="-5" dirty="0">
                <a:solidFill>
                  <a:srgbClr val="4A5C74"/>
                </a:solidFill>
                <a:latin typeface="Calibri"/>
                <a:cs typeface="Calibri"/>
              </a:rPr>
              <a:t>ar</a:t>
            </a:r>
            <a:r>
              <a:rPr sz="1500" b="1" spc="-15" dirty="0">
                <a:solidFill>
                  <a:srgbClr val="4A5C74"/>
                </a:solidFill>
                <a:latin typeface="Calibri"/>
                <a:cs typeface="Calibri"/>
              </a:rPr>
              <a:t>i</a:t>
            </a:r>
            <a:r>
              <a:rPr sz="1500" b="1" spc="5" dirty="0">
                <a:solidFill>
                  <a:srgbClr val="4A5C74"/>
                </a:solidFill>
                <a:latin typeface="Calibri"/>
                <a:cs typeface="Calibri"/>
              </a:rPr>
              <a:t>an</a:t>
            </a:r>
            <a:r>
              <a:rPr sz="1500" b="1" spc="-75" dirty="0">
                <a:solidFill>
                  <a:srgbClr val="4A5C74"/>
                </a:solidFill>
                <a:latin typeface="Calibri"/>
                <a:cs typeface="Calibri"/>
              </a:rPr>
              <a:t> </a:t>
            </a:r>
            <a:r>
              <a:rPr sz="1500" b="1" spc="5" dirty="0">
                <a:solidFill>
                  <a:srgbClr val="4A5C74"/>
                </a:solidFill>
                <a:latin typeface="Calibri"/>
                <a:cs typeface="Calibri"/>
              </a:rPr>
              <a:t>Su</a:t>
            </a:r>
            <a:r>
              <a:rPr sz="1500" b="1" spc="15" dirty="0">
                <a:solidFill>
                  <a:srgbClr val="4A5C74"/>
                </a:solidFill>
                <a:latin typeface="Calibri"/>
                <a:cs typeface="Calibri"/>
              </a:rPr>
              <a:t>r</a:t>
            </a:r>
            <a:r>
              <a:rPr sz="1500" b="1" spc="-15" dirty="0">
                <a:solidFill>
                  <a:srgbClr val="4A5C74"/>
                </a:solidFill>
                <a:latin typeface="Calibri"/>
                <a:cs typeface="Calibri"/>
              </a:rPr>
              <a:t>v</a:t>
            </a:r>
            <a:r>
              <a:rPr sz="1500" b="1" spc="10" dirty="0">
                <a:solidFill>
                  <a:srgbClr val="4A5C74"/>
                </a:solidFill>
                <a:latin typeface="Calibri"/>
                <a:cs typeface="Calibri"/>
              </a:rPr>
              <a:t>e</a:t>
            </a:r>
            <a:r>
              <a:rPr sz="1500" b="1" dirty="0">
                <a:solidFill>
                  <a:srgbClr val="4A5C74"/>
                </a:solidFill>
                <a:latin typeface="Calibri"/>
                <a:cs typeface="Calibri"/>
              </a:rPr>
              <a:t>i</a:t>
            </a:r>
            <a:r>
              <a:rPr sz="1500" b="1" spc="-65" dirty="0">
                <a:solidFill>
                  <a:srgbClr val="4A5C74"/>
                </a:solidFill>
                <a:latin typeface="Calibri"/>
                <a:cs typeface="Calibri"/>
              </a:rPr>
              <a:t> </a:t>
            </a:r>
            <a:r>
              <a:rPr sz="1500" b="1" spc="5" dirty="0">
                <a:solidFill>
                  <a:srgbClr val="4A5C74"/>
                </a:solidFill>
                <a:latin typeface="Calibri"/>
                <a:cs typeface="Calibri"/>
              </a:rPr>
              <a:t>S</a:t>
            </a:r>
            <a:r>
              <a:rPr sz="1500" b="1" spc="-25" dirty="0">
                <a:solidFill>
                  <a:srgbClr val="4A5C74"/>
                </a:solidFill>
                <a:latin typeface="Calibri"/>
                <a:cs typeface="Calibri"/>
              </a:rPr>
              <a:t>ta</a:t>
            </a:r>
            <a:r>
              <a:rPr sz="1500" b="1" dirty="0">
                <a:solidFill>
                  <a:srgbClr val="4A5C74"/>
                </a:solidFill>
                <a:latin typeface="Calibri"/>
                <a:cs typeface="Calibri"/>
              </a:rPr>
              <a:t>t</a:t>
            </a:r>
            <a:r>
              <a:rPr sz="1500" b="1" spc="-10" dirty="0">
                <a:solidFill>
                  <a:srgbClr val="4A5C74"/>
                </a:solidFill>
                <a:latin typeface="Calibri"/>
                <a:cs typeface="Calibri"/>
              </a:rPr>
              <a:t>i</a:t>
            </a:r>
            <a:r>
              <a:rPr sz="1500" b="1" spc="-30" dirty="0">
                <a:solidFill>
                  <a:srgbClr val="4A5C74"/>
                </a:solidFill>
                <a:latin typeface="Calibri"/>
                <a:cs typeface="Calibri"/>
              </a:rPr>
              <a:t>s</a:t>
            </a:r>
            <a:r>
              <a:rPr sz="1500" b="1" dirty="0">
                <a:solidFill>
                  <a:srgbClr val="4A5C74"/>
                </a:solidFill>
                <a:latin typeface="Calibri"/>
                <a:cs typeface="Calibri"/>
              </a:rPr>
              <a:t>t</a:t>
            </a:r>
            <a:r>
              <a:rPr sz="1500" b="1" spc="-10" dirty="0">
                <a:solidFill>
                  <a:srgbClr val="4A5C74"/>
                </a:solidFill>
                <a:latin typeface="Calibri"/>
                <a:cs typeface="Calibri"/>
              </a:rPr>
              <a:t>i</a:t>
            </a:r>
            <a:r>
              <a:rPr sz="1500" b="1" spc="5" dirty="0">
                <a:solidFill>
                  <a:srgbClr val="4A5C74"/>
                </a:solidFill>
                <a:latin typeface="Calibri"/>
                <a:cs typeface="Calibri"/>
              </a:rPr>
              <a:t>k</a:t>
            </a:r>
            <a:r>
              <a:rPr sz="1500" b="1" spc="10" dirty="0">
                <a:solidFill>
                  <a:srgbClr val="4A5C74"/>
                </a:solidFill>
                <a:latin typeface="Calibri"/>
                <a:cs typeface="Calibri"/>
              </a:rPr>
              <a:t> </a:t>
            </a:r>
            <a:r>
              <a:rPr sz="1500" b="1" spc="5" dirty="0">
                <a:solidFill>
                  <a:srgbClr val="4A5C74"/>
                </a:solidFill>
                <a:latin typeface="Calibri"/>
                <a:cs typeface="Calibri"/>
              </a:rPr>
              <a:t>S</a:t>
            </a:r>
            <a:r>
              <a:rPr sz="1500" b="1" spc="10" dirty="0">
                <a:solidFill>
                  <a:srgbClr val="4A5C74"/>
                </a:solidFill>
                <a:latin typeface="Calibri"/>
                <a:cs typeface="Calibri"/>
              </a:rPr>
              <a:t>e</a:t>
            </a:r>
            <a:r>
              <a:rPr sz="1500" b="1" spc="-5" dirty="0">
                <a:solidFill>
                  <a:srgbClr val="4A5C74"/>
                </a:solidFill>
                <a:latin typeface="Calibri"/>
                <a:cs typeface="Calibri"/>
              </a:rPr>
              <a:t>k</a:t>
            </a:r>
            <a:r>
              <a:rPr sz="1500" b="1" spc="-25" dirty="0">
                <a:solidFill>
                  <a:srgbClr val="4A5C74"/>
                </a:solidFill>
                <a:latin typeface="Calibri"/>
                <a:cs typeface="Calibri"/>
              </a:rPr>
              <a:t>t</a:t>
            </a:r>
            <a:r>
              <a:rPr sz="1500" b="1" spc="5" dirty="0">
                <a:solidFill>
                  <a:srgbClr val="4A5C74"/>
                </a:solidFill>
                <a:latin typeface="Calibri"/>
                <a:cs typeface="Calibri"/>
              </a:rPr>
              <a:t>o</a:t>
            </a:r>
            <a:r>
              <a:rPr sz="1500" b="1" spc="-35" dirty="0">
                <a:solidFill>
                  <a:srgbClr val="4A5C74"/>
                </a:solidFill>
                <a:latin typeface="Calibri"/>
                <a:cs typeface="Calibri"/>
              </a:rPr>
              <a:t>r</a:t>
            </a:r>
            <a:r>
              <a:rPr sz="1500" b="1" dirty="0">
                <a:solidFill>
                  <a:srgbClr val="4A5C74"/>
                </a:solidFill>
                <a:latin typeface="Calibri"/>
                <a:cs typeface="Calibri"/>
              </a:rPr>
              <a:t>al</a:t>
            </a:r>
            <a:r>
              <a:rPr sz="1500" b="1" spc="-45" dirty="0">
                <a:solidFill>
                  <a:srgbClr val="4A5C74"/>
                </a:solidFill>
                <a:latin typeface="Calibri"/>
                <a:cs typeface="Calibri"/>
              </a:rPr>
              <a:t> </a:t>
            </a:r>
            <a:r>
              <a:rPr sz="1500" b="1" spc="-85" dirty="0">
                <a:solidFill>
                  <a:srgbClr val="4A5C74"/>
                </a:solidFill>
                <a:latin typeface="Calibri"/>
                <a:cs typeface="Calibri"/>
              </a:rPr>
              <a:t>Y</a:t>
            </a:r>
            <a:r>
              <a:rPr sz="1500" b="1" spc="5" dirty="0">
                <a:solidFill>
                  <a:srgbClr val="4A5C74"/>
                </a:solidFill>
                <a:latin typeface="Calibri"/>
                <a:cs typeface="Calibri"/>
              </a:rPr>
              <a:t>ang</a:t>
            </a:r>
            <a:r>
              <a:rPr sz="1500" b="1" dirty="0">
                <a:solidFill>
                  <a:srgbClr val="4A5C74"/>
                </a:solidFill>
                <a:latin typeface="Calibri"/>
                <a:cs typeface="Calibri"/>
              </a:rPr>
              <a:t> </a:t>
            </a:r>
            <a:r>
              <a:rPr sz="1500" b="1" spc="-125" dirty="0">
                <a:solidFill>
                  <a:srgbClr val="4A5C74"/>
                </a:solidFill>
                <a:latin typeface="Calibri"/>
                <a:cs typeface="Calibri"/>
              </a:rPr>
              <a:t>T</a:t>
            </a:r>
            <a:r>
              <a:rPr sz="1500" b="1" spc="5" dirty="0">
                <a:solidFill>
                  <a:srgbClr val="4A5C74"/>
                </a:solidFill>
                <a:latin typeface="Calibri"/>
                <a:cs typeface="Calibri"/>
              </a:rPr>
              <a:t>e</a:t>
            </a:r>
            <a:r>
              <a:rPr sz="1500" b="1" spc="-15" dirty="0">
                <a:solidFill>
                  <a:srgbClr val="4A5C74"/>
                </a:solidFill>
                <a:latin typeface="Calibri"/>
                <a:cs typeface="Calibri"/>
              </a:rPr>
              <a:t>l</a:t>
            </a:r>
            <a:r>
              <a:rPr sz="1500" b="1" spc="5" dirty="0">
                <a:solidFill>
                  <a:srgbClr val="4A5C74"/>
                </a:solidFill>
                <a:latin typeface="Calibri"/>
                <a:cs typeface="Calibri"/>
              </a:rPr>
              <a:t>ah</a:t>
            </a:r>
            <a:r>
              <a:rPr sz="1500" b="1" spc="-55" dirty="0">
                <a:solidFill>
                  <a:srgbClr val="4A5C74"/>
                </a:solidFill>
                <a:latin typeface="Calibri"/>
                <a:cs typeface="Calibri"/>
              </a:rPr>
              <a:t> </a:t>
            </a:r>
            <a:r>
              <a:rPr sz="1500" b="1" spc="5" dirty="0">
                <a:solidFill>
                  <a:srgbClr val="4A5C74"/>
                </a:solidFill>
                <a:latin typeface="Calibri"/>
                <a:cs typeface="Calibri"/>
              </a:rPr>
              <a:t>D</a:t>
            </a:r>
            <a:r>
              <a:rPr sz="1500" b="1" spc="-15" dirty="0">
                <a:solidFill>
                  <a:srgbClr val="4A5C74"/>
                </a:solidFill>
                <a:latin typeface="Calibri"/>
                <a:cs typeface="Calibri"/>
              </a:rPr>
              <a:t>il</a:t>
            </a:r>
            <a:r>
              <a:rPr sz="1500" b="1" spc="5" dirty="0">
                <a:solidFill>
                  <a:srgbClr val="4A5C74"/>
                </a:solidFill>
                <a:latin typeface="Calibri"/>
                <a:cs typeface="Calibri"/>
              </a:rPr>
              <a:t>a</a:t>
            </a:r>
            <a:r>
              <a:rPr sz="1500" b="1" spc="-30" dirty="0">
                <a:solidFill>
                  <a:srgbClr val="4A5C74"/>
                </a:solidFill>
                <a:latin typeface="Calibri"/>
                <a:cs typeface="Calibri"/>
              </a:rPr>
              <a:t>k</a:t>
            </a:r>
            <a:r>
              <a:rPr sz="1500" b="1" spc="5" dirty="0">
                <a:solidFill>
                  <a:srgbClr val="4A5C74"/>
                </a:solidFill>
                <a:latin typeface="Calibri"/>
                <a:cs typeface="Calibri"/>
              </a:rPr>
              <a:t>u</a:t>
            </a:r>
            <a:r>
              <a:rPr sz="1500" b="1" spc="-25" dirty="0">
                <a:solidFill>
                  <a:srgbClr val="4A5C74"/>
                </a:solidFill>
                <a:latin typeface="Calibri"/>
                <a:cs typeface="Calibri"/>
              </a:rPr>
              <a:t>k</a:t>
            </a:r>
            <a:r>
              <a:rPr sz="1500" b="1" spc="5" dirty="0">
                <a:solidFill>
                  <a:srgbClr val="4A5C74"/>
                </a:solidFill>
                <a:latin typeface="Calibri"/>
                <a:cs typeface="Calibri"/>
              </a:rPr>
              <a:t>an</a:t>
            </a:r>
            <a:r>
              <a:rPr sz="1500" b="1" spc="-30" dirty="0">
                <a:solidFill>
                  <a:srgbClr val="4A5C74"/>
                </a:solidFill>
                <a:latin typeface="Calibri"/>
                <a:cs typeface="Calibri"/>
              </a:rPr>
              <a:t> </a:t>
            </a:r>
            <a:r>
              <a:rPr sz="1500" b="1" spc="15" dirty="0">
                <a:solidFill>
                  <a:srgbClr val="4A5C74"/>
                </a:solidFill>
                <a:latin typeface="Calibri"/>
                <a:cs typeface="Calibri"/>
              </a:rPr>
              <a:t>O</a:t>
            </a:r>
            <a:r>
              <a:rPr sz="1500" b="1" spc="-15" dirty="0">
                <a:solidFill>
                  <a:srgbClr val="4A5C74"/>
                </a:solidFill>
                <a:latin typeface="Calibri"/>
                <a:cs typeface="Calibri"/>
              </a:rPr>
              <a:t>l</a:t>
            </a:r>
            <a:r>
              <a:rPr sz="1500" b="1" spc="5" dirty="0">
                <a:solidFill>
                  <a:srgbClr val="4A5C74"/>
                </a:solidFill>
                <a:latin typeface="Calibri"/>
                <a:cs typeface="Calibri"/>
              </a:rPr>
              <a:t>eh</a:t>
            </a:r>
            <a:r>
              <a:rPr sz="1500" b="1" spc="-50" dirty="0">
                <a:solidFill>
                  <a:srgbClr val="4A5C74"/>
                </a:solidFill>
                <a:latin typeface="Calibri"/>
                <a:cs typeface="Calibri"/>
              </a:rPr>
              <a:t> </a:t>
            </a:r>
            <a:r>
              <a:rPr sz="1500" b="1" spc="-35" dirty="0">
                <a:solidFill>
                  <a:srgbClr val="4A5C74"/>
                </a:solidFill>
                <a:latin typeface="Calibri"/>
                <a:cs typeface="Calibri"/>
              </a:rPr>
              <a:t>K</a:t>
            </a:r>
            <a:r>
              <a:rPr sz="1500" b="1" spc="5" dirty="0">
                <a:solidFill>
                  <a:srgbClr val="4A5C74"/>
                </a:solidFill>
                <a:latin typeface="Calibri"/>
                <a:cs typeface="Calibri"/>
              </a:rPr>
              <a:t>e</a:t>
            </a:r>
            <a:r>
              <a:rPr sz="1500" b="1" dirty="0">
                <a:solidFill>
                  <a:srgbClr val="4A5C74"/>
                </a:solidFill>
                <a:latin typeface="Calibri"/>
                <a:cs typeface="Calibri"/>
              </a:rPr>
              <a:t>m</a:t>
            </a:r>
            <a:r>
              <a:rPr sz="1500" b="1" spc="5" dirty="0">
                <a:solidFill>
                  <a:srgbClr val="4A5C74"/>
                </a:solidFill>
                <a:latin typeface="Calibri"/>
                <a:cs typeface="Calibri"/>
              </a:rPr>
              <a:t>e</a:t>
            </a:r>
            <a:r>
              <a:rPr sz="1500" b="1" spc="-20" dirty="0">
                <a:solidFill>
                  <a:srgbClr val="4A5C74"/>
                </a:solidFill>
                <a:latin typeface="Calibri"/>
                <a:cs typeface="Calibri"/>
              </a:rPr>
              <a:t>n</a:t>
            </a:r>
            <a:r>
              <a:rPr sz="1500" b="1" spc="5" dirty="0">
                <a:solidFill>
                  <a:srgbClr val="4A5C74"/>
                </a:solidFill>
                <a:latin typeface="Calibri"/>
                <a:cs typeface="Calibri"/>
              </a:rPr>
              <a:t>t</a:t>
            </a:r>
            <a:r>
              <a:rPr sz="1500" b="1" spc="-5" dirty="0">
                <a:solidFill>
                  <a:srgbClr val="4A5C74"/>
                </a:solidFill>
                <a:latin typeface="Calibri"/>
                <a:cs typeface="Calibri"/>
              </a:rPr>
              <a:t>r</a:t>
            </a:r>
            <a:r>
              <a:rPr sz="1500" b="1" spc="-15" dirty="0">
                <a:solidFill>
                  <a:srgbClr val="4A5C74"/>
                </a:solidFill>
                <a:latin typeface="Calibri"/>
                <a:cs typeface="Calibri"/>
              </a:rPr>
              <a:t>i</a:t>
            </a:r>
            <a:r>
              <a:rPr sz="1500" b="1" spc="5" dirty="0">
                <a:solidFill>
                  <a:srgbClr val="4A5C74"/>
                </a:solidFill>
                <a:latin typeface="Calibri"/>
                <a:cs typeface="Calibri"/>
              </a:rPr>
              <a:t>an</a:t>
            </a:r>
            <a:r>
              <a:rPr sz="1500" b="1" spc="-55" dirty="0">
                <a:solidFill>
                  <a:srgbClr val="4A5C74"/>
                </a:solidFill>
                <a:latin typeface="Calibri"/>
                <a:cs typeface="Calibri"/>
              </a:rPr>
              <a:t> </a:t>
            </a:r>
            <a:r>
              <a:rPr sz="1500" b="1" spc="5" dirty="0">
                <a:solidFill>
                  <a:srgbClr val="4A5C74"/>
                </a:solidFill>
                <a:latin typeface="Calibri"/>
                <a:cs typeface="Calibri"/>
              </a:rPr>
              <a:t>dan</a:t>
            </a:r>
            <a:r>
              <a:rPr sz="1500" b="1" dirty="0">
                <a:solidFill>
                  <a:srgbClr val="4A5C74"/>
                </a:solidFill>
                <a:latin typeface="Calibri"/>
                <a:cs typeface="Calibri"/>
              </a:rPr>
              <a:t> </a:t>
            </a:r>
            <a:r>
              <a:rPr sz="1500" b="1" spc="10" dirty="0">
                <a:solidFill>
                  <a:srgbClr val="4A5C74"/>
                </a:solidFill>
                <a:latin typeface="Calibri"/>
                <a:cs typeface="Calibri"/>
              </a:rPr>
              <a:t>D</a:t>
            </a:r>
            <a:r>
              <a:rPr sz="1500" b="1" spc="-15" dirty="0">
                <a:solidFill>
                  <a:srgbClr val="4A5C74"/>
                </a:solidFill>
                <a:latin typeface="Calibri"/>
                <a:cs typeface="Calibri"/>
              </a:rPr>
              <a:t>i</a:t>
            </a:r>
            <a:r>
              <a:rPr sz="1500" b="1" spc="5" dirty="0">
                <a:solidFill>
                  <a:srgbClr val="4A5C74"/>
                </a:solidFill>
                <a:latin typeface="Calibri"/>
                <a:cs typeface="Calibri"/>
              </a:rPr>
              <a:t>nas</a:t>
            </a:r>
            <a:endParaRPr sz="1500">
              <a:latin typeface="Calibri"/>
              <a:cs typeface="Calibri"/>
            </a:endParaRPr>
          </a:p>
          <a:p>
            <a:pPr>
              <a:spcBef>
                <a:spcPts val="17"/>
              </a:spcBef>
            </a:pPr>
            <a:endParaRPr sz="1550">
              <a:latin typeface="Times New Roman"/>
              <a:cs typeface="Times New Roman"/>
            </a:endParaRPr>
          </a:p>
          <a:p>
            <a:pPr marL="283210"/>
            <a:r>
              <a:rPr sz="1500" b="1" spc="-5" dirty="0">
                <a:solidFill>
                  <a:srgbClr val="4A5C74"/>
                </a:solidFill>
                <a:latin typeface="Calibri"/>
                <a:cs typeface="Calibri"/>
              </a:rPr>
              <a:t>C</a:t>
            </a:r>
            <a:r>
              <a:rPr sz="1500" b="1" spc="5" dirty="0">
                <a:solidFill>
                  <a:srgbClr val="4A5C74"/>
                </a:solidFill>
                <a:latin typeface="Calibri"/>
                <a:cs typeface="Calibri"/>
              </a:rPr>
              <a:t>o</a:t>
            </a:r>
            <a:r>
              <a:rPr sz="1500" b="1" spc="-15" dirty="0">
                <a:solidFill>
                  <a:srgbClr val="4A5C74"/>
                </a:solidFill>
                <a:latin typeface="Calibri"/>
                <a:cs typeface="Calibri"/>
              </a:rPr>
              <a:t>n</a:t>
            </a:r>
            <a:r>
              <a:rPr sz="1500" b="1" spc="-25" dirty="0">
                <a:solidFill>
                  <a:srgbClr val="4A5C74"/>
                </a:solidFill>
                <a:latin typeface="Calibri"/>
                <a:cs typeface="Calibri"/>
              </a:rPr>
              <a:t>t</a:t>
            </a:r>
            <a:r>
              <a:rPr sz="1500" b="1" spc="5" dirty="0">
                <a:solidFill>
                  <a:srgbClr val="4A5C74"/>
                </a:solidFill>
                <a:latin typeface="Calibri"/>
                <a:cs typeface="Calibri"/>
              </a:rPr>
              <a:t>oh:</a:t>
            </a:r>
            <a:endParaRPr sz="1500">
              <a:latin typeface="Calibri"/>
              <a:cs typeface="Calibri"/>
            </a:endParaRPr>
          </a:p>
          <a:p>
            <a:pPr marL="627380" indent="-344170">
              <a:buAutoNum type="arabicPeriod"/>
              <a:tabLst>
                <a:tab pos="628015" algn="l"/>
              </a:tabLst>
            </a:pPr>
            <a:r>
              <a:rPr sz="1500" b="1" spc="5" dirty="0">
                <a:solidFill>
                  <a:srgbClr val="4A5C74"/>
                </a:solidFill>
                <a:latin typeface="Calibri"/>
                <a:cs typeface="Calibri"/>
              </a:rPr>
              <a:t>SH</a:t>
            </a:r>
            <a:r>
              <a:rPr sz="1500" b="1" spc="15" dirty="0">
                <a:solidFill>
                  <a:srgbClr val="4A5C74"/>
                </a:solidFill>
                <a:latin typeface="Calibri"/>
                <a:cs typeface="Calibri"/>
              </a:rPr>
              <a:t>P</a:t>
            </a:r>
            <a:r>
              <a:rPr sz="1500" b="1" spc="-10" dirty="0">
                <a:solidFill>
                  <a:srgbClr val="4A5C74"/>
                </a:solidFill>
                <a:latin typeface="Calibri"/>
                <a:cs typeface="Calibri"/>
              </a:rPr>
              <a:t>R</a:t>
            </a:r>
            <a:r>
              <a:rPr sz="1500" b="1" spc="5" dirty="0">
                <a:solidFill>
                  <a:srgbClr val="4A5C74"/>
                </a:solidFill>
                <a:latin typeface="Calibri"/>
                <a:cs typeface="Calibri"/>
              </a:rPr>
              <a:t>B</a:t>
            </a:r>
            <a:r>
              <a:rPr sz="1500" b="1" spc="-35" dirty="0">
                <a:solidFill>
                  <a:srgbClr val="4A5C74"/>
                </a:solidFill>
                <a:latin typeface="Calibri"/>
                <a:cs typeface="Calibri"/>
              </a:rPr>
              <a:t> </a:t>
            </a:r>
            <a:r>
              <a:rPr sz="1500" b="1" spc="5" dirty="0">
                <a:solidFill>
                  <a:srgbClr val="4A5C74"/>
                </a:solidFill>
                <a:latin typeface="Calibri"/>
                <a:cs typeface="Calibri"/>
              </a:rPr>
              <a:t>(</a:t>
            </a:r>
            <a:r>
              <a:rPr sz="1500" b="1" spc="-30" dirty="0">
                <a:solidFill>
                  <a:srgbClr val="4A5C74"/>
                </a:solidFill>
                <a:latin typeface="Calibri"/>
                <a:cs typeface="Calibri"/>
              </a:rPr>
              <a:t>K</a:t>
            </a:r>
            <a:r>
              <a:rPr sz="1500" b="1" spc="10" dirty="0">
                <a:solidFill>
                  <a:srgbClr val="4A5C74"/>
                </a:solidFill>
                <a:latin typeface="Calibri"/>
                <a:cs typeface="Calibri"/>
              </a:rPr>
              <a:t>e</a:t>
            </a:r>
            <a:r>
              <a:rPr sz="1500" b="1" spc="5" dirty="0">
                <a:solidFill>
                  <a:srgbClr val="4A5C74"/>
                </a:solidFill>
                <a:latin typeface="Calibri"/>
                <a:cs typeface="Calibri"/>
              </a:rPr>
              <a:t>men</a:t>
            </a:r>
            <a:r>
              <a:rPr sz="1500" b="1" spc="10" dirty="0">
                <a:solidFill>
                  <a:srgbClr val="4A5C74"/>
                </a:solidFill>
                <a:latin typeface="Calibri"/>
                <a:cs typeface="Calibri"/>
              </a:rPr>
              <a:t>p</a:t>
            </a:r>
            <a:r>
              <a:rPr sz="1500" b="1" spc="-25" dirty="0">
                <a:solidFill>
                  <a:srgbClr val="4A5C74"/>
                </a:solidFill>
                <a:latin typeface="Calibri"/>
                <a:cs typeface="Calibri"/>
              </a:rPr>
              <a:t>a</a:t>
            </a:r>
            <a:r>
              <a:rPr sz="1500" b="1" spc="5" dirty="0">
                <a:solidFill>
                  <a:srgbClr val="4A5C74"/>
                </a:solidFill>
                <a:latin typeface="Calibri"/>
                <a:cs typeface="Calibri"/>
              </a:rPr>
              <a:t>n</a:t>
            </a:r>
            <a:r>
              <a:rPr sz="1500" b="1" spc="-75" dirty="0">
                <a:solidFill>
                  <a:srgbClr val="4A5C74"/>
                </a:solidFill>
                <a:latin typeface="Calibri"/>
                <a:cs typeface="Calibri"/>
              </a:rPr>
              <a:t> </a:t>
            </a:r>
            <a:r>
              <a:rPr sz="1500" b="1" spc="-10" dirty="0">
                <a:solidFill>
                  <a:srgbClr val="4A5C74"/>
                </a:solidFill>
                <a:latin typeface="Calibri"/>
                <a:cs typeface="Calibri"/>
              </a:rPr>
              <a:t>R</a:t>
            </a:r>
            <a:r>
              <a:rPr sz="1500" b="1" spc="-5" dirty="0">
                <a:solidFill>
                  <a:srgbClr val="4A5C74"/>
                </a:solidFill>
                <a:latin typeface="Calibri"/>
                <a:cs typeface="Calibri"/>
              </a:rPr>
              <a:t>B</a:t>
            </a:r>
            <a:r>
              <a:rPr sz="1500" b="1" dirty="0">
                <a:solidFill>
                  <a:srgbClr val="4A5C74"/>
                </a:solidFill>
                <a:latin typeface="Calibri"/>
                <a:cs typeface="Calibri"/>
              </a:rPr>
              <a:t>)</a:t>
            </a:r>
            <a:endParaRPr sz="1500">
              <a:latin typeface="Calibri"/>
              <a:cs typeface="Calibri"/>
            </a:endParaRPr>
          </a:p>
          <a:p>
            <a:pPr marL="627380" indent="-344170">
              <a:buAutoNum type="arabicPeriod"/>
              <a:tabLst>
                <a:tab pos="628015" algn="l"/>
              </a:tabLst>
            </a:pPr>
            <a:r>
              <a:rPr sz="1500" b="1" spc="5" dirty="0">
                <a:solidFill>
                  <a:srgbClr val="4A5C74"/>
                </a:solidFill>
                <a:latin typeface="Calibri"/>
                <a:cs typeface="Calibri"/>
              </a:rPr>
              <a:t>Su</a:t>
            </a:r>
            <a:r>
              <a:rPr sz="1500" b="1" spc="15" dirty="0">
                <a:solidFill>
                  <a:srgbClr val="4A5C74"/>
                </a:solidFill>
                <a:latin typeface="Calibri"/>
                <a:cs typeface="Calibri"/>
              </a:rPr>
              <a:t>r</a:t>
            </a:r>
            <a:r>
              <a:rPr sz="1500" b="1" spc="-15" dirty="0">
                <a:solidFill>
                  <a:srgbClr val="4A5C74"/>
                </a:solidFill>
                <a:latin typeface="Calibri"/>
                <a:cs typeface="Calibri"/>
              </a:rPr>
              <a:t>v</a:t>
            </a:r>
            <a:r>
              <a:rPr sz="1500" b="1" spc="10" dirty="0">
                <a:solidFill>
                  <a:srgbClr val="4A5C74"/>
                </a:solidFill>
                <a:latin typeface="Calibri"/>
                <a:cs typeface="Calibri"/>
              </a:rPr>
              <a:t>e</a:t>
            </a:r>
            <a:r>
              <a:rPr sz="1500" b="1" dirty="0">
                <a:solidFill>
                  <a:srgbClr val="4A5C74"/>
                </a:solidFill>
                <a:latin typeface="Calibri"/>
                <a:cs typeface="Calibri"/>
              </a:rPr>
              <a:t>i</a:t>
            </a:r>
            <a:r>
              <a:rPr sz="1500" b="1" spc="-65" dirty="0">
                <a:solidFill>
                  <a:srgbClr val="4A5C74"/>
                </a:solidFill>
                <a:latin typeface="Calibri"/>
                <a:cs typeface="Calibri"/>
              </a:rPr>
              <a:t> </a:t>
            </a:r>
            <a:r>
              <a:rPr sz="1500" b="1" spc="-30" dirty="0">
                <a:solidFill>
                  <a:srgbClr val="4A5C74"/>
                </a:solidFill>
                <a:latin typeface="Calibri"/>
                <a:cs typeface="Calibri"/>
              </a:rPr>
              <a:t>K</a:t>
            </a:r>
            <a:r>
              <a:rPr sz="1500" b="1" spc="10" dirty="0">
                <a:solidFill>
                  <a:srgbClr val="4A5C74"/>
                </a:solidFill>
                <a:latin typeface="Calibri"/>
                <a:cs typeface="Calibri"/>
              </a:rPr>
              <a:t>e</a:t>
            </a:r>
            <a:r>
              <a:rPr sz="1500" b="1" spc="5" dirty="0">
                <a:solidFill>
                  <a:srgbClr val="4A5C74"/>
                </a:solidFill>
                <a:latin typeface="Calibri"/>
                <a:cs typeface="Calibri"/>
              </a:rPr>
              <a:t>p</a:t>
            </a:r>
            <a:r>
              <a:rPr sz="1500" b="1" spc="10" dirty="0">
                <a:solidFill>
                  <a:srgbClr val="4A5C74"/>
                </a:solidFill>
                <a:latin typeface="Calibri"/>
                <a:cs typeface="Calibri"/>
              </a:rPr>
              <a:t>u</a:t>
            </a:r>
            <a:r>
              <a:rPr sz="1500" b="1" spc="5" dirty="0">
                <a:solidFill>
                  <a:srgbClr val="4A5C74"/>
                </a:solidFill>
                <a:latin typeface="Calibri"/>
                <a:cs typeface="Calibri"/>
              </a:rPr>
              <a:t>a</a:t>
            </a:r>
            <a:r>
              <a:rPr sz="1500" b="1" spc="-10" dirty="0">
                <a:solidFill>
                  <a:srgbClr val="4A5C74"/>
                </a:solidFill>
                <a:latin typeface="Calibri"/>
                <a:cs typeface="Calibri"/>
              </a:rPr>
              <a:t>s</a:t>
            </a:r>
            <a:r>
              <a:rPr sz="1500" b="1" spc="5" dirty="0">
                <a:solidFill>
                  <a:srgbClr val="4A5C74"/>
                </a:solidFill>
                <a:latin typeface="Calibri"/>
                <a:cs typeface="Calibri"/>
              </a:rPr>
              <a:t>an</a:t>
            </a:r>
            <a:r>
              <a:rPr sz="1500" b="1" spc="-55" dirty="0">
                <a:solidFill>
                  <a:srgbClr val="4A5C74"/>
                </a:solidFill>
                <a:latin typeface="Calibri"/>
                <a:cs typeface="Calibri"/>
              </a:rPr>
              <a:t> </a:t>
            </a:r>
            <a:r>
              <a:rPr sz="1500" b="1" spc="5" dirty="0">
                <a:solidFill>
                  <a:srgbClr val="4A5C74"/>
                </a:solidFill>
                <a:latin typeface="Calibri"/>
                <a:cs typeface="Calibri"/>
              </a:rPr>
              <a:t>Ma</a:t>
            </a:r>
            <a:r>
              <a:rPr sz="1500" b="1" spc="-30" dirty="0">
                <a:solidFill>
                  <a:srgbClr val="4A5C74"/>
                </a:solidFill>
                <a:latin typeface="Calibri"/>
                <a:cs typeface="Calibri"/>
              </a:rPr>
              <a:t>s</a:t>
            </a:r>
            <a:r>
              <a:rPr sz="1500" b="1" spc="-20" dirty="0">
                <a:solidFill>
                  <a:srgbClr val="4A5C74"/>
                </a:solidFill>
                <a:latin typeface="Calibri"/>
                <a:cs typeface="Calibri"/>
              </a:rPr>
              <a:t>y</a:t>
            </a:r>
            <a:r>
              <a:rPr sz="1500" b="1" spc="5" dirty="0">
                <a:solidFill>
                  <a:srgbClr val="4A5C74"/>
                </a:solidFill>
                <a:latin typeface="Calibri"/>
                <a:cs typeface="Calibri"/>
              </a:rPr>
              <a:t>a</a:t>
            </a:r>
            <a:r>
              <a:rPr sz="1500" b="1" spc="-40" dirty="0">
                <a:solidFill>
                  <a:srgbClr val="4A5C74"/>
                </a:solidFill>
                <a:latin typeface="Calibri"/>
                <a:cs typeface="Calibri"/>
              </a:rPr>
              <a:t>r</a:t>
            </a:r>
            <a:r>
              <a:rPr sz="1500" b="1" spc="5" dirty="0">
                <a:solidFill>
                  <a:srgbClr val="4A5C74"/>
                </a:solidFill>
                <a:latin typeface="Calibri"/>
                <a:cs typeface="Calibri"/>
              </a:rPr>
              <a:t>a</a:t>
            </a:r>
            <a:r>
              <a:rPr sz="1500" b="1" spc="-30" dirty="0">
                <a:solidFill>
                  <a:srgbClr val="4A5C74"/>
                </a:solidFill>
                <a:latin typeface="Calibri"/>
                <a:cs typeface="Calibri"/>
              </a:rPr>
              <a:t>k</a:t>
            </a:r>
            <a:r>
              <a:rPr sz="1500" b="1" spc="-25" dirty="0">
                <a:solidFill>
                  <a:srgbClr val="4A5C74"/>
                </a:solidFill>
                <a:latin typeface="Calibri"/>
                <a:cs typeface="Calibri"/>
              </a:rPr>
              <a:t>a</a:t>
            </a:r>
            <a:r>
              <a:rPr sz="1500" b="1" dirty="0">
                <a:solidFill>
                  <a:srgbClr val="4A5C74"/>
                </a:solidFill>
                <a:latin typeface="Calibri"/>
                <a:cs typeface="Calibri"/>
              </a:rPr>
              <a:t>t</a:t>
            </a:r>
            <a:endParaRPr sz="1500">
              <a:latin typeface="Calibri"/>
              <a:cs typeface="Calibri"/>
            </a:endParaRPr>
          </a:p>
          <a:p>
            <a:pPr marL="627380"/>
            <a:r>
              <a:rPr sz="1500" b="1" spc="5" dirty="0">
                <a:solidFill>
                  <a:srgbClr val="4A5C74"/>
                </a:solidFill>
                <a:latin typeface="Calibri"/>
                <a:cs typeface="Calibri"/>
              </a:rPr>
              <a:t>(</a:t>
            </a:r>
            <a:r>
              <a:rPr sz="1500" b="1" spc="-35" dirty="0">
                <a:solidFill>
                  <a:srgbClr val="4A5C74"/>
                </a:solidFill>
                <a:latin typeface="Calibri"/>
                <a:cs typeface="Calibri"/>
              </a:rPr>
              <a:t>K</a:t>
            </a:r>
            <a:r>
              <a:rPr sz="1500" b="1" spc="5" dirty="0">
                <a:solidFill>
                  <a:srgbClr val="4A5C74"/>
                </a:solidFill>
                <a:latin typeface="Calibri"/>
                <a:cs typeface="Calibri"/>
              </a:rPr>
              <a:t>omn</a:t>
            </a:r>
            <a:r>
              <a:rPr sz="1500" b="1" spc="-5" dirty="0">
                <a:solidFill>
                  <a:srgbClr val="4A5C74"/>
                </a:solidFill>
                <a:latin typeface="Calibri"/>
                <a:cs typeface="Calibri"/>
              </a:rPr>
              <a:t>a</a:t>
            </a:r>
            <a:r>
              <a:rPr sz="1500" b="1" spc="5" dirty="0">
                <a:solidFill>
                  <a:srgbClr val="4A5C74"/>
                </a:solidFill>
                <a:latin typeface="Calibri"/>
                <a:cs typeface="Calibri"/>
              </a:rPr>
              <a:t>s</a:t>
            </a:r>
            <a:r>
              <a:rPr sz="1500" b="1" spc="-35" dirty="0">
                <a:solidFill>
                  <a:srgbClr val="4A5C74"/>
                </a:solidFill>
                <a:latin typeface="Calibri"/>
                <a:cs typeface="Calibri"/>
              </a:rPr>
              <a:t> </a:t>
            </a:r>
            <a:r>
              <a:rPr sz="1500" b="1" spc="5" dirty="0">
                <a:solidFill>
                  <a:srgbClr val="4A5C74"/>
                </a:solidFill>
                <a:latin typeface="Calibri"/>
                <a:cs typeface="Calibri"/>
              </a:rPr>
              <a:t>HAM)</a:t>
            </a:r>
            <a:endParaRPr sz="1500">
              <a:latin typeface="Calibri"/>
              <a:cs typeface="Calibri"/>
            </a:endParaRPr>
          </a:p>
          <a:p>
            <a:pPr marL="627380" marR="582295" indent="-344170">
              <a:buAutoNum type="arabicPeriod" startAt="3"/>
              <a:tabLst>
                <a:tab pos="628015" algn="l"/>
              </a:tabLst>
            </a:pPr>
            <a:r>
              <a:rPr sz="1500" b="1" spc="5" dirty="0">
                <a:solidFill>
                  <a:srgbClr val="4A5C74"/>
                </a:solidFill>
                <a:latin typeface="Calibri"/>
                <a:cs typeface="Calibri"/>
              </a:rPr>
              <a:t>Su</a:t>
            </a:r>
            <a:r>
              <a:rPr sz="1500" b="1" spc="15" dirty="0">
                <a:solidFill>
                  <a:srgbClr val="4A5C74"/>
                </a:solidFill>
                <a:latin typeface="Calibri"/>
                <a:cs typeface="Calibri"/>
              </a:rPr>
              <a:t>r</a:t>
            </a:r>
            <a:r>
              <a:rPr sz="1500" b="1" spc="-15" dirty="0">
                <a:solidFill>
                  <a:srgbClr val="4A5C74"/>
                </a:solidFill>
                <a:latin typeface="Calibri"/>
                <a:cs typeface="Calibri"/>
              </a:rPr>
              <a:t>v</a:t>
            </a:r>
            <a:r>
              <a:rPr sz="1500" b="1" spc="10" dirty="0">
                <a:solidFill>
                  <a:srgbClr val="4A5C74"/>
                </a:solidFill>
                <a:latin typeface="Calibri"/>
                <a:cs typeface="Calibri"/>
              </a:rPr>
              <a:t>e</a:t>
            </a:r>
            <a:r>
              <a:rPr sz="1500" b="1" dirty="0">
                <a:solidFill>
                  <a:srgbClr val="4A5C74"/>
                </a:solidFill>
                <a:latin typeface="Calibri"/>
                <a:cs typeface="Calibri"/>
              </a:rPr>
              <a:t>i</a:t>
            </a:r>
            <a:r>
              <a:rPr sz="1500" b="1" spc="-65" dirty="0">
                <a:solidFill>
                  <a:srgbClr val="4A5C74"/>
                </a:solidFill>
                <a:latin typeface="Calibri"/>
                <a:cs typeface="Calibri"/>
              </a:rPr>
              <a:t> </a:t>
            </a:r>
            <a:r>
              <a:rPr sz="1500" b="1" spc="-30" dirty="0">
                <a:solidFill>
                  <a:srgbClr val="4A5C74"/>
                </a:solidFill>
                <a:latin typeface="Calibri"/>
                <a:cs typeface="Calibri"/>
              </a:rPr>
              <a:t>K</a:t>
            </a:r>
            <a:r>
              <a:rPr sz="1500" b="1" spc="10" dirty="0">
                <a:solidFill>
                  <a:srgbClr val="4A5C74"/>
                </a:solidFill>
                <a:latin typeface="Calibri"/>
                <a:cs typeface="Calibri"/>
              </a:rPr>
              <a:t>e</a:t>
            </a:r>
            <a:r>
              <a:rPr sz="1500" b="1" spc="5" dirty="0">
                <a:solidFill>
                  <a:srgbClr val="4A5C74"/>
                </a:solidFill>
                <a:latin typeface="Calibri"/>
                <a:cs typeface="Calibri"/>
              </a:rPr>
              <a:t>p</a:t>
            </a:r>
            <a:r>
              <a:rPr sz="1500" b="1" spc="10" dirty="0">
                <a:solidFill>
                  <a:srgbClr val="4A5C74"/>
                </a:solidFill>
                <a:latin typeface="Calibri"/>
                <a:cs typeface="Calibri"/>
              </a:rPr>
              <a:t>u</a:t>
            </a:r>
            <a:r>
              <a:rPr sz="1500" b="1" spc="5" dirty="0">
                <a:solidFill>
                  <a:srgbClr val="4A5C74"/>
                </a:solidFill>
                <a:latin typeface="Calibri"/>
                <a:cs typeface="Calibri"/>
              </a:rPr>
              <a:t>a</a:t>
            </a:r>
            <a:r>
              <a:rPr sz="1500" b="1" spc="-10" dirty="0">
                <a:solidFill>
                  <a:srgbClr val="4A5C74"/>
                </a:solidFill>
                <a:latin typeface="Calibri"/>
                <a:cs typeface="Calibri"/>
              </a:rPr>
              <a:t>s</a:t>
            </a:r>
            <a:r>
              <a:rPr sz="1500" b="1" spc="5" dirty="0">
                <a:solidFill>
                  <a:srgbClr val="4A5C74"/>
                </a:solidFill>
                <a:latin typeface="Calibri"/>
                <a:cs typeface="Calibri"/>
              </a:rPr>
              <a:t>an</a:t>
            </a:r>
            <a:r>
              <a:rPr sz="1500" b="1" spc="-55" dirty="0">
                <a:solidFill>
                  <a:srgbClr val="4A5C74"/>
                </a:solidFill>
                <a:latin typeface="Calibri"/>
                <a:cs typeface="Calibri"/>
              </a:rPr>
              <a:t> </a:t>
            </a:r>
            <a:r>
              <a:rPr sz="1500" b="1" spc="5" dirty="0">
                <a:solidFill>
                  <a:srgbClr val="4A5C74"/>
                </a:solidFill>
                <a:latin typeface="Calibri"/>
                <a:cs typeface="Calibri"/>
              </a:rPr>
              <a:t>Jam</a:t>
            </a:r>
            <a:r>
              <a:rPr sz="1500" b="1" dirty="0">
                <a:solidFill>
                  <a:srgbClr val="4A5C74"/>
                </a:solidFill>
                <a:latin typeface="Calibri"/>
                <a:cs typeface="Calibri"/>
              </a:rPr>
              <a:t>a</a:t>
            </a:r>
            <a:r>
              <a:rPr sz="1500" b="1" spc="5" dirty="0">
                <a:solidFill>
                  <a:srgbClr val="4A5C74"/>
                </a:solidFill>
                <a:latin typeface="Calibri"/>
                <a:cs typeface="Calibri"/>
              </a:rPr>
              <a:t>ah</a:t>
            </a:r>
            <a:r>
              <a:rPr sz="1500" b="1" spc="-55" dirty="0">
                <a:solidFill>
                  <a:srgbClr val="4A5C74"/>
                </a:solidFill>
                <a:latin typeface="Calibri"/>
                <a:cs typeface="Calibri"/>
              </a:rPr>
              <a:t> </a:t>
            </a:r>
            <a:r>
              <a:rPr sz="1500" b="1" spc="5" dirty="0">
                <a:solidFill>
                  <a:srgbClr val="4A5C74"/>
                </a:solidFill>
                <a:latin typeface="Calibri"/>
                <a:cs typeface="Calibri"/>
              </a:rPr>
              <a:t>H</a:t>
            </a:r>
            <a:r>
              <a:rPr sz="1500" b="1" dirty="0">
                <a:solidFill>
                  <a:srgbClr val="4A5C74"/>
                </a:solidFill>
                <a:latin typeface="Calibri"/>
                <a:cs typeface="Calibri"/>
              </a:rPr>
              <a:t>aji </a:t>
            </a:r>
            <a:r>
              <a:rPr sz="1500" b="1" spc="5" dirty="0">
                <a:solidFill>
                  <a:srgbClr val="4A5C74"/>
                </a:solidFill>
                <a:latin typeface="Calibri"/>
                <a:cs typeface="Calibri"/>
              </a:rPr>
              <a:t>(</a:t>
            </a:r>
            <a:r>
              <a:rPr sz="1500" b="1" spc="-30" dirty="0">
                <a:solidFill>
                  <a:srgbClr val="4A5C74"/>
                </a:solidFill>
                <a:latin typeface="Calibri"/>
                <a:cs typeface="Calibri"/>
              </a:rPr>
              <a:t>K</a:t>
            </a:r>
            <a:r>
              <a:rPr sz="1500" b="1" spc="10" dirty="0">
                <a:solidFill>
                  <a:srgbClr val="4A5C74"/>
                </a:solidFill>
                <a:latin typeface="Calibri"/>
                <a:cs typeface="Calibri"/>
              </a:rPr>
              <a:t>e</a:t>
            </a:r>
            <a:r>
              <a:rPr sz="1500" b="1" spc="5" dirty="0">
                <a:solidFill>
                  <a:srgbClr val="4A5C74"/>
                </a:solidFill>
                <a:latin typeface="Calibri"/>
                <a:cs typeface="Calibri"/>
              </a:rPr>
              <a:t>menag)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793230" y="4724400"/>
            <a:ext cx="1496567" cy="12405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pc="-10" dirty="0"/>
              <a:t>TERIMA</a:t>
            </a:r>
            <a:r>
              <a:rPr spc="-135" dirty="0"/>
              <a:t> </a:t>
            </a:r>
            <a:r>
              <a:rPr spc="-5" dirty="0"/>
              <a:t>KASIH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637D4EC-DDF9-48FD-913D-02FFBD1257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359" y="0"/>
            <a:ext cx="125940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925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C4BA2EE-9923-4065-8DE9-E433E35C80D4}"/>
              </a:ext>
            </a:extLst>
          </p:cNvPr>
          <p:cNvSpPr/>
          <p:nvPr/>
        </p:nvSpPr>
        <p:spPr>
          <a:xfrm>
            <a:off x="-1" y="3415553"/>
            <a:ext cx="12192001" cy="35043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9" name="Rectangle 8"/>
          <p:cNvSpPr/>
          <p:nvPr/>
        </p:nvSpPr>
        <p:spPr>
          <a:xfrm>
            <a:off x="-1" y="0"/>
            <a:ext cx="12192001" cy="34155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8EA908-BA59-4183-8648-53219FC00D5C}" type="slidenum">
              <a:rPr kumimoji="0" lang="en-AU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AU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87528A2-AC2D-4DF1-BA6A-63DBCA22A0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40" y="1359827"/>
            <a:ext cx="2021800" cy="185751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E2405A1-4F9A-4CE3-BA82-830691E966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97" y="1253799"/>
            <a:ext cx="581923" cy="581923"/>
          </a:xfrm>
          <a:prstGeom prst="rect">
            <a:avLst/>
          </a:prstGeom>
        </p:spPr>
      </p:pic>
      <p:grpSp>
        <p:nvGrpSpPr>
          <p:cNvPr id="45" name="Group 44"/>
          <p:cNvGrpSpPr/>
          <p:nvPr/>
        </p:nvGrpSpPr>
        <p:grpSpPr>
          <a:xfrm>
            <a:off x="-167295" y="179744"/>
            <a:ext cx="4329987" cy="1200329"/>
            <a:chOff x="73382" y="179744"/>
            <a:chExt cx="4329987" cy="1200329"/>
          </a:xfrm>
        </p:grpSpPr>
        <p:sp>
          <p:nvSpPr>
            <p:cNvPr id="12" name="Rectangle 11"/>
            <p:cNvSpPr/>
            <p:nvPr/>
          </p:nvSpPr>
          <p:spPr>
            <a:xfrm>
              <a:off x="73382" y="858992"/>
              <a:ext cx="4329987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1" u="none" strike="noStrike" kern="1200" cap="none" spc="0" normalizeH="0" baseline="0" noProof="0" dirty="0">
                  <a:ln>
                    <a:noFill/>
                  </a:ln>
                  <a:solidFill>
                    <a:srgbClr val="9BBB59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Tahoma" pitchFamily="34" charset="0"/>
                  <a:cs typeface="Tahoma" pitchFamily="34" charset="0"/>
                </a:rPr>
                <a:t>UU </a:t>
              </a:r>
              <a:r>
                <a:rPr kumimoji="0" lang="en-US" sz="1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9BBB59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Tahoma" pitchFamily="34" charset="0"/>
                  <a:cs typeface="Tahoma" pitchFamily="34" charset="0"/>
                </a:rPr>
                <a:t>Nomor</a:t>
              </a:r>
              <a:r>
                <a:rPr kumimoji="0" lang="en-US" sz="1400" b="1" i="1" u="none" strike="noStrike" kern="1200" cap="none" spc="0" normalizeH="0" baseline="0" noProof="0" dirty="0">
                  <a:ln>
                    <a:noFill/>
                  </a:ln>
                  <a:solidFill>
                    <a:srgbClr val="9BBB59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Tahoma" pitchFamily="34" charset="0"/>
                  <a:cs typeface="Tahoma" pitchFamily="34" charset="0"/>
                </a:rPr>
                <a:t> 16 </a:t>
              </a:r>
              <a:r>
                <a:rPr kumimoji="0" lang="en-US" sz="1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9BBB59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Tahoma" pitchFamily="34" charset="0"/>
                  <a:cs typeface="Tahoma" pitchFamily="34" charset="0"/>
                </a:rPr>
                <a:t>Tahun</a:t>
              </a:r>
              <a:r>
                <a:rPr kumimoji="0" lang="en-US" sz="1400" b="1" i="1" u="none" strike="noStrike" kern="1200" cap="none" spc="0" normalizeH="0" baseline="0" noProof="0" dirty="0">
                  <a:ln>
                    <a:noFill/>
                  </a:ln>
                  <a:solidFill>
                    <a:srgbClr val="9BBB59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Tahoma" pitchFamily="34" charset="0"/>
                  <a:cs typeface="Tahoma" pitchFamily="34" charset="0"/>
                </a:rPr>
                <a:t> 1997 </a:t>
              </a:r>
              <a:r>
                <a:rPr kumimoji="0" lang="en-US" sz="1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9BBB59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Tahoma" pitchFamily="34" charset="0"/>
                  <a:cs typeface="Tahoma" pitchFamily="34" charset="0"/>
                </a:rPr>
                <a:t>Tentang</a:t>
              </a:r>
              <a:r>
                <a:rPr kumimoji="0" lang="en-US" sz="1400" b="1" i="1" u="none" strike="noStrike" kern="1200" cap="none" spc="0" normalizeH="0" baseline="0" noProof="0" dirty="0">
                  <a:ln>
                    <a:noFill/>
                  </a:ln>
                  <a:solidFill>
                    <a:srgbClr val="9BBB59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1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9BBB59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Tahoma" pitchFamily="34" charset="0"/>
                  <a:cs typeface="Tahoma" pitchFamily="34" charset="0"/>
                </a:rPr>
                <a:t>Statistik</a:t>
              </a:r>
              <a:endParaRPr kumimoji="0" lang="id-ID" sz="1400" b="1" i="1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411591" y="179744"/>
              <a:ext cx="3653569" cy="1200329"/>
              <a:chOff x="411591" y="179744"/>
              <a:chExt cx="3653569" cy="1200329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411591" y="179744"/>
                <a:ext cx="3653569" cy="1200329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D70B7"/>
                    </a:solidFill>
                    <a:effectLst/>
                    <a:uLnTx/>
                    <a:uFillTx/>
                    <a:latin typeface="Franklin Gothic Medium Cond" panose="020B0606030402020204" pitchFamily="34" charset="0"/>
                    <a:ea typeface="Tahoma" pitchFamily="34" charset="0"/>
                    <a:cs typeface="Tahoma" pitchFamily="34" charset="0"/>
                  </a:rPr>
                  <a:t>3 JENIS STATISTIK</a:t>
                </a:r>
                <a:b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D70B7"/>
                    </a:solidFill>
                    <a:effectLst/>
                    <a:uLnTx/>
                    <a:uFillTx/>
                    <a:latin typeface="Franklin Gothic Medium Cond" panose="020B0606030402020204" pitchFamily="34" charset="0"/>
                    <a:ea typeface="Tahoma" pitchFamily="34" charset="0"/>
                    <a:cs typeface="Tahoma" pitchFamily="34" charset="0"/>
                  </a:rPr>
                </a:br>
                <a:endParaRPr kumimoji="0" lang="id-ID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1D70B7"/>
                  </a:solidFill>
                  <a:effectLst/>
                  <a:uLnTx/>
                  <a:uFillTx/>
                  <a:latin typeface="Franklin Gothic Medium Cond" panose="020B0606030402020204" pitchFamily="34" charset="0"/>
                  <a:ea typeface="+mn-ea"/>
                  <a:cs typeface="+mn-cs"/>
                </a:endParaRPr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569711" y="805045"/>
                <a:ext cx="3337328" cy="0"/>
              </a:xfrm>
              <a:prstGeom prst="line">
                <a:avLst/>
              </a:prstGeom>
              <a:ln w="28575">
                <a:solidFill>
                  <a:srgbClr val="1D70B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" name="Group 15"/>
          <p:cNvGrpSpPr/>
          <p:nvPr/>
        </p:nvGrpSpPr>
        <p:grpSpPr>
          <a:xfrm>
            <a:off x="2712628" y="2171787"/>
            <a:ext cx="518419" cy="479503"/>
            <a:chOff x="178420" y="269817"/>
            <a:chExt cx="518419" cy="479503"/>
          </a:xfrm>
        </p:grpSpPr>
        <p:sp>
          <p:nvSpPr>
            <p:cNvPr id="22" name="Isosceles Triangle 21"/>
            <p:cNvSpPr/>
            <p:nvPr/>
          </p:nvSpPr>
          <p:spPr>
            <a:xfrm rot="5400000">
              <a:off x="111512" y="336725"/>
              <a:ext cx="479503" cy="345687"/>
            </a:xfrm>
            <a:prstGeom prst="triangle">
              <a:avLst/>
            </a:prstGeom>
            <a:solidFill>
              <a:srgbClr val="1376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Isosceles Triangle 22"/>
            <p:cNvSpPr/>
            <p:nvPr/>
          </p:nvSpPr>
          <p:spPr>
            <a:xfrm rot="5400000">
              <a:off x="284244" y="336725"/>
              <a:ext cx="479503" cy="345687"/>
            </a:xfrm>
            <a:prstGeom prst="triangle">
              <a:avLst/>
            </a:prstGeom>
            <a:solidFill>
              <a:srgbClr val="155A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" name="Oval 13"/>
          <p:cNvSpPr/>
          <p:nvPr/>
        </p:nvSpPr>
        <p:spPr>
          <a:xfrm>
            <a:off x="4770195" y="309519"/>
            <a:ext cx="1543697" cy="1543697"/>
          </a:xfrm>
          <a:prstGeom prst="ellipse">
            <a:avLst/>
          </a:prstGeom>
          <a:solidFill>
            <a:schemeClr val="bg1"/>
          </a:solidFill>
          <a:ln w="28575">
            <a:solidFill>
              <a:srgbClr val="1D70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770195" y="665869"/>
            <a:ext cx="15436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1" i="1" u="none" strike="noStrike" kern="1200" cap="none" spc="0" normalizeH="0" baseline="0" noProof="0" dirty="0">
                <a:ln>
                  <a:noFill/>
                </a:ln>
                <a:solidFill>
                  <a:srgbClr val="1D70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Statistik Dasar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D70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72676" y="1878518"/>
            <a:ext cx="233873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D6CB7"/>
              </a:buClr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Penyelenggara: </a:t>
            </a:r>
            <a:br>
              <a:rPr kumimoji="0" lang="en-US" sz="14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400" b="1" i="1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BPS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D6CB7"/>
              </a:buClr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untuk keperluan yang bersifat luas, baik bagi pemerintah maupun masyarakat, lintas sektoral, berskala nasional, makro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896584" y="2388500"/>
            <a:ext cx="129091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7250754" y="309519"/>
            <a:ext cx="1543697" cy="1543697"/>
          </a:xfrm>
          <a:prstGeom prst="ellipse">
            <a:avLst/>
          </a:prstGeom>
          <a:solidFill>
            <a:schemeClr val="bg1"/>
          </a:solidFill>
          <a:ln w="28575">
            <a:solidFill>
              <a:srgbClr val="1D70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250754" y="665869"/>
            <a:ext cx="15436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1" i="1" u="none" strike="noStrike" kern="1200" cap="none" spc="0" normalizeH="0" baseline="0" noProof="0">
                <a:ln>
                  <a:noFill/>
                </a:ln>
                <a:solidFill>
                  <a:srgbClr val="1D70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Statistik Sektoral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D70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852602" y="1878518"/>
            <a:ext cx="234000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D6CB7"/>
              </a:buClr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Penyelenggara: </a:t>
            </a:r>
            <a:br>
              <a:rPr kumimoji="0" lang="en-US" sz="14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400" b="1" i="1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K/L/OPD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D6CB7"/>
              </a:buClr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untuk memenuhi kebutuhan instansi tertentu dalam rangka penyelenggaraan tugas-tugas pemerintahan dan pembangunan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7377143" y="2388500"/>
            <a:ext cx="129091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9731946" y="309519"/>
            <a:ext cx="1543697" cy="1543697"/>
          </a:xfrm>
          <a:prstGeom prst="ellipse">
            <a:avLst/>
          </a:prstGeom>
          <a:solidFill>
            <a:schemeClr val="bg1"/>
          </a:solidFill>
          <a:ln w="28575">
            <a:solidFill>
              <a:srgbClr val="1D70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9731946" y="665869"/>
            <a:ext cx="15436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1" i="1" u="none" strike="noStrike" kern="1200" cap="none" spc="0" normalizeH="0" baseline="0" noProof="0">
                <a:ln>
                  <a:noFill/>
                </a:ln>
                <a:solidFill>
                  <a:srgbClr val="1D70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Statistik Khusus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D70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9333794" y="1878518"/>
            <a:ext cx="234000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D6CB7"/>
              </a:buClr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Penyelenggara: </a:t>
            </a:r>
            <a:br>
              <a:rPr kumimoji="0" lang="en-US" sz="14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400" b="1" i="1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Perorangan/Masyarakat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D6CB7"/>
              </a:buClr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untuk memenuhi kebutuhan spesifik dunia usaha, pendidikan, sosial budaya, dan kepentingan lain dalam kehidupan masyarakat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9858335" y="2388500"/>
            <a:ext cx="129091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/>
          <p:cNvGrpSpPr/>
          <p:nvPr/>
        </p:nvGrpSpPr>
        <p:grpSpPr>
          <a:xfrm>
            <a:off x="-167295" y="3608611"/>
            <a:ext cx="4329987" cy="1199491"/>
            <a:chOff x="-4248679" y="1895229"/>
            <a:chExt cx="4329987" cy="1199491"/>
          </a:xfrm>
        </p:grpSpPr>
        <p:sp>
          <p:nvSpPr>
            <p:cNvPr id="40" name="Rectangle 39"/>
            <p:cNvSpPr/>
            <p:nvPr/>
          </p:nvSpPr>
          <p:spPr>
            <a:xfrm>
              <a:off x="-3910470" y="1895229"/>
              <a:ext cx="3653569" cy="584775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Medium Cond" panose="020B0606030402020204" pitchFamily="34" charset="0"/>
                  <a:ea typeface="Tahoma" pitchFamily="34" charset="0"/>
                  <a:cs typeface="Tahoma" pitchFamily="34" charset="0"/>
                </a:rPr>
                <a:t>PRINSIP SATU DATA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 Cond" panose="020B0606030402020204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-4248679" y="2571500"/>
              <a:ext cx="4329987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400" b="1" i="1" u="none" strike="noStrike" kern="1200" cap="none" spc="0" normalizeH="0" baseline="0" noProof="0" dirty="0">
                  <a:ln>
                    <a:noFill/>
                  </a:ln>
                  <a:solidFill>
                    <a:srgbClr val="9BBB59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Calibri" panose="020F0502020204030204"/>
                  <a:ea typeface="Tahoma" pitchFamily="34" charset="0"/>
                  <a:cs typeface="Tahoma" pitchFamily="34" charset="0"/>
                </a:rPr>
                <a:t>Peraturan Presiden Nomor 39 Tahun 2019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400" b="1" i="1" u="none" strike="noStrike" kern="1200" cap="none" spc="0" normalizeH="0" baseline="0" noProof="0" dirty="0">
                  <a:ln>
                    <a:noFill/>
                  </a:ln>
                  <a:solidFill>
                    <a:srgbClr val="9BBB59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Calibri" panose="020F0502020204030204"/>
                  <a:ea typeface="Tahoma" pitchFamily="34" charset="0"/>
                  <a:cs typeface="Tahoma" pitchFamily="34" charset="0"/>
                </a:rPr>
                <a:t>Tentang Satu Data Indonesia</a:t>
              </a:r>
              <a:endParaRPr kumimoji="0" lang="id-ID" sz="1400" b="1" i="1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42" name="Straight Connector 41"/>
            <p:cNvCxnSpPr/>
            <p:nvPr/>
          </p:nvCxnSpPr>
          <p:spPr>
            <a:xfrm>
              <a:off x="-3752350" y="2531621"/>
              <a:ext cx="3337328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8052147" y="3599113"/>
            <a:ext cx="3744000" cy="1293630"/>
            <a:chOff x="7531642" y="3753861"/>
            <a:chExt cx="3744000" cy="1293630"/>
          </a:xfrm>
        </p:grpSpPr>
        <p:sp>
          <p:nvSpPr>
            <p:cNvPr id="50" name="Oval 49"/>
            <p:cNvSpPr/>
            <p:nvPr/>
          </p:nvSpPr>
          <p:spPr>
            <a:xfrm>
              <a:off x="9085497" y="3753861"/>
              <a:ext cx="636290" cy="636290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1D70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7531642" y="4308827"/>
              <a:ext cx="3744000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1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Interoperabilitas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1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kemampuan data untuk dibagipakaikan antar sistem elektronik yang saling berinteraksi</a:t>
              </a:r>
            </a:p>
          </p:txBody>
        </p:sp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2258" y="3853167"/>
              <a:ext cx="422769" cy="422769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64" name="Group 63"/>
          <p:cNvGrpSpPr/>
          <p:nvPr/>
        </p:nvGrpSpPr>
        <p:grpSpPr>
          <a:xfrm>
            <a:off x="8052147" y="5120278"/>
            <a:ext cx="3744000" cy="1462907"/>
            <a:chOff x="7531642" y="3753861"/>
            <a:chExt cx="3744000" cy="1462907"/>
          </a:xfrm>
        </p:grpSpPr>
        <p:sp>
          <p:nvSpPr>
            <p:cNvPr id="65" name="Oval 64"/>
            <p:cNvSpPr/>
            <p:nvPr/>
          </p:nvSpPr>
          <p:spPr>
            <a:xfrm>
              <a:off x="9085497" y="3753861"/>
              <a:ext cx="636290" cy="636290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1D70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7531642" y="4308827"/>
              <a:ext cx="3744000" cy="9079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1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Kode Referensi </a:t>
              </a:r>
              <a:endParaRPr kumimoji="0" lang="en-US" sz="18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1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tanda berisi karakter yang mengandung atau menggambarkan makna, maksud, atau norma tertentu sebagai rujukan identitas data yang bersifat unik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3995922" y="5120278"/>
            <a:ext cx="3744000" cy="1462907"/>
            <a:chOff x="7531642" y="3753861"/>
            <a:chExt cx="3744000" cy="1462907"/>
          </a:xfrm>
        </p:grpSpPr>
        <p:sp>
          <p:nvSpPr>
            <p:cNvPr id="69" name="Oval 68"/>
            <p:cNvSpPr/>
            <p:nvPr/>
          </p:nvSpPr>
          <p:spPr>
            <a:xfrm>
              <a:off x="9085497" y="3753861"/>
              <a:ext cx="636290" cy="636290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1D70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7531642" y="4308827"/>
              <a:ext cx="3744000" cy="9079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Metadata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informasi</a:t>
              </a:r>
              <a:r>
                <a:rPr kumimoji="0" lang="en-US" sz="11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11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dalam</a:t>
              </a:r>
              <a:r>
                <a:rPr kumimoji="0" lang="en-US" sz="11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11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bentuk</a:t>
              </a:r>
              <a:r>
                <a:rPr kumimoji="0" lang="en-US" sz="11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11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struktur</a:t>
              </a:r>
              <a:r>
                <a:rPr kumimoji="0" lang="en-US" sz="11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dan format yang </a:t>
              </a:r>
              <a:r>
                <a:rPr kumimoji="0" lang="en-US" sz="11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baku</a:t>
              </a:r>
              <a:r>
                <a:rPr kumimoji="0" lang="en-US" sz="11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11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untuk</a:t>
              </a:r>
              <a:r>
                <a:rPr kumimoji="0" lang="en-US" sz="11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11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menggambarkan</a:t>
              </a:r>
              <a:r>
                <a:rPr kumimoji="0" lang="en-US" sz="11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data, </a:t>
              </a:r>
              <a:r>
                <a:rPr kumimoji="0" lang="en-US" sz="11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menjelaskan</a:t>
              </a:r>
              <a:r>
                <a:rPr kumimoji="0" lang="en-US" sz="11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data, </a:t>
              </a:r>
              <a:r>
                <a:rPr kumimoji="0" lang="en-US" sz="11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serta</a:t>
              </a:r>
              <a:r>
                <a:rPr kumimoji="0" lang="en-US" sz="11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11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memudahkan</a:t>
              </a:r>
              <a:r>
                <a:rPr kumimoji="0" lang="en-US" sz="11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11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pencarian</a:t>
              </a:r>
              <a:r>
                <a:rPr kumimoji="0" lang="en-US" sz="11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, </a:t>
              </a:r>
              <a:r>
                <a:rPr kumimoji="0" lang="en-US" sz="11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penggunaan</a:t>
              </a:r>
              <a:r>
                <a:rPr kumimoji="0" lang="en-US" sz="11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, dan </a:t>
              </a:r>
              <a:r>
                <a:rPr kumimoji="0" lang="en-US" sz="11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pengelolaan</a:t>
              </a:r>
              <a:r>
                <a:rPr kumimoji="0" lang="en-US" sz="11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11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informasi</a:t>
              </a:r>
              <a:r>
                <a:rPr kumimoji="0" lang="en-US" sz="11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data</a:t>
              </a: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3995922" y="3599113"/>
            <a:ext cx="3744000" cy="1124353"/>
            <a:chOff x="7531642" y="3753861"/>
            <a:chExt cx="3744000" cy="1124353"/>
          </a:xfrm>
        </p:grpSpPr>
        <p:sp>
          <p:nvSpPr>
            <p:cNvPr id="73" name="Oval 72"/>
            <p:cNvSpPr/>
            <p:nvPr/>
          </p:nvSpPr>
          <p:spPr>
            <a:xfrm>
              <a:off x="9085497" y="3753861"/>
              <a:ext cx="636290" cy="636290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1D70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7531642" y="4308827"/>
              <a:ext cx="3744000" cy="5693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1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Standar Data </a:t>
              </a:r>
              <a:endParaRPr kumimoji="0" lang="en-US" sz="18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1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standar yang mendasari data  tertentu</a:t>
              </a:r>
            </a:p>
          </p:txBody>
        </p:sp>
      </p:grpSp>
      <p:pic>
        <p:nvPicPr>
          <p:cNvPr id="47" name="Picture 4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774" y="3709552"/>
            <a:ext cx="395940" cy="395940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6606" y="5229226"/>
            <a:ext cx="406964" cy="406964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4728" y="5253037"/>
            <a:ext cx="373230" cy="373230"/>
          </a:xfrm>
          <a:prstGeom prst="rect">
            <a:avLst/>
          </a:prstGeom>
        </p:spPr>
      </p:pic>
      <p:graphicFrame>
        <p:nvGraphicFramePr>
          <p:cNvPr id="77" name="Object 76">
            <a:extLst>
              <a:ext uri="{FF2B5EF4-FFF2-40B4-BE49-F238E27FC236}">
                <a16:creationId xmlns:a16="http://schemas.microsoft.com/office/drawing/2014/main" id="{337D9C30-EB63-4D13-A4B9-D0B64280E6D8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954157" y="5501736"/>
          <a:ext cx="1331797" cy="13657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CorelDRAW" r:id="rId9" imgW="5915652" imgH="6066571" progId="CorelDraw.Graphic.21">
                  <p:embed/>
                </p:oleObj>
              </mc:Choice>
              <mc:Fallback>
                <p:oleObj name="CorelDRAW" r:id="rId9" imgW="5915652" imgH="6066571" progId="CorelDraw.Graphic.21">
                  <p:embed/>
                  <p:pic>
                    <p:nvPicPr>
                      <p:cNvPr id="77" name="Object 76">
                        <a:extLst>
                          <a:ext uri="{FF2B5EF4-FFF2-40B4-BE49-F238E27FC236}">
                            <a16:creationId xmlns:a16="http://schemas.microsoft.com/office/drawing/2014/main" id="{337D9C30-EB63-4D13-A4B9-D0B64280E6D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54157" y="5501736"/>
                        <a:ext cx="1331797" cy="13657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888EB1DF-7208-4054-AC18-830997327918}"/>
              </a:ext>
            </a:extLst>
          </p:cNvPr>
          <p:cNvSpPr/>
          <p:nvPr/>
        </p:nvSpPr>
        <p:spPr>
          <a:xfrm>
            <a:off x="141489" y="4748352"/>
            <a:ext cx="416993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D" sz="1100" i="1" spc="-5" dirty="0" err="1">
                <a:solidFill>
                  <a:schemeClr val="bg1"/>
                </a:solidFill>
                <a:cs typeface="Franklin Gothic Medium Cond"/>
              </a:rPr>
              <a:t>kebijakan</a:t>
            </a:r>
            <a:r>
              <a:rPr lang="en-ID" sz="1100" i="1" spc="-5" dirty="0">
                <a:solidFill>
                  <a:schemeClr val="bg1"/>
                </a:solidFill>
                <a:cs typeface="Franklin Gothic Medium Cond"/>
              </a:rPr>
              <a:t> </a:t>
            </a:r>
            <a:r>
              <a:rPr lang="en-ID" sz="1100" i="1" spc="15" dirty="0">
                <a:solidFill>
                  <a:schemeClr val="bg1"/>
                </a:solidFill>
                <a:cs typeface="Franklin Gothic Medium Cond"/>
              </a:rPr>
              <a:t>tata  </a:t>
            </a:r>
            <a:r>
              <a:rPr lang="en-ID" sz="1100" i="1" spc="-5" dirty="0" err="1">
                <a:solidFill>
                  <a:schemeClr val="bg1"/>
                </a:solidFill>
                <a:cs typeface="Franklin Gothic Medium Cond"/>
              </a:rPr>
              <a:t>kelola</a:t>
            </a:r>
            <a:r>
              <a:rPr lang="en-ID" sz="1100" i="1" spc="-5" dirty="0">
                <a:solidFill>
                  <a:schemeClr val="bg1"/>
                </a:solidFill>
                <a:cs typeface="Franklin Gothic Medium Cond"/>
              </a:rPr>
              <a:t> d</a:t>
            </a:r>
            <a:r>
              <a:rPr lang="en-ID" sz="1100" i="1" spc="10" dirty="0">
                <a:solidFill>
                  <a:schemeClr val="bg1"/>
                </a:solidFill>
                <a:cs typeface="Franklin Gothic Medium Cond"/>
              </a:rPr>
              <a:t>ata </a:t>
            </a:r>
            <a:r>
              <a:rPr lang="en-ID" sz="1100" i="1" spc="10" dirty="0" err="1">
                <a:solidFill>
                  <a:schemeClr val="bg1"/>
                </a:solidFill>
                <a:cs typeface="Franklin Gothic Medium Cond"/>
              </a:rPr>
              <a:t>p</a:t>
            </a:r>
            <a:r>
              <a:rPr lang="en-ID" sz="1100" i="1" dirty="0" err="1">
                <a:solidFill>
                  <a:schemeClr val="bg1"/>
                </a:solidFill>
                <a:cs typeface="Franklin Gothic Medium Cond"/>
              </a:rPr>
              <a:t>emerintah</a:t>
            </a:r>
            <a:r>
              <a:rPr lang="en-ID" sz="1100" i="1" dirty="0">
                <a:solidFill>
                  <a:schemeClr val="bg1"/>
                </a:solidFill>
                <a:cs typeface="Franklin Gothic Medium Cond"/>
              </a:rPr>
              <a:t> </a:t>
            </a:r>
            <a:r>
              <a:rPr lang="en-ID" sz="1100" i="1" spc="-5" dirty="0" err="1">
                <a:solidFill>
                  <a:schemeClr val="bg1"/>
                </a:solidFill>
                <a:cs typeface="Franklin Gothic Medium Cond"/>
              </a:rPr>
              <a:t>untuk</a:t>
            </a:r>
            <a:r>
              <a:rPr lang="en-ID" sz="1100" i="1" spc="-5" dirty="0">
                <a:solidFill>
                  <a:schemeClr val="bg1"/>
                </a:solidFill>
                <a:cs typeface="Franklin Gothic Medium Cond"/>
              </a:rPr>
              <a:t> </a:t>
            </a:r>
            <a:r>
              <a:rPr lang="en-ID" sz="1100" i="1" dirty="0" err="1">
                <a:solidFill>
                  <a:schemeClr val="bg1"/>
                </a:solidFill>
                <a:cs typeface="Franklin Gothic Medium Cond"/>
              </a:rPr>
              <a:t>menghasilkan</a:t>
            </a:r>
            <a:r>
              <a:rPr lang="en-ID" sz="1100" i="1" dirty="0">
                <a:solidFill>
                  <a:schemeClr val="bg1"/>
                </a:solidFill>
                <a:cs typeface="Franklin Gothic Medium Cond"/>
              </a:rPr>
              <a:t>  d</a:t>
            </a:r>
            <a:r>
              <a:rPr lang="en-ID" sz="1100" i="1" spc="10" dirty="0">
                <a:solidFill>
                  <a:schemeClr val="bg1"/>
                </a:solidFill>
                <a:cs typeface="Franklin Gothic Medium Cond"/>
              </a:rPr>
              <a:t>ata </a:t>
            </a:r>
            <a:r>
              <a:rPr lang="en-ID" sz="1100" i="1" spc="-5" dirty="0">
                <a:solidFill>
                  <a:schemeClr val="bg1"/>
                </a:solidFill>
                <a:cs typeface="Franklin Gothic Medium Cond"/>
              </a:rPr>
              <a:t>yang </a:t>
            </a:r>
            <a:r>
              <a:rPr lang="en-ID" sz="1100" i="1" spc="5" dirty="0" err="1">
                <a:solidFill>
                  <a:schemeClr val="bg1"/>
                </a:solidFill>
                <a:cs typeface="Franklin Gothic Medium Cond"/>
              </a:rPr>
              <a:t>akurat</a:t>
            </a:r>
            <a:r>
              <a:rPr lang="en-ID" sz="1100" i="1" spc="5" dirty="0">
                <a:solidFill>
                  <a:schemeClr val="bg1"/>
                </a:solidFill>
                <a:cs typeface="Franklin Gothic Medium Cond"/>
              </a:rPr>
              <a:t>,  </a:t>
            </a:r>
            <a:r>
              <a:rPr lang="en-ID" sz="1100" i="1" spc="-5" dirty="0" err="1">
                <a:solidFill>
                  <a:schemeClr val="bg1"/>
                </a:solidFill>
                <a:cs typeface="Franklin Gothic Medium Cond"/>
              </a:rPr>
              <a:t>mutakhir</a:t>
            </a:r>
            <a:r>
              <a:rPr lang="en-ID" sz="1100" i="1" spc="-5" dirty="0">
                <a:solidFill>
                  <a:schemeClr val="bg1"/>
                </a:solidFill>
                <a:cs typeface="Franklin Gothic Medium Cond"/>
              </a:rPr>
              <a:t>, </a:t>
            </a:r>
            <a:r>
              <a:rPr lang="en-ID" sz="1100" i="1" spc="5" dirty="0" err="1">
                <a:solidFill>
                  <a:schemeClr val="bg1"/>
                </a:solidFill>
                <a:cs typeface="Franklin Gothic Medium Cond"/>
              </a:rPr>
              <a:t>terpadu</a:t>
            </a:r>
            <a:r>
              <a:rPr lang="en-ID" sz="1100" i="1" spc="5" dirty="0">
                <a:solidFill>
                  <a:schemeClr val="bg1"/>
                </a:solidFill>
                <a:cs typeface="Franklin Gothic Medium Cond"/>
              </a:rPr>
              <a:t>,  </a:t>
            </a:r>
            <a:r>
              <a:rPr lang="en-ID" sz="1100" i="1" dirty="0">
                <a:solidFill>
                  <a:schemeClr val="bg1"/>
                </a:solidFill>
                <a:cs typeface="Franklin Gothic Medium Cond"/>
              </a:rPr>
              <a:t>dan  </a:t>
            </a:r>
            <a:r>
              <a:rPr lang="en-ID" sz="1100" i="1" spc="-5" dirty="0" err="1">
                <a:solidFill>
                  <a:schemeClr val="bg1"/>
                </a:solidFill>
                <a:cs typeface="Franklin Gothic Medium Cond"/>
              </a:rPr>
              <a:t>dapat</a:t>
            </a:r>
            <a:r>
              <a:rPr lang="en-ID" sz="1100" i="1" spc="-5" dirty="0">
                <a:solidFill>
                  <a:schemeClr val="bg1"/>
                </a:solidFill>
                <a:cs typeface="Franklin Gothic Medium Cond"/>
              </a:rPr>
              <a:t> </a:t>
            </a:r>
            <a:r>
              <a:rPr lang="en-ID" sz="1100" i="1" spc="5" dirty="0" err="1">
                <a:solidFill>
                  <a:schemeClr val="bg1"/>
                </a:solidFill>
                <a:cs typeface="Franklin Gothic Medium Cond"/>
              </a:rPr>
              <a:t>dipertanggungjawabkan</a:t>
            </a:r>
            <a:r>
              <a:rPr lang="en-ID" sz="1100" i="1" spc="5" dirty="0">
                <a:solidFill>
                  <a:schemeClr val="bg1"/>
                </a:solidFill>
                <a:cs typeface="Franklin Gothic Medium Cond"/>
              </a:rPr>
              <a:t>, </a:t>
            </a:r>
            <a:r>
              <a:rPr lang="en-ID" sz="1100" i="1" spc="20" dirty="0" err="1">
                <a:solidFill>
                  <a:schemeClr val="bg1"/>
                </a:solidFill>
                <a:cs typeface="Franklin Gothic Medium Cond"/>
              </a:rPr>
              <a:t>serta</a:t>
            </a:r>
            <a:r>
              <a:rPr lang="en-ID" sz="1100" i="1" spc="20" dirty="0">
                <a:solidFill>
                  <a:schemeClr val="bg1"/>
                </a:solidFill>
                <a:cs typeface="Franklin Gothic Medium Cond"/>
              </a:rPr>
              <a:t> </a:t>
            </a:r>
            <a:r>
              <a:rPr lang="en-ID" sz="1100" i="1" dirty="0" err="1">
                <a:solidFill>
                  <a:schemeClr val="bg1"/>
                </a:solidFill>
                <a:cs typeface="Franklin Gothic Medium Cond"/>
              </a:rPr>
              <a:t>mudah</a:t>
            </a:r>
            <a:r>
              <a:rPr lang="en-ID" sz="1100" i="1" dirty="0">
                <a:solidFill>
                  <a:schemeClr val="bg1"/>
                </a:solidFill>
                <a:cs typeface="Franklin Gothic Medium Cond"/>
              </a:rPr>
              <a:t>  </a:t>
            </a:r>
            <a:r>
              <a:rPr lang="en-ID" sz="1100" i="1" spc="-5" dirty="0" err="1">
                <a:solidFill>
                  <a:schemeClr val="bg1"/>
                </a:solidFill>
                <a:cs typeface="Franklin Gothic Medium Cond"/>
              </a:rPr>
              <a:t>diakses</a:t>
            </a:r>
            <a:r>
              <a:rPr lang="en-ID" sz="1100" i="1" spc="-5" dirty="0">
                <a:solidFill>
                  <a:schemeClr val="bg1"/>
                </a:solidFill>
                <a:cs typeface="Franklin Gothic Medium Cond"/>
              </a:rPr>
              <a:t> </a:t>
            </a:r>
            <a:r>
              <a:rPr lang="en-ID" sz="1100" i="1" dirty="0">
                <a:solidFill>
                  <a:schemeClr val="bg1"/>
                </a:solidFill>
                <a:cs typeface="Franklin Gothic Medium Cond"/>
              </a:rPr>
              <a:t>dan </a:t>
            </a:r>
            <a:r>
              <a:rPr lang="en-ID" sz="1100" i="1" spc="-5" dirty="0" err="1">
                <a:solidFill>
                  <a:schemeClr val="bg1"/>
                </a:solidFill>
                <a:cs typeface="Franklin Gothic Medium Cond"/>
              </a:rPr>
              <a:t>dibagipakaikan</a:t>
            </a:r>
            <a:r>
              <a:rPr lang="en-ID" sz="1100" i="1" spc="-5" dirty="0">
                <a:solidFill>
                  <a:schemeClr val="bg1"/>
                </a:solidFill>
                <a:cs typeface="Franklin Gothic Medium Cond"/>
              </a:rPr>
              <a:t> </a:t>
            </a:r>
            <a:r>
              <a:rPr lang="en-ID" sz="1100" i="1" spc="10" dirty="0" err="1">
                <a:solidFill>
                  <a:schemeClr val="bg1"/>
                </a:solidFill>
                <a:cs typeface="Franklin Gothic Medium Cond"/>
              </a:rPr>
              <a:t>antar</a:t>
            </a:r>
            <a:r>
              <a:rPr lang="en-ID" sz="1100" i="1" spc="315" dirty="0">
                <a:solidFill>
                  <a:schemeClr val="bg1"/>
                </a:solidFill>
                <a:cs typeface="Franklin Gothic Medium Cond"/>
              </a:rPr>
              <a:t> </a:t>
            </a:r>
            <a:r>
              <a:rPr lang="en-ID" sz="1100" i="1" spc="5" dirty="0" err="1">
                <a:solidFill>
                  <a:schemeClr val="bg1"/>
                </a:solidFill>
                <a:cs typeface="Franklin Gothic Medium Cond"/>
              </a:rPr>
              <a:t>Instansi</a:t>
            </a:r>
            <a:r>
              <a:rPr lang="en-ID" sz="1100" i="1" spc="5" dirty="0">
                <a:solidFill>
                  <a:schemeClr val="bg1"/>
                </a:solidFill>
                <a:cs typeface="Franklin Gothic Medium Cond"/>
              </a:rPr>
              <a:t> Pusat dan </a:t>
            </a:r>
            <a:r>
              <a:rPr lang="en-ID" sz="1100" i="1" spc="5" dirty="0" err="1">
                <a:solidFill>
                  <a:schemeClr val="bg1"/>
                </a:solidFill>
                <a:cs typeface="Franklin Gothic Medium Cond"/>
              </a:rPr>
              <a:t>Instansi</a:t>
            </a:r>
            <a:r>
              <a:rPr lang="en-ID" sz="1100" i="1" spc="5" dirty="0">
                <a:solidFill>
                  <a:schemeClr val="bg1"/>
                </a:solidFill>
                <a:cs typeface="Franklin Gothic Medium Cond"/>
              </a:rPr>
              <a:t> Daerah </a:t>
            </a:r>
            <a:r>
              <a:rPr lang="en-ID" sz="1100" i="1" spc="5" dirty="0" err="1">
                <a:solidFill>
                  <a:schemeClr val="bg1"/>
                </a:solidFill>
                <a:cs typeface="Franklin Gothic Medium Cond"/>
              </a:rPr>
              <a:t>melalui</a:t>
            </a:r>
            <a:r>
              <a:rPr lang="en-ID" sz="1100" i="1" spc="5" dirty="0">
                <a:solidFill>
                  <a:schemeClr val="bg1"/>
                </a:solidFill>
                <a:cs typeface="Franklin Gothic Medium Cond"/>
              </a:rPr>
              <a:t> </a:t>
            </a:r>
            <a:r>
              <a:rPr lang="en-ID" sz="1100" i="1" spc="5" dirty="0" err="1">
                <a:solidFill>
                  <a:schemeClr val="bg1"/>
                </a:solidFill>
                <a:cs typeface="Franklin Gothic Medium Cond"/>
              </a:rPr>
              <a:t>pemenuhan</a:t>
            </a:r>
            <a:r>
              <a:rPr lang="en-ID" sz="1100" i="1" spc="5" dirty="0">
                <a:solidFill>
                  <a:schemeClr val="bg1"/>
                </a:solidFill>
                <a:cs typeface="Franklin Gothic Medium Cond"/>
              </a:rPr>
              <a:t> </a:t>
            </a:r>
            <a:r>
              <a:rPr lang="en-ID" sz="1100" i="1" spc="5" dirty="0" err="1">
                <a:solidFill>
                  <a:schemeClr val="bg1"/>
                </a:solidFill>
                <a:cs typeface="Franklin Gothic Medium Cond"/>
              </a:rPr>
              <a:t>prinsip</a:t>
            </a:r>
            <a:r>
              <a:rPr lang="en-ID" sz="1100" i="1" spc="5" dirty="0">
                <a:solidFill>
                  <a:schemeClr val="bg1"/>
                </a:solidFill>
                <a:cs typeface="Franklin Gothic Medium Cond"/>
              </a:rPr>
              <a:t> SDI.</a:t>
            </a:r>
            <a:endParaRPr lang="en-ID" sz="11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4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Oval 106">
            <a:extLst>
              <a:ext uri="{FF2B5EF4-FFF2-40B4-BE49-F238E27FC236}">
                <a16:creationId xmlns:a16="http://schemas.microsoft.com/office/drawing/2014/main" id="{F999C1B3-5457-4BD6-B2D1-DD0D27A93CE6}"/>
              </a:ext>
            </a:extLst>
          </p:cNvPr>
          <p:cNvSpPr/>
          <p:nvPr/>
        </p:nvSpPr>
        <p:spPr>
          <a:xfrm>
            <a:off x="11052018" y="5756305"/>
            <a:ext cx="1853045" cy="1853045"/>
          </a:xfrm>
          <a:prstGeom prst="ellipse">
            <a:avLst/>
          </a:prstGeom>
          <a:solidFill>
            <a:srgbClr val="1376BC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09ADB9E-3798-4D2E-BE04-DF9C7E6077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91910670"/>
              </p:ext>
            </p:extLst>
          </p:nvPr>
        </p:nvGraphicFramePr>
        <p:xfrm>
          <a:off x="497955" y="691599"/>
          <a:ext cx="10382141" cy="57778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1" name="Rectangle 40">
            <a:extLst>
              <a:ext uri="{FF2B5EF4-FFF2-40B4-BE49-F238E27FC236}">
                <a16:creationId xmlns:a16="http://schemas.microsoft.com/office/drawing/2014/main" id="{B581A720-5929-42D2-A7D0-8C2007CA788F}"/>
              </a:ext>
            </a:extLst>
          </p:cNvPr>
          <p:cNvSpPr/>
          <p:nvPr/>
        </p:nvSpPr>
        <p:spPr>
          <a:xfrm>
            <a:off x="1311904" y="403599"/>
            <a:ext cx="9356096" cy="576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ed Hat Display Black"/>
                <a:ea typeface="+mn-ea"/>
                <a:cs typeface="+mn-cs"/>
              </a:rPr>
              <a:t>Cukupkah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ed Hat Display Black"/>
                <a:ea typeface="+mn-ea"/>
                <a:cs typeface="+mn-cs"/>
              </a:rPr>
              <a:t> Data BPS??</a:t>
            </a:r>
            <a:endParaRPr kumimoji="0" lang="en-ID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ed Hat Display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86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34312" y="131063"/>
            <a:ext cx="2524125" cy="670560"/>
          </a:xfrm>
          <a:custGeom>
            <a:avLst/>
            <a:gdLst/>
            <a:ahLst/>
            <a:cxnLst/>
            <a:rect l="l" t="t" r="r" b="b"/>
            <a:pathLst>
              <a:path w="2524125" h="670560">
                <a:moveTo>
                  <a:pt x="0" y="670559"/>
                </a:moveTo>
                <a:lnTo>
                  <a:pt x="2523744" y="670559"/>
                </a:lnTo>
                <a:lnTo>
                  <a:pt x="2523744" y="0"/>
                </a:lnTo>
                <a:lnTo>
                  <a:pt x="0" y="0"/>
                </a:lnTo>
                <a:lnTo>
                  <a:pt x="0" y="6705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13559" y="240792"/>
            <a:ext cx="640080" cy="4724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" y="-6220"/>
            <a:ext cx="3733800" cy="68579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0546" y="4685254"/>
            <a:ext cx="2922254" cy="1752600"/>
          </a:xfrm>
          <a:custGeom>
            <a:avLst/>
            <a:gdLst/>
            <a:ahLst/>
            <a:cxnLst/>
            <a:rect l="l" t="t" r="r" b="b"/>
            <a:pathLst>
              <a:path w="1569720" h="1752600">
                <a:moveTo>
                  <a:pt x="0" y="1752600"/>
                </a:moveTo>
                <a:lnTo>
                  <a:pt x="1569720" y="1752600"/>
                </a:lnTo>
                <a:lnTo>
                  <a:pt x="1569720" y="0"/>
                </a:lnTo>
                <a:lnTo>
                  <a:pt x="0" y="0"/>
                </a:lnTo>
                <a:lnTo>
                  <a:pt x="0" y="175260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93224" y="4730557"/>
            <a:ext cx="2831285" cy="16619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/>
            <a:r>
              <a:rPr sz="2700" b="1" spc="-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700" b="1" spc="5" dirty="0">
                <a:solidFill>
                  <a:srgbClr val="FFFFFF"/>
                </a:solidFill>
                <a:latin typeface="Calibri"/>
                <a:cs typeface="Calibri"/>
              </a:rPr>
              <a:t>orma</a:t>
            </a:r>
            <a:r>
              <a:rPr sz="27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b="1" spc="-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700" b="1" spc="-3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700" b="1" spc="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700" b="1" spc="1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700" b="1" spc="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700" b="1" spc="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700" b="1" spc="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7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b="1" dirty="0" err="1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700" b="1" spc="-30" dirty="0" err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700" b="1" spc="5" dirty="0" err="1">
                <a:solidFill>
                  <a:srgbClr val="FFFFFF"/>
                </a:solidFill>
                <a:latin typeface="Calibri"/>
                <a:cs typeface="Calibri"/>
              </a:rPr>
              <a:t>ose</a:t>
            </a:r>
            <a:r>
              <a:rPr sz="2700" b="1" spc="10" dirty="0" err="1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700" b="1" spc="5" dirty="0" err="1">
                <a:solidFill>
                  <a:srgbClr val="FFFFFF"/>
                </a:solidFill>
                <a:latin typeface="Calibri"/>
                <a:cs typeface="Calibri"/>
              </a:rPr>
              <a:t>ur</a:t>
            </a:r>
            <a:r>
              <a:rPr sz="27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b="1" spc="-20" dirty="0" err="1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2700" b="1" spc="-5" dirty="0" err="1">
                <a:solidFill>
                  <a:srgbClr val="FFFFFF"/>
                </a:solidFill>
                <a:latin typeface="Calibri"/>
                <a:cs typeface="Calibri"/>
              </a:rPr>
              <a:t>ri</a:t>
            </a:r>
            <a:r>
              <a:rPr sz="2700" b="1" spc="-30" dirty="0" err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700" b="1" dirty="0" err="1">
                <a:solidFill>
                  <a:srgbClr val="FFFFFF"/>
                </a:solidFill>
                <a:latin typeface="Calibri"/>
                <a:cs typeface="Calibri"/>
              </a:rPr>
              <a:t>eria</a:t>
            </a:r>
            <a:endParaRPr lang="en-US" sz="2700" b="1" dirty="0">
              <a:solidFill>
                <a:srgbClr val="FFFFFF"/>
              </a:solidFill>
              <a:latin typeface="Calibri"/>
              <a:cs typeface="Calibri"/>
            </a:endParaRPr>
          </a:p>
          <a:p>
            <a:pPr marL="12700" marR="5080" algn="ctr"/>
            <a:r>
              <a:rPr lang="en-US" sz="2700" b="1" dirty="0" err="1">
                <a:solidFill>
                  <a:srgbClr val="FFFFFF"/>
                </a:solidFill>
                <a:latin typeface="Calibri"/>
                <a:cs typeface="Calibri"/>
              </a:rPr>
              <a:t>Penyelenggaraan</a:t>
            </a:r>
            <a:r>
              <a:rPr lang="en-US" sz="2700" b="1" dirty="0">
                <a:solidFill>
                  <a:srgbClr val="FFFFFF"/>
                </a:solidFill>
                <a:latin typeface="Calibri"/>
                <a:cs typeface="Calibri"/>
              </a:rPr>
              <a:t> S</a:t>
            </a:r>
            <a:r>
              <a:rPr lang="en-ID" sz="2700" b="1" dirty="0" err="1">
                <a:solidFill>
                  <a:srgbClr val="FFFFFF"/>
                </a:solidFill>
                <a:latin typeface="Calibri"/>
                <a:cs typeface="Calibri"/>
              </a:rPr>
              <a:t>tatistik</a:t>
            </a:r>
            <a:endParaRPr sz="2700" dirty="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30546" y="466343"/>
            <a:ext cx="3066287" cy="42611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135">
            <a:extLst>
              <a:ext uri="{FF2B5EF4-FFF2-40B4-BE49-F238E27FC236}">
                <a16:creationId xmlns:a16="http://schemas.microsoft.com/office/drawing/2014/main" id="{6A5A676E-5E5C-492B-8781-A3CD8DEE37D3}"/>
              </a:ext>
            </a:extLst>
          </p:cNvPr>
          <p:cNvSpPr txBox="1"/>
          <p:nvPr/>
        </p:nvSpPr>
        <p:spPr>
          <a:xfrm>
            <a:off x="4258437" y="131063"/>
            <a:ext cx="7467601" cy="28623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spcBef>
                <a:spcPts val="10"/>
              </a:spcBef>
            </a:pPr>
            <a:r>
              <a:rPr lang="en-ID" sz="3600" b="1" spc="-10" dirty="0">
                <a:solidFill>
                  <a:srgbClr val="1F4E79"/>
                </a:solidFill>
                <a:latin typeface="Cambria"/>
                <a:cs typeface="Cambria"/>
              </a:rPr>
              <a:t>D</a:t>
            </a:r>
            <a:r>
              <a:rPr lang="en-ID" sz="3600" b="1" spc="10" dirty="0">
                <a:solidFill>
                  <a:srgbClr val="1F4E79"/>
                </a:solidFill>
                <a:latin typeface="Cambria"/>
                <a:cs typeface="Cambria"/>
              </a:rPr>
              <a:t>a</a:t>
            </a:r>
            <a:r>
              <a:rPr lang="en-ID" sz="3600" b="1" spc="5" dirty="0">
                <a:solidFill>
                  <a:srgbClr val="1F4E79"/>
                </a:solidFill>
                <a:latin typeface="Cambria"/>
                <a:cs typeface="Cambria"/>
              </a:rPr>
              <a:t>s</a:t>
            </a:r>
            <a:r>
              <a:rPr lang="en-ID" sz="3600" b="1" spc="15" dirty="0">
                <a:solidFill>
                  <a:srgbClr val="1F4E79"/>
                </a:solidFill>
                <a:latin typeface="Cambria"/>
                <a:cs typeface="Cambria"/>
              </a:rPr>
              <a:t>a</a:t>
            </a:r>
            <a:r>
              <a:rPr lang="en-ID" sz="3600" b="1" spc="5" dirty="0">
                <a:solidFill>
                  <a:srgbClr val="1F4E79"/>
                </a:solidFill>
                <a:latin typeface="Cambria"/>
                <a:cs typeface="Cambria"/>
              </a:rPr>
              <a:t>r</a:t>
            </a:r>
            <a:r>
              <a:rPr lang="en-ID" sz="3600" b="1" spc="-35" dirty="0">
                <a:solidFill>
                  <a:srgbClr val="1F4E79"/>
                </a:solidFill>
                <a:latin typeface="Cambria"/>
                <a:cs typeface="Cambria"/>
              </a:rPr>
              <a:t> </a:t>
            </a:r>
            <a:r>
              <a:rPr lang="en-ID" sz="3600" b="1" spc="-10" dirty="0" err="1">
                <a:solidFill>
                  <a:srgbClr val="1F4E79"/>
                </a:solidFill>
                <a:latin typeface="Cambria"/>
                <a:cs typeface="Cambria"/>
              </a:rPr>
              <a:t>H</a:t>
            </a:r>
            <a:r>
              <a:rPr lang="en-ID" sz="3600" b="1" dirty="0" err="1">
                <a:solidFill>
                  <a:srgbClr val="1F4E79"/>
                </a:solidFill>
                <a:latin typeface="Cambria"/>
                <a:cs typeface="Cambria"/>
              </a:rPr>
              <a:t>u</a:t>
            </a:r>
            <a:r>
              <a:rPr lang="en-ID" sz="3600" b="1" spc="-75" dirty="0" err="1">
                <a:solidFill>
                  <a:srgbClr val="1F4E79"/>
                </a:solidFill>
                <a:latin typeface="Cambria"/>
                <a:cs typeface="Cambria"/>
              </a:rPr>
              <a:t>k</a:t>
            </a:r>
            <a:r>
              <a:rPr lang="en-ID" sz="3600" b="1" dirty="0" err="1">
                <a:solidFill>
                  <a:srgbClr val="1F4E79"/>
                </a:solidFill>
                <a:latin typeface="Cambria"/>
                <a:cs typeface="Cambria"/>
              </a:rPr>
              <a:t>u</a:t>
            </a:r>
            <a:r>
              <a:rPr lang="en-ID" sz="3600" b="1" spc="5" dirty="0" err="1">
                <a:solidFill>
                  <a:srgbClr val="1F4E79"/>
                </a:solidFill>
                <a:latin typeface="Cambria"/>
                <a:cs typeface="Cambria"/>
              </a:rPr>
              <a:t>m</a:t>
            </a:r>
            <a:r>
              <a:rPr lang="en-ID" sz="3600" b="1" spc="5" dirty="0">
                <a:solidFill>
                  <a:srgbClr val="1F4E79"/>
                </a:solidFill>
                <a:latin typeface="Cambria"/>
                <a:cs typeface="Cambria"/>
              </a:rPr>
              <a:t> </a:t>
            </a:r>
            <a:r>
              <a:rPr lang="en-ID" sz="3600" b="1" spc="-65" dirty="0" err="1">
                <a:solidFill>
                  <a:srgbClr val="1F4E79"/>
                </a:solidFill>
                <a:latin typeface="Cambria"/>
                <a:cs typeface="Cambria"/>
              </a:rPr>
              <a:t>P</a:t>
            </a:r>
            <a:r>
              <a:rPr lang="en-ID" sz="3600" b="1" spc="5" dirty="0" err="1">
                <a:solidFill>
                  <a:srgbClr val="1F4E79"/>
                </a:solidFill>
                <a:latin typeface="Cambria"/>
                <a:cs typeface="Cambria"/>
              </a:rPr>
              <a:t>enet</a:t>
            </a:r>
            <a:r>
              <a:rPr lang="en-ID" sz="3600" b="1" spc="15" dirty="0" err="1">
                <a:solidFill>
                  <a:srgbClr val="1F4E79"/>
                </a:solidFill>
                <a:latin typeface="Cambria"/>
                <a:cs typeface="Cambria"/>
              </a:rPr>
              <a:t>a</a:t>
            </a:r>
            <a:r>
              <a:rPr lang="en-ID" sz="3600" b="1" dirty="0" err="1">
                <a:solidFill>
                  <a:srgbClr val="1F4E79"/>
                </a:solidFill>
                <a:latin typeface="Cambria"/>
                <a:cs typeface="Cambria"/>
              </a:rPr>
              <a:t>p</a:t>
            </a:r>
            <a:r>
              <a:rPr lang="en-ID" sz="3600" b="1" spc="15" dirty="0" err="1">
                <a:solidFill>
                  <a:srgbClr val="1F4E79"/>
                </a:solidFill>
                <a:latin typeface="Cambria"/>
                <a:cs typeface="Cambria"/>
              </a:rPr>
              <a:t>a</a:t>
            </a:r>
            <a:r>
              <a:rPr lang="en-ID" sz="3600" b="1" spc="5" dirty="0" err="1">
                <a:solidFill>
                  <a:srgbClr val="1F4E79"/>
                </a:solidFill>
                <a:latin typeface="Cambria"/>
                <a:cs typeface="Cambria"/>
              </a:rPr>
              <a:t>n</a:t>
            </a:r>
            <a:r>
              <a:rPr lang="en-ID" sz="3600" b="1" spc="-80" dirty="0">
                <a:solidFill>
                  <a:srgbClr val="1F4E79"/>
                </a:solidFill>
                <a:latin typeface="Cambria"/>
                <a:cs typeface="Cambria"/>
              </a:rPr>
              <a:t> </a:t>
            </a:r>
            <a:r>
              <a:rPr lang="en-ID" sz="3600" b="1" spc="-10" dirty="0">
                <a:solidFill>
                  <a:srgbClr val="1F4E79"/>
                </a:solidFill>
                <a:latin typeface="Cambria"/>
                <a:cs typeface="Cambria"/>
              </a:rPr>
              <a:t>N</a:t>
            </a:r>
            <a:r>
              <a:rPr lang="en-ID" sz="3600" b="1" dirty="0">
                <a:solidFill>
                  <a:srgbClr val="1F4E79"/>
                </a:solidFill>
                <a:latin typeface="Cambria"/>
                <a:cs typeface="Cambria"/>
              </a:rPr>
              <a:t>SPK</a:t>
            </a:r>
            <a:endParaRPr lang="en-ID" sz="3600" dirty="0">
              <a:latin typeface="Cambria"/>
              <a:cs typeface="Cambria"/>
            </a:endParaRPr>
          </a:p>
          <a:p>
            <a:pPr marL="12700"/>
            <a:endParaRPr lang="en-US" sz="2100" b="1" spc="15" dirty="0">
              <a:latin typeface="Cambria"/>
              <a:cs typeface="Cambria"/>
            </a:endParaRPr>
          </a:p>
          <a:p>
            <a:pPr marL="12700"/>
            <a:r>
              <a:rPr sz="2100" b="1" spc="15" dirty="0">
                <a:latin typeface="Cambria"/>
                <a:cs typeface="Cambria"/>
              </a:rPr>
              <a:t>U</a:t>
            </a:r>
            <a:r>
              <a:rPr sz="2100" b="1" spc="10" dirty="0">
                <a:latin typeface="Cambria"/>
                <a:cs typeface="Cambria"/>
              </a:rPr>
              <a:t>U</a:t>
            </a:r>
            <a:r>
              <a:rPr sz="2100" b="1" spc="-25" dirty="0">
                <a:latin typeface="Cambria"/>
                <a:cs typeface="Cambria"/>
              </a:rPr>
              <a:t> </a:t>
            </a:r>
            <a:r>
              <a:rPr sz="2100" b="1" spc="5" dirty="0">
                <a:latin typeface="Cambria"/>
                <a:cs typeface="Cambria"/>
              </a:rPr>
              <a:t>No</a:t>
            </a:r>
            <a:r>
              <a:rPr sz="2100" b="1" spc="-10" dirty="0">
                <a:latin typeface="Cambria"/>
                <a:cs typeface="Cambria"/>
              </a:rPr>
              <a:t> </a:t>
            </a:r>
            <a:r>
              <a:rPr sz="2100" b="1" dirty="0">
                <a:latin typeface="Cambria"/>
                <a:cs typeface="Cambria"/>
              </a:rPr>
              <a:t>2</a:t>
            </a:r>
            <a:r>
              <a:rPr sz="2100" b="1" spc="5" dirty="0">
                <a:latin typeface="Cambria"/>
                <a:cs typeface="Cambria"/>
              </a:rPr>
              <a:t>3</a:t>
            </a:r>
            <a:r>
              <a:rPr sz="2100" b="1" spc="-10" dirty="0">
                <a:latin typeface="Cambria"/>
                <a:cs typeface="Cambria"/>
              </a:rPr>
              <a:t> </a:t>
            </a:r>
            <a:r>
              <a:rPr sz="2100" b="1" spc="-175" dirty="0">
                <a:latin typeface="Cambria"/>
                <a:cs typeface="Cambria"/>
              </a:rPr>
              <a:t>T</a:t>
            </a:r>
            <a:r>
              <a:rPr sz="2100" b="1" dirty="0">
                <a:latin typeface="Cambria"/>
                <a:cs typeface="Cambria"/>
              </a:rPr>
              <a:t>a</a:t>
            </a:r>
            <a:r>
              <a:rPr sz="2100" b="1" spc="10" dirty="0">
                <a:latin typeface="Cambria"/>
                <a:cs typeface="Cambria"/>
              </a:rPr>
              <a:t>hu</a:t>
            </a:r>
            <a:r>
              <a:rPr sz="2100" b="1" spc="5" dirty="0">
                <a:latin typeface="Cambria"/>
                <a:cs typeface="Cambria"/>
              </a:rPr>
              <a:t>n</a:t>
            </a:r>
            <a:r>
              <a:rPr sz="2100" b="1" spc="-55" dirty="0">
                <a:latin typeface="Cambria"/>
                <a:cs typeface="Cambria"/>
              </a:rPr>
              <a:t> </a:t>
            </a:r>
            <a:r>
              <a:rPr sz="2100" b="1" dirty="0">
                <a:latin typeface="Cambria"/>
                <a:cs typeface="Cambria"/>
              </a:rPr>
              <a:t>201</a:t>
            </a:r>
            <a:r>
              <a:rPr sz="2100" b="1" spc="5" dirty="0">
                <a:latin typeface="Cambria"/>
                <a:cs typeface="Cambria"/>
              </a:rPr>
              <a:t>4</a:t>
            </a:r>
            <a:r>
              <a:rPr sz="2100" b="1" spc="15" dirty="0">
                <a:latin typeface="Cambria"/>
                <a:cs typeface="Cambria"/>
              </a:rPr>
              <a:t> </a:t>
            </a:r>
            <a:r>
              <a:rPr sz="2100" b="1" spc="-195" dirty="0">
                <a:latin typeface="Cambria"/>
                <a:cs typeface="Cambria"/>
              </a:rPr>
              <a:t>T</a:t>
            </a:r>
            <a:r>
              <a:rPr sz="2100" b="1" spc="5" dirty="0">
                <a:latin typeface="Cambria"/>
                <a:cs typeface="Cambria"/>
              </a:rPr>
              <a:t>ent</a:t>
            </a:r>
            <a:r>
              <a:rPr sz="2100" b="1" spc="-5" dirty="0">
                <a:latin typeface="Cambria"/>
                <a:cs typeface="Cambria"/>
              </a:rPr>
              <a:t>a</a:t>
            </a:r>
            <a:r>
              <a:rPr sz="2100" b="1" spc="5" dirty="0">
                <a:latin typeface="Cambria"/>
                <a:cs typeface="Cambria"/>
              </a:rPr>
              <a:t>ng</a:t>
            </a:r>
            <a:r>
              <a:rPr sz="2100" b="1" spc="-80" dirty="0">
                <a:latin typeface="Cambria"/>
                <a:cs typeface="Cambria"/>
              </a:rPr>
              <a:t> </a:t>
            </a:r>
            <a:r>
              <a:rPr sz="2100" b="1" spc="-50" dirty="0" err="1">
                <a:latin typeface="Cambria"/>
                <a:cs typeface="Cambria"/>
              </a:rPr>
              <a:t>P</a:t>
            </a:r>
            <a:r>
              <a:rPr sz="2100" b="1" spc="5" dirty="0" err="1">
                <a:latin typeface="Cambria"/>
                <a:cs typeface="Cambria"/>
              </a:rPr>
              <a:t>eme</a:t>
            </a:r>
            <a:r>
              <a:rPr sz="2100" b="1" spc="10" dirty="0" err="1">
                <a:latin typeface="Cambria"/>
                <a:cs typeface="Cambria"/>
              </a:rPr>
              <a:t>ri</a:t>
            </a:r>
            <a:r>
              <a:rPr sz="2100" b="1" spc="5" dirty="0" err="1">
                <a:latin typeface="Cambria"/>
                <a:cs typeface="Cambria"/>
              </a:rPr>
              <a:t>n</a:t>
            </a:r>
            <a:r>
              <a:rPr sz="2100" b="1" spc="-5" dirty="0" err="1">
                <a:latin typeface="Cambria"/>
                <a:cs typeface="Cambria"/>
              </a:rPr>
              <a:t>t</a:t>
            </a:r>
            <a:r>
              <a:rPr sz="2100" b="1" dirty="0" err="1">
                <a:latin typeface="Cambria"/>
                <a:cs typeface="Cambria"/>
              </a:rPr>
              <a:t>a</a:t>
            </a:r>
            <a:r>
              <a:rPr sz="2100" b="1" spc="-15" dirty="0" err="1">
                <a:latin typeface="Cambria"/>
                <a:cs typeface="Cambria"/>
              </a:rPr>
              <a:t>h</a:t>
            </a:r>
            <a:r>
              <a:rPr sz="2100" b="1" dirty="0" err="1">
                <a:latin typeface="Cambria"/>
                <a:cs typeface="Cambria"/>
              </a:rPr>
              <a:t>a</a:t>
            </a:r>
            <a:r>
              <a:rPr sz="2100" b="1" spc="5" dirty="0" err="1">
                <a:latin typeface="Cambria"/>
                <a:cs typeface="Cambria"/>
              </a:rPr>
              <a:t>n</a:t>
            </a:r>
            <a:r>
              <a:rPr sz="2100" b="1" spc="-80" dirty="0">
                <a:latin typeface="Cambria"/>
                <a:cs typeface="Cambria"/>
              </a:rPr>
              <a:t> </a:t>
            </a:r>
            <a:r>
              <a:rPr sz="2100" b="1" spc="5" dirty="0">
                <a:latin typeface="Cambria"/>
                <a:cs typeface="Cambria"/>
              </a:rPr>
              <a:t>Dae</a:t>
            </a:r>
            <a:r>
              <a:rPr sz="2100" b="1" spc="-40" dirty="0">
                <a:latin typeface="Cambria"/>
                <a:cs typeface="Cambria"/>
              </a:rPr>
              <a:t>r</a:t>
            </a:r>
            <a:r>
              <a:rPr sz="2100" b="1" dirty="0">
                <a:latin typeface="Cambria"/>
                <a:cs typeface="Cambria"/>
              </a:rPr>
              <a:t>ah</a:t>
            </a:r>
            <a:r>
              <a:rPr lang="en-US" sz="2100" b="1" dirty="0">
                <a:latin typeface="Cambria"/>
                <a:cs typeface="Cambria"/>
              </a:rPr>
              <a:t> </a:t>
            </a:r>
            <a:r>
              <a:rPr spc="-20" dirty="0" err="1">
                <a:latin typeface="Cambria"/>
                <a:cs typeface="Cambria"/>
              </a:rPr>
              <a:t>P</a:t>
            </a:r>
            <a:r>
              <a:rPr dirty="0" err="1">
                <a:latin typeface="Cambria"/>
                <a:cs typeface="Cambria"/>
              </a:rPr>
              <a:t>e</a:t>
            </a:r>
            <a:r>
              <a:rPr spc="-10" dirty="0" err="1">
                <a:latin typeface="Cambria"/>
                <a:cs typeface="Cambria"/>
              </a:rPr>
              <a:t>m</a:t>
            </a:r>
            <a:r>
              <a:rPr dirty="0" err="1">
                <a:latin typeface="Cambria"/>
                <a:cs typeface="Cambria"/>
              </a:rPr>
              <a:t>e</a:t>
            </a:r>
            <a:r>
              <a:rPr spc="-5" dirty="0" err="1">
                <a:latin typeface="Cambria"/>
                <a:cs typeface="Cambria"/>
              </a:rPr>
              <a:t>r</a:t>
            </a:r>
            <a:r>
              <a:rPr spc="-30" dirty="0" err="1">
                <a:latin typeface="Cambria"/>
                <a:cs typeface="Cambria"/>
              </a:rPr>
              <a:t>i</a:t>
            </a:r>
            <a:r>
              <a:rPr spc="-5" dirty="0" err="1">
                <a:latin typeface="Cambria"/>
                <a:cs typeface="Cambria"/>
              </a:rPr>
              <a:t>nta</a:t>
            </a:r>
            <a:r>
              <a:rPr dirty="0" err="1">
                <a:latin typeface="Cambria"/>
                <a:cs typeface="Cambria"/>
              </a:rPr>
              <a:t>h</a:t>
            </a:r>
            <a:r>
              <a:rPr dirty="0">
                <a:latin typeface="Cambria"/>
                <a:cs typeface="Cambria"/>
              </a:rPr>
              <a:t> </a:t>
            </a:r>
            <a:r>
              <a:rPr spc="190" dirty="0">
                <a:latin typeface="Cambria"/>
                <a:cs typeface="Cambria"/>
              </a:rPr>
              <a:t> </a:t>
            </a:r>
            <a:r>
              <a:rPr dirty="0">
                <a:latin typeface="Cambria"/>
                <a:cs typeface="Cambria"/>
              </a:rPr>
              <a:t>P</a:t>
            </a:r>
            <a:r>
              <a:rPr spc="-10" dirty="0">
                <a:latin typeface="Cambria"/>
                <a:cs typeface="Cambria"/>
              </a:rPr>
              <a:t>us</a:t>
            </a:r>
            <a:r>
              <a:rPr spc="5" dirty="0">
                <a:latin typeface="Cambria"/>
                <a:cs typeface="Cambria"/>
              </a:rPr>
              <a:t>a</a:t>
            </a:r>
            <a:r>
              <a:rPr dirty="0">
                <a:latin typeface="Cambria"/>
                <a:cs typeface="Cambria"/>
              </a:rPr>
              <a:t>t </a:t>
            </a:r>
            <a:r>
              <a:rPr spc="185" dirty="0">
                <a:latin typeface="Cambria"/>
                <a:cs typeface="Cambria"/>
              </a:rPr>
              <a:t> </a:t>
            </a:r>
            <a:r>
              <a:rPr dirty="0">
                <a:latin typeface="Cambria"/>
                <a:cs typeface="Cambria"/>
              </a:rPr>
              <a:t>d</a:t>
            </a:r>
            <a:r>
              <a:rPr spc="5" dirty="0">
                <a:latin typeface="Cambria"/>
                <a:cs typeface="Cambria"/>
              </a:rPr>
              <a:t>a</a:t>
            </a:r>
            <a:r>
              <a:rPr spc="-10" dirty="0">
                <a:latin typeface="Cambria"/>
                <a:cs typeface="Cambria"/>
              </a:rPr>
              <a:t>l</a:t>
            </a:r>
            <a:r>
              <a:rPr spc="5" dirty="0">
                <a:latin typeface="Cambria"/>
                <a:cs typeface="Cambria"/>
              </a:rPr>
              <a:t>a</a:t>
            </a:r>
            <a:r>
              <a:rPr dirty="0">
                <a:latin typeface="Cambria"/>
                <a:cs typeface="Cambria"/>
              </a:rPr>
              <a:t>m </a:t>
            </a:r>
            <a:r>
              <a:rPr spc="190" dirty="0">
                <a:latin typeface="Cambria"/>
                <a:cs typeface="Cambria"/>
              </a:rPr>
              <a:t> </a:t>
            </a:r>
            <a:r>
              <a:rPr spc="-10" dirty="0">
                <a:latin typeface="Cambria"/>
                <a:cs typeface="Cambria"/>
              </a:rPr>
              <a:t>m</a:t>
            </a:r>
            <a:r>
              <a:rPr dirty="0">
                <a:latin typeface="Cambria"/>
                <a:cs typeface="Cambria"/>
              </a:rPr>
              <a:t>e</a:t>
            </a:r>
            <a:r>
              <a:rPr spc="-50" dirty="0">
                <a:latin typeface="Cambria"/>
                <a:cs typeface="Cambria"/>
              </a:rPr>
              <a:t>n</a:t>
            </a:r>
            <a:r>
              <a:rPr spc="-25" dirty="0">
                <a:latin typeface="Cambria"/>
                <a:cs typeface="Cambria"/>
              </a:rPr>
              <a:t>y</a:t>
            </a:r>
            <a:r>
              <a:rPr dirty="0">
                <a:latin typeface="Cambria"/>
                <a:cs typeface="Cambria"/>
              </a:rPr>
              <a:t>e</a:t>
            </a:r>
            <a:r>
              <a:rPr spc="-10" dirty="0">
                <a:latin typeface="Cambria"/>
                <a:cs typeface="Cambria"/>
              </a:rPr>
              <a:t>l</a:t>
            </a:r>
            <a:r>
              <a:rPr spc="-20" dirty="0">
                <a:latin typeface="Cambria"/>
                <a:cs typeface="Cambria"/>
              </a:rPr>
              <a:t>e</a:t>
            </a:r>
            <a:r>
              <a:rPr spc="-5" dirty="0">
                <a:latin typeface="Cambria"/>
                <a:cs typeface="Cambria"/>
              </a:rPr>
              <a:t>ng</a:t>
            </a:r>
            <a:r>
              <a:rPr spc="-25" dirty="0">
                <a:latin typeface="Cambria"/>
                <a:cs typeface="Cambria"/>
              </a:rPr>
              <a:t>g</a:t>
            </a:r>
            <a:r>
              <a:rPr spc="5" dirty="0">
                <a:latin typeface="Cambria"/>
                <a:cs typeface="Cambria"/>
              </a:rPr>
              <a:t>a</a:t>
            </a:r>
            <a:r>
              <a:rPr spc="-30" dirty="0">
                <a:latin typeface="Cambria"/>
                <a:cs typeface="Cambria"/>
              </a:rPr>
              <a:t>r</a:t>
            </a:r>
            <a:r>
              <a:rPr spc="5" dirty="0">
                <a:latin typeface="Cambria"/>
                <a:cs typeface="Cambria"/>
              </a:rPr>
              <a:t>a</a:t>
            </a:r>
            <a:r>
              <a:rPr spc="-35" dirty="0">
                <a:latin typeface="Cambria"/>
                <a:cs typeface="Cambria"/>
              </a:rPr>
              <a:t>k</a:t>
            </a:r>
            <a:r>
              <a:rPr spc="5" dirty="0">
                <a:latin typeface="Cambria"/>
                <a:cs typeface="Cambria"/>
              </a:rPr>
              <a:t>a</a:t>
            </a:r>
            <a:r>
              <a:rPr dirty="0">
                <a:latin typeface="Cambria"/>
                <a:cs typeface="Cambria"/>
              </a:rPr>
              <a:t>n </a:t>
            </a:r>
            <a:r>
              <a:rPr spc="-10" dirty="0">
                <a:latin typeface="Cambria"/>
                <a:cs typeface="Cambria"/>
              </a:rPr>
              <a:t>u</a:t>
            </a:r>
            <a:r>
              <a:rPr spc="10" dirty="0">
                <a:latin typeface="Cambria"/>
                <a:cs typeface="Cambria"/>
              </a:rPr>
              <a:t>r</a:t>
            </a:r>
            <a:r>
              <a:rPr spc="-10" dirty="0">
                <a:latin typeface="Cambria"/>
                <a:cs typeface="Cambria"/>
              </a:rPr>
              <a:t>us</a:t>
            </a:r>
            <a:r>
              <a:rPr spc="5" dirty="0">
                <a:latin typeface="Cambria"/>
                <a:cs typeface="Cambria"/>
              </a:rPr>
              <a:t>a</a:t>
            </a:r>
            <a:r>
              <a:rPr dirty="0">
                <a:latin typeface="Cambria"/>
                <a:cs typeface="Cambria"/>
              </a:rPr>
              <a:t>n </a:t>
            </a:r>
            <a:r>
              <a:rPr spc="-185" dirty="0">
                <a:latin typeface="Cambria"/>
                <a:cs typeface="Cambria"/>
              </a:rPr>
              <a:t> </a:t>
            </a:r>
            <a:r>
              <a:rPr spc="5" dirty="0">
                <a:latin typeface="Cambria"/>
                <a:cs typeface="Cambria"/>
              </a:rPr>
              <a:t>p</a:t>
            </a:r>
            <a:r>
              <a:rPr dirty="0">
                <a:latin typeface="Cambria"/>
                <a:cs typeface="Cambria"/>
              </a:rPr>
              <a:t>e</a:t>
            </a:r>
            <a:r>
              <a:rPr spc="-10" dirty="0">
                <a:latin typeface="Cambria"/>
                <a:cs typeface="Cambria"/>
              </a:rPr>
              <a:t>m</a:t>
            </a:r>
            <a:r>
              <a:rPr dirty="0">
                <a:latin typeface="Cambria"/>
                <a:cs typeface="Cambria"/>
              </a:rPr>
              <a:t>e</a:t>
            </a:r>
            <a:r>
              <a:rPr spc="-5" dirty="0">
                <a:latin typeface="Cambria"/>
                <a:cs typeface="Cambria"/>
              </a:rPr>
              <a:t>rin</a:t>
            </a:r>
            <a:r>
              <a:rPr spc="-10" dirty="0">
                <a:latin typeface="Cambria"/>
                <a:cs typeface="Cambria"/>
              </a:rPr>
              <a:t>t</a:t>
            </a:r>
            <a:r>
              <a:rPr spc="5" dirty="0">
                <a:latin typeface="Cambria"/>
                <a:cs typeface="Cambria"/>
              </a:rPr>
              <a:t>a</a:t>
            </a:r>
            <a:r>
              <a:rPr spc="-40" dirty="0">
                <a:latin typeface="Cambria"/>
                <a:cs typeface="Cambria"/>
              </a:rPr>
              <a:t>h</a:t>
            </a:r>
            <a:r>
              <a:rPr spc="5" dirty="0">
                <a:latin typeface="Cambria"/>
                <a:cs typeface="Cambria"/>
              </a:rPr>
              <a:t>a</a:t>
            </a:r>
            <a:r>
              <a:rPr dirty="0">
                <a:latin typeface="Cambria"/>
                <a:cs typeface="Cambria"/>
              </a:rPr>
              <a:t>n </a:t>
            </a:r>
            <a:r>
              <a:rPr spc="-175" dirty="0">
                <a:latin typeface="Cambria"/>
                <a:cs typeface="Cambria"/>
              </a:rPr>
              <a:t> </a:t>
            </a:r>
            <a:r>
              <a:rPr spc="-35" dirty="0" err="1">
                <a:latin typeface="Cambria"/>
                <a:cs typeface="Cambria"/>
              </a:rPr>
              <a:t>k</a:t>
            </a:r>
            <a:r>
              <a:rPr spc="-25" dirty="0" err="1">
                <a:latin typeface="Cambria"/>
                <a:cs typeface="Cambria"/>
              </a:rPr>
              <a:t>o</a:t>
            </a:r>
            <a:r>
              <a:rPr spc="-5" dirty="0" err="1">
                <a:latin typeface="Cambria"/>
                <a:cs typeface="Cambria"/>
              </a:rPr>
              <a:t>n</a:t>
            </a:r>
            <a:r>
              <a:rPr spc="-30" dirty="0" err="1">
                <a:latin typeface="Cambria"/>
                <a:cs typeface="Cambria"/>
              </a:rPr>
              <a:t>k</a:t>
            </a:r>
            <a:r>
              <a:rPr spc="-10" dirty="0" err="1">
                <a:latin typeface="Cambria"/>
                <a:cs typeface="Cambria"/>
              </a:rPr>
              <a:t>u</a:t>
            </a:r>
            <a:r>
              <a:rPr spc="-30" dirty="0" err="1">
                <a:latin typeface="Cambria"/>
                <a:cs typeface="Cambria"/>
              </a:rPr>
              <a:t>r</a:t>
            </a:r>
            <a:r>
              <a:rPr dirty="0" err="1">
                <a:latin typeface="Cambria"/>
                <a:cs typeface="Cambria"/>
              </a:rPr>
              <a:t>en</a:t>
            </a:r>
            <a:r>
              <a:rPr dirty="0">
                <a:latin typeface="Cambria"/>
                <a:cs typeface="Cambria"/>
              </a:rPr>
              <a:t> </a:t>
            </a:r>
            <a:r>
              <a:rPr spc="-30" dirty="0" err="1">
                <a:latin typeface="Cambria"/>
                <a:cs typeface="Cambria"/>
              </a:rPr>
              <a:t>b</a:t>
            </a:r>
            <a:r>
              <a:rPr spc="5" dirty="0" err="1">
                <a:latin typeface="Cambria"/>
                <a:cs typeface="Cambria"/>
              </a:rPr>
              <a:t>e</a:t>
            </a:r>
            <a:r>
              <a:rPr dirty="0" err="1">
                <a:latin typeface="Cambria"/>
                <a:cs typeface="Cambria"/>
              </a:rPr>
              <a:t>r</a:t>
            </a:r>
            <a:r>
              <a:rPr spc="-30" dirty="0" err="1">
                <a:latin typeface="Cambria"/>
                <a:cs typeface="Cambria"/>
              </a:rPr>
              <a:t>w</a:t>
            </a:r>
            <a:r>
              <a:rPr spc="5" dirty="0" err="1">
                <a:latin typeface="Cambria"/>
                <a:cs typeface="Cambria"/>
              </a:rPr>
              <a:t>e</a:t>
            </a:r>
            <a:r>
              <a:rPr spc="-25" dirty="0" err="1">
                <a:latin typeface="Cambria"/>
                <a:cs typeface="Cambria"/>
              </a:rPr>
              <a:t>n</a:t>
            </a:r>
            <a:r>
              <a:rPr spc="5" dirty="0" err="1">
                <a:latin typeface="Cambria"/>
                <a:cs typeface="Cambria"/>
              </a:rPr>
              <a:t>a</a:t>
            </a:r>
            <a:r>
              <a:rPr spc="-5" dirty="0" err="1">
                <a:latin typeface="Cambria"/>
                <a:cs typeface="Cambria"/>
              </a:rPr>
              <a:t>ng</a:t>
            </a:r>
            <a:r>
              <a:rPr spc="-5" dirty="0">
                <a:latin typeface="Cambria"/>
                <a:cs typeface="Cambria"/>
              </a:rPr>
              <a:t> </a:t>
            </a:r>
            <a:r>
              <a:rPr spc="-10" dirty="0" err="1">
                <a:latin typeface="Cambria"/>
                <a:cs typeface="Cambria"/>
              </a:rPr>
              <a:t>u</a:t>
            </a:r>
            <a:r>
              <a:rPr spc="-5" dirty="0" err="1">
                <a:latin typeface="Cambria"/>
                <a:cs typeface="Cambria"/>
              </a:rPr>
              <a:t>nt</a:t>
            </a:r>
            <a:r>
              <a:rPr spc="-20" dirty="0" err="1">
                <a:latin typeface="Cambria"/>
                <a:cs typeface="Cambria"/>
              </a:rPr>
              <a:t>u</a:t>
            </a:r>
            <a:r>
              <a:rPr dirty="0" err="1">
                <a:latin typeface="Cambria"/>
                <a:cs typeface="Cambria"/>
              </a:rPr>
              <a:t>k</a:t>
            </a:r>
            <a:endParaRPr lang="en-US" dirty="0">
              <a:latin typeface="Cambria"/>
              <a:cs typeface="Cambria"/>
            </a:endParaRPr>
          </a:p>
          <a:p>
            <a:pPr marL="355600" indent="-342900">
              <a:buFont typeface="+mj-lt"/>
              <a:buAutoNum type="alphaLcParenR"/>
            </a:pPr>
            <a:r>
              <a:rPr b="1" dirty="0" err="1">
                <a:latin typeface="Cambria"/>
                <a:cs typeface="Cambria"/>
              </a:rPr>
              <a:t>m</a:t>
            </a:r>
            <a:r>
              <a:rPr b="1" spc="-5" dirty="0" err="1">
                <a:latin typeface="Cambria"/>
                <a:cs typeface="Cambria"/>
              </a:rPr>
              <a:t>ene</a:t>
            </a:r>
            <a:r>
              <a:rPr b="1" spc="-15" dirty="0" err="1">
                <a:latin typeface="Cambria"/>
                <a:cs typeface="Cambria"/>
              </a:rPr>
              <a:t>t</a:t>
            </a:r>
            <a:r>
              <a:rPr b="1" spc="-5" dirty="0" err="1">
                <a:latin typeface="Cambria"/>
                <a:cs typeface="Cambria"/>
              </a:rPr>
              <a:t>ap</a:t>
            </a:r>
            <a:r>
              <a:rPr b="1" spc="-10" dirty="0" err="1">
                <a:latin typeface="Cambria"/>
                <a:cs typeface="Cambria"/>
              </a:rPr>
              <a:t>ka</a:t>
            </a:r>
            <a:r>
              <a:rPr b="1" spc="-5" dirty="0" err="1">
                <a:latin typeface="Cambria"/>
                <a:cs typeface="Cambria"/>
              </a:rPr>
              <a:t>n</a:t>
            </a:r>
            <a:r>
              <a:rPr b="1" dirty="0">
                <a:latin typeface="Cambria"/>
                <a:cs typeface="Cambria"/>
              </a:rPr>
              <a:t> </a:t>
            </a:r>
            <a:r>
              <a:rPr b="1" spc="140" dirty="0">
                <a:latin typeface="Cambria"/>
                <a:cs typeface="Cambria"/>
              </a:rPr>
              <a:t> </a:t>
            </a:r>
            <a:r>
              <a:rPr b="1" spc="-15" dirty="0">
                <a:latin typeface="Cambria"/>
                <a:cs typeface="Cambria"/>
              </a:rPr>
              <a:t>n</a:t>
            </a:r>
            <a:r>
              <a:rPr b="1" dirty="0">
                <a:latin typeface="Cambria"/>
                <a:cs typeface="Cambria"/>
              </a:rPr>
              <a:t>o</a:t>
            </a:r>
            <a:r>
              <a:rPr b="1" spc="5" dirty="0">
                <a:latin typeface="Cambria"/>
                <a:cs typeface="Cambria"/>
              </a:rPr>
              <a:t>r</a:t>
            </a:r>
            <a:r>
              <a:rPr b="1" dirty="0">
                <a:latin typeface="Cambria"/>
                <a:cs typeface="Cambria"/>
              </a:rPr>
              <a:t>ma</a:t>
            </a:r>
            <a:r>
              <a:rPr b="1" spc="-5" dirty="0">
                <a:latin typeface="Cambria"/>
                <a:cs typeface="Cambria"/>
              </a:rPr>
              <a:t>,</a:t>
            </a:r>
            <a:r>
              <a:rPr b="1" dirty="0">
                <a:latin typeface="Cambria"/>
                <a:cs typeface="Cambria"/>
              </a:rPr>
              <a:t> </a:t>
            </a:r>
            <a:r>
              <a:rPr b="1" spc="110" dirty="0">
                <a:latin typeface="Cambria"/>
                <a:cs typeface="Cambria"/>
              </a:rPr>
              <a:t> </a:t>
            </a:r>
            <a:r>
              <a:rPr b="1" spc="-15" dirty="0">
                <a:latin typeface="Cambria"/>
                <a:cs typeface="Cambria"/>
              </a:rPr>
              <a:t>s</a:t>
            </a:r>
            <a:r>
              <a:rPr b="1" spc="-10" dirty="0">
                <a:latin typeface="Cambria"/>
                <a:cs typeface="Cambria"/>
              </a:rPr>
              <a:t>ta</a:t>
            </a:r>
            <a:r>
              <a:rPr b="1" spc="-15" dirty="0">
                <a:latin typeface="Cambria"/>
                <a:cs typeface="Cambria"/>
              </a:rPr>
              <a:t>n</a:t>
            </a:r>
            <a:r>
              <a:rPr b="1" dirty="0">
                <a:latin typeface="Cambria"/>
                <a:cs typeface="Cambria"/>
              </a:rPr>
              <a:t>d</a:t>
            </a:r>
            <a:r>
              <a:rPr b="1" spc="-5" dirty="0">
                <a:latin typeface="Cambria"/>
                <a:cs typeface="Cambria"/>
              </a:rPr>
              <a:t>a</a:t>
            </a:r>
            <a:r>
              <a:rPr b="1" spc="-160" dirty="0">
                <a:latin typeface="Cambria"/>
                <a:cs typeface="Cambria"/>
              </a:rPr>
              <a:t>r</a:t>
            </a:r>
            <a:r>
              <a:rPr b="1" spc="-5" dirty="0">
                <a:latin typeface="Cambria"/>
                <a:cs typeface="Cambria"/>
              </a:rPr>
              <a:t>,</a:t>
            </a:r>
            <a:r>
              <a:rPr b="1" dirty="0">
                <a:latin typeface="Cambria"/>
                <a:cs typeface="Cambria"/>
              </a:rPr>
              <a:t> </a:t>
            </a:r>
            <a:r>
              <a:rPr b="1" spc="130" dirty="0">
                <a:latin typeface="Cambria"/>
                <a:cs typeface="Cambria"/>
              </a:rPr>
              <a:t> </a:t>
            </a:r>
            <a:r>
              <a:rPr b="1" dirty="0">
                <a:latin typeface="Cambria"/>
                <a:cs typeface="Cambria"/>
              </a:rPr>
              <a:t>p</a:t>
            </a:r>
            <a:r>
              <a:rPr b="1" spc="-40" dirty="0">
                <a:latin typeface="Cambria"/>
                <a:cs typeface="Cambria"/>
              </a:rPr>
              <a:t>r</a:t>
            </a:r>
            <a:r>
              <a:rPr b="1" dirty="0">
                <a:latin typeface="Cambria"/>
                <a:cs typeface="Cambria"/>
              </a:rPr>
              <a:t>o</a:t>
            </a:r>
            <a:r>
              <a:rPr b="1" spc="-15" dirty="0">
                <a:latin typeface="Cambria"/>
                <a:cs typeface="Cambria"/>
              </a:rPr>
              <a:t>s</a:t>
            </a:r>
            <a:r>
              <a:rPr b="1" dirty="0">
                <a:latin typeface="Cambria"/>
                <a:cs typeface="Cambria"/>
              </a:rPr>
              <a:t>e</a:t>
            </a:r>
            <a:r>
              <a:rPr b="1" spc="5" dirty="0">
                <a:latin typeface="Cambria"/>
                <a:cs typeface="Cambria"/>
              </a:rPr>
              <a:t>d</a:t>
            </a:r>
            <a:r>
              <a:rPr b="1" spc="-20" dirty="0">
                <a:latin typeface="Cambria"/>
                <a:cs typeface="Cambria"/>
              </a:rPr>
              <a:t>u</a:t>
            </a:r>
            <a:r>
              <a:rPr b="1" spc="-150" dirty="0">
                <a:latin typeface="Cambria"/>
                <a:cs typeface="Cambria"/>
              </a:rPr>
              <a:t>r</a:t>
            </a:r>
            <a:r>
              <a:rPr b="1" spc="-5" dirty="0">
                <a:latin typeface="Cambria"/>
                <a:cs typeface="Cambria"/>
              </a:rPr>
              <a:t>, </a:t>
            </a:r>
            <a:r>
              <a:rPr b="1" dirty="0">
                <a:latin typeface="Cambria"/>
                <a:cs typeface="Cambria"/>
              </a:rPr>
              <a:t>d</a:t>
            </a:r>
            <a:r>
              <a:rPr b="1" spc="-10" dirty="0">
                <a:latin typeface="Cambria"/>
                <a:cs typeface="Cambria"/>
              </a:rPr>
              <a:t>a</a:t>
            </a:r>
            <a:r>
              <a:rPr b="1" spc="-5" dirty="0">
                <a:latin typeface="Cambria"/>
                <a:cs typeface="Cambria"/>
              </a:rPr>
              <a:t>n</a:t>
            </a:r>
            <a:r>
              <a:rPr lang="en-US" b="1" spc="-5" dirty="0">
                <a:latin typeface="Cambria"/>
                <a:cs typeface="Cambria"/>
              </a:rPr>
              <a:t> </a:t>
            </a:r>
            <a:r>
              <a:rPr b="1" spc="-15" dirty="0" err="1">
                <a:latin typeface="Cambria"/>
                <a:cs typeface="Cambria"/>
              </a:rPr>
              <a:t>k</a:t>
            </a:r>
            <a:r>
              <a:rPr b="1" spc="5" dirty="0" err="1">
                <a:latin typeface="Cambria"/>
                <a:cs typeface="Cambria"/>
              </a:rPr>
              <a:t>ri</a:t>
            </a:r>
            <a:r>
              <a:rPr b="1" spc="-35" dirty="0" err="1">
                <a:latin typeface="Cambria"/>
                <a:cs typeface="Cambria"/>
              </a:rPr>
              <a:t>t</a:t>
            </a:r>
            <a:r>
              <a:rPr b="1" spc="-25" dirty="0" err="1">
                <a:latin typeface="Cambria"/>
                <a:cs typeface="Cambria"/>
              </a:rPr>
              <a:t>e</a:t>
            </a:r>
            <a:r>
              <a:rPr b="1" spc="5" dirty="0" err="1">
                <a:latin typeface="Cambria"/>
                <a:cs typeface="Cambria"/>
              </a:rPr>
              <a:t>ri</a:t>
            </a:r>
            <a:r>
              <a:rPr lang="en-US" b="1" spc="5" dirty="0" err="1">
                <a:latin typeface="Cambria"/>
                <a:cs typeface="Cambria"/>
              </a:rPr>
              <a:t>a</a:t>
            </a:r>
            <a:r>
              <a:rPr lang="en-US" b="1" spc="5" dirty="0">
                <a:latin typeface="Cambria"/>
                <a:cs typeface="Cambria"/>
              </a:rPr>
              <a:t> </a:t>
            </a:r>
            <a:r>
              <a:rPr b="1" dirty="0" err="1">
                <a:latin typeface="Cambria"/>
                <a:cs typeface="Cambria"/>
              </a:rPr>
              <a:t>d</a:t>
            </a:r>
            <a:r>
              <a:rPr b="1" spc="-5" dirty="0" err="1">
                <a:latin typeface="Cambria"/>
                <a:cs typeface="Cambria"/>
              </a:rPr>
              <a:t>a</a:t>
            </a:r>
            <a:r>
              <a:rPr b="1" spc="-10" dirty="0" err="1">
                <a:latin typeface="Cambria"/>
                <a:cs typeface="Cambria"/>
              </a:rPr>
              <a:t>l</a:t>
            </a:r>
            <a:r>
              <a:rPr b="1" spc="-5" dirty="0" err="1">
                <a:latin typeface="Cambria"/>
                <a:cs typeface="Cambria"/>
              </a:rPr>
              <a:t>a</a:t>
            </a:r>
            <a:r>
              <a:rPr b="1" dirty="0" err="1">
                <a:latin typeface="Cambria"/>
                <a:cs typeface="Cambria"/>
              </a:rPr>
              <a:t>m</a:t>
            </a:r>
            <a:r>
              <a:rPr lang="en-US" b="1" dirty="0">
                <a:latin typeface="Cambria"/>
                <a:cs typeface="Cambria"/>
              </a:rPr>
              <a:t> </a:t>
            </a:r>
            <a:r>
              <a:rPr b="1" spc="-20" dirty="0" err="1">
                <a:latin typeface="Cambria"/>
                <a:cs typeface="Cambria"/>
              </a:rPr>
              <a:t>r</a:t>
            </a:r>
            <a:r>
              <a:rPr b="1" spc="-10" dirty="0" err="1">
                <a:latin typeface="Cambria"/>
                <a:cs typeface="Cambria"/>
              </a:rPr>
              <a:t>a</a:t>
            </a:r>
            <a:r>
              <a:rPr b="1" spc="-15" dirty="0" err="1">
                <a:latin typeface="Cambria"/>
                <a:cs typeface="Cambria"/>
              </a:rPr>
              <a:t>n</a:t>
            </a:r>
            <a:r>
              <a:rPr b="1" spc="-25" dirty="0" err="1">
                <a:latin typeface="Cambria"/>
                <a:cs typeface="Cambria"/>
              </a:rPr>
              <a:t>g</a:t>
            </a:r>
            <a:r>
              <a:rPr b="1" spc="-15" dirty="0" err="1">
                <a:latin typeface="Cambria"/>
                <a:cs typeface="Cambria"/>
              </a:rPr>
              <a:t>k</a:t>
            </a:r>
            <a:r>
              <a:rPr b="1" dirty="0" err="1">
                <a:latin typeface="Cambria"/>
                <a:cs typeface="Cambria"/>
              </a:rPr>
              <a:t>a</a:t>
            </a:r>
            <a:r>
              <a:rPr b="1" dirty="0">
                <a:latin typeface="Cambria"/>
                <a:cs typeface="Cambria"/>
              </a:rPr>
              <a:t> p</a:t>
            </a:r>
            <a:r>
              <a:rPr b="1" spc="-5" dirty="0">
                <a:latin typeface="Cambria"/>
                <a:cs typeface="Cambria"/>
              </a:rPr>
              <a:t>e</a:t>
            </a:r>
            <a:r>
              <a:rPr b="1" spc="-55" dirty="0">
                <a:latin typeface="Cambria"/>
                <a:cs typeface="Cambria"/>
              </a:rPr>
              <a:t>n</a:t>
            </a:r>
            <a:r>
              <a:rPr b="1" spc="-75" dirty="0">
                <a:latin typeface="Cambria"/>
                <a:cs typeface="Cambria"/>
              </a:rPr>
              <a:t>y</a:t>
            </a:r>
            <a:r>
              <a:rPr b="1" spc="-5" dirty="0">
                <a:latin typeface="Cambria"/>
                <a:cs typeface="Cambria"/>
              </a:rPr>
              <a:t>ele</a:t>
            </a:r>
            <a:r>
              <a:rPr b="1" spc="-15" dirty="0">
                <a:latin typeface="Cambria"/>
                <a:cs typeface="Cambria"/>
              </a:rPr>
              <a:t>n</a:t>
            </a:r>
            <a:r>
              <a:rPr b="1" dirty="0">
                <a:latin typeface="Cambria"/>
                <a:cs typeface="Cambria"/>
              </a:rPr>
              <a:t>g</a:t>
            </a:r>
            <a:r>
              <a:rPr b="1" spc="-25" dirty="0">
                <a:latin typeface="Cambria"/>
                <a:cs typeface="Cambria"/>
              </a:rPr>
              <a:t>g</a:t>
            </a:r>
            <a:r>
              <a:rPr b="1" spc="-5" dirty="0">
                <a:latin typeface="Cambria"/>
                <a:cs typeface="Cambria"/>
              </a:rPr>
              <a:t>a</a:t>
            </a:r>
            <a:r>
              <a:rPr b="1" spc="-20" dirty="0">
                <a:latin typeface="Cambria"/>
                <a:cs typeface="Cambria"/>
              </a:rPr>
              <a:t>r</a:t>
            </a:r>
            <a:r>
              <a:rPr b="1" spc="-5" dirty="0">
                <a:latin typeface="Cambria"/>
                <a:cs typeface="Cambria"/>
              </a:rPr>
              <a:t>a</a:t>
            </a:r>
            <a:r>
              <a:rPr b="1" spc="-10" dirty="0">
                <a:latin typeface="Cambria"/>
                <a:cs typeface="Cambria"/>
              </a:rPr>
              <a:t>a</a:t>
            </a:r>
            <a:r>
              <a:rPr b="1" spc="-5" dirty="0">
                <a:latin typeface="Cambria"/>
                <a:cs typeface="Cambria"/>
              </a:rPr>
              <a:t>n</a:t>
            </a:r>
            <a:r>
              <a:rPr b="1" dirty="0">
                <a:latin typeface="Cambria"/>
                <a:cs typeface="Cambria"/>
              </a:rPr>
              <a:t> </a:t>
            </a:r>
            <a:r>
              <a:rPr b="1" spc="-170" dirty="0">
                <a:latin typeface="Cambria"/>
                <a:cs typeface="Cambria"/>
              </a:rPr>
              <a:t> </a:t>
            </a:r>
            <a:r>
              <a:rPr b="1" spc="-20" dirty="0">
                <a:latin typeface="Cambria"/>
                <a:cs typeface="Cambria"/>
              </a:rPr>
              <a:t>U</a:t>
            </a:r>
            <a:r>
              <a:rPr b="1" spc="5" dirty="0">
                <a:latin typeface="Cambria"/>
                <a:cs typeface="Cambria"/>
              </a:rPr>
              <a:t>r</a:t>
            </a:r>
            <a:r>
              <a:rPr b="1" dirty="0">
                <a:latin typeface="Cambria"/>
                <a:cs typeface="Cambria"/>
              </a:rPr>
              <a:t>u</a:t>
            </a:r>
            <a:r>
              <a:rPr b="1" spc="-15" dirty="0">
                <a:latin typeface="Cambria"/>
                <a:cs typeface="Cambria"/>
              </a:rPr>
              <a:t>s</a:t>
            </a:r>
            <a:r>
              <a:rPr b="1" spc="-10" dirty="0">
                <a:latin typeface="Cambria"/>
                <a:cs typeface="Cambria"/>
              </a:rPr>
              <a:t>a</a:t>
            </a:r>
            <a:r>
              <a:rPr b="1" spc="-5" dirty="0">
                <a:latin typeface="Cambria"/>
                <a:cs typeface="Cambria"/>
              </a:rPr>
              <a:t>n</a:t>
            </a:r>
            <a:r>
              <a:rPr b="1" dirty="0">
                <a:latin typeface="Cambria"/>
                <a:cs typeface="Cambria"/>
              </a:rPr>
              <a:t> </a:t>
            </a:r>
            <a:r>
              <a:rPr b="1" spc="-175" dirty="0">
                <a:latin typeface="Cambria"/>
                <a:cs typeface="Cambria"/>
              </a:rPr>
              <a:t> </a:t>
            </a:r>
            <a:r>
              <a:rPr b="1" spc="-55" dirty="0">
                <a:latin typeface="Cambria"/>
                <a:cs typeface="Cambria"/>
              </a:rPr>
              <a:t>P</a:t>
            </a:r>
            <a:r>
              <a:rPr b="1" spc="-25" dirty="0">
                <a:latin typeface="Cambria"/>
                <a:cs typeface="Cambria"/>
              </a:rPr>
              <a:t>e</a:t>
            </a:r>
            <a:r>
              <a:rPr b="1" dirty="0">
                <a:latin typeface="Cambria"/>
                <a:cs typeface="Cambria"/>
              </a:rPr>
              <a:t>me</a:t>
            </a:r>
            <a:r>
              <a:rPr b="1" spc="-10" dirty="0">
                <a:latin typeface="Cambria"/>
                <a:cs typeface="Cambria"/>
              </a:rPr>
              <a:t>r</a:t>
            </a:r>
            <a:r>
              <a:rPr b="1" spc="5" dirty="0">
                <a:latin typeface="Cambria"/>
                <a:cs typeface="Cambria"/>
              </a:rPr>
              <a:t>i</a:t>
            </a:r>
            <a:r>
              <a:rPr b="1" spc="-15" dirty="0">
                <a:latin typeface="Cambria"/>
                <a:cs typeface="Cambria"/>
              </a:rPr>
              <a:t>n</a:t>
            </a:r>
            <a:r>
              <a:rPr b="1" spc="-10" dirty="0">
                <a:latin typeface="Cambria"/>
                <a:cs typeface="Cambria"/>
              </a:rPr>
              <a:t>taha</a:t>
            </a:r>
            <a:r>
              <a:rPr b="1" spc="-5" dirty="0">
                <a:latin typeface="Cambria"/>
                <a:cs typeface="Cambria"/>
              </a:rPr>
              <a:t>n</a:t>
            </a:r>
            <a:r>
              <a:rPr spc="-5" dirty="0">
                <a:latin typeface="Cambria"/>
                <a:cs typeface="Cambria"/>
              </a:rPr>
              <a:t>; </a:t>
            </a:r>
            <a:endParaRPr lang="en-US" dirty="0">
              <a:latin typeface="Cambria"/>
              <a:cs typeface="Cambria"/>
            </a:endParaRPr>
          </a:p>
          <a:p>
            <a:pPr marL="355600" indent="-342900">
              <a:buFont typeface="+mj-lt"/>
              <a:buAutoNum type="alphaLcParenR"/>
            </a:pPr>
            <a:r>
              <a:rPr spc="-10" dirty="0" err="1">
                <a:latin typeface="Cambria"/>
                <a:cs typeface="Cambria"/>
              </a:rPr>
              <a:t>m</a:t>
            </a:r>
            <a:r>
              <a:rPr dirty="0" err="1">
                <a:latin typeface="Cambria"/>
                <a:cs typeface="Cambria"/>
              </a:rPr>
              <a:t>e</a:t>
            </a:r>
            <a:r>
              <a:rPr spc="-10" dirty="0" err="1">
                <a:latin typeface="Cambria"/>
                <a:cs typeface="Cambria"/>
              </a:rPr>
              <a:t>l</a:t>
            </a:r>
            <a:r>
              <a:rPr spc="5" dirty="0" err="1">
                <a:latin typeface="Cambria"/>
                <a:cs typeface="Cambria"/>
              </a:rPr>
              <a:t>a</a:t>
            </a:r>
            <a:r>
              <a:rPr spc="-35" dirty="0" err="1">
                <a:latin typeface="Cambria"/>
                <a:cs typeface="Cambria"/>
              </a:rPr>
              <a:t>k</a:t>
            </a:r>
            <a:r>
              <a:rPr spc="-10" dirty="0" err="1">
                <a:latin typeface="Cambria"/>
                <a:cs typeface="Cambria"/>
              </a:rPr>
              <a:t>s</a:t>
            </a:r>
            <a:r>
              <a:rPr spc="5" dirty="0" err="1">
                <a:latin typeface="Cambria"/>
                <a:cs typeface="Cambria"/>
              </a:rPr>
              <a:t>a</a:t>
            </a:r>
            <a:r>
              <a:rPr spc="-5" dirty="0" err="1">
                <a:latin typeface="Cambria"/>
                <a:cs typeface="Cambria"/>
              </a:rPr>
              <a:t>n</a:t>
            </a:r>
            <a:r>
              <a:rPr spc="10" dirty="0" err="1">
                <a:latin typeface="Cambria"/>
                <a:cs typeface="Cambria"/>
              </a:rPr>
              <a:t>a</a:t>
            </a:r>
            <a:r>
              <a:rPr spc="-35" dirty="0" err="1">
                <a:latin typeface="Cambria"/>
                <a:cs typeface="Cambria"/>
              </a:rPr>
              <a:t>k</a:t>
            </a:r>
            <a:r>
              <a:rPr spc="5" dirty="0" err="1">
                <a:latin typeface="Cambria"/>
                <a:cs typeface="Cambria"/>
              </a:rPr>
              <a:t>a</a:t>
            </a:r>
            <a:r>
              <a:rPr dirty="0" err="1">
                <a:latin typeface="Cambria"/>
                <a:cs typeface="Cambria"/>
              </a:rPr>
              <a:t>n</a:t>
            </a:r>
            <a:r>
              <a:rPr spc="170" dirty="0">
                <a:latin typeface="Cambria"/>
                <a:cs typeface="Cambria"/>
              </a:rPr>
              <a:t> </a:t>
            </a:r>
            <a:r>
              <a:rPr spc="-20" dirty="0">
                <a:latin typeface="Cambria"/>
                <a:cs typeface="Cambria"/>
              </a:rPr>
              <a:t>p</a:t>
            </a:r>
            <a:r>
              <a:rPr dirty="0">
                <a:latin typeface="Cambria"/>
                <a:cs typeface="Cambria"/>
              </a:rPr>
              <a:t>e</a:t>
            </a:r>
            <a:r>
              <a:rPr spc="-10" dirty="0">
                <a:latin typeface="Cambria"/>
                <a:cs typeface="Cambria"/>
              </a:rPr>
              <a:t>m</a:t>
            </a:r>
            <a:r>
              <a:rPr spc="-5" dirty="0">
                <a:latin typeface="Cambria"/>
                <a:cs typeface="Cambria"/>
              </a:rPr>
              <a:t>bi</a:t>
            </a:r>
            <a:r>
              <a:rPr spc="5" dirty="0">
                <a:latin typeface="Cambria"/>
                <a:cs typeface="Cambria"/>
              </a:rPr>
              <a:t>n</a:t>
            </a:r>
            <a:r>
              <a:rPr spc="-15" dirty="0">
                <a:latin typeface="Cambria"/>
                <a:cs typeface="Cambria"/>
              </a:rPr>
              <a:t>a</a:t>
            </a:r>
            <a:r>
              <a:rPr spc="5" dirty="0">
                <a:latin typeface="Cambria"/>
                <a:cs typeface="Cambria"/>
              </a:rPr>
              <a:t>a</a:t>
            </a:r>
            <a:r>
              <a:rPr dirty="0">
                <a:latin typeface="Cambria"/>
                <a:cs typeface="Cambria"/>
              </a:rPr>
              <a:t>n</a:t>
            </a:r>
            <a:r>
              <a:rPr spc="140" dirty="0">
                <a:latin typeface="Cambria"/>
                <a:cs typeface="Cambria"/>
              </a:rPr>
              <a:t> </a:t>
            </a:r>
            <a:r>
              <a:rPr spc="-20" dirty="0">
                <a:latin typeface="Cambria"/>
                <a:cs typeface="Cambria"/>
              </a:rPr>
              <a:t>d</a:t>
            </a:r>
            <a:r>
              <a:rPr spc="5" dirty="0">
                <a:latin typeface="Cambria"/>
                <a:cs typeface="Cambria"/>
              </a:rPr>
              <a:t>a</a:t>
            </a:r>
            <a:r>
              <a:rPr dirty="0">
                <a:latin typeface="Cambria"/>
                <a:cs typeface="Cambria"/>
              </a:rPr>
              <a:t>n</a:t>
            </a:r>
            <a:r>
              <a:rPr spc="110" dirty="0">
                <a:latin typeface="Cambria"/>
                <a:cs typeface="Cambria"/>
              </a:rPr>
              <a:t> </a:t>
            </a:r>
            <a:r>
              <a:rPr spc="5" dirty="0" err="1">
                <a:latin typeface="Cambria"/>
                <a:cs typeface="Cambria"/>
              </a:rPr>
              <a:t>p</a:t>
            </a:r>
            <a:r>
              <a:rPr dirty="0" err="1">
                <a:latin typeface="Cambria"/>
                <a:cs typeface="Cambria"/>
              </a:rPr>
              <a:t>en</a:t>
            </a:r>
            <a:r>
              <a:rPr spc="-25" dirty="0" err="1">
                <a:latin typeface="Cambria"/>
                <a:cs typeface="Cambria"/>
              </a:rPr>
              <a:t>g</a:t>
            </a:r>
            <a:r>
              <a:rPr spc="-15" dirty="0" err="1">
                <a:latin typeface="Cambria"/>
                <a:cs typeface="Cambria"/>
              </a:rPr>
              <a:t>a</a:t>
            </a:r>
            <a:r>
              <a:rPr spc="-50" dirty="0" err="1">
                <a:latin typeface="Cambria"/>
                <a:cs typeface="Cambria"/>
              </a:rPr>
              <a:t>w</a:t>
            </a:r>
            <a:r>
              <a:rPr spc="10" dirty="0" err="1">
                <a:latin typeface="Cambria"/>
                <a:cs typeface="Cambria"/>
              </a:rPr>
              <a:t>a</a:t>
            </a:r>
            <a:r>
              <a:rPr dirty="0" err="1">
                <a:latin typeface="Cambria"/>
                <a:cs typeface="Cambria"/>
              </a:rPr>
              <a:t>s</a:t>
            </a:r>
            <a:r>
              <a:rPr spc="-20" dirty="0" err="1">
                <a:latin typeface="Cambria"/>
                <a:cs typeface="Cambria"/>
              </a:rPr>
              <a:t>a</a:t>
            </a:r>
            <a:r>
              <a:rPr dirty="0" err="1">
                <a:latin typeface="Cambria"/>
                <a:cs typeface="Cambria"/>
              </a:rPr>
              <a:t>n</a:t>
            </a:r>
            <a:r>
              <a:rPr dirty="0">
                <a:latin typeface="Cambria"/>
                <a:cs typeface="Cambria"/>
              </a:rPr>
              <a:t> </a:t>
            </a:r>
            <a:r>
              <a:rPr spc="-35" dirty="0" err="1">
                <a:latin typeface="Cambria"/>
                <a:cs typeface="Cambria"/>
              </a:rPr>
              <a:t>t</a:t>
            </a:r>
            <a:r>
              <a:rPr dirty="0" err="1">
                <a:latin typeface="Cambria"/>
                <a:cs typeface="Cambria"/>
              </a:rPr>
              <a:t>e</a:t>
            </a:r>
            <a:r>
              <a:rPr spc="-5" dirty="0" err="1">
                <a:latin typeface="Cambria"/>
                <a:cs typeface="Cambria"/>
              </a:rPr>
              <a:t>r</a:t>
            </a:r>
            <a:r>
              <a:rPr spc="-20" dirty="0" err="1">
                <a:latin typeface="Cambria"/>
                <a:cs typeface="Cambria"/>
              </a:rPr>
              <a:t>h</a:t>
            </a:r>
            <a:r>
              <a:rPr spc="5" dirty="0" err="1">
                <a:latin typeface="Cambria"/>
                <a:cs typeface="Cambria"/>
              </a:rPr>
              <a:t>a</a:t>
            </a:r>
            <a:r>
              <a:rPr dirty="0" err="1">
                <a:latin typeface="Cambria"/>
                <a:cs typeface="Cambria"/>
              </a:rPr>
              <a:t>d</a:t>
            </a:r>
            <a:r>
              <a:rPr spc="5" dirty="0" err="1">
                <a:latin typeface="Cambria"/>
                <a:cs typeface="Cambria"/>
              </a:rPr>
              <a:t>a</a:t>
            </a:r>
            <a:r>
              <a:rPr dirty="0" err="1">
                <a:latin typeface="Cambria"/>
                <a:cs typeface="Cambria"/>
              </a:rPr>
              <a:t>p</a:t>
            </a:r>
            <a:r>
              <a:rPr lang="en-US" dirty="0">
                <a:latin typeface="Cambria"/>
                <a:cs typeface="Cambria"/>
              </a:rPr>
              <a:t> </a:t>
            </a:r>
            <a:r>
              <a:rPr spc="5" dirty="0" err="1">
                <a:latin typeface="Cambria"/>
                <a:cs typeface="Cambria"/>
              </a:rPr>
              <a:t>p</a:t>
            </a:r>
            <a:r>
              <a:rPr spc="-20" dirty="0" err="1">
                <a:latin typeface="Cambria"/>
                <a:cs typeface="Cambria"/>
              </a:rPr>
              <a:t>en</a:t>
            </a:r>
            <a:r>
              <a:rPr spc="-50" dirty="0" err="1">
                <a:latin typeface="Cambria"/>
                <a:cs typeface="Cambria"/>
              </a:rPr>
              <a:t>y</a:t>
            </a:r>
            <a:r>
              <a:rPr dirty="0" err="1">
                <a:latin typeface="Cambria"/>
                <a:cs typeface="Cambria"/>
              </a:rPr>
              <a:t>e</a:t>
            </a:r>
            <a:r>
              <a:rPr spc="-10" dirty="0" err="1">
                <a:latin typeface="Cambria"/>
                <a:cs typeface="Cambria"/>
              </a:rPr>
              <a:t>l</a:t>
            </a:r>
            <a:r>
              <a:rPr dirty="0" err="1">
                <a:latin typeface="Cambria"/>
                <a:cs typeface="Cambria"/>
              </a:rPr>
              <a:t>e</a:t>
            </a:r>
            <a:r>
              <a:rPr spc="-5" dirty="0" err="1">
                <a:latin typeface="Cambria"/>
                <a:cs typeface="Cambria"/>
              </a:rPr>
              <a:t>ng</a:t>
            </a:r>
            <a:r>
              <a:rPr spc="-50" dirty="0" err="1">
                <a:latin typeface="Cambria"/>
                <a:cs typeface="Cambria"/>
              </a:rPr>
              <a:t>g</a:t>
            </a:r>
            <a:r>
              <a:rPr spc="5" dirty="0" err="1">
                <a:latin typeface="Cambria"/>
                <a:cs typeface="Cambria"/>
              </a:rPr>
              <a:t>a</a:t>
            </a:r>
            <a:r>
              <a:rPr spc="-30" dirty="0" err="1">
                <a:latin typeface="Cambria"/>
                <a:cs typeface="Cambria"/>
              </a:rPr>
              <a:t>r</a:t>
            </a:r>
            <a:r>
              <a:rPr spc="-15" dirty="0" err="1">
                <a:latin typeface="Cambria"/>
                <a:cs typeface="Cambria"/>
              </a:rPr>
              <a:t>a</a:t>
            </a:r>
            <a:r>
              <a:rPr spc="5" dirty="0" err="1">
                <a:latin typeface="Cambria"/>
                <a:cs typeface="Cambria"/>
              </a:rPr>
              <a:t>a</a:t>
            </a:r>
            <a:r>
              <a:rPr dirty="0" err="1">
                <a:latin typeface="Cambria"/>
                <a:cs typeface="Cambria"/>
              </a:rPr>
              <a:t>n</a:t>
            </a:r>
            <a:r>
              <a:rPr lang="en-US" dirty="0">
                <a:latin typeface="Cambria"/>
                <a:cs typeface="Cambria"/>
              </a:rPr>
              <a:t> </a:t>
            </a:r>
            <a:r>
              <a:rPr spc="5" dirty="0" err="1">
                <a:latin typeface="Cambria"/>
                <a:cs typeface="Cambria"/>
              </a:rPr>
              <a:t>U</a:t>
            </a:r>
            <a:r>
              <a:rPr spc="-5" dirty="0" err="1">
                <a:latin typeface="Cambria"/>
                <a:cs typeface="Cambria"/>
              </a:rPr>
              <a:t>r</a:t>
            </a:r>
            <a:r>
              <a:rPr spc="-20" dirty="0" err="1">
                <a:latin typeface="Cambria"/>
                <a:cs typeface="Cambria"/>
              </a:rPr>
              <a:t>u</a:t>
            </a:r>
            <a:r>
              <a:rPr spc="-10" dirty="0" err="1">
                <a:latin typeface="Cambria"/>
                <a:cs typeface="Cambria"/>
              </a:rPr>
              <a:t>s</a:t>
            </a:r>
            <a:r>
              <a:rPr spc="5" dirty="0" err="1">
                <a:latin typeface="Cambria"/>
                <a:cs typeface="Cambria"/>
              </a:rPr>
              <a:t>a</a:t>
            </a:r>
            <a:r>
              <a:rPr dirty="0" err="1">
                <a:latin typeface="Cambria"/>
                <a:cs typeface="Cambria"/>
              </a:rPr>
              <a:t>n</a:t>
            </a:r>
            <a:r>
              <a:rPr dirty="0">
                <a:latin typeface="Cambria"/>
                <a:cs typeface="Cambria"/>
              </a:rPr>
              <a:t> </a:t>
            </a:r>
            <a:r>
              <a:rPr spc="-20" dirty="0" err="1">
                <a:latin typeface="Cambria"/>
                <a:cs typeface="Cambria"/>
              </a:rPr>
              <a:t>P</a:t>
            </a:r>
            <a:r>
              <a:rPr spc="5" dirty="0" err="1">
                <a:latin typeface="Cambria"/>
                <a:cs typeface="Cambria"/>
              </a:rPr>
              <a:t>e</a:t>
            </a:r>
            <a:r>
              <a:rPr spc="-15" dirty="0" err="1">
                <a:latin typeface="Cambria"/>
                <a:cs typeface="Cambria"/>
              </a:rPr>
              <a:t>m</a:t>
            </a:r>
            <a:r>
              <a:rPr spc="5" dirty="0" err="1">
                <a:latin typeface="Cambria"/>
                <a:cs typeface="Cambria"/>
              </a:rPr>
              <a:t>e</a:t>
            </a:r>
            <a:r>
              <a:rPr dirty="0" err="1">
                <a:latin typeface="Cambria"/>
                <a:cs typeface="Cambria"/>
              </a:rPr>
              <a:t>r</a:t>
            </a:r>
            <a:r>
              <a:rPr spc="-25" dirty="0" err="1">
                <a:latin typeface="Cambria"/>
                <a:cs typeface="Cambria"/>
              </a:rPr>
              <a:t>i</a:t>
            </a:r>
            <a:r>
              <a:rPr spc="-5" dirty="0" err="1">
                <a:latin typeface="Cambria"/>
                <a:cs typeface="Cambria"/>
              </a:rPr>
              <a:t>n</a:t>
            </a:r>
            <a:r>
              <a:rPr spc="-10" dirty="0" err="1">
                <a:latin typeface="Cambria"/>
                <a:cs typeface="Cambria"/>
              </a:rPr>
              <a:t>t</a:t>
            </a:r>
            <a:r>
              <a:rPr spc="5" dirty="0" err="1">
                <a:latin typeface="Cambria"/>
                <a:cs typeface="Cambria"/>
              </a:rPr>
              <a:t>a</a:t>
            </a:r>
            <a:r>
              <a:rPr spc="-15" dirty="0" err="1">
                <a:latin typeface="Cambria"/>
                <a:cs typeface="Cambria"/>
              </a:rPr>
              <a:t>h</a:t>
            </a:r>
            <a:r>
              <a:rPr spc="5" dirty="0" err="1">
                <a:latin typeface="Cambria"/>
                <a:cs typeface="Cambria"/>
              </a:rPr>
              <a:t>a</a:t>
            </a:r>
            <a:r>
              <a:rPr dirty="0" err="1">
                <a:latin typeface="Cambria"/>
                <a:cs typeface="Cambria"/>
              </a:rPr>
              <a:t>n</a:t>
            </a:r>
            <a:r>
              <a:rPr dirty="0">
                <a:latin typeface="Cambria"/>
                <a:cs typeface="Cambria"/>
              </a:rPr>
              <a:t> </a:t>
            </a:r>
            <a:r>
              <a:rPr spc="130" dirty="0">
                <a:latin typeface="Cambria"/>
                <a:cs typeface="Cambria"/>
              </a:rPr>
              <a:t> </a:t>
            </a:r>
            <a:r>
              <a:rPr spc="-45" dirty="0">
                <a:latin typeface="Cambria"/>
                <a:cs typeface="Cambria"/>
              </a:rPr>
              <a:t>y</a:t>
            </a:r>
            <a:r>
              <a:rPr spc="-20" dirty="0">
                <a:latin typeface="Cambria"/>
                <a:cs typeface="Cambria"/>
              </a:rPr>
              <a:t>a</a:t>
            </a:r>
            <a:r>
              <a:rPr spc="-5" dirty="0">
                <a:latin typeface="Cambria"/>
                <a:cs typeface="Cambria"/>
              </a:rPr>
              <a:t>n</a:t>
            </a:r>
            <a:r>
              <a:rPr dirty="0">
                <a:latin typeface="Cambria"/>
                <a:cs typeface="Cambria"/>
              </a:rPr>
              <a:t>g</a:t>
            </a:r>
            <a:r>
              <a:rPr spc="120" dirty="0">
                <a:latin typeface="Cambria"/>
                <a:cs typeface="Cambria"/>
              </a:rPr>
              <a:t> </a:t>
            </a:r>
            <a:r>
              <a:rPr spc="-10" dirty="0">
                <a:latin typeface="Cambria"/>
                <a:cs typeface="Cambria"/>
              </a:rPr>
              <a:t>m</a:t>
            </a:r>
            <a:r>
              <a:rPr spc="5" dirty="0">
                <a:latin typeface="Cambria"/>
                <a:cs typeface="Cambria"/>
              </a:rPr>
              <a:t>e</a:t>
            </a:r>
            <a:r>
              <a:rPr spc="-5" dirty="0">
                <a:latin typeface="Cambria"/>
                <a:cs typeface="Cambria"/>
              </a:rPr>
              <a:t>n</a:t>
            </a:r>
            <a:r>
              <a:rPr spc="-20" dirty="0">
                <a:latin typeface="Cambria"/>
                <a:cs typeface="Cambria"/>
              </a:rPr>
              <a:t>j</a:t>
            </a:r>
            <a:r>
              <a:rPr spc="5" dirty="0">
                <a:latin typeface="Cambria"/>
                <a:cs typeface="Cambria"/>
              </a:rPr>
              <a:t>ad</a:t>
            </a:r>
            <a:r>
              <a:rPr dirty="0">
                <a:latin typeface="Cambria"/>
                <a:cs typeface="Cambria"/>
              </a:rPr>
              <a:t>i </a:t>
            </a:r>
            <a:r>
              <a:rPr spc="90" dirty="0">
                <a:latin typeface="Cambria"/>
                <a:cs typeface="Cambria"/>
              </a:rPr>
              <a:t> </a:t>
            </a:r>
            <a:r>
              <a:rPr spc="-35" dirty="0">
                <a:latin typeface="Cambria"/>
                <a:cs typeface="Cambria"/>
              </a:rPr>
              <a:t>k</a:t>
            </a:r>
            <a:r>
              <a:rPr spc="5" dirty="0">
                <a:latin typeface="Cambria"/>
                <a:cs typeface="Cambria"/>
              </a:rPr>
              <a:t>e</a:t>
            </a:r>
            <a:r>
              <a:rPr spc="-30" dirty="0">
                <a:latin typeface="Cambria"/>
                <a:cs typeface="Cambria"/>
              </a:rPr>
              <a:t>w</a:t>
            </a:r>
            <a:r>
              <a:rPr spc="5" dirty="0">
                <a:latin typeface="Cambria"/>
                <a:cs typeface="Cambria"/>
              </a:rPr>
              <a:t>e</a:t>
            </a:r>
            <a:r>
              <a:rPr spc="-5" dirty="0">
                <a:latin typeface="Cambria"/>
                <a:cs typeface="Cambria"/>
              </a:rPr>
              <a:t>n</a:t>
            </a:r>
            <a:r>
              <a:rPr spc="-10" dirty="0">
                <a:latin typeface="Cambria"/>
                <a:cs typeface="Cambria"/>
              </a:rPr>
              <a:t>a</a:t>
            </a:r>
            <a:r>
              <a:rPr spc="-5" dirty="0">
                <a:latin typeface="Cambria"/>
                <a:cs typeface="Cambria"/>
              </a:rPr>
              <a:t>n</a:t>
            </a:r>
            <a:r>
              <a:rPr spc="-20" dirty="0">
                <a:latin typeface="Cambria"/>
                <a:cs typeface="Cambria"/>
              </a:rPr>
              <a:t>g</a:t>
            </a:r>
            <a:r>
              <a:rPr spc="5" dirty="0">
                <a:latin typeface="Cambria"/>
                <a:cs typeface="Cambria"/>
              </a:rPr>
              <a:t>a</a:t>
            </a:r>
            <a:r>
              <a:rPr dirty="0">
                <a:latin typeface="Cambria"/>
                <a:cs typeface="Cambria"/>
              </a:rPr>
              <a:t>n D</a:t>
            </a:r>
            <a:r>
              <a:rPr spc="5" dirty="0">
                <a:latin typeface="Cambria"/>
                <a:cs typeface="Cambria"/>
              </a:rPr>
              <a:t>a</a:t>
            </a:r>
            <a:r>
              <a:rPr dirty="0">
                <a:latin typeface="Cambria"/>
                <a:cs typeface="Cambria"/>
              </a:rPr>
              <a:t>e</a:t>
            </a:r>
            <a:r>
              <a:rPr spc="-30" dirty="0">
                <a:latin typeface="Cambria"/>
                <a:cs typeface="Cambria"/>
              </a:rPr>
              <a:t>r</a:t>
            </a:r>
            <a:r>
              <a:rPr spc="5" dirty="0">
                <a:latin typeface="Cambria"/>
                <a:cs typeface="Cambria"/>
              </a:rPr>
              <a:t>a</a:t>
            </a:r>
            <a:r>
              <a:rPr spc="-5" dirty="0">
                <a:latin typeface="Cambria"/>
                <a:cs typeface="Cambria"/>
              </a:rPr>
              <a:t>h</a:t>
            </a:r>
            <a:r>
              <a:rPr dirty="0">
                <a:latin typeface="Cambria"/>
                <a:cs typeface="Cambria"/>
              </a:rPr>
              <a:t>.</a:t>
            </a:r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0425BC60-9DF1-4703-BB7D-515D786A5BE3}"/>
              </a:ext>
            </a:extLst>
          </p:cNvPr>
          <p:cNvSpPr txBox="1"/>
          <p:nvPr/>
        </p:nvSpPr>
        <p:spPr>
          <a:xfrm>
            <a:off x="4383080" y="3510873"/>
            <a:ext cx="7517012" cy="31290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spcAft>
                <a:spcPts val="1200"/>
              </a:spcAft>
            </a:pPr>
            <a:r>
              <a:rPr sz="2800" b="1" spc="-60" dirty="0" err="1">
                <a:solidFill>
                  <a:srgbClr val="1F4E79"/>
                </a:solidFill>
                <a:latin typeface="Cambria"/>
                <a:cs typeface="Cambria"/>
              </a:rPr>
              <a:t>T</a:t>
            </a:r>
            <a:r>
              <a:rPr sz="2800" b="1" dirty="0" err="1">
                <a:solidFill>
                  <a:srgbClr val="1F4E79"/>
                </a:solidFill>
                <a:latin typeface="Cambria"/>
                <a:cs typeface="Cambria"/>
              </a:rPr>
              <a:t>uju</a:t>
            </a:r>
            <a:r>
              <a:rPr sz="2800" b="1" spc="10" dirty="0" err="1">
                <a:solidFill>
                  <a:srgbClr val="1F4E79"/>
                </a:solidFill>
                <a:latin typeface="Cambria"/>
                <a:cs typeface="Cambria"/>
              </a:rPr>
              <a:t>a</a:t>
            </a:r>
            <a:r>
              <a:rPr sz="2800" b="1" spc="5" dirty="0" err="1">
                <a:solidFill>
                  <a:srgbClr val="1F4E79"/>
                </a:solidFill>
                <a:latin typeface="Cambria"/>
                <a:cs typeface="Cambria"/>
              </a:rPr>
              <a:t>n</a:t>
            </a:r>
            <a:r>
              <a:rPr sz="2800" b="1" spc="-40" dirty="0">
                <a:solidFill>
                  <a:srgbClr val="1F4E79"/>
                </a:solidFill>
                <a:latin typeface="Cambria"/>
                <a:cs typeface="Cambria"/>
              </a:rPr>
              <a:t> </a:t>
            </a:r>
            <a:r>
              <a:rPr sz="2800" b="1" spc="-10" dirty="0">
                <a:solidFill>
                  <a:srgbClr val="1F4E79"/>
                </a:solidFill>
                <a:latin typeface="Cambria"/>
                <a:cs typeface="Cambria"/>
              </a:rPr>
              <a:t>N</a:t>
            </a:r>
            <a:r>
              <a:rPr sz="2800" b="1" dirty="0">
                <a:solidFill>
                  <a:srgbClr val="1F4E79"/>
                </a:solidFill>
                <a:latin typeface="Cambria"/>
                <a:cs typeface="Cambria"/>
              </a:rPr>
              <a:t>SPK</a:t>
            </a:r>
            <a:endParaRPr sz="3950" dirty="0">
              <a:latin typeface="Times New Roman"/>
              <a:cs typeface="Times New Roman"/>
            </a:endParaRPr>
          </a:p>
          <a:p>
            <a:pPr marL="963294" marR="632460"/>
            <a:r>
              <a:rPr sz="2000" spc="15" dirty="0">
                <a:solidFill>
                  <a:srgbClr val="212A35"/>
                </a:solidFill>
                <a:latin typeface="Cambria"/>
                <a:cs typeface="Cambria"/>
              </a:rPr>
              <a:t>M</a:t>
            </a:r>
            <a:r>
              <a:rPr sz="2000" spc="5" dirty="0">
                <a:solidFill>
                  <a:srgbClr val="212A35"/>
                </a:solidFill>
                <a:latin typeface="Cambria"/>
                <a:cs typeface="Cambria"/>
              </a:rPr>
              <a:t>ewu</a:t>
            </a:r>
            <a:r>
              <a:rPr sz="2000" spc="-15" dirty="0">
                <a:solidFill>
                  <a:srgbClr val="212A35"/>
                </a:solidFill>
                <a:latin typeface="Cambria"/>
                <a:cs typeface="Cambria"/>
              </a:rPr>
              <a:t>j</a:t>
            </a:r>
            <a:r>
              <a:rPr sz="2000" spc="10" dirty="0">
                <a:solidFill>
                  <a:srgbClr val="212A35"/>
                </a:solidFill>
                <a:latin typeface="Cambria"/>
                <a:cs typeface="Cambria"/>
              </a:rPr>
              <a:t>u</a:t>
            </a:r>
            <a:r>
              <a:rPr sz="2000" spc="5" dirty="0">
                <a:solidFill>
                  <a:srgbClr val="212A35"/>
                </a:solidFill>
                <a:latin typeface="Cambria"/>
                <a:cs typeface="Cambria"/>
              </a:rPr>
              <a:t>d</a:t>
            </a:r>
            <a:r>
              <a:rPr sz="2000" spc="-20" dirty="0">
                <a:solidFill>
                  <a:srgbClr val="212A35"/>
                </a:solidFill>
                <a:latin typeface="Cambria"/>
                <a:cs typeface="Cambria"/>
              </a:rPr>
              <a:t>k</a:t>
            </a:r>
            <a:r>
              <a:rPr sz="2000" dirty="0">
                <a:solidFill>
                  <a:srgbClr val="212A35"/>
                </a:solidFill>
                <a:latin typeface="Cambria"/>
                <a:cs typeface="Cambria"/>
              </a:rPr>
              <a:t>a</a:t>
            </a:r>
            <a:r>
              <a:rPr sz="2000" spc="5" dirty="0">
                <a:solidFill>
                  <a:srgbClr val="212A35"/>
                </a:solidFill>
                <a:latin typeface="Cambria"/>
                <a:cs typeface="Cambria"/>
              </a:rPr>
              <a:t>n</a:t>
            </a:r>
            <a:r>
              <a:rPr sz="2000" spc="-45" dirty="0">
                <a:solidFill>
                  <a:srgbClr val="212A35"/>
                </a:solidFill>
                <a:latin typeface="Cambria"/>
                <a:cs typeface="Cambria"/>
              </a:rPr>
              <a:t> </a:t>
            </a:r>
            <a:r>
              <a:rPr sz="2000" spc="10" dirty="0">
                <a:solidFill>
                  <a:srgbClr val="212A35"/>
                </a:solidFill>
                <a:latin typeface="Cambria"/>
                <a:cs typeface="Cambria"/>
              </a:rPr>
              <a:t>S</a:t>
            </a:r>
            <a:r>
              <a:rPr sz="2000" spc="-15" dirty="0">
                <a:solidFill>
                  <a:srgbClr val="212A35"/>
                </a:solidFill>
                <a:latin typeface="Cambria"/>
                <a:cs typeface="Cambria"/>
              </a:rPr>
              <a:t>i</a:t>
            </a:r>
            <a:r>
              <a:rPr sz="2000" spc="5" dirty="0">
                <a:solidFill>
                  <a:srgbClr val="212A35"/>
                </a:solidFill>
                <a:latin typeface="Cambria"/>
                <a:cs typeface="Cambria"/>
              </a:rPr>
              <a:t>s</a:t>
            </a:r>
            <a:r>
              <a:rPr sz="2000" spc="-20" dirty="0">
                <a:solidFill>
                  <a:srgbClr val="212A35"/>
                </a:solidFill>
                <a:latin typeface="Cambria"/>
                <a:cs typeface="Cambria"/>
              </a:rPr>
              <a:t>t</a:t>
            </a:r>
            <a:r>
              <a:rPr sz="2000" spc="5" dirty="0">
                <a:solidFill>
                  <a:srgbClr val="212A35"/>
                </a:solidFill>
                <a:latin typeface="Cambria"/>
                <a:cs typeface="Cambria"/>
              </a:rPr>
              <a:t>em</a:t>
            </a:r>
            <a:r>
              <a:rPr sz="2000" spc="-35" dirty="0">
                <a:solidFill>
                  <a:srgbClr val="212A35"/>
                </a:solidFill>
                <a:latin typeface="Cambria"/>
                <a:cs typeface="Cambria"/>
              </a:rPr>
              <a:t> </a:t>
            </a:r>
            <a:r>
              <a:rPr sz="2000" spc="10" dirty="0">
                <a:solidFill>
                  <a:srgbClr val="212A35"/>
                </a:solidFill>
                <a:latin typeface="Cambria"/>
                <a:cs typeface="Cambria"/>
              </a:rPr>
              <a:t>S</a:t>
            </a:r>
            <a:r>
              <a:rPr sz="2000" spc="-5" dirty="0">
                <a:solidFill>
                  <a:srgbClr val="212A35"/>
                </a:solidFill>
                <a:latin typeface="Cambria"/>
                <a:cs typeface="Cambria"/>
              </a:rPr>
              <a:t>t</a:t>
            </a:r>
            <a:r>
              <a:rPr sz="2000" spc="10" dirty="0">
                <a:solidFill>
                  <a:srgbClr val="212A35"/>
                </a:solidFill>
                <a:latin typeface="Cambria"/>
                <a:cs typeface="Cambria"/>
              </a:rPr>
              <a:t>a</a:t>
            </a:r>
            <a:r>
              <a:rPr sz="2000" spc="-5" dirty="0">
                <a:solidFill>
                  <a:srgbClr val="212A35"/>
                </a:solidFill>
                <a:latin typeface="Cambria"/>
                <a:cs typeface="Cambria"/>
              </a:rPr>
              <a:t>tistik </a:t>
            </a:r>
            <a:r>
              <a:rPr sz="2000" spc="5" dirty="0">
                <a:solidFill>
                  <a:srgbClr val="212A35"/>
                </a:solidFill>
                <a:latin typeface="Cambria"/>
                <a:cs typeface="Cambria"/>
              </a:rPr>
              <a:t>N</a:t>
            </a:r>
            <a:r>
              <a:rPr sz="2000" dirty="0">
                <a:solidFill>
                  <a:srgbClr val="212A35"/>
                </a:solidFill>
                <a:latin typeface="Cambria"/>
                <a:cs typeface="Cambria"/>
              </a:rPr>
              <a:t>asional</a:t>
            </a:r>
            <a:r>
              <a:rPr sz="2000" spc="-45" dirty="0">
                <a:solidFill>
                  <a:srgbClr val="212A35"/>
                </a:solidFill>
                <a:latin typeface="Cambria"/>
                <a:cs typeface="Cambria"/>
              </a:rPr>
              <a:t> </a:t>
            </a:r>
            <a:r>
              <a:rPr sz="2000" spc="-55" dirty="0">
                <a:solidFill>
                  <a:srgbClr val="212A35"/>
                </a:solidFill>
                <a:latin typeface="Cambria"/>
                <a:cs typeface="Cambria"/>
              </a:rPr>
              <a:t>y</a:t>
            </a:r>
            <a:r>
              <a:rPr sz="2000" dirty="0">
                <a:solidFill>
                  <a:srgbClr val="212A35"/>
                </a:solidFill>
                <a:latin typeface="Cambria"/>
                <a:cs typeface="Cambria"/>
              </a:rPr>
              <a:t>an</a:t>
            </a:r>
            <a:r>
              <a:rPr sz="2000" spc="5" dirty="0">
                <a:solidFill>
                  <a:srgbClr val="212A35"/>
                </a:solidFill>
                <a:latin typeface="Cambria"/>
                <a:cs typeface="Cambria"/>
              </a:rPr>
              <a:t>g</a:t>
            </a:r>
            <a:r>
              <a:rPr sz="2000" dirty="0">
                <a:solidFill>
                  <a:srgbClr val="212A35"/>
                </a:solidFill>
                <a:latin typeface="Cambria"/>
                <a:cs typeface="Cambria"/>
              </a:rPr>
              <a:t> anda</a:t>
            </a:r>
            <a:r>
              <a:rPr sz="2000" spc="5" dirty="0">
                <a:solidFill>
                  <a:srgbClr val="212A35"/>
                </a:solidFill>
                <a:latin typeface="Cambria"/>
                <a:cs typeface="Cambria"/>
              </a:rPr>
              <a:t>l</a:t>
            </a:r>
            <a:r>
              <a:rPr sz="2000" dirty="0">
                <a:solidFill>
                  <a:srgbClr val="212A35"/>
                </a:solidFill>
                <a:latin typeface="Cambria"/>
                <a:cs typeface="Cambria"/>
              </a:rPr>
              <a:t>,</a:t>
            </a:r>
            <a:r>
              <a:rPr sz="2000" spc="-35" dirty="0">
                <a:solidFill>
                  <a:srgbClr val="212A35"/>
                </a:solidFill>
                <a:latin typeface="Cambria"/>
                <a:cs typeface="Cambria"/>
              </a:rPr>
              <a:t> </a:t>
            </a:r>
            <a:r>
              <a:rPr sz="2000" spc="5" dirty="0">
                <a:solidFill>
                  <a:srgbClr val="212A35"/>
                </a:solidFill>
                <a:latin typeface="Cambria"/>
                <a:cs typeface="Cambria"/>
              </a:rPr>
              <a:t>e</a:t>
            </a:r>
            <a:r>
              <a:rPr sz="2000" spc="-15" dirty="0">
                <a:solidFill>
                  <a:srgbClr val="212A35"/>
                </a:solidFill>
                <a:latin typeface="Cambria"/>
                <a:cs typeface="Cambria"/>
              </a:rPr>
              <a:t>f</a:t>
            </a:r>
            <a:r>
              <a:rPr sz="2000" dirty="0">
                <a:solidFill>
                  <a:srgbClr val="212A35"/>
                </a:solidFill>
                <a:latin typeface="Cambria"/>
                <a:cs typeface="Cambria"/>
              </a:rPr>
              <a:t>ektif,</a:t>
            </a:r>
            <a:r>
              <a:rPr sz="2000" spc="-60" dirty="0">
                <a:solidFill>
                  <a:srgbClr val="212A35"/>
                </a:solidFill>
                <a:latin typeface="Cambria"/>
                <a:cs typeface="Cambria"/>
              </a:rPr>
              <a:t> </a:t>
            </a:r>
            <a:r>
              <a:rPr sz="2000" spc="5" dirty="0">
                <a:solidFill>
                  <a:srgbClr val="212A35"/>
                </a:solidFill>
                <a:latin typeface="Cambria"/>
                <a:cs typeface="Cambria"/>
              </a:rPr>
              <a:t>dan</a:t>
            </a:r>
            <a:r>
              <a:rPr sz="2000" dirty="0">
                <a:solidFill>
                  <a:srgbClr val="212A35"/>
                </a:solidFill>
                <a:latin typeface="Cambria"/>
                <a:cs typeface="Cambria"/>
              </a:rPr>
              <a:t> </a:t>
            </a:r>
            <a:r>
              <a:rPr sz="2000" spc="5" dirty="0">
                <a:solidFill>
                  <a:srgbClr val="212A35"/>
                </a:solidFill>
                <a:latin typeface="Cambria"/>
                <a:cs typeface="Cambria"/>
              </a:rPr>
              <a:t>ef</a:t>
            </a:r>
            <a:r>
              <a:rPr sz="2000" spc="-15" dirty="0">
                <a:solidFill>
                  <a:srgbClr val="212A35"/>
                </a:solidFill>
                <a:latin typeface="Cambria"/>
                <a:cs typeface="Cambria"/>
              </a:rPr>
              <a:t>i</a:t>
            </a:r>
            <a:r>
              <a:rPr sz="2000" dirty="0">
                <a:solidFill>
                  <a:srgbClr val="212A35"/>
                </a:solidFill>
                <a:latin typeface="Cambria"/>
                <a:cs typeface="Cambria"/>
              </a:rPr>
              <a:t>s</a:t>
            </a:r>
            <a:r>
              <a:rPr sz="2000" spc="-10" dirty="0">
                <a:solidFill>
                  <a:srgbClr val="212A35"/>
                </a:solidFill>
                <a:latin typeface="Cambria"/>
                <a:cs typeface="Cambria"/>
              </a:rPr>
              <a:t>i</a:t>
            </a:r>
            <a:r>
              <a:rPr sz="2000" spc="5" dirty="0">
                <a:solidFill>
                  <a:srgbClr val="212A35"/>
                </a:solidFill>
                <a:latin typeface="Cambria"/>
                <a:cs typeface="Cambria"/>
              </a:rPr>
              <a:t>en</a:t>
            </a:r>
            <a:endParaRPr sz="2000" dirty="0">
              <a:latin typeface="Cambria"/>
              <a:cs typeface="Cambria"/>
            </a:endParaRPr>
          </a:p>
          <a:p>
            <a:pPr marL="963294" marR="5080">
              <a:spcBef>
                <a:spcPts val="730"/>
              </a:spcBef>
            </a:pPr>
            <a:r>
              <a:rPr sz="2000" spc="10" dirty="0">
                <a:solidFill>
                  <a:srgbClr val="212A35"/>
                </a:solidFill>
                <a:latin typeface="Cambria"/>
                <a:cs typeface="Cambria"/>
              </a:rPr>
              <a:t>M</a:t>
            </a:r>
            <a:r>
              <a:rPr sz="2000" spc="5" dirty="0">
                <a:solidFill>
                  <a:srgbClr val="212A35"/>
                </a:solidFill>
                <a:latin typeface="Cambria"/>
                <a:cs typeface="Cambria"/>
              </a:rPr>
              <a:t>en</a:t>
            </a:r>
            <a:r>
              <a:rPr sz="2000" spc="-20" dirty="0">
                <a:solidFill>
                  <a:srgbClr val="212A35"/>
                </a:solidFill>
                <a:latin typeface="Cambria"/>
                <a:cs typeface="Cambria"/>
              </a:rPr>
              <a:t>i</a:t>
            </a:r>
            <a:r>
              <a:rPr sz="2000" dirty="0">
                <a:solidFill>
                  <a:srgbClr val="212A35"/>
                </a:solidFill>
                <a:latin typeface="Cambria"/>
                <a:cs typeface="Cambria"/>
              </a:rPr>
              <a:t>n</a:t>
            </a:r>
            <a:r>
              <a:rPr sz="2000" spc="-40" dirty="0">
                <a:solidFill>
                  <a:srgbClr val="212A35"/>
                </a:solidFill>
                <a:latin typeface="Cambria"/>
                <a:cs typeface="Cambria"/>
              </a:rPr>
              <a:t>g</a:t>
            </a:r>
            <a:r>
              <a:rPr sz="2000" spc="-25" dirty="0">
                <a:solidFill>
                  <a:srgbClr val="212A35"/>
                </a:solidFill>
                <a:latin typeface="Cambria"/>
                <a:cs typeface="Cambria"/>
              </a:rPr>
              <a:t>k</a:t>
            </a:r>
            <a:r>
              <a:rPr sz="2000" dirty="0">
                <a:solidFill>
                  <a:srgbClr val="212A35"/>
                </a:solidFill>
                <a:latin typeface="Cambria"/>
                <a:cs typeface="Cambria"/>
              </a:rPr>
              <a:t>at</a:t>
            </a:r>
            <a:r>
              <a:rPr sz="2000" spc="-20" dirty="0">
                <a:solidFill>
                  <a:srgbClr val="212A35"/>
                </a:solidFill>
                <a:latin typeface="Cambria"/>
                <a:cs typeface="Cambria"/>
              </a:rPr>
              <a:t>k</a:t>
            </a:r>
            <a:r>
              <a:rPr sz="2000" dirty="0">
                <a:solidFill>
                  <a:srgbClr val="212A35"/>
                </a:solidFill>
                <a:latin typeface="Cambria"/>
                <a:cs typeface="Cambria"/>
              </a:rPr>
              <a:t>a</a:t>
            </a:r>
            <a:r>
              <a:rPr sz="2000" spc="5" dirty="0">
                <a:solidFill>
                  <a:srgbClr val="212A35"/>
                </a:solidFill>
                <a:latin typeface="Cambria"/>
                <a:cs typeface="Cambria"/>
              </a:rPr>
              <a:t>n</a:t>
            </a:r>
            <a:r>
              <a:rPr sz="2000" spc="-10" dirty="0">
                <a:solidFill>
                  <a:srgbClr val="212A35"/>
                </a:solidFill>
                <a:latin typeface="Cambria"/>
                <a:cs typeface="Cambria"/>
              </a:rPr>
              <a:t> </a:t>
            </a:r>
            <a:r>
              <a:rPr sz="2000" spc="-50" dirty="0">
                <a:solidFill>
                  <a:srgbClr val="212A35"/>
                </a:solidFill>
                <a:latin typeface="Cambria"/>
                <a:cs typeface="Cambria"/>
              </a:rPr>
              <a:t>k</a:t>
            </a:r>
            <a:r>
              <a:rPr sz="2000" spc="5" dirty="0">
                <a:solidFill>
                  <a:srgbClr val="212A35"/>
                </a:solidFill>
                <a:latin typeface="Cambria"/>
                <a:cs typeface="Cambria"/>
              </a:rPr>
              <a:t>o</a:t>
            </a:r>
            <a:r>
              <a:rPr sz="2000" spc="10" dirty="0">
                <a:solidFill>
                  <a:srgbClr val="212A35"/>
                </a:solidFill>
                <a:latin typeface="Cambria"/>
                <a:cs typeface="Cambria"/>
              </a:rPr>
              <a:t>o</a:t>
            </a:r>
            <a:r>
              <a:rPr sz="2000" spc="-30" dirty="0">
                <a:solidFill>
                  <a:srgbClr val="212A35"/>
                </a:solidFill>
                <a:latin typeface="Cambria"/>
                <a:cs typeface="Cambria"/>
              </a:rPr>
              <a:t>r</a:t>
            </a:r>
            <a:r>
              <a:rPr sz="2000" spc="5" dirty="0">
                <a:solidFill>
                  <a:srgbClr val="212A35"/>
                </a:solidFill>
                <a:latin typeface="Cambria"/>
                <a:cs typeface="Cambria"/>
              </a:rPr>
              <a:t>d</a:t>
            </a:r>
            <a:r>
              <a:rPr sz="2000" spc="-10" dirty="0">
                <a:solidFill>
                  <a:srgbClr val="212A35"/>
                </a:solidFill>
                <a:latin typeface="Cambria"/>
                <a:cs typeface="Cambria"/>
              </a:rPr>
              <a:t>i</a:t>
            </a:r>
            <a:r>
              <a:rPr sz="2000" dirty="0">
                <a:solidFill>
                  <a:srgbClr val="212A35"/>
                </a:solidFill>
                <a:latin typeface="Cambria"/>
                <a:cs typeface="Cambria"/>
              </a:rPr>
              <a:t>nas</a:t>
            </a:r>
            <a:r>
              <a:rPr sz="2000" spc="-15" dirty="0">
                <a:solidFill>
                  <a:srgbClr val="212A35"/>
                </a:solidFill>
                <a:latin typeface="Cambria"/>
                <a:cs typeface="Cambria"/>
              </a:rPr>
              <a:t>i</a:t>
            </a:r>
            <a:r>
              <a:rPr sz="2000" dirty="0">
                <a:solidFill>
                  <a:srgbClr val="212A35"/>
                </a:solidFill>
                <a:latin typeface="Cambria"/>
                <a:cs typeface="Cambria"/>
              </a:rPr>
              <a:t>,</a:t>
            </a:r>
            <a:r>
              <a:rPr sz="2000" spc="-60" dirty="0">
                <a:solidFill>
                  <a:srgbClr val="212A35"/>
                </a:solidFill>
                <a:latin typeface="Cambria"/>
                <a:cs typeface="Cambria"/>
              </a:rPr>
              <a:t> </a:t>
            </a:r>
            <a:r>
              <a:rPr sz="2000" spc="-15" dirty="0">
                <a:solidFill>
                  <a:srgbClr val="212A35"/>
                </a:solidFill>
                <a:latin typeface="Cambria"/>
                <a:cs typeface="Cambria"/>
              </a:rPr>
              <a:t>i</a:t>
            </a:r>
            <a:r>
              <a:rPr sz="2000" dirty="0">
                <a:solidFill>
                  <a:srgbClr val="212A35"/>
                </a:solidFill>
                <a:latin typeface="Cambria"/>
                <a:cs typeface="Cambria"/>
              </a:rPr>
              <a:t>n</a:t>
            </a:r>
            <a:r>
              <a:rPr sz="2000" spc="-20" dirty="0">
                <a:solidFill>
                  <a:srgbClr val="212A35"/>
                </a:solidFill>
                <a:latin typeface="Cambria"/>
                <a:cs typeface="Cambria"/>
              </a:rPr>
              <a:t>t</a:t>
            </a:r>
            <a:r>
              <a:rPr sz="2000" spc="5" dirty="0">
                <a:solidFill>
                  <a:srgbClr val="212A35"/>
                </a:solidFill>
                <a:latin typeface="Cambria"/>
                <a:cs typeface="Cambria"/>
              </a:rPr>
              <a:t>e</a:t>
            </a:r>
            <a:r>
              <a:rPr sz="2000" spc="-10" dirty="0">
                <a:solidFill>
                  <a:srgbClr val="212A35"/>
                </a:solidFill>
                <a:latin typeface="Cambria"/>
                <a:cs typeface="Cambria"/>
              </a:rPr>
              <a:t>g</a:t>
            </a:r>
            <a:r>
              <a:rPr sz="2000" spc="-55" dirty="0">
                <a:solidFill>
                  <a:srgbClr val="212A35"/>
                </a:solidFill>
                <a:latin typeface="Cambria"/>
                <a:cs typeface="Cambria"/>
              </a:rPr>
              <a:t>r</a:t>
            </a:r>
            <a:r>
              <a:rPr sz="2000" dirty="0">
                <a:solidFill>
                  <a:srgbClr val="212A35"/>
                </a:solidFill>
                <a:latin typeface="Cambria"/>
                <a:cs typeface="Cambria"/>
              </a:rPr>
              <a:t>as</a:t>
            </a:r>
            <a:r>
              <a:rPr sz="2000" spc="-10" dirty="0">
                <a:solidFill>
                  <a:srgbClr val="212A35"/>
                </a:solidFill>
                <a:latin typeface="Cambria"/>
                <a:cs typeface="Cambria"/>
              </a:rPr>
              <a:t>i</a:t>
            </a:r>
            <a:r>
              <a:rPr sz="2000" dirty="0">
                <a:solidFill>
                  <a:srgbClr val="212A35"/>
                </a:solidFill>
                <a:latin typeface="Cambria"/>
                <a:cs typeface="Cambria"/>
              </a:rPr>
              <a:t>, </a:t>
            </a:r>
            <a:r>
              <a:rPr sz="2000" spc="5" dirty="0">
                <a:solidFill>
                  <a:srgbClr val="212A35"/>
                </a:solidFill>
                <a:latin typeface="Cambria"/>
                <a:cs typeface="Cambria"/>
              </a:rPr>
              <a:t>dan</a:t>
            </a:r>
            <a:r>
              <a:rPr sz="2000" spc="-30" dirty="0">
                <a:solidFill>
                  <a:srgbClr val="212A35"/>
                </a:solidFill>
                <a:latin typeface="Cambria"/>
                <a:cs typeface="Cambria"/>
              </a:rPr>
              <a:t> </a:t>
            </a:r>
            <a:r>
              <a:rPr sz="2000" spc="10" dirty="0">
                <a:solidFill>
                  <a:srgbClr val="212A35"/>
                </a:solidFill>
                <a:latin typeface="Cambria"/>
                <a:cs typeface="Cambria"/>
              </a:rPr>
              <a:t>h</a:t>
            </a:r>
            <a:r>
              <a:rPr sz="2000" dirty="0">
                <a:solidFill>
                  <a:srgbClr val="212A35"/>
                </a:solidFill>
                <a:latin typeface="Cambria"/>
                <a:cs typeface="Cambria"/>
              </a:rPr>
              <a:t>a</a:t>
            </a:r>
            <a:r>
              <a:rPr sz="2000" spc="-10" dirty="0">
                <a:solidFill>
                  <a:srgbClr val="212A35"/>
                </a:solidFill>
                <a:latin typeface="Cambria"/>
                <a:cs typeface="Cambria"/>
              </a:rPr>
              <a:t>r</a:t>
            </a:r>
            <a:r>
              <a:rPr sz="2000" spc="5" dirty="0">
                <a:solidFill>
                  <a:srgbClr val="212A35"/>
                </a:solidFill>
                <a:latin typeface="Cambria"/>
                <a:cs typeface="Cambria"/>
              </a:rPr>
              <a:t>mon</a:t>
            </a:r>
            <a:r>
              <a:rPr sz="2000" spc="-15" dirty="0">
                <a:solidFill>
                  <a:srgbClr val="212A35"/>
                </a:solidFill>
                <a:latin typeface="Cambria"/>
                <a:cs typeface="Cambria"/>
              </a:rPr>
              <a:t>i</a:t>
            </a:r>
            <a:r>
              <a:rPr sz="2000" spc="5" dirty="0">
                <a:solidFill>
                  <a:srgbClr val="212A35"/>
                </a:solidFill>
                <a:latin typeface="Cambria"/>
                <a:cs typeface="Cambria"/>
              </a:rPr>
              <a:t>sa</a:t>
            </a:r>
            <a:r>
              <a:rPr sz="2000" spc="10" dirty="0">
                <a:solidFill>
                  <a:srgbClr val="212A35"/>
                </a:solidFill>
                <a:latin typeface="Cambria"/>
                <a:cs typeface="Cambria"/>
              </a:rPr>
              <a:t>s</a:t>
            </a:r>
            <a:r>
              <a:rPr sz="2000" dirty="0">
                <a:solidFill>
                  <a:srgbClr val="212A35"/>
                </a:solidFill>
                <a:latin typeface="Cambria"/>
                <a:cs typeface="Cambria"/>
              </a:rPr>
              <a:t>i</a:t>
            </a:r>
            <a:r>
              <a:rPr sz="2000" spc="-40" dirty="0">
                <a:solidFill>
                  <a:srgbClr val="212A35"/>
                </a:solidFill>
                <a:latin typeface="Cambria"/>
                <a:cs typeface="Cambria"/>
              </a:rPr>
              <a:t> </a:t>
            </a:r>
            <a:r>
              <a:rPr sz="2000" spc="5" dirty="0">
                <a:solidFill>
                  <a:srgbClr val="212A35"/>
                </a:solidFill>
                <a:latin typeface="Cambria"/>
                <a:cs typeface="Cambria"/>
              </a:rPr>
              <a:t>dal</a:t>
            </a:r>
            <a:r>
              <a:rPr sz="2000" dirty="0">
                <a:solidFill>
                  <a:srgbClr val="212A35"/>
                </a:solidFill>
                <a:latin typeface="Cambria"/>
                <a:cs typeface="Cambria"/>
              </a:rPr>
              <a:t>a</a:t>
            </a:r>
            <a:r>
              <a:rPr sz="2000" spc="10" dirty="0">
                <a:solidFill>
                  <a:srgbClr val="212A35"/>
                </a:solidFill>
                <a:latin typeface="Cambria"/>
                <a:cs typeface="Cambria"/>
              </a:rPr>
              <a:t>m</a:t>
            </a:r>
            <a:r>
              <a:rPr sz="2000" spc="-35" dirty="0">
                <a:solidFill>
                  <a:srgbClr val="212A35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212A35"/>
                </a:solidFill>
                <a:latin typeface="Cambria"/>
                <a:cs typeface="Cambria"/>
              </a:rPr>
              <a:t>pela</a:t>
            </a:r>
            <a:r>
              <a:rPr sz="2000" spc="-25" dirty="0">
                <a:solidFill>
                  <a:srgbClr val="212A35"/>
                </a:solidFill>
                <a:latin typeface="Cambria"/>
                <a:cs typeface="Cambria"/>
              </a:rPr>
              <a:t>k</a:t>
            </a:r>
            <a:r>
              <a:rPr sz="2000" spc="5" dirty="0">
                <a:solidFill>
                  <a:srgbClr val="212A35"/>
                </a:solidFill>
                <a:latin typeface="Cambria"/>
                <a:cs typeface="Cambria"/>
              </a:rPr>
              <a:t>sanaan</a:t>
            </a:r>
            <a:r>
              <a:rPr sz="2000" dirty="0">
                <a:solidFill>
                  <a:srgbClr val="212A35"/>
                </a:solidFill>
                <a:latin typeface="Cambria"/>
                <a:cs typeface="Cambria"/>
              </a:rPr>
              <a:t> </a:t>
            </a:r>
            <a:r>
              <a:rPr sz="2000" spc="10" dirty="0">
                <a:solidFill>
                  <a:srgbClr val="212A35"/>
                </a:solidFill>
                <a:latin typeface="Cambria"/>
                <a:cs typeface="Cambria"/>
              </a:rPr>
              <a:t>u</a:t>
            </a:r>
            <a:r>
              <a:rPr sz="2000" spc="-5" dirty="0">
                <a:solidFill>
                  <a:srgbClr val="212A35"/>
                </a:solidFill>
                <a:latin typeface="Cambria"/>
                <a:cs typeface="Cambria"/>
              </a:rPr>
              <a:t>r</a:t>
            </a:r>
            <a:r>
              <a:rPr sz="2000" spc="10" dirty="0">
                <a:solidFill>
                  <a:srgbClr val="212A35"/>
                </a:solidFill>
                <a:latin typeface="Cambria"/>
                <a:cs typeface="Cambria"/>
              </a:rPr>
              <a:t>u</a:t>
            </a:r>
            <a:r>
              <a:rPr sz="2000" spc="5" dirty="0">
                <a:solidFill>
                  <a:srgbClr val="212A35"/>
                </a:solidFill>
                <a:latin typeface="Cambria"/>
                <a:cs typeface="Cambria"/>
              </a:rPr>
              <a:t>san</a:t>
            </a:r>
            <a:r>
              <a:rPr sz="2000" spc="-60" dirty="0">
                <a:solidFill>
                  <a:srgbClr val="212A35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212A35"/>
                </a:solidFill>
                <a:latin typeface="Cambria"/>
                <a:cs typeface="Cambria"/>
              </a:rPr>
              <a:t>pem</a:t>
            </a:r>
            <a:r>
              <a:rPr sz="2000" spc="5" dirty="0">
                <a:solidFill>
                  <a:srgbClr val="212A35"/>
                </a:solidFill>
                <a:latin typeface="Cambria"/>
                <a:cs typeface="Cambria"/>
              </a:rPr>
              <a:t>e</a:t>
            </a:r>
            <a:r>
              <a:rPr sz="2000" spc="-5" dirty="0">
                <a:solidFill>
                  <a:srgbClr val="212A35"/>
                </a:solidFill>
                <a:latin typeface="Cambria"/>
                <a:cs typeface="Cambria"/>
              </a:rPr>
              <a:t>r</a:t>
            </a:r>
            <a:r>
              <a:rPr sz="2000" spc="-15" dirty="0">
                <a:solidFill>
                  <a:srgbClr val="212A35"/>
                </a:solidFill>
                <a:latin typeface="Cambria"/>
                <a:cs typeface="Cambria"/>
              </a:rPr>
              <a:t>i</a:t>
            </a:r>
            <a:r>
              <a:rPr sz="2000" dirty="0">
                <a:solidFill>
                  <a:srgbClr val="212A35"/>
                </a:solidFill>
                <a:latin typeface="Cambria"/>
                <a:cs typeface="Cambria"/>
              </a:rPr>
              <a:t>nta</a:t>
            </a:r>
            <a:r>
              <a:rPr sz="2000" spc="10" dirty="0">
                <a:solidFill>
                  <a:srgbClr val="212A35"/>
                </a:solidFill>
                <a:latin typeface="Cambria"/>
                <a:cs typeface="Cambria"/>
              </a:rPr>
              <a:t>h</a:t>
            </a:r>
            <a:r>
              <a:rPr sz="2000" dirty="0">
                <a:solidFill>
                  <a:srgbClr val="212A35"/>
                </a:solidFill>
                <a:latin typeface="Cambria"/>
                <a:cs typeface="Cambria"/>
              </a:rPr>
              <a:t>a</a:t>
            </a:r>
            <a:r>
              <a:rPr sz="2000" spc="5" dirty="0">
                <a:solidFill>
                  <a:srgbClr val="212A35"/>
                </a:solidFill>
                <a:latin typeface="Cambria"/>
                <a:cs typeface="Cambria"/>
              </a:rPr>
              <a:t>n</a:t>
            </a:r>
            <a:r>
              <a:rPr sz="2000" spc="-60" dirty="0">
                <a:solidFill>
                  <a:srgbClr val="212A35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212A35"/>
                </a:solidFill>
                <a:latin typeface="Cambria"/>
                <a:cs typeface="Cambria"/>
              </a:rPr>
              <a:t>b</a:t>
            </a:r>
            <a:r>
              <a:rPr sz="2000" spc="-20" dirty="0">
                <a:solidFill>
                  <a:srgbClr val="212A35"/>
                </a:solidFill>
                <a:latin typeface="Cambria"/>
                <a:cs typeface="Cambria"/>
              </a:rPr>
              <a:t>i</a:t>
            </a:r>
            <a:r>
              <a:rPr sz="2000" spc="5" dirty="0">
                <a:solidFill>
                  <a:srgbClr val="212A35"/>
                </a:solidFill>
                <a:latin typeface="Cambria"/>
                <a:cs typeface="Cambria"/>
              </a:rPr>
              <a:t>dang</a:t>
            </a:r>
            <a:r>
              <a:rPr sz="2000" spc="-25" dirty="0">
                <a:solidFill>
                  <a:srgbClr val="212A35"/>
                </a:solidFill>
                <a:latin typeface="Cambria"/>
                <a:cs typeface="Cambria"/>
              </a:rPr>
              <a:t> </a:t>
            </a:r>
            <a:r>
              <a:rPr sz="2000" spc="5" dirty="0">
                <a:solidFill>
                  <a:srgbClr val="212A35"/>
                </a:solidFill>
                <a:latin typeface="Cambria"/>
                <a:cs typeface="Cambria"/>
              </a:rPr>
              <a:t>s</a:t>
            </a:r>
            <a:r>
              <a:rPr sz="2000" spc="10" dirty="0">
                <a:solidFill>
                  <a:srgbClr val="212A35"/>
                </a:solidFill>
                <a:latin typeface="Cambria"/>
                <a:cs typeface="Cambria"/>
              </a:rPr>
              <a:t>t</a:t>
            </a:r>
            <a:r>
              <a:rPr sz="2000" dirty="0">
                <a:solidFill>
                  <a:srgbClr val="212A35"/>
                </a:solidFill>
                <a:latin typeface="Cambria"/>
                <a:cs typeface="Cambria"/>
              </a:rPr>
              <a:t>atist</a:t>
            </a:r>
            <a:r>
              <a:rPr sz="2000" spc="-10" dirty="0">
                <a:solidFill>
                  <a:srgbClr val="212A35"/>
                </a:solidFill>
                <a:latin typeface="Cambria"/>
                <a:cs typeface="Cambria"/>
              </a:rPr>
              <a:t>i</a:t>
            </a:r>
            <a:r>
              <a:rPr sz="2000" spc="5" dirty="0">
                <a:solidFill>
                  <a:srgbClr val="212A35"/>
                </a:solidFill>
                <a:latin typeface="Cambria"/>
                <a:cs typeface="Cambria"/>
              </a:rPr>
              <a:t>k</a:t>
            </a:r>
            <a:r>
              <a:rPr sz="2000" dirty="0">
                <a:solidFill>
                  <a:srgbClr val="212A35"/>
                </a:solidFill>
                <a:latin typeface="Cambria"/>
                <a:cs typeface="Cambria"/>
              </a:rPr>
              <a:t> anta</a:t>
            </a:r>
            <a:r>
              <a:rPr sz="2000" spc="-50" dirty="0">
                <a:solidFill>
                  <a:srgbClr val="212A35"/>
                </a:solidFill>
                <a:latin typeface="Cambria"/>
                <a:cs typeface="Cambria"/>
              </a:rPr>
              <a:t>r</a:t>
            </a:r>
            <a:r>
              <a:rPr sz="2000" spc="5" dirty="0">
                <a:solidFill>
                  <a:srgbClr val="212A35"/>
                </a:solidFill>
                <a:latin typeface="Cambria"/>
                <a:cs typeface="Cambria"/>
              </a:rPr>
              <a:t>a</a:t>
            </a:r>
            <a:r>
              <a:rPr sz="2000" spc="-30" dirty="0">
                <a:solidFill>
                  <a:srgbClr val="212A35"/>
                </a:solidFill>
                <a:latin typeface="Cambria"/>
                <a:cs typeface="Cambria"/>
              </a:rPr>
              <a:t> </a:t>
            </a:r>
            <a:r>
              <a:rPr sz="2000" spc="5" dirty="0">
                <a:solidFill>
                  <a:srgbClr val="212A35"/>
                </a:solidFill>
                <a:latin typeface="Cambria"/>
                <a:cs typeface="Cambria"/>
              </a:rPr>
              <a:t>peme</a:t>
            </a:r>
            <a:r>
              <a:rPr sz="2000" spc="-15" dirty="0">
                <a:solidFill>
                  <a:srgbClr val="212A35"/>
                </a:solidFill>
                <a:latin typeface="Cambria"/>
                <a:cs typeface="Cambria"/>
              </a:rPr>
              <a:t>ri</a:t>
            </a:r>
            <a:r>
              <a:rPr sz="2000" dirty="0">
                <a:solidFill>
                  <a:srgbClr val="212A35"/>
                </a:solidFill>
                <a:latin typeface="Cambria"/>
                <a:cs typeface="Cambria"/>
              </a:rPr>
              <a:t>nta</a:t>
            </a:r>
            <a:r>
              <a:rPr sz="2000" spc="5" dirty="0">
                <a:solidFill>
                  <a:srgbClr val="212A35"/>
                </a:solidFill>
                <a:latin typeface="Cambria"/>
                <a:cs typeface="Cambria"/>
              </a:rPr>
              <a:t>h</a:t>
            </a:r>
            <a:r>
              <a:rPr sz="2000" spc="-15" dirty="0">
                <a:solidFill>
                  <a:srgbClr val="212A35"/>
                </a:solidFill>
                <a:latin typeface="Cambria"/>
                <a:cs typeface="Cambria"/>
              </a:rPr>
              <a:t> </a:t>
            </a:r>
            <a:r>
              <a:rPr sz="2000" spc="5" dirty="0">
                <a:solidFill>
                  <a:srgbClr val="212A35"/>
                </a:solidFill>
                <a:latin typeface="Cambria"/>
                <a:cs typeface="Cambria"/>
              </a:rPr>
              <a:t>p</a:t>
            </a:r>
            <a:r>
              <a:rPr sz="2000" spc="10" dirty="0">
                <a:solidFill>
                  <a:srgbClr val="212A35"/>
                </a:solidFill>
                <a:latin typeface="Cambria"/>
                <a:cs typeface="Cambria"/>
              </a:rPr>
              <a:t>u</a:t>
            </a:r>
            <a:r>
              <a:rPr sz="2000" spc="5" dirty="0">
                <a:solidFill>
                  <a:srgbClr val="212A35"/>
                </a:solidFill>
                <a:latin typeface="Cambria"/>
                <a:cs typeface="Cambria"/>
              </a:rPr>
              <a:t>sat</a:t>
            </a:r>
            <a:r>
              <a:rPr sz="2000" spc="-50" dirty="0">
                <a:solidFill>
                  <a:srgbClr val="212A35"/>
                </a:solidFill>
                <a:latin typeface="Cambria"/>
                <a:cs typeface="Cambria"/>
              </a:rPr>
              <a:t> </a:t>
            </a:r>
            <a:r>
              <a:rPr sz="2000" spc="5" dirty="0">
                <a:solidFill>
                  <a:srgbClr val="212A35"/>
                </a:solidFill>
                <a:latin typeface="Cambria"/>
                <a:cs typeface="Cambria"/>
              </a:rPr>
              <a:t>dan</a:t>
            </a:r>
            <a:r>
              <a:rPr sz="2000" spc="-25" dirty="0">
                <a:solidFill>
                  <a:srgbClr val="212A35"/>
                </a:solidFill>
                <a:latin typeface="Cambria"/>
                <a:cs typeface="Cambria"/>
              </a:rPr>
              <a:t> </a:t>
            </a:r>
            <a:r>
              <a:rPr sz="2000" spc="5" dirty="0">
                <a:solidFill>
                  <a:srgbClr val="212A35"/>
                </a:solidFill>
                <a:latin typeface="Cambria"/>
                <a:cs typeface="Cambria"/>
              </a:rPr>
              <a:t>d</a:t>
            </a:r>
            <a:r>
              <a:rPr sz="2000" dirty="0">
                <a:solidFill>
                  <a:srgbClr val="212A35"/>
                </a:solidFill>
                <a:latin typeface="Cambria"/>
                <a:cs typeface="Cambria"/>
              </a:rPr>
              <a:t>ae</a:t>
            </a:r>
            <a:r>
              <a:rPr sz="2000" spc="-55" dirty="0">
                <a:solidFill>
                  <a:srgbClr val="212A35"/>
                </a:solidFill>
                <a:latin typeface="Cambria"/>
                <a:cs typeface="Cambria"/>
              </a:rPr>
              <a:t>r</a:t>
            </a:r>
            <a:r>
              <a:rPr sz="2000" dirty="0">
                <a:solidFill>
                  <a:srgbClr val="212A35"/>
                </a:solidFill>
                <a:latin typeface="Cambria"/>
                <a:cs typeface="Cambria"/>
              </a:rPr>
              <a:t>ah</a:t>
            </a:r>
            <a:endParaRPr sz="2000" dirty="0">
              <a:latin typeface="Cambria"/>
              <a:cs typeface="Cambria"/>
            </a:endParaRPr>
          </a:p>
          <a:p>
            <a:pPr marL="970915">
              <a:spcBef>
                <a:spcPts val="1465"/>
              </a:spcBef>
            </a:pPr>
            <a:r>
              <a:rPr sz="2000" spc="15" dirty="0">
                <a:solidFill>
                  <a:srgbClr val="212A35"/>
                </a:solidFill>
                <a:latin typeface="Cambria"/>
                <a:cs typeface="Cambria"/>
              </a:rPr>
              <a:t>M</a:t>
            </a:r>
            <a:r>
              <a:rPr sz="2000" spc="5" dirty="0">
                <a:solidFill>
                  <a:srgbClr val="212A35"/>
                </a:solidFill>
                <a:latin typeface="Cambria"/>
                <a:cs typeface="Cambria"/>
              </a:rPr>
              <a:t>e</a:t>
            </a:r>
            <a:r>
              <a:rPr sz="2000" spc="-45" dirty="0">
                <a:solidFill>
                  <a:srgbClr val="212A35"/>
                </a:solidFill>
                <a:latin typeface="Cambria"/>
                <a:cs typeface="Cambria"/>
              </a:rPr>
              <a:t>n</a:t>
            </a:r>
            <a:r>
              <a:rPr sz="2000" spc="-55" dirty="0">
                <a:solidFill>
                  <a:srgbClr val="212A35"/>
                </a:solidFill>
                <a:latin typeface="Cambria"/>
                <a:cs typeface="Cambria"/>
              </a:rPr>
              <a:t>y</a:t>
            </a:r>
            <a:r>
              <a:rPr sz="2000" spc="5" dirty="0">
                <a:solidFill>
                  <a:srgbClr val="212A35"/>
                </a:solidFill>
                <a:latin typeface="Cambria"/>
                <a:cs typeface="Cambria"/>
              </a:rPr>
              <a:t>edia</a:t>
            </a:r>
            <a:r>
              <a:rPr sz="2000" spc="-30" dirty="0">
                <a:solidFill>
                  <a:srgbClr val="212A35"/>
                </a:solidFill>
                <a:latin typeface="Cambria"/>
                <a:cs typeface="Cambria"/>
              </a:rPr>
              <a:t>k</a:t>
            </a:r>
            <a:r>
              <a:rPr sz="2000" dirty="0">
                <a:solidFill>
                  <a:srgbClr val="212A35"/>
                </a:solidFill>
                <a:latin typeface="Cambria"/>
                <a:cs typeface="Cambria"/>
              </a:rPr>
              <a:t>a</a:t>
            </a:r>
            <a:r>
              <a:rPr sz="2000" spc="5" dirty="0">
                <a:solidFill>
                  <a:srgbClr val="212A35"/>
                </a:solidFill>
                <a:latin typeface="Cambria"/>
                <a:cs typeface="Cambria"/>
              </a:rPr>
              <a:t>n</a:t>
            </a:r>
            <a:r>
              <a:rPr sz="2000" spc="-35" dirty="0">
                <a:solidFill>
                  <a:srgbClr val="212A35"/>
                </a:solidFill>
                <a:latin typeface="Cambria"/>
                <a:cs typeface="Cambria"/>
              </a:rPr>
              <a:t> </a:t>
            </a:r>
            <a:r>
              <a:rPr sz="2000" spc="5" dirty="0">
                <a:solidFill>
                  <a:srgbClr val="212A35"/>
                </a:solidFill>
                <a:latin typeface="Cambria"/>
                <a:cs typeface="Cambria"/>
              </a:rPr>
              <a:t>data</a:t>
            </a:r>
            <a:r>
              <a:rPr sz="2000" spc="-30" dirty="0">
                <a:solidFill>
                  <a:srgbClr val="212A35"/>
                </a:solidFill>
                <a:latin typeface="Cambria"/>
                <a:cs typeface="Cambria"/>
              </a:rPr>
              <a:t> </a:t>
            </a:r>
            <a:r>
              <a:rPr sz="2000" spc="5" dirty="0">
                <a:solidFill>
                  <a:srgbClr val="212A35"/>
                </a:solidFill>
                <a:latin typeface="Cambria"/>
                <a:cs typeface="Cambria"/>
              </a:rPr>
              <a:t>st</a:t>
            </a:r>
            <a:r>
              <a:rPr sz="2000" dirty="0">
                <a:solidFill>
                  <a:srgbClr val="212A35"/>
                </a:solidFill>
                <a:latin typeface="Cambria"/>
                <a:cs typeface="Cambria"/>
              </a:rPr>
              <a:t>a</a:t>
            </a:r>
            <a:r>
              <a:rPr sz="2000" spc="5" dirty="0">
                <a:solidFill>
                  <a:srgbClr val="212A35"/>
                </a:solidFill>
                <a:latin typeface="Cambria"/>
                <a:cs typeface="Cambria"/>
              </a:rPr>
              <a:t>t</a:t>
            </a:r>
            <a:r>
              <a:rPr sz="2000" spc="-15" dirty="0">
                <a:solidFill>
                  <a:srgbClr val="212A35"/>
                </a:solidFill>
                <a:latin typeface="Cambria"/>
                <a:cs typeface="Cambria"/>
              </a:rPr>
              <a:t>i</a:t>
            </a:r>
            <a:r>
              <a:rPr sz="2000" spc="5" dirty="0">
                <a:solidFill>
                  <a:srgbClr val="212A35"/>
                </a:solidFill>
                <a:latin typeface="Cambria"/>
                <a:cs typeface="Cambria"/>
              </a:rPr>
              <a:t>st</a:t>
            </a:r>
            <a:r>
              <a:rPr sz="2000" spc="-15" dirty="0">
                <a:solidFill>
                  <a:srgbClr val="212A35"/>
                </a:solidFill>
                <a:latin typeface="Cambria"/>
                <a:cs typeface="Cambria"/>
              </a:rPr>
              <a:t>i</a:t>
            </a:r>
            <a:r>
              <a:rPr sz="2000" spc="5" dirty="0">
                <a:solidFill>
                  <a:srgbClr val="212A35"/>
                </a:solidFill>
                <a:latin typeface="Cambria"/>
                <a:cs typeface="Cambria"/>
              </a:rPr>
              <a:t>k</a:t>
            </a:r>
            <a:r>
              <a:rPr sz="2000" spc="-35" dirty="0">
                <a:solidFill>
                  <a:srgbClr val="212A35"/>
                </a:solidFill>
                <a:latin typeface="Cambria"/>
                <a:cs typeface="Cambria"/>
              </a:rPr>
              <a:t> </a:t>
            </a:r>
            <a:r>
              <a:rPr sz="2000" spc="5" dirty="0">
                <a:solidFill>
                  <a:srgbClr val="212A35"/>
                </a:solidFill>
                <a:latin typeface="Cambria"/>
                <a:cs typeface="Cambria"/>
              </a:rPr>
              <a:t>sek</a:t>
            </a:r>
            <a:r>
              <a:rPr sz="2000" spc="-20" dirty="0">
                <a:solidFill>
                  <a:srgbClr val="212A35"/>
                </a:solidFill>
                <a:latin typeface="Cambria"/>
                <a:cs typeface="Cambria"/>
              </a:rPr>
              <a:t>t</a:t>
            </a:r>
            <a:r>
              <a:rPr sz="2000" spc="5" dirty="0">
                <a:solidFill>
                  <a:srgbClr val="212A35"/>
                </a:solidFill>
                <a:latin typeface="Cambria"/>
                <a:cs typeface="Cambria"/>
              </a:rPr>
              <a:t>o</a:t>
            </a:r>
            <a:r>
              <a:rPr sz="2000" spc="-60" dirty="0">
                <a:solidFill>
                  <a:srgbClr val="212A35"/>
                </a:solidFill>
                <a:latin typeface="Cambria"/>
                <a:cs typeface="Cambria"/>
              </a:rPr>
              <a:t>r</a:t>
            </a:r>
            <a:r>
              <a:rPr sz="2000" dirty="0">
                <a:solidFill>
                  <a:srgbClr val="212A35"/>
                </a:solidFill>
                <a:latin typeface="Cambria"/>
                <a:cs typeface="Cambria"/>
              </a:rPr>
              <a:t>al</a:t>
            </a:r>
            <a:endParaRPr sz="2000" dirty="0">
              <a:latin typeface="Cambria"/>
              <a:cs typeface="Cambria"/>
            </a:endParaRPr>
          </a:p>
          <a:p>
            <a:pPr marL="970915"/>
            <a:r>
              <a:rPr sz="2000" spc="-55" dirty="0">
                <a:solidFill>
                  <a:srgbClr val="212A35"/>
                </a:solidFill>
                <a:latin typeface="Cambria"/>
                <a:cs typeface="Cambria"/>
              </a:rPr>
              <a:t>y</a:t>
            </a:r>
            <a:r>
              <a:rPr sz="2000" dirty="0">
                <a:solidFill>
                  <a:srgbClr val="212A35"/>
                </a:solidFill>
                <a:latin typeface="Cambria"/>
                <a:cs typeface="Cambria"/>
              </a:rPr>
              <a:t>an</a:t>
            </a:r>
            <a:r>
              <a:rPr sz="2000" spc="5" dirty="0">
                <a:solidFill>
                  <a:srgbClr val="212A35"/>
                </a:solidFill>
                <a:latin typeface="Cambria"/>
                <a:cs typeface="Cambria"/>
              </a:rPr>
              <a:t>g</a:t>
            </a:r>
            <a:r>
              <a:rPr sz="2000" dirty="0">
                <a:solidFill>
                  <a:srgbClr val="212A35"/>
                </a:solidFill>
                <a:latin typeface="Cambria"/>
                <a:cs typeface="Cambria"/>
              </a:rPr>
              <a:t> be</a:t>
            </a:r>
            <a:r>
              <a:rPr sz="2000" spc="-10" dirty="0">
                <a:solidFill>
                  <a:srgbClr val="212A35"/>
                </a:solidFill>
                <a:latin typeface="Cambria"/>
                <a:cs typeface="Cambria"/>
              </a:rPr>
              <a:t>r</a:t>
            </a:r>
            <a:r>
              <a:rPr sz="2000" spc="-25" dirty="0">
                <a:solidFill>
                  <a:srgbClr val="212A35"/>
                </a:solidFill>
                <a:latin typeface="Cambria"/>
                <a:cs typeface="Cambria"/>
              </a:rPr>
              <a:t>k</a:t>
            </a:r>
            <a:r>
              <a:rPr sz="2000" spc="10" dirty="0">
                <a:solidFill>
                  <a:srgbClr val="212A35"/>
                </a:solidFill>
                <a:latin typeface="Cambria"/>
                <a:cs typeface="Cambria"/>
              </a:rPr>
              <a:t>u</a:t>
            </a:r>
            <a:r>
              <a:rPr sz="2000" dirty="0">
                <a:solidFill>
                  <a:srgbClr val="212A35"/>
                </a:solidFill>
                <a:latin typeface="Cambria"/>
                <a:cs typeface="Cambria"/>
              </a:rPr>
              <a:t>al</a:t>
            </a:r>
            <a:r>
              <a:rPr sz="2000" spc="-10" dirty="0">
                <a:solidFill>
                  <a:srgbClr val="212A35"/>
                </a:solidFill>
                <a:latin typeface="Cambria"/>
                <a:cs typeface="Cambria"/>
              </a:rPr>
              <a:t>i</a:t>
            </a:r>
            <a:r>
              <a:rPr sz="2000" dirty="0">
                <a:solidFill>
                  <a:srgbClr val="212A35"/>
                </a:solidFill>
                <a:latin typeface="Cambria"/>
                <a:cs typeface="Cambria"/>
              </a:rPr>
              <a:t>tas</a:t>
            </a:r>
            <a:endParaRPr sz="2000" dirty="0">
              <a:latin typeface="Cambria"/>
              <a:cs typeface="Cambria"/>
            </a:endParaRPr>
          </a:p>
        </p:txBody>
      </p:sp>
      <p:sp>
        <p:nvSpPr>
          <p:cNvPr id="14" name="object 90">
            <a:extLst>
              <a:ext uri="{FF2B5EF4-FFF2-40B4-BE49-F238E27FC236}">
                <a16:creationId xmlns:a16="http://schemas.microsoft.com/office/drawing/2014/main" id="{BD8C138A-75E9-4520-A93D-A6A510474FE8}"/>
              </a:ext>
            </a:extLst>
          </p:cNvPr>
          <p:cNvSpPr/>
          <p:nvPr/>
        </p:nvSpPr>
        <p:spPr>
          <a:xfrm>
            <a:off x="4335867" y="4943856"/>
            <a:ext cx="847343" cy="8473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91">
            <a:extLst>
              <a:ext uri="{FF2B5EF4-FFF2-40B4-BE49-F238E27FC236}">
                <a16:creationId xmlns:a16="http://schemas.microsoft.com/office/drawing/2014/main" id="{7DBF4ACD-469C-4E1D-A135-594A3DC46785}"/>
              </a:ext>
            </a:extLst>
          </p:cNvPr>
          <p:cNvSpPr/>
          <p:nvPr/>
        </p:nvSpPr>
        <p:spPr>
          <a:xfrm>
            <a:off x="4364567" y="4972051"/>
            <a:ext cx="736600" cy="736600"/>
          </a:xfrm>
          <a:custGeom>
            <a:avLst/>
            <a:gdLst/>
            <a:ahLst/>
            <a:cxnLst/>
            <a:rect l="l" t="t" r="r" b="b"/>
            <a:pathLst>
              <a:path w="736600" h="736600">
                <a:moveTo>
                  <a:pt x="368173" y="0"/>
                </a:moveTo>
                <a:lnTo>
                  <a:pt x="0" y="368173"/>
                </a:lnTo>
                <a:lnTo>
                  <a:pt x="368173" y="736219"/>
                </a:lnTo>
                <a:lnTo>
                  <a:pt x="736219" y="368173"/>
                </a:lnTo>
                <a:lnTo>
                  <a:pt x="368173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92">
            <a:extLst>
              <a:ext uri="{FF2B5EF4-FFF2-40B4-BE49-F238E27FC236}">
                <a16:creationId xmlns:a16="http://schemas.microsoft.com/office/drawing/2014/main" id="{F9739AF7-D6F1-4208-A978-9A21F3112059}"/>
              </a:ext>
            </a:extLst>
          </p:cNvPr>
          <p:cNvSpPr/>
          <p:nvPr/>
        </p:nvSpPr>
        <p:spPr>
          <a:xfrm>
            <a:off x="4576657" y="5184649"/>
            <a:ext cx="310896" cy="31089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93">
            <a:extLst>
              <a:ext uri="{FF2B5EF4-FFF2-40B4-BE49-F238E27FC236}">
                <a16:creationId xmlns:a16="http://schemas.microsoft.com/office/drawing/2014/main" id="{B621B1C5-DB57-42FB-8117-C0C3C1ACC53B}"/>
              </a:ext>
            </a:extLst>
          </p:cNvPr>
          <p:cNvSpPr/>
          <p:nvPr/>
        </p:nvSpPr>
        <p:spPr>
          <a:xfrm>
            <a:off x="4375490" y="4038600"/>
            <a:ext cx="844296" cy="84734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94">
            <a:extLst>
              <a:ext uri="{FF2B5EF4-FFF2-40B4-BE49-F238E27FC236}">
                <a16:creationId xmlns:a16="http://schemas.microsoft.com/office/drawing/2014/main" id="{30743FB6-EA08-4092-BFA8-1738984133A9}"/>
              </a:ext>
            </a:extLst>
          </p:cNvPr>
          <p:cNvSpPr/>
          <p:nvPr/>
        </p:nvSpPr>
        <p:spPr>
          <a:xfrm>
            <a:off x="4402286" y="4067810"/>
            <a:ext cx="736600" cy="736600"/>
          </a:xfrm>
          <a:custGeom>
            <a:avLst/>
            <a:gdLst/>
            <a:ahLst/>
            <a:cxnLst/>
            <a:rect l="l" t="t" r="r" b="b"/>
            <a:pathLst>
              <a:path w="736600" h="736600">
                <a:moveTo>
                  <a:pt x="368173" y="0"/>
                </a:moveTo>
                <a:lnTo>
                  <a:pt x="0" y="368045"/>
                </a:lnTo>
                <a:lnTo>
                  <a:pt x="368173" y="736218"/>
                </a:lnTo>
                <a:lnTo>
                  <a:pt x="736218" y="368045"/>
                </a:lnTo>
                <a:lnTo>
                  <a:pt x="368173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95">
            <a:extLst>
              <a:ext uri="{FF2B5EF4-FFF2-40B4-BE49-F238E27FC236}">
                <a16:creationId xmlns:a16="http://schemas.microsoft.com/office/drawing/2014/main" id="{38BAE3DC-B0E0-4205-8A3E-F96EA0B45D11}"/>
              </a:ext>
            </a:extLst>
          </p:cNvPr>
          <p:cNvSpPr/>
          <p:nvPr/>
        </p:nvSpPr>
        <p:spPr>
          <a:xfrm>
            <a:off x="4598135" y="4245864"/>
            <a:ext cx="344805" cy="344805"/>
          </a:xfrm>
          <a:custGeom>
            <a:avLst/>
            <a:gdLst/>
            <a:ahLst/>
            <a:cxnLst/>
            <a:rect l="l" t="t" r="r" b="b"/>
            <a:pathLst>
              <a:path w="344804" h="344805">
                <a:moveTo>
                  <a:pt x="217537" y="236600"/>
                </a:moveTo>
                <a:lnTo>
                  <a:pt x="172809" y="255369"/>
                </a:lnTo>
                <a:lnTo>
                  <a:pt x="139305" y="264033"/>
                </a:lnTo>
                <a:lnTo>
                  <a:pt x="127063" y="335295"/>
                </a:lnTo>
                <a:lnTo>
                  <a:pt x="133757" y="342360"/>
                </a:lnTo>
                <a:lnTo>
                  <a:pt x="143297" y="344356"/>
                </a:lnTo>
                <a:lnTo>
                  <a:pt x="152894" y="339598"/>
                </a:lnTo>
                <a:lnTo>
                  <a:pt x="225157" y="267080"/>
                </a:lnTo>
                <a:lnTo>
                  <a:pt x="226935" y="260223"/>
                </a:lnTo>
                <a:lnTo>
                  <a:pt x="224395" y="254126"/>
                </a:lnTo>
                <a:lnTo>
                  <a:pt x="217537" y="236600"/>
                </a:lnTo>
                <a:close/>
              </a:path>
              <a:path w="344804" h="344805">
                <a:moveTo>
                  <a:pt x="84568" y="237362"/>
                </a:moveTo>
                <a:lnTo>
                  <a:pt x="50327" y="272491"/>
                </a:lnTo>
                <a:lnTo>
                  <a:pt x="41945" y="293834"/>
                </a:lnTo>
                <a:lnTo>
                  <a:pt x="43947" y="300348"/>
                </a:lnTo>
                <a:lnTo>
                  <a:pt x="85927" y="278263"/>
                </a:lnTo>
                <a:lnTo>
                  <a:pt x="101440" y="259886"/>
                </a:lnTo>
                <a:lnTo>
                  <a:pt x="97653" y="255034"/>
                </a:lnTo>
                <a:lnTo>
                  <a:pt x="90537" y="250316"/>
                </a:lnTo>
                <a:lnTo>
                  <a:pt x="85330" y="245110"/>
                </a:lnTo>
                <a:lnTo>
                  <a:pt x="84568" y="237362"/>
                </a:lnTo>
                <a:close/>
              </a:path>
              <a:path w="344804" h="344805">
                <a:moveTo>
                  <a:pt x="242683" y="19430"/>
                </a:moveTo>
                <a:lnTo>
                  <a:pt x="206940" y="38450"/>
                </a:lnTo>
                <a:lnTo>
                  <a:pt x="175065" y="63056"/>
                </a:lnTo>
                <a:lnTo>
                  <a:pt x="140721" y="98472"/>
                </a:lnTo>
                <a:lnTo>
                  <a:pt x="117174" y="136158"/>
                </a:lnTo>
                <a:lnTo>
                  <a:pt x="102210" y="172524"/>
                </a:lnTo>
                <a:lnTo>
                  <a:pt x="92126" y="214621"/>
                </a:lnTo>
                <a:lnTo>
                  <a:pt x="90918" y="223265"/>
                </a:lnTo>
                <a:lnTo>
                  <a:pt x="118051" y="249737"/>
                </a:lnTo>
                <a:lnTo>
                  <a:pt x="156970" y="242016"/>
                </a:lnTo>
                <a:lnTo>
                  <a:pt x="204683" y="223569"/>
                </a:lnTo>
                <a:lnTo>
                  <a:pt x="242498" y="199814"/>
                </a:lnTo>
                <a:lnTo>
                  <a:pt x="276793" y="167844"/>
                </a:lnTo>
                <a:lnTo>
                  <a:pt x="299879" y="136158"/>
                </a:lnTo>
                <a:lnTo>
                  <a:pt x="308174" y="119222"/>
                </a:lnTo>
                <a:lnTo>
                  <a:pt x="249131" y="119222"/>
                </a:lnTo>
                <a:lnTo>
                  <a:pt x="237352" y="117266"/>
                </a:lnTo>
                <a:lnTo>
                  <a:pt x="225978" y="109595"/>
                </a:lnTo>
                <a:lnTo>
                  <a:pt x="221150" y="98472"/>
                </a:lnTo>
                <a:lnTo>
                  <a:pt x="221893" y="86464"/>
                </a:lnTo>
                <a:lnTo>
                  <a:pt x="228205" y="75691"/>
                </a:lnTo>
                <a:lnTo>
                  <a:pt x="233158" y="70738"/>
                </a:lnTo>
                <a:lnTo>
                  <a:pt x="239635" y="68199"/>
                </a:lnTo>
                <a:lnTo>
                  <a:pt x="302872" y="68199"/>
                </a:lnTo>
                <a:lnTo>
                  <a:pt x="295384" y="59068"/>
                </a:lnTo>
                <a:lnTo>
                  <a:pt x="284376" y="47268"/>
                </a:lnTo>
                <a:lnTo>
                  <a:pt x="273694" y="38141"/>
                </a:lnTo>
                <a:lnTo>
                  <a:pt x="263064" y="30376"/>
                </a:lnTo>
                <a:lnTo>
                  <a:pt x="252667" y="24097"/>
                </a:lnTo>
                <a:lnTo>
                  <a:pt x="242683" y="19430"/>
                </a:lnTo>
                <a:close/>
              </a:path>
              <a:path w="344804" h="344805">
                <a:moveTo>
                  <a:pt x="83679" y="116839"/>
                </a:moveTo>
                <a:lnTo>
                  <a:pt x="77202" y="118110"/>
                </a:lnTo>
                <a:lnTo>
                  <a:pt x="72503" y="122427"/>
                </a:lnTo>
                <a:lnTo>
                  <a:pt x="0" y="199609"/>
                </a:lnTo>
                <a:lnTo>
                  <a:pt x="1709" y="209372"/>
                </a:lnTo>
                <a:lnTo>
                  <a:pt x="8589" y="216402"/>
                </a:lnTo>
                <a:lnTo>
                  <a:pt x="19036" y="217677"/>
                </a:lnTo>
                <a:lnTo>
                  <a:pt x="77507" y="197902"/>
                </a:lnTo>
                <a:lnTo>
                  <a:pt x="80175" y="187204"/>
                </a:lnTo>
                <a:lnTo>
                  <a:pt x="83419" y="175731"/>
                </a:lnTo>
                <a:lnTo>
                  <a:pt x="87337" y="163609"/>
                </a:lnTo>
                <a:lnTo>
                  <a:pt x="92028" y="150962"/>
                </a:lnTo>
                <a:lnTo>
                  <a:pt x="97592" y="137913"/>
                </a:lnTo>
                <a:lnTo>
                  <a:pt x="104126" y="124587"/>
                </a:lnTo>
                <a:lnTo>
                  <a:pt x="89648" y="118999"/>
                </a:lnTo>
                <a:lnTo>
                  <a:pt x="83679" y="116839"/>
                </a:lnTo>
                <a:close/>
              </a:path>
              <a:path w="344804" h="344805">
                <a:moveTo>
                  <a:pt x="302872" y="68199"/>
                </a:moveTo>
                <a:lnTo>
                  <a:pt x="246239" y="68199"/>
                </a:lnTo>
                <a:lnTo>
                  <a:pt x="247219" y="68218"/>
                </a:lnTo>
                <a:lnTo>
                  <a:pt x="257068" y="71205"/>
                </a:lnTo>
                <a:lnTo>
                  <a:pt x="269053" y="82110"/>
                </a:lnTo>
                <a:lnTo>
                  <a:pt x="271458" y="92811"/>
                </a:lnTo>
                <a:lnTo>
                  <a:pt x="268589" y="104388"/>
                </a:lnTo>
                <a:lnTo>
                  <a:pt x="259895" y="115818"/>
                </a:lnTo>
                <a:lnTo>
                  <a:pt x="249131" y="119222"/>
                </a:lnTo>
                <a:lnTo>
                  <a:pt x="308174" y="119222"/>
                </a:lnTo>
                <a:lnTo>
                  <a:pt x="310479" y="113790"/>
                </a:lnTo>
                <a:lnTo>
                  <a:pt x="314315" y="102065"/>
                </a:lnTo>
                <a:lnTo>
                  <a:pt x="317163" y="89904"/>
                </a:lnTo>
                <a:lnTo>
                  <a:pt x="311622" y="80344"/>
                </a:lnTo>
                <a:lnTo>
                  <a:pt x="304414" y="70079"/>
                </a:lnTo>
                <a:lnTo>
                  <a:pt x="302872" y="68199"/>
                </a:lnTo>
                <a:close/>
              </a:path>
              <a:path w="344804" h="344805">
                <a:moveTo>
                  <a:pt x="332345" y="0"/>
                </a:moveTo>
                <a:lnTo>
                  <a:pt x="294071" y="5180"/>
                </a:lnTo>
                <a:lnTo>
                  <a:pt x="266635" y="12185"/>
                </a:lnTo>
                <a:lnTo>
                  <a:pt x="275258" y="17862"/>
                </a:lnTo>
                <a:lnTo>
                  <a:pt x="284432" y="24930"/>
                </a:lnTo>
                <a:lnTo>
                  <a:pt x="314992" y="54922"/>
                </a:lnTo>
                <a:lnTo>
                  <a:pt x="329712" y="73590"/>
                </a:lnTo>
                <a:lnTo>
                  <a:pt x="338122" y="41966"/>
                </a:lnTo>
                <a:lnTo>
                  <a:pt x="341536" y="27948"/>
                </a:lnTo>
                <a:lnTo>
                  <a:pt x="343729" y="16151"/>
                </a:lnTo>
                <a:lnTo>
                  <a:pt x="344183" y="7340"/>
                </a:lnTo>
                <a:lnTo>
                  <a:pt x="342378" y="2286"/>
                </a:lnTo>
                <a:lnTo>
                  <a:pt x="340854" y="762"/>
                </a:lnTo>
                <a:lnTo>
                  <a:pt x="337298" y="126"/>
                </a:lnTo>
                <a:lnTo>
                  <a:pt x="3323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96">
            <a:extLst>
              <a:ext uri="{FF2B5EF4-FFF2-40B4-BE49-F238E27FC236}">
                <a16:creationId xmlns:a16="http://schemas.microsoft.com/office/drawing/2014/main" id="{83D6DBAF-4C74-40E8-9709-0039CD9242C3}"/>
              </a:ext>
            </a:extLst>
          </p:cNvPr>
          <p:cNvSpPr/>
          <p:nvPr/>
        </p:nvSpPr>
        <p:spPr>
          <a:xfrm>
            <a:off x="4363298" y="5879776"/>
            <a:ext cx="844296" cy="84429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97">
            <a:extLst>
              <a:ext uri="{FF2B5EF4-FFF2-40B4-BE49-F238E27FC236}">
                <a16:creationId xmlns:a16="http://schemas.microsoft.com/office/drawing/2014/main" id="{2DB1B1E4-AE57-412B-AF6B-73FFACB547C9}"/>
              </a:ext>
            </a:extLst>
          </p:cNvPr>
          <p:cNvSpPr/>
          <p:nvPr/>
        </p:nvSpPr>
        <p:spPr>
          <a:xfrm>
            <a:off x="4390856" y="5906445"/>
            <a:ext cx="736600" cy="736600"/>
          </a:xfrm>
          <a:custGeom>
            <a:avLst/>
            <a:gdLst/>
            <a:ahLst/>
            <a:cxnLst/>
            <a:rect l="l" t="t" r="r" b="b"/>
            <a:pathLst>
              <a:path w="736600" h="736600">
                <a:moveTo>
                  <a:pt x="368173" y="0"/>
                </a:moveTo>
                <a:lnTo>
                  <a:pt x="0" y="368172"/>
                </a:lnTo>
                <a:lnTo>
                  <a:pt x="368173" y="736218"/>
                </a:lnTo>
                <a:lnTo>
                  <a:pt x="736346" y="368172"/>
                </a:lnTo>
                <a:lnTo>
                  <a:pt x="368173" y="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98">
            <a:extLst>
              <a:ext uri="{FF2B5EF4-FFF2-40B4-BE49-F238E27FC236}">
                <a16:creationId xmlns:a16="http://schemas.microsoft.com/office/drawing/2014/main" id="{19040639-A47D-4977-80C8-481C6727D7B4}"/>
              </a:ext>
            </a:extLst>
          </p:cNvPr>
          <p:cNvSpPr/>
          <p:nvPr/>
        </p:nvSpPr>
        <p:spPr>
          <a:xfrm>
            <a:off x="4585802" y="6102280"/>
            <a:ext cx="344424" cy="34442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34312" y="131063"/>
            <a:ext cx="2524125" cy="670560"/>
          </a:xfrm>
          <a:custGeom>
            <a:avLst/>
            <a:gdLst/>
            <a:ahLst/>
            <a:cxnLst/>
            <a:rect l="l" t="t" r="r" b="b"/>
            <a:pathLst>
              <a:path w="2524125" h="670560">
                <a:moveTo>
                  <a:pt x="0" y="670559"/>
                </a:moveTo>
                <a:lnTo>
                  <a:pt x="2523744" y="670559"/>
                </a:lnTo>
                <a:lnTo>
                  <a:pt x="2523744" y="0"/>
                </a:lnTo>
                <a:lnTo>
                  <a:pt x="0" y="0"/>
                </a:lnTo>
                <a:lnTo>
                  <a:pt x="0" y="6705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13559" y="240792"/>
            <a:ext cx="640080" cy="4724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524000" y="0"/>
            <a:ext cx="914400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02030"/>
            <a:r>
              <a:rPr sz="1000" b="1" i="1" spc="-5" dirty="0">
                <a:solidFill>
                  <a:srgbClr val="0E8BCF"/>
                </a:solidFill>
                <a:latin typeface="Arial"/>
                <a:cs typeface="Arial"/>
              </a:rPr>
              <a:t>BADA</a:t>
            </a:r>
            <a:r>
              <a:rPr sz="1000" b="1" i="1" spc="5" dirty="0">
                <a:solidFill>
                  <a:srgbClr val="0E8BCF"/>
                </a:solidFill>
                <a:latin typeface="Arial"/>
                <a:cs typeface="Arial"/>
              </a:rPr>
              <a:t>N</a:t>
            </a:r>
            <a:r>
              <a:rPr sz="1000" b="1" i="1" spc="25" dirty="0">
                <a:solidFill>
                  <a:srgbClr val="0E8BCF"/>
                </a:solidFill>
                <a:latin typeface="Arial"/>
                <a:cs typeface="Arial"/>
              </a:rPr>
              <a:t> </a:t>
            </a:r>
            <a:r>
              <a:rPr sz="1000" b="1" i="1" spc="5" dirty="0">
                <a:solidFill>
                  <a:srgbClr val="0E8BCF"/>
                </a:solidFill>
                <a:latin typeface="Arial"/>
                <a:cs typeface="Arial"/>
              </a:rPr>
              <a:t>P</a:t>
            </a:r>
            <a:r>
              <a:rPr sz="1000" b="1" i="1" spc="-5" dirty="0">
                <a:solidFill>
                  <a:srgbClr val="0E8BCF"/>
                </a:solidFill>
                <a:latin typeface="Arial"/>
                <a:cs typeface="Arial"/>
              </a:rPr>
              <a:t>U</a:t>
            </a:r>
            <a:r>
              <a:rPr sz="1000" b="1" i="1" spc="5" dirty="0">
                <a:solidFill>
                  <a:srgbClr val="0E8BCF"/>
                </a:solidFill>
                <a:latin typeface="Arial"/>
                <a:cs typeface="Arial"/>
              </a:rPr>
              <a:t>S</a:t>
            </a:r>
            <a:r>
              <a:rPr sz="1000" b="1" i="1" spc="-5" dirty="0">
                <a:solidFill>
                  <a:srgbClr val="0E8BCF"/>
                </a:solidFill>
                <a:latin typeface="Arial"/>
                <a:cs typeface="Arial"/>
              </a:rPr>
              <a:t>A</a:t>
            </a:r>
            <a:r>
              <a:rPr sz="1000" b="1" i="1" dirty="0">
                <a:solidFill>
                  <a:srgbClr val="0E8BCF"/>
                </a:solidFill>
                <a:latin typeface="Arial"/>
                <a:cs typeface="Arial"/>
              </a:rPr>
              <a:t>T</a:t>
            </a:r>
            <a:r>
              <a:rPr sz="1000" b="1" i="1" spc="-30" dirty="0">
                <a:solidFill>
                  <a:srgbClr val="0E8BCF"/>
                </a:solidFill>
                <a:latin typeface="Arial"/>
                <a:cs typeface="Arial"/>
              </a:rPr>
              <a:t> </a:t>
            </a:r>
            <a:r>
              <a:rPr sz="1000" b="1" i="1" spc="5" dirty="0">
                <a:solidFill>
                  <a:srgbClr val="0E8BCF"/>
                </a:solidFill>
                <a:latin typeface="Arial"/>
                <a:cs typeface="Arial"/>
              </a:rPr>
              <a:t>ST</a:t>
            </a:r>
            <a:r>
              <a:rPr sz="1000" b="1" i="1" spc="-5" dirty="0">
                <a:solidFill>
                  <a:srgbClr val="0E8BCF"/>
                </a:solidFill>
                <a:latin typeface="Arial"/>
                <a:cs typeface="Arial"/>
              </a:rPr>
              <a:t>A</a:t>
            </a:r>
            <a:r>
              <a:rPr sz="1000" b="1" i="1" spc="5" dirty="0">
                <a:solidFill>
                  <a:srgbClr val="0E8BCF"/>
                </a:solidFill>
                <a:latin typeface="Arial"/>
                <a:cs typeface="Arial"/>
              </a:rPr>
              <a:t>T</a:t>
            </a:r>
            <a:r>
              <a:rPr sz="1000" b="1" i="1" spc="-20" dirty="0">
                <a:solidFill>
                  <a:srgbClr val="0E8BCF"/>
                </a:solidFill>
                <a:latin typeface="Arial"/>
                <a:cs typeface="Arial"/>
              </a:rPr>
              <a:t>I</a:t>
            </a:r>
            <a:r>
              <a:rPr sz="1000" b="1" i="1" spc="5" dirty="0">
                <a:solidFill>
                  <a:srgbClr val="0E8BCF"/>
                </a:solidFill>
                <a:latin typeface="Arial"/>
                <a:cs typeface="Arial"/>
              </a:rPr>
              <a:t>ST</a:t>
            </a:r>
            <a:r>
              <a:rPr sz="1000" b="1" i="1" spc="-20" dirty="0">
                <a:solidFill>
                  <a:srgbClr val="0E8BCF"/>
                </a:solidFill>
                <a:latin typeface="Arial"/>
                <a:cs typeface="Arial"/>
              </a:rPr>
              <a:t>I</a:t>
            </a:r>
            <a:r>
              <a:rPr sz="1000" b="1" i="1" spc="5" dirty="0">
                <a:solidFill>
                  <a:srgbClr val="0E8BCF"/>
                </a:solidFill>
                <a:latin typeface="Arial"/>
                <a:cs typeface="Arial"/>
              </a:rPr>
              <a:t>K</a:t>
            </a:r>
            <a:r>
              <a:rPr sz="1000" b="1" i="1" spc="-25" dirty="0">
                <a:solidFill>
                  <a:srgbClr val="0E8BCF"/>
                </a:solidFill>
                <a:latin typeface="Arial"/>
                <a:cs typeface="Arial"/>
              </a:rPr>
              <a:t> </a:t>
            </a:r>
            <a:r>
              <a:rPr sz="1000" b="1" i="1" spc="5" dirty="0">
                <a:solidFill>
                  <a:srgbClr val="0E8BCF"/>
                </a:solidFill>
                <a:latin typeface="Arial"/>
                <a:cs typeface="Arial"/>
              </a:rPr>
              <a:t>P</a:t>
            </a:r>
            <a:r>
              <a:rPr sz="1000" b="1" i="1" spc="-5" dirty="0">
                <a:solidFill>
                  <a:srgbClr val="0E8BCF"/>
                </a:solidFill>
                <a:latin typeface="Arial"/>
                <a:cs typeface="Arial"/>
              </a:rPr>
              <a:t>R</a:t>
            </a:r>
            <a:r>
              <a:rPr sz="1000" b="1" i="1" spc="10" dirty="0">
                <a:solidFill>
                  <a:srgbClr val="0E8BCF"/>
                </a:solidFill>
                <a:latin typeface="Arial"/>
                <a:cs typeface="Arial"/>
              </a:rPr>
              <a:t>O</a:t>
            </a:r>
            <a:r>
              <a:rPr sz="1000" b="1" i="1" spc="5" dirty="0">
                <a:solidFill>
                  <a:srgbClr val="0E8BCF"/>
                </a:solidFill>
                <a:latin typeface="Arial"/>
                <a:cs typeface="Arial"/>
              </a:rPr>
              <a:t>V</a:t>
            </a:r>
            <a:r>
              <a:rPr sz="1000" b="1" i="1" spc="-40" dirty="0">
                <a:solidFill>
                  <a:srgbClr val="0E8BCF"/>
                </a:solidFill>
                <a:latin typeface="Arial"/>
                <a:cs typeface="Arial"/>
              </a:rPr>
              <a:t> </a:t>
            </a:r>
            <a:r>
              <a:rPr sz="1000" b="1" i="1" spc="-5" dirty="0">
                <a:solidFill>
                  <a:srgbClr val="0E8BCF"/>
                </a:solidFill>
                <a:latin typeface="Arial"/>
                <a:cs typeface="Arial"/>
              </a:rPr>
              <a:t>AC</a:t>
            </a:r>
            <a:r>
              <a:rPr sz="1000" b="1" i="1" spc="5" dirty="0">
                <a:solidFill>
                  <a:srgbClr val="0E8BCF"/>
                </a:solidFill>
                <a:latin typeface="Arial"/>
                <a:cs typeface="Arial"/>
              </a:rPr>
              <a:t>EH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12191999" cy="68579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59679" y="1027176"/>
            <a:ext cx="5526024" cy="583082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76189" y="2178239"/>
            <a:ext cx="338455" cy="337820"/>
          </a:xfrm>
          <a:custGeom>
            <a:avLst/>
            <a:gdLst/>
            <a:ahLst/>
            <a:cxnLst/>
            <a:rect l="l" t="t" r="r" b="b"/>
            <a:pathLst>
              <a:path w="338454" h="337819">
                <a:moveTo>
                  <a:pt x="0" y="168720"/>
                </a:moveTo>
                <a:lnTo>
                  <a:pt x="5525" y="125648"/>
                </a:lnTo>
                <a:lnTo>
                  <a:pt x="21166" y="86686"/>
                </a:lnTo>
                <a:lnTo>
                  <a:pt x="45518" y="53236"/>
                </a:lnTo>
                <a:lnTo>
                  <a:pt x="77178" y="26703"/>
                </a:lnTo>
                <a:lnTo>
                  <a:pt x="114743" y="8489"/>
                </a:lnTo>
                <a:lnTo>
                  <a:pt x="156809" y="0"/>
                </a:lnTo>
                <a:lnTo>
                  <a:pt x="172797" y="521"/>
                </a:lnTo>
                <a:lnTo>
                  <a:pt x="217560" y="8779"/>
                </a:lnTo>
                <a:lnTo>
                  <a:pt x="256755" y="26099"/>
                </a:lnTo>
                <a:lnTo>
                  <a:pt x="289397" y="51215"/>
                </a:lnTo>
                <a:lnTo>
                  <a:pt x="314500" y="82867"/>
                </a:lnTo>
                <a:lnTo>
                  <a:pt x="331077" y="119790"/>
                </a:lnTo>
                <a:lnTo>
                  <a:pt x="338142" y="160721"/>
                </a:lnTo>
                <a:lnTo>
                  <a:pt x="337567" y="176281"/>
                </a:lnTo>
                <a:lnTo>
                  <a:pt x="328995" y="220052"/>
                </a:lnTo>
                <a:lnTo>
                  <a:pt x="311166" y="258584"/>
                </a:lnTo>
                <a:lnTo>
                  <a:pt x="285390" y="290753"/>
                </a:lnTo>
                <a:lnTo>
                  <a:pt x="252977" y="315434"/>
                </a:lnTo>
                <a:lnTo>
                  <a:pt x="215237" y="331501"/>
                </a:lnTo>
                <a:lnTo>
                  <a:pt x="173479" y="337830"/>
                </a:lnTo>
                <a:lnTo>
                  <a:pt x="158295" y="337223"/>
                </a:lnTo>
                <a:lnTo>
                  <a:pt x="115391" y="328413"/>
                </a:lnTo>
                <a:lnTo>
                  <a:pt x="77429" y="310172"/>
                </a:lnTo>
                <a:lnTo>
                  <a:pt x="45660" y="283851"/>
                </a:lnTo>
                <a:lnTo>
                  <a:pt x="21333" y="250802"/>
                </a:lnTo>
                <a:lnTo>
                  <a:pt x="5698" y="212376"/>
                </a:lnTo>
                <a:lnTo>
                  <a:pt x="4" y="169926"/>
                </a:lnTo>
                <a:lnTo>
                  <a:pt x="0" y="168720"/>
                </a:lnTo>
                <a:close/>
              </a:path>
            </a:pathLst>
          </a:custGeom>
          <a:ln w="2743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366261" y="2363723"/>
            <a:ext cx="1698625" cy="0"/>
          </a:xfrm>
          <a:custGeom>
            <a:avLst/>
            <a:gdLst/>
            <a:ahLst/>
            <a:cxnLst/>
            <a:rect l="l" t="t" r="r" b="b"/>
            <a:pathLst>
              <a:path w="1698625">
                <a:moveTo>
                  <a:pt x="1698116" y="0"/>
                </a:moveTo>
                <a:lnTo>
                  <a:pt x="0" y="0"/>
                </a:lnTo>
              </a:path>
            </a:pathLst>
          </a:custGeom>
          <a:ln w="2743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616451" y="2363723"/>
            <a:ext cx="756920" cy="756920"/>
          </a:xfrm>
          <a:custGeom>
            <a:avLst/>
            <a:gdLst/>
            <a:ahLst/>
            <a:cxnLst/>
            <a:rect l="l" t="t" r="r" b="b"/>
            <a:pathLst>
              <a:path w="756919" h="756919">
                <a:moveTo>
                  <a:pt x="756539" y="0"/>
                </a:moveTo>
                <a:lnTo>
                  <a:pt x="0" y="756538"/>
                </a:lnTo>
              </a:path>
            </a:pathLst>
          </a:custGeom>
          <a:ln w="2743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069998" y="3349988"/>
            <a:ext cx="2834640" cy="27699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30480"/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Nor</a:t>
            </a:r>
            <a:r>
              <a:rPr sz="2000" spc="3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pen</a:t>
            </a:r>
            <a:r>
              <a:rPr sz="2000" spc="-7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spc="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000" spc="1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aan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ta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ti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spc="2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toral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6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tu:</a:t>
            </a:r>
            <a:endParaRPr sz="2000">
              <a:latin typeface="Arial"/>
              <a:cs typeface="Arial"/>
            </a:endParaRPr>
          </a:p>
          <a:p>
            <a:pPr marL="268605" marR="153035" indent="-255904">
              <a:buAutoNum type="alphaLcParenR"/>
              <a:tabLst>
                <a:tab pos="269240" algn="l"/>
              </a:tabLst>
            </a:pP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ara</a:t>
            </a:r>
            <a:r>
              <a:rPr sz="2000" spc="25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an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ara pro</a:t>
            </a:r>
            <a:r>
              <a:rPr sz="2000" spc="1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, o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spc="2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spc="1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da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spc="2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ta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el</a:t>
            </a:r>
            <a:endParaRPr sz="2000">
              <a:latin typeface="Arial"/>
              <a:cs typeface="Arial"/>
            </a:endParaRPr>
          </a:p>
          <a:p>
            <a:pPr marL="268605" marR="5080" indent="-255904">
              <a:buAutoNum type="alphaLcParenR"/>
              <a:tabLst>
                <a:tab pos="269240" algn="l"/>
              </a:tabLst>
            </a:pPr>
            <a:r>
              <a:rPr sz="2000" spc="3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2000" spc="3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i </a:t>
            </a:r>
            <a:r>
              <a:rPr sz="2000" spc="25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tr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n </a:t>
            </a:r>
            <a:r>
              <a:rPr sz="2000" spc="25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spc="2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ili</a:t>
            </a:r>
            <a:r>
              <a:rPr sz="2000" spc="25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an 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nt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el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spc="2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tu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34312" y="131063"/>
            <a:ext cx="2524125" cy="670560"/>
          </a:xfrm>
          <a:custGeom>
            <a:avLst/>
            <a:gdLst/>
            <a:ahLst/>
            <a:cxnLst/>
            <a:rect l="l" t="t" r="r" b="b"/>
            <a:pathLst>
              <a:path w="2524125" h="670560">
                <a:moveTo>
                  <a:pt x="0" y="670559"/>
                </a:moveTo>
                <a:lnTo>
                  <a:pt x="2523744" y="670559"/>
                </a:lnTo>
                <a:lnTo>
                  <a:pt x="2523744" y="0"/>
                </a:lnTo>
                <a:lnTo>
                  <a:pt x="0" y="0"/>
                </a:lnTo>
                <a:lnTo>
                  <a:pt x="0" y="6705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13559" y="240792"/>
            <a:ext cx="640080" cy="4724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524000" y="0"/>
            <a:ext cx="914400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02030"/>
            <a:r>
              <a:rPr sz="1000" b="1" i="1" spc="-5" dirty="0">
                <a:solidFill>
                  <a:srgbClr val="0E8BCF"/>
                </a:solidFill>
                <a:latin typeface="Arial"/>
                <a:cs typeface="Arial"/>
              </a:rPr>
              <a:t>BADA</a:t>
            </a:r>
            <a:r>
              <a:rPr sz="1000" b="1" i="1" spc="5" dirty="0">
                <a:solidFill>
                  <a:srgbClr val="0E8BCF"/>
                </a:solidFill>
                <a:latin typeface="Arial"/>
                <a:cs typeface="Arial"/>
              </a:rPr>
              <a:t>N</a:t>
            </a:r>
            <a:r>
              <a:rPr sz="1000" b="1" i="1" spc="25" dirty="0">
                <a:solidFill>
                  <a:srgbClr val="0E8BCF"/>
                </a:solidFill>
                <a:latin typeface="Arial"/>
                <a:cs typeface="Arial"/>
              </a:rPr>
              <a:t> </a:t>
            </a:r>
            <a:r>
              <a:rPr sz="1000" b="1" i="1" spc="5" dirty="0">
                <a:solidFill>
                  <a:srgbClr val="0E8BCF"/>
                </a:solidFill>
                <a:latin typeface="Arial"/>
                <a:cs typeface="Arial"/>
              </a:rPr>
              <a:t>P</a:t>
            </a:r>
            <a:r>
              <a:rPr sz="1000" b="1" i="1" spc="-5" dirty="0">
                <a:solidFill>
                  <a:srgbClr val="0E8BCF"/>
                </a:solidFill>
                <a:latin typeface="Arial"/>
                <a:cs typeface="Arial"/>
              </a:rPr>
              <a:t>U</a:t>
            </a:r>
            <a:r>
              <a:rPr sz="1000" b="1" i="1" spc="5" dirty="0">
                <a:solidFill>
                  <a:srgbClr val="0E8BCF"/>
                </a:solidFill>
                <a:latin typeface="Arial"/>
                <a:cs typeface="Arial"/>
              </a:rPr>
              <a:t>S</a:t>
            </a:r>
            <a:r>
              <a:rPr sz="1000" b="1" i="1" spc="-5" dirty="0">
                <a:solidFill>
                  <a:srgbClr val="0E8BCF"/>
                </a:solidFill>
                <a:latin typeface="Arial"/>
                <a:cs typeface="Arial"/>
              </a:rPr>
              <a:t>A</a:t>
            </a:r>
            <a:r>
              <a:rPr sz="1000" b="1" i="1" dirty="0">
                <a:solidFill>
                  <a:srgbClr val="0E8BCF"/>
                </a:solidFill>
                <a:latin typeface="Arial"/>
                <a:cs typeface="Arial"/>
              </a:rPr>
              <a:t>T</a:t>
            </a:r>
            <a:r>
              <a:rPr sz="1000" b="1" i="1" spc="-30" dirty="0">
                <a:solidFill>
                  <a:srgbClr val="0E8BCF"/>
                </a:solidFill>
                <a:latin typeface="Arial"/>
                <a:cs typeface="Arial"/>
              </a:rPr>
              <a:t> </a:t>
            </a:r>
            <a:r>
              <a:rPr sz="1000" b="1" i="1" spc="5" dirty="0">
                <a:solidFill>
                  <a:srgbClr val="0E8BCF"/>
                </a:solidFill>
                <a:latin typeface="Arial"/>
                <a:cs typeface="Arial"/>
              </a:rPr>
              <a:t>ST</a:t>
            </a:r>
            <a:r>
              <a:rPr sz="1000" b="1" i="1" spc="-5" dirty="0">
                <a:solidFill>
                  <a:srgbClr val="0E8BCF"/>
                </a:solidFill>
                <a:latin typeface="Arial"/>
                <a:cs typeface="Arial"/>
              </a:rPr>
              <a:t>A</a:t>
            </a:r>
            <a:r>
              <a:rPr sz="1000" b="1" i="1" spc="5" dirty="0">
                <a:solidFill>
                  <a:srgbClr val="0E8BCF"/>
                </a:solidFill>
                <a:latin typeface="Arial"/>
                <a:cs typeface="Arial"/>
              </a:rPr>
              <a:t>T</a:t>
            </a:r>
            <a:r>
              <a:rPr sz="1000" b="1" i="1" spc="-20" dirty="0">
                <a:solidFill>
                  <a:srgbClr val="0E8BCF"/>
                </a:solidFill>
                <a:latin typeface="Arial"/>
                <a:cs typeface="Arial"/>
              </a:rPr>
              <a:t>I</a:t>
            </a:r>
            <a:r>
              <a:rPr sz="1000" b="1" i="1" spc="5" dirty="0">
                <a:solidFill>
                  <a:srgbClr val="0E8BCF"/>
                </a:solidFill>
                <a:latin typeface="Arial"/>
                <a:cs typeface="Arial"/>
              </a:rPr>
              <a:t>ST</a:t>
            </a:r>
            <a:r>
              <a:rPr sz="1000" b="1" i="1" spc="-20" dirty="0">
                <a:solidFill>
                  <a:srgbClr val="0E8BCF"/>
                </a:solidFill>
                <a:latin typeface="Arial"/>
                <a:cs typeface="Arial"/>
              </a:rPr>
              <a:t>I</a:t>
            </a:r>
            <a:r>
              <a:rPr sz="1000" b="1" i="1" spc="5" dirty="0">
                <a:solidFill>
                  <a:srgbClr val="0E8BCF"/>
                </a:solidFill>
                <a:latin typeface="Arial"/>
                <a:cs typeface="Arial"/>
              </a:rPr>
              <a:t>K</a:t>
            </a:r>
            <a:r>
              <a:rPr sz="1000" b="1" i="1" spc="-25" dirty="0">
                <a:solidFill>
                  <a:srgbClr val="0E8BCF"/>
                </a:solidFill>
                <a:latin typeface="Arial"/>
                <a:cs typeface="Arial"/>
              </a:rPr>
              <a:t> </a:t>
            </a:r>
            <a:r>
              <a:rPr sz="1000" b="1" i="1" spc="5" dirty="0">
                <a:solidFill>
                  <a:srgbClr val="0E8BCF"/>
                </a:solidFill>
                <a:latin typeface="Arial"/>
                <a:cs typeface="Arial"/>
              </a:rPr>
              <a:t>P</a:t>
            </a:r>
            <a:r>
              <a:rPr sz="1000" b="1" i="1" spc="-5" dirty="0">
                <a:solidFill>
                  <a:srgbClr val="0E8BCF"/>
                </a:solidFill>
                <a:latin typeface="Arial"/>
                <a:cs typeface="Arial"/>
              </a:rPr>
              <a:t>R</a:t>
            </a:r>
            <a:r>
              <a:rPr sz="1000" b="1" i="1" spc="10" dirty="0">
                <a:solidFill>
                  <a:srgbClr val="0E8BCF"/>
                </a:solidFill>
                <a:latin typeface="Arial"/>
                <a:cs typeface="Arial"/>
              </a:rPr>
              <a:t>O</a:t>
            </a:r>
            <a:r>
              <a:rPr sz="1000" b="1" i="1" spc="5" dirty="0">
                <a:solidFill>
                  <a:srgbClr val="0E8BCF"/>
                </a:solidFill>
                <a:latin typeface="Arial"/>
                <a:cs typeface="Arial"/>
              </a:rPr>
              <a:t>V</a:t>
            </a:r>
            <a:r>
              <a:rPr sz="1000" b="1" i="1" spc="-40" dirty="0">
                <a:solidFill>
                  <a:srgbClr val="0E8BCF"/>
                </a:solidFill>
                <a:latin typeface="Arial"/>
                <a:cs typeface="Arial"/>
              </a:rPr>
              <a:t> </a:t>
            </a:r>
            <a:r>
              <a:rPr sz="1000" b="1" i="1" spc="-5" dirty="0">
                <a:solidFill>
                  <a:srgbClr val="0E8BCF"/>
                </a:solidFill>
                <a:latin typeface="Arial"/>
                <a:cs typeface="Arial"/>
              </a:rPr>
              <a:t>AC</a:t>
            </a:r>
            <a:r>
              <a:rPr sz="1000" b="1" i="1" spc="5" dirty="0">
                <a:solidFill>
                  <a:srgbClr val="0E8BCF"/>
                </a:solidFill>
                <a:latin typeface="Arial"/>
                <a:cs typeface="Arial"/>
              </a:rPr>
              <a:t>EH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12191999" cy="68579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24000" y="1027175"/>
            <a:ext cx="5663184" cy="58308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832348" y="2068122"/>
            <a:ext cx="338455" cy="337820"/>
          </a:xfrm>
          <a:custGeom>
            <a:avLst/>
            <a:gdLst/>
            <a:ahLst/>
            <a:cxnLst/>
            <a:rect l="l" t="t" r="r" b="b"/>
            <a:pathLst>
              <a:path w="338454" h="337819">
                <a:moveTo>
                  <a:pt x="0" y="169110"/>
                </a:moveTo>
                <a:lnTo>
                  <a:pt x="5525" y="212181"/>
                </a:lnTo>
                <a:lnTo>
                  <a:pt x="21166" y="251144"/>
                </a:lnTo>
                <a:lnTo>
                  <a:pt x="45518" y="284593"/>
                </a:lnTo>
                <a:lnTo>
                  <a:pt x="77178" y="311127"/>
                </a:lnTo>
                <a:lnTo>
                  <a:pt x="114743" y="329340"/>
                </a:lnTo>
                <a:lnTo>
                  <a:pt x="156809" y="337830"/>
                </a:lnTo>
                <a:lnTo>
                  <a:pt x="172797" y="337309"/>
                </a:lnTo>
                <a:lnTo>
                  <a:pt x="217560" y="329050"/>
                </a:lnTo>
                <a:lnTo>
                  <a:pt x="256755" y="311731"/>
                </a:lnTo>
                <a:lnTo>
                  <a:pt x="289397" y="286614"/>
                </a:lnTo>
                <a:lnTo>
                  <a:pt x="314500" y="254963"/>
                </a:lnTo>
                <a:lnTo>
                  <a:pt x="331077" y="218040"/>
                </a:lnTo>
                <a:lnTo>
                  <a:pt x="338142" y="177108"/>
                </a:lnTo>
                <a:lnTo>
                  <a:pt x="337567" y="161548"/>
                </a:lnTo>
                <a:lnTo>
                  <a:pt x="328995" y="117778"/>
                </a:lnTo>
                <a:lnTo>
                  <a:pt x="311166" y="79245"/>
                </a:lnTo>
                <a:lnTo>
                  <a:pt x="285390" y="47076"/>
                </a:lnTo>
                <a:lnTo>
                  <a:pt x="252977" y="22396"/>
                </a:lnTo>
                <a:lnTo>
                  <a:pt x="215237" y="6328"/>
                </a:lnTo>
                <a:lnTo>
                  <a:pt x="173479" y="0"/>
                </a:lnTo>
                <a:lnTo>
                  <a:pt x="158295" y="607"/>
                </a:lnTo>
                <a:lnTo>
                  <a:pt x="115391" y="9417"/>
                </a:lnTo>
                <a:lnTo>
                  <a:pt x="77429" y="27658"/>
                </a:lnTo>
                <a:lnTo>
                  <a:pt x="45660" y="53978"/>
                </a:lnTo>
                <a:lnTo>
                  <a:pt x="21333" y="87027"/>
                </a:lnTo>
                <a:lnTo>
                  <a:pt x="5698" y="125453"/>
                </a:lnTo>
                <a:lnTo>
                  <a:pt x="4" y="167904"/>
                </a:lnTo>
                <a:lnTo>
                  <a:pt x="0" y="169110"/>
                </a:lnTo>
                <a:close/>
              </a:path>
            </a:pathLst>
          </a:custGeom>
          <a:ln w="2743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170677" y="2202179"/>
            <a:ext cx="1698625" cy="0"/>
          </a:xfrm>
          <a:custGeom>
            <a:avLst/>
            <a:gdLst/>
            <a:ahLst/>
            <a:cxnLst/>
            <a:rect l="l" t="t" r="r" b="b"/>
            <a:pathLst>
              <a:path w="1698625">
                <a:moveTo>
                  <a:pt x="1698116" y="0"/>
                </a:moveTo>
                <a:lnTo>
                  <a:pt x="0" y="0"/>
                </a:lnTo>
              </a:path>
            </a:pathLst>
          </a:custGeom>
          <a:ln w="2743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859267" y="2202179"/>
            <a:ext cx="756920" cy="756920"/>
          </a:xfrm>
          <a:custGeom>
            <a:avLst/>
            <a:gdLst/>
            <a:ahLst/>
            <a:cxnLst/>
            <a:rect l="l" t="t" r="r" b="b"/>
            <a:pathLst>
              <a:path w="756920" h="756919">
                <a:moveTo>
                  <a:pt x="0" y="0"/>
                </a:moveTo>
                <a:lnTo>
                  <a:pt x="756538" y="756539"/>
                </a:lnTo>
              </a:path>
            </a:pathLst>
          </a:custGeom>
          <a:ln w="2743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007478" y="3046411"/>
            <a:ext cx="3385820" cy="32008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/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St</a:t>
            </a:r>
            <a:r>
              <a:rPr spc="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ndar</a:t>
            </a:r>
            <a:r>
              <a:rPr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pen</a:t>
            </a:r>
            <a:r>
              <a:rPr spc="-1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pc="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enggaraan </a:t>
            </a:r>
            <a:r>
              <a:rPr spc="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pc="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pc="1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pc="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pc="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pc="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pc="1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pc="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pc="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pc="5" dirty="0">
                <a:solidFill>
                  <a:srgbClr val="FFFFFF"/>
                </a:solidFill>
                <a:latin typeface="Arial"/>
                <a:cs typeface="Arial"/>
              </a:rPr>
              <a:t>ole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pc="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pc="1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pc="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pc="5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pc="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h Da</a:t>
            </a:r>
            <a:r>
              <a:rPr spc="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pc="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pc="-1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pc="5" dirty="0">
                <a:solidFill>
                  <a:srgbClr val="FFFFFF"/>
                </a:solidFill>
                <a:latin typeface="Arial"/>
                <a:cs typeface="Arial"/>
              </a:rPr>
              <a:t>ai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pc="1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endParaRPr>
              <a:latin typeface="Arial"/>
              <a:cs typeface="Arial"/>
            </a:endParaRPr>
          </a:p>
          <a:p>
            <a:pPr marL="204470" marR="20320" indent="-192405">
              <a:spcBef>
                <a:spcPts val="434"/>
              </a:spcBef>
            </a:pPr>
            <a:r>
              <a:rPr spc="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r>
              <a:rPr spc="1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pc="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pc="1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pc="5" dirty="0">
                <a:solidFill>
                  <a:srgbClr val="FFFFFF"/>
                </a:solidFill>
                <a:latin typeface="Arial"/>
                <a:cs typeface="Arial"/>
              </a:rPr>
              <a:t>ili</a:t>
            </a:r>
            <a:r>
              <a:rPr spc="1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pc="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pc="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pc="1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pc="5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pc="5" dirty="0">
                <a:solidFill>
                  <a:srgbClr val="FFFFFF"/>
                </a:solidFill>
                <a:latin typeface="Arial"/>
                <a:cs typeface="Arial"/>
              </a:rPr>
              <a:t>da</a:t>
            </a:r>
            <a:r>
              <a:rPr spc="-1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pc="1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pc="5" dirty="0">
                <a:solidFill>
                  <a:srgbClr val="FFFFFF"/>
                </a:solidFill>
                <a:latin typeface="Arial"/>
                <a:cs typeface="Arial"/>
              </a:rPr>
              <a:t>anu</a:t>
            </a:r>
            <a:r>
              <a:rPr spc="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pc="-1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pc="5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pc="1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pc="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pc="1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pc="5" dirty="0">
                <a:solidFill>
                  <a:srgbClr val="FFFFFF"/>
                </a:solidFill>
                <a:latin typeface="Arial"/>
                <a:cs typeface="Arial"/>
              </a:rPr>
              <a:t>pe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pc="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pc="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pc="5" dirty="0">
                <a:solidFill>
                  <a:srgbClr val="FFFFFF"/>
                </a:solidFill>
                <a:latin typeface="Arial"/>
                <a:cs typeface="Arial"/>
              </a:rPr>
              <a:t> bidan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g </a:t>
            </a:r>
            <a:r>
              <a:rPr spc="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pc="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pc="5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endParaRPr>
              <a:latin typeface="Arial"/>
              <a:cs typeface="Arial"/>
            </a:endParaRPr>
          </a:p>
          <a:p>
            <a:pPr marL="12700">
              <a:spcBef>
                <a:spcPts val="430"/>
              </a:spcBef>
            </a:pPr>
            <a:r>
              <a:rPr spc="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r>
              <a:rPr spc="1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pc="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pc="1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pc="5" dirty="0">
                <a:solidFill>
                  <a:srgbClr val="FFFFFF"/>
                </a:solidFill>
                <a:latin typeface="Arial"/>
                <a:cs typeface="Arial"/>
              </a:rPr>
              <a:t>ili</a:t>
            </a:r>
            <a:r>
              <a:rPr spc="1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pc="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pc="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pc="5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pc="5" dirty="0">
                <a:solidFill>
                  <a:srgbClr val="FFFFFF"/>
                </a:solidFill>
                <a:latin typeface="Arial"/>
                <a:cs typeface="Arial"/>
              </a:rPr>
              <a:t>da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pc="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pc="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pc="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pc="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pc="5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>
              <a:latin typeface="Arial"/>
              <a:cs typeface="Arial"/>
            </a:endParaRPr>
          </a:p>
          <a:p>
            <a:pPr marL="12700" indent="191770"/>
            <a:r>
              <a:rPr spc="-1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ang</a:t>
            </a:r>
            <a:r>
              <a:rPr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pc="1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pc="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pc="1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pc="5" dirty="0">
                <a:solidFill>
                  <a:srgbClr val="FFFFFF"/>
                </a:solidFill>
                <a:latin typeface="Arial"/>
                <a:cs typeface="Arial"/>
              </a:rPr>
              <a:t>ada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endParaRPr>
              <a:latin typeface="Arial"/>
              <a:cs typeface="Arial"/>
            </a:endParaRPr>
          </a:p>
          <a:p>
            <a:pPr marL="204470" marR="80010" indent="-192405">
              <a:spcBef>
                <a:spcPts val="434"/>
              </a:spcBef>
            </a:pPr>
            <a:r>
              <a:rPr spc="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r>
              <a:rPr spc="1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pc="5" dirty="0">
                <a:solidFill>
                  <a:srgbClr val="FFFFFF"/>
                </a:solidFill>
                <a:latin typeface="Arial"/>
                <a:cs typeface="Arial"/>
              </a:rPr>
              <a:t>enggunak</a:t>
            </a:r>
            <a:r>
              <a:rPr spc="-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pc="5" dirty="0">
                <a:solidFill>
                  <a:srgbClr val="FFFFFF"/>
                </a:solidFill>
                <a:latin typeface="Arial"/>
                <a:cs typeface="Arial"/>
              </a:rPr>
              <a:t>kon</a:t>
            </a:r>
            <a:r>
              <a:rPr spc="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pc="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pc="5" dirty="0">
                <a:solidFill>
                  <a:srgbClr val="FFFFFF"/>
                </a:solidFill>
                <a:latin typeface="Arial"/>
                <a:cs typeface="Arial"/>
              </a:rPr>
              <a:t>definisi, </a:t>
            </a:r>
            <a:r>
              <a:rPr spc="1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pc="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pc="5" dirty="0">
                <a:solidFill>
                  <a:srgbClr val="FFFFFF"/>
                </a:solidFill>
                <a:latin typeface="Arial"/>
                <a:cs typeface="Arial"/>
              </a:rPr>
              <a:t>ada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pc="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pc="5" dirty="0">
                <a:solidFill>
                  <a:srgbClr val="FFFFFF"/>
                </a:solidFill>
                <a:latin typeface="Arial"/>
                <a:cs typeface="Arial"/>
              </a:rPr>
              <a:t>da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pc="1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pc="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pc="5" dirty="0">
                <a:solidFill>
                  <a:srgbClr val="FFFFFF"/>
                </a:solidFill>
                <a:latin typeface="Arial"/>
                <a:cs typeface="Arial"/>
              </a:rPr>
              <a:t>odolog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i </a:t>
            </a:r>
            <a:r>
              <a:rPr spc="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pc="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pc="1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pc="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pc="-1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pc="5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g </a:t>
            </a:r>
            <a:r>
              <a:rPr spc="5" dirty="0">
                <a:solidFill>
                  <a:srgbClr val="FFFFFF"/>
                </a:solidFill>
                <a:latin typeface="Arial"/>
                <a:cs typeface="Arial"/>
              </a:rPr>
              <a:t>ba</a:t>
            </a:r>
            <a:r>
              <a:rPr spc="1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endParaRPr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34312" y="131063"/>
            <a:ext cx="2524125" cy="670560"/>
          </a:xfrm>
          <a:custGeom>
            <a:avLst/>
            <a:gdLst/>
            <a:ahLst/>
            <a:cxnLst/>
            <a:rect l="l" t="t" r="r" b="b"/>
            <a:pathLst>
              <a:path w="2524125" h="670560">
                <a:moveTo>
                  <a:pt x="0" y="670559"/>
                </a:moveTo>
                <a:lnTo>
                  <a:pt x="2523744" y="670559"/>
                </a:lnTo>
                <a:lnTo>
                  <a:pt x="2523744" y="0"/>
                </a:lnTo>
                <a:lnTo>
                  <a:pt x="0" y="0"/>
                </a:lnTo>
                <a:lnTo>
                  <a:pt x="0" y="6705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13559" y="240792"/>
            <a:ext cx="640080" cy="4724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524000" y="0"/>
            <a:ext cx="914400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02030"/>
            <a:r>
              <a:rPr sz="1000" b="1" i="1" spc="-5" dirty="0">
                <a:solidFill>
                  <a:srgbClr val="0E8BCF"/>
                </a:solidFill>
                <a:latin typeface="Arial"/>
                <a:cs typeface="Arial"/>
              </a:rPr>
              <a:t>BADA</a:t>
            </a:r>
            <a:r>
              <a:rPr sz="1000" b="1" i="1" spc="5" dirty="0">
                <a:solidFill>
                  <a:srgbClr val="0E8BCF"/>
                </a:solidFill>
                <a:latin typeface="Arial"/>
                <a:cs typeface="Arial"/>
              </a:rPr>
              <a:t>N</a:t>
            </a:r>
            <a:r>
              <a:rPr sz="1000" b="1" i="1" spc="25" dirty="0">
                <a:solidFill>
                  <a:srgbClr val="0E8BCF"/>
                </a:solidFill>
                <a:latin typeface="Arial"/>
                <a:cs typeface="Arial"/>
              </a:rPr>
              <a:t> </a:t>
            </a:r>
            <a:r>
              <a:rPr sz="1000" b="1" i="1" spc="5" dirty="0">
                <a:solidFill>
                  <a:srgbClr val="0E8BCF"/>
                </a:solidFill>
                <a:latin typeface="Arial"/>
                <a:cs typeface="Arial"/>
              </a:rPr>
              <a:t>P</a:t>
            </a:r>
            <a:r>
              <a:rPr sz="1000" b="1" i="1" spc="-5" dirty="0">
                <a:solidFill>
                  <a:srgbClr val="0E8BCF"/>
                </a:solidFill>
                <a:latin typeface="Arial"/>
                <a:cs typeface="Arial"/>
              </a:rPr>
              <a:t>U</a:t>
            </a:r>
            <a:r>
              <a:rPr sz="1000" b="1" i="1" spc="5" dirty="0">
                <a:solidFill>
                  <a:srgbClr val="0E8BCF"/>
                </a:solidFill>
                <a:latin typeface="Arial"/>
                <a:cs typeface="Arial"/>
              </a:rPr>
              <a:t>S</a:t>
            </a:r>
            <a:r>
              <a:rPr sz="1000" b="1" i="1" spc="-5" dirty="0">
                <a:solidFill>
                  <a:srgbClr val="0E8BCF"/>
                </a:solidFill>
                <a:latin typeface="Arial"/>
                <a:cs typeface="Arial"/>
              </a:rPr>
              <a:t>A</a:t>
            </a:r>
            <a:r>
              <a:rPr sz="1000" b="1" i="1" dirty="0">
                <a:solidFill>
                  <a:srgbClr val="0E8BCF"/>
                </a:solidFill>
                <a:latin typeface="Arial"/>
                <a:cs typeface="Arial"/>
              </a:rPr>
              <a:t>T</a:t>
            </a:r>
            <a:r>
              <a:rPr sz="1000" b="1" i="1" spc="-30" dirty="0">
                <a:solidFill>
                  <a:srgbClr val="0E8BCF"/>
                </a:solidFill>
                <a:latin typeface="Arial"/>
                <a:cs typeface="Arial"/>
              </a:rPr>
              <a:t> </a:t>
            </a:r>
            <a:r>
              <a:rPr sz="1000" b="1" i="1" spc="5" dirty="0">
                <a:solidFill>
                  <a:srgbClr val="0E8BCF"/>
                </a:solidFill>
                <a:latin typeface="Arial"/>
                <a:cs typeface="Arial"/>
              </a:rPr>
              <a:t>ST</a:t>
            </a:r>
            <a:r>
              <a:rPr sz="1000" b="1" i="1" spc="-5" dirty="0">
                <a:solidFill>
                  <a:srgbClr val="0E8BCF"/>
                </a:solidFill>
                <a:latin typeface="Arial"/>
                <a:cs typeface="Arial"/>
              </a:rPr>
              <a:t>A</a:t>
            </a:r>
            <a:r>
              <a:rPr sz="1000" b="1" i="1" spc="5" dirty="0">
                <a:solidFill>
                  <a:srgbClr val="0E8BCF"/>
                </a:solidFill>
                <a:latin typeface="Arial"/>
                <a:cs typeface="Arial"/>
              </a:rPr>
              <a:t>T</a:t>
            </a:r>
            <a:r>
              <a:rPr sz="1000" b="1" i="1" spc="-20" dirty="0">
                <a:solidFill>
                  <a:srgbClr val="0E8BCF"/>
                </a:solidFill>
                <a:latin typeface="Arial"/>
                <a:cs typeface="Arial"/>
              </a:rPr>
              <a:t>I</a:t>
            </a:r>
            <a:r>
              <a:rPr sz="1000" b="1" i="1" spc="5" dirty="0">
                <a:solidFill>
                  <a:srgbClr val="0E8BCF"/>
                </a:solidFill>
                <a:latin typeface="Arial"/>
                <a:cs typeface="Arial"/>
              </a:rPr>
              <a:t>ST</a:t>
            </a:r>
            <a:r>
              <a:rPr sz="1000" b="1" i="1" spc="-20" dirty="0">
                <a:solidFill>
                  <a:srgbClr val="0E8BCF"/>
                </a:solidFill>
                <a:latin typeface="Arial"/>
                <a:cs typeface="Arial"/>
              </a:rPr>
              <a:t>I</a:t>
            </a:r>
            <a:r>
              <a:rPr sz="1000" b="1" i="1" spc="5" dirty="0">
                <a:solidFill>
                  <a:srgbClr val="0E8BCF"/>
                </a:solidFill>
                <a:latin typeface="Arial"/>
                <a:cs typeface="Arial"/>
              </a:rPr>
              <a:t>K</a:t>
            </a:r>
            <a:r>
              <a:rPr sz="1000" b="1" i="1" spc="-25" dirty="0">
                <a:solidFill>
                  <a:srgbClr val="0E8BCF"/>
                </a:solidFill>
                <a:latin typeface="Arial"/>
                <a:cs typeface="Arial"/>
              </a:rPr>
              <a:t> </a:t>
            </a:r>
            <a:r>
              <a:rPr sz="1000" b="1" i="1" spc="5" dirty="0">
                <a:solidFill>
                  <a:srgbClr val="0E8BCF"/>
                </a:solidFill>
                <a:latin typeface="Arial"/>
                <a:cs typeface="Arial"/>
              </a:rPr>
              <a:t>P</a:t>
            </a:r>
            <a:r>
              <a:rPr sz="1000" b="1" i="1" spc="-5" dirty="0">
                <a:solidFill>
                  <a:srgbClr val="0E8BCF"/>
                </a:solidFill>
                <a:latin typeface="Arial"/>
                <a:cs typeface="Arial"/>
              </a:rPr>
              <a:t>R</a:t>
            </a:r>
            <a:r>
              <a:rPr sz="1000" b="1" i="1" spc="10" dirty="0">
                <a:solidFill>
                  <a:srgbClr val="0E8BCF"/>
                </a:solidFill>
                <a:latin typeface="Arial"/>
                <a:cs typeface="Arial"/>
              </a:rPr>
              <a:t>O</a:t>
            </a:r>
            <a:r>
              <a:rPr sz="1000" b="1" i="1" spc="5" dirty="0">
                <a:solidFill>
                  <a:srgbClr val="0E8BCF"/>
                </a:solidFill>
                <a:latin typeface="Arial"/>
                <a:cs typeface="Arial"/>
              </a:rPr>
              <a:t>V</a:t>
            </a:r>
            <a:r>
              <a:rPr sz="1000" b="1" i="1" spc="-40" dirty="0">
                <a:solidFill>
                  <a:srgbClr val="0E8BCF"/>
                </a:solidFill>
                <a:latin typeface="Arial"/>
                <a:cs typeface="Arial"/>
              </a:rPr>
              <a:t> </a:t>
            </a:r>
            <a:r>
              <a:rPr sz="1000" b="1" i="1" spc="-5" dirty="0">
                <a:solidFill>
                  <a:srgbClr val="0E8BCF"/>
                </a:solidFill>
                <a:latin typeface="Arial"/>
                <a:cs typeface="Arial"/>
              </a:rPr>
              <a:t>AC</a:t>
            </a:r>
            <a:r>
              <a:rPr sz="1000" b="1" i="1" spc="5" dirty="0">
                <a:solidFill>
                  <a:srgbClr val="0E8BCF"/>
                </a:solidFill>
                <a:latin typeface="Arial"/>
                <a:cs typeface="Arial"/>
              </a:rPr>
              <a:t>EH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12191999" cy="68579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92041" y="0"/>
            <a:ext cx="5775959" cy="60929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304789" y="3159695"/>
            <a:ext cx="338455" cy="337820"/>
          </a:xfrm>
          <a:custGeom>
            <a:avLst/>
            <a:gdLst/>
            <a:ahLst/>
            <a:cxnLst/>
            <a:rect l="l" t="t" r="r" b="b"/>
            <a:pathLst>
              <a:path w="338454" h="337820">
                <a:moveTo>
                  <a:pt x="0" y="168720"/>
                </a:moveTo>
                <a:lnTo>
                  <a:pt x="5525" y="125648"/>
                </a:lnTo>
                <a:lnTo>
                  <a:pt x="21166" y="86686"/>
                </a:lnTo>
                <a:lnTo>
                  <a:pt x="45518" y="53236"/>
                </a:lnTo>
                <a:lnTo>
                  <a:pt x="77178" y="26703"/>
                </a:lnTo>
                <a:lnTo>
                  <a:pt x="114743" y="8489"/>
                </a:lnTo>
                <a:lnTo>
                  <a:pt x="156809" y="0"/>
                </a:lnTo>
                <a:lnTo>
                  <a:pt x="172797" y="521"/>
                </a:lnTo>
                <a:lnTo>
                  <a:pt x="217560" y="8779"/>
                </a:lnTo>
                <a:lnTo>
                  <a:pt x="256755" y="26099"/>
                </a:lnTo>
                <a:lnTo>
                  <a:pt x="289397" y="51215"/>
                </a:lnTo>
                <a:lnTo>
                  <a:pt x="314500" y="82867"/>
                </a:lnTo>
                <a:lnTo>
                  <a:pt x="331077" y="119790"/>
                </a:lnTo>
                <a:lnTo>
                  <a:pt x="338142" y="160721"/>
                </a:lnTo>
                <a:lnTo>
                  <a:pt x="337567" y="176281"/>
                </a:lnTo>
                <a:lnTo>
                  <a:pt x="328995" y="220052"/>
                </a:lnTo>
                <a:lnTo>
                  <a:pt x="311166" y="258584"/>
                </a:lnTo>
                <a:lnTo>
                  <a:pt x="285390" y="290753"/>
                </a:lnTo>
                <a:lnTo>
                  <a:pt x="252977" y="315434"/>
                </a:lnTo>
                <a:lnTo>
                  <a:pt x="215237" y="331501"/>
                </a:lnTo>
                <a:lnTo>
                  <a:pt x="173479" y="337830"/>
                </a:lnTo>
                <a:lnTo>
                  <a:pt x="158295" y="337223"/>
                </a:lnTo>
                <a:lnTo>
                  <a:pt x="115391" y="328413"/>
                </a:lnTo>
                <a:lnTo>
                  <a:pt x="77429" y="310172"/>
                </a:lnTo>
                <a:lnTo>
                  <a:pt x="45660" y="283851"/>
                </a:lnTo>
                <a:lnTo>
                  <a:pt x="21333" y="250802"/>
                </a:lnTo>
                <a:lnTo>
                  <a:pt x="5698" y="212376"/>
                </a:lnTo>
                <a:lnTo>
                  <a:pt x="4" y="169926"/>
                </a:lnTo>
                <a:lnTo>
                  <a:pt x="0" y="168720"/>
                </a:lnTo>
                <a:close/>
              </a:path>
            </a:pathLst>
          </a:custGeom>
          <a:ln w="2743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94861" y="3345179"/>
            <a:ext cx="1698625" cy="0"/>
          </a:xfrm>
          <a:custGeom>
            <a:avLst/>
            <a:gdLst/>
            <a:ahLst/>
            <a:cxnLst/>
            <a:rect l="l" t="t" r="r" b="b"/>
            <a:pathLst>
              <a:path w="1698625">
                <a:moveTo>
                  <a:pt x="1698116" y="0"/>
                </a:moveTo>
                <a:lnTo>
                  <a:pt x="0" y="0"/>
                </a:lnTo>
              </a:path>
            </a:pathLst>
          </a:custGeom>
          <a:ln w="2743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45051" y="3345179"/>
            <a:ext cx="756920" cy="756920"/>
          </a:xfrm>
          <a:custGeom>
            <a:avLst/>
            <a:gdLst/>
            <a:ahLst/>
            <a:cxnLst/>
            <a:rect l="l" t="t" r="r" b="b"/>
            <a:pathLst>
              <a:path w="756919" h="756920">
                <a:moveTo>
                  <a:pt x="756539" y="0"/>
                </a:moveTo>
                <a:lnTo>
                  <a:pt x="0" y="756539"/>
                </a:lnTo>
              </a:path>
            </a:pathLst>
          </a:custGeom>
          <a:ln w="2743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877060" y="4258291"/>
            <a:ext cx="3275965" cy="1231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8605" indent="-255904">
              <a:buAutoNum type="alphaLcParenR"/>
              <a:tabLst>
                <a:tab pos="269240" algn="l"/>
              </a:tabLst>
            </a:pP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Cara</a:t>
            </a:r>
            <a:r>
              <a:rPr sz="20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2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ta</a:t>
            </a:r>
            <a:endParaRPr sz="2000">
              <a:latin typeface="Arial"/>
              <a:cs typeface="Arial"/>
            </a:endParaRPr>
          </a:p>
          <a:p>
            <a:pPr marL="268605" indent="-255904">
              <a:buAutoNum type="alphaLcParenR"/>
              <a:tabLst>
                <a:tab pos="269240" algn="l"/>
              </a:tabLst>
            </a:pPr>
            <a:r>
              <a:rPr sz="2000" spc="-19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20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spc="-7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ar</a:t>
            </a:r>
            <a:r>
              <a:rPr sz="2000" spc="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endParaRPr sz="2000">
              <a:latin typeface="Arial"/>
              <a:cs typeface="Arial"/>
            </a:endParaRPr>
          </a:p>
          <a:p>
            <a:pPr marL="100965" algn="ctr"/>
            <a:r>
              <a:rPr sz="2000" spc="25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gi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ta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ti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0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spc="2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toral</a:t>
            </a:r>
            <a:endParaRPr sz="2000">
              <a:latin typeface="Arial"/>
              <a:cs typeface="Arial"/>
            </a:endParaRPr>
          </a:p>
          <a:p>
            <a:pPr marL="268605" indent="-255904">
              <a:buAutoNum type="alphaLcParenR" startAt="3"/>
              <a:tabLst>
                <a:tab pos="269240" algn="l"/>
              </a:tabLst>
            </a:pP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Re</a:t>
            </a:r>
            <a:r>
              <a:rPr sz="2000" spc="2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000" spc="2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376415" y="3252216"/>
            <a:ext cx="192024" cy="1493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4572000" y="685798"/>
            <a:ext cx="1460648" cy="14980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920213" y="691835"/>
            <a:ext cx="1433488" cy="14732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844790" y="787683"/>
            <a:ext cx="1825070" cy="139962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075930" y="2275589"/>
            <a:ext cx="64706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500" spc="-5" dirty="0">
                <a:latin typeface="Cambria"/>
                <a:cs typeface="Cambria"/>
              </a:rPr>
              <a:t>S</a:t>
            </a:r>
            <a:r>
              <a:rPr sz="1500" spc="-15" dirty="0">
                <a:latin typeface="Cambria"/>
                <a:cs typeface="Cambria"/>
              </a:rPr>
              <a:t>u</a:t>
            </a:r>
            <a:r>
              <a:rPr sz="1500" spc="-5" dirty="0">
                <a:latin typeface="Cambria"/>
                <a:cs typeface="Cambria"/>
              </a:rPr>
              <a:t>r</a:t>
            </a:r>
            <a:r>
              <a:rPr sz="1500" spc="-25" dirty="0">
                <a:latin typeface="Cambria"/>
                <a:cs typeface="Cambria"/>
              </a:rPr>
              <a:t>v</a:t>
            </a:r>
            <a:r>
              <a:rPr sz="1500" dirty="0">
                <a:latin typeface="Cambria"/>
                <a:cs typeface="Cambria"/>
              </a:rPr>
              <a:t>e</a:t>
            </a:r>
            <a:r>
              <a:rPr sz="1500" spc="-5" dirty="0">
                <a:latin typeface="Cambria"/>
                <a:cs typeface="Cambria"/>
              </a:rPr>
              <a:t>i</a:t>
            </a:r>
            <a:endParaRPr sz="1500" dirty="0">
              <a:latin typeface="Cambria"/>
              <a:cs typeface="Cambr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738160" y="2223167"/>
            <a:ext cx="1769745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500" spc="-55" dirty="0">
                <a:latin typeface="Cambria"/>
                <a:cs typeface="Cambria"/>
              </a:rPr>
              <a:t>K</a:t>
            </a:r>
            <a:r>
              <a:rPr sz="1500" spc="-5" dirty="0">
                <a:latin typeface="Cambria"/>
                <a:cs typeface="Cambria"/>
              </a:rPr>
              <a:t>o</a:t>
            </a:r>
            <a:r>
              <a:rPr sz="1500" spc="-15" dirty="0">
                <a:latin typeface="Cambria"/>
                <a:cs typeface="Cambria"/>
              </a:rPr>
              <a:t>m</a:t>
            </a:r>
            <a:r>
              <a:rPr sz="1500" spc="5" dirty="0">
                <a:latin typeface="Cambria"/>
                <a:cs typeface="Cambria"/>
              </a:rPr>
              <a:t>p</a:t>
            </a:r>
            <a:r>
              <a:rPr sz="1500" dirty="0">
                <a:latin typeface="Cambria"/>
                <a:cs typeface="Cambria"/>
              </a:rPr>
              <a:t>ilasi</a:t>
            </a:r>
            <a:r>
              <a:rPr sz="1500" spc="15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P</a:t>
            </a:r>
            <a:r>
              <a:rPr sz="1500" spc="-30" dirty="0">
                <a:latin typeface="Cambria"/>
                <a:cs typeface="Cambria"/>
              </a:rPr>
              <a:t>r</a:t>
            </a:r>
            <a:r>
              <a:rPr sz="1500" spc="-5" dirty="0">
                <a:latin typeface="Cambria"/>
                <a:cs typeface="Cambria"/>
              </a:rPr>
              <a:t>o</a:t>
            </a:r>
            <a:r>
              <a:rPr sz="1500" dirty="0">
                <a:latin typeface="Cambria"/>
                <a:cs typeface="Cambria"/>
              </a:rPr>
              <a:t>d</a:t>
            </a:r>
            <a:r>
              <a:rPr sz="1500" spc="-10" dirty="0">
                <a:latin typeface="Cambria"/>
                <a:cs typeface="Cambria"/>
              </a:rPr>
              <a:t>u</a:t>
            </a:r>
            <a:r>
              <a:rPr sz="1500" dirty="0">
                <a:latin typeface="Cambria"/>
                <a:cs typeface="Cambria"/>
              </a:rPr>
              <a:t>k</a:t>
            </a:r>
          </a:p>
          <a:p>
            <a:pPr marL="67945" algn="ctr"/>
            <a:r>
              <a:rPr sz="1500" spc="-20" dirty="0">
                <a:latin typeface="Cambria"/>
                <a:cs typeface="Cambria"/>
              </a:rPr>
              <a:t>A</a:t>
            </a:r>
            <a:r>
              <a:rPr sz="1500" spc="5" dirty="0">
                <a:latin typeface="Cambria"/>
                <a:cs typeface="Cambria"/>
              </a:rPr>
              <a:t>d</a:t>
            </a:r>
            <a:r>
              <a:rPr sz="1500" spc="-15" dirty="0">
                <a:latin typeface="Cambria"/>
                <a:cs typeface="Cambria"/>
              </a:rPr>
              <a:t>m</a:t>
            </a:r>
            <a:r>
              <a:rPr sz="1500" dirty="0">
                <a:latin typeface="Cambria"/>
                <a:cs typeface="Cambria"/>
              </a:rPr>
              <a:t>in</a:t>
            </a:r>
            <a:r>
              <a:rPr sz="1500" spc="5" dirty="0">
                <a:latin typeface="Cambria"/>
                <a:cs typeface="Cambria"/>
              </a:rPr>
              <a:t>i</a:t>
            </a:r>
            <a:r>
              <a:rPr sz="1500" spc="-10" dirty="0">
                <a:latin typeface="Cambria"/>
                <a:cs typeface="Cambria"/>
              </a:rPr>
              <a:t>st</a:t>
            </a:r>
            <a:r>
              <a:rPr sz="1500" spc="-30" dirty="0">
                <a:latin typeface="Cambria"/>
                <a:cs typeface="Cambria"/>
              </a:rPr>
              <a:t>r</a:t>
            </a:r>
            <a:r>
              <a:rPr sz="1500" spc="5" dirty="0">
                <a:latin typeface="Cambria"/>
                <a:cs typeface="Cambria"/>
              </a:rPr>
              <a:t>a</a:t>
            </a:r>
            <a:r>
              <a:rPr sz="1500" spc="-10" dirty="0">
                <a:latin typeface="Cambria"/>
                <a:cs typeface="Cambria"/>
              </a:rPr>
              <a:t>s</a:t>
            </a:r>
            <a:r>
              <a:rPr sz="1500" dirty="0">
                <a:latin typeface="Cambria"/>
                <a:cs typeface="Cambria"/>
              </a:rPr>
              <a:t>i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881993" y="2210290"/>
            <a:ext cx="2154555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80670"/>
            <a:r>
              <a:rPr sz="1500" spc="-10" dirty="0">
                <a:latin typeface="Cambria"/>
                <a:cs typeface="Cambria"/>
              </a:rPr>
              <a:t>C</a:t>
            </a:r>
            <a:r>
              <a:rPr sz="1500" spc="5" dirty="0">
                <a:latin typeface="Cambria"/>
                <a:cs typeface="Cambria"/>
              </a:rPr>
              <a:t>a</a:t>
            </a:r>
            <a:r>
              <a:rPr sz="1500" spc="-30" dirty="0">
                <a:latin typeface="Cambria"/>
                <a:cs typeface="Cambria"/>
              </a:rPr>
              <a:t>r</a:t>
            </a:r>
            <a:r>
              <a:rPr sz="1500" dirty="0">
                <a:latin typeface="Cambria"/>
                <a:cs typeface="Cambria"/>
              </a:rPr>
              <a:t>a</a:t>
            </a:r>
            <a:r>
              <a:rPr sz="1500" spc="-10" dirty="0">
                <a:latin typeface="Cambria"/>
                <a:cs typeface="Cambria"/>
              </a:rPr>
              <a:t> l</a:t>
            </a:r>
            <a:r>
              <a:rPr sz="1500" spc="5" dirty="0">
                <a:latin typeface="Cambria"/>
                <a:cs typeface="Cambria"/>
              </a:rPr>
              <a:t>a</a:t>
            </a:r>
            <a:r>
              <a:rPr sz="1500" dirty="0">
                <a:latin typeface="Cambria"/>
                <a:cs typeface="Cambria"/>
              </a:rPr>
              <a:t>in</a:t>
            </a:r>
            <a:r>
              <a:rPr sz="1500" spc="5" dirty="0">
                <a:latin typeface="Cambria"/>
                <a:cs typeface="Cambria"/>
              </a:rPr>
              <a:t> </a:t>
            </a:r>
            <a:r>
              <a:rPr sz="1500" spc="-10" dirty="0">
                <a:latin typeface="Cambria"/>
                <a:cs typeface="Cambria"/>
              </a:rPr>
              <a:t>s</a:t>
            </a:r>
            <a:r>
              <a:rPr sz="1500" dirty="0">
                <a:latin typeface="Cambria"/>
                <a:cs typeface="Cambria"/>
              </a:rPr>
              <a:t>e</a:t>
            </a:r>
            <a:r>
              <a:rPr sz="1500" spc="-10" dirty="0">
                <a:latin typeface="Cambria"/>
                <a:cs typeface="Cambria"/>
              </a:rPr>
              <a:t>su</a:t>
            </a:r>
            <a:r>
              <a:rPr sz="1500" spc="5" dirty="0">
                <a:latin typeface="Cambria"/>
                <a:cs typeface="Cambria"/>
              </a:rPr>
              <a:t>a</a:t>
            </a:r>
            <a:r>
              <a:rPr sz="1500" spc="-5" dirty="0">
                <a:latin typeface="Cambria"/>
                <a:cs typeface="Cambria"/>
              </a:rPr>
              <a:t>i </a:t>
            </a:r>
            <a:r>
              <a:rPr sz="1500" spc="5" dirty="0">
                <a:latin typeface="Cambria"/>
                <a:cs typeface="Cambria"/>
              </a:rPr>
              <a:t>p</a:t>
            </a:r>
            <a:r>
              <a:rPr sz="1500" dirty="0">
                <a:latin typeface="Cambria"/>
                <a:cs typeface="Cambria"/>
              </a:rPr>
              <a:t>er</a:t>
            </a:r>
            <a:r>
              <a:rPr sz="1500" spc="-35" dirty="0">
                <a:latin typeface="Cambria"/>
                <a:cs typeface="Cambria"/>
              </a:rPr>
              <a:t>k</a:t>
            </a:r>
            <a:r>
              <a:rPr sz="1500" dirty="0">
                <a:latin typeface="Cambria"/>
                <a:cs typeface="Cambria"/>
              </a:rPr>
              <a:t>e</a:t>
            </a:r>
            <a:r>
              <a:rPr sz="1500" spc="-10" dirty="0">
                <a:latin typeface="Cambria"/>
                <a:cs typeface="Cambria"/>
              </a:rPr>
              <a:t>m</a:t>
            </a:r>
            <a:r>
              <a:rPr sz="1500" spc="-5" dirty="0">
                <a:latin typeface="Cambria"/>
                <a:cs typeface="Cambria"/>
              </a:rPr>
              <a:t>b</a:t>
            </a:r>
            <a:r>
              <a:rPr sz="1500" spc="5" dirty="0">
                <a:latin typeface="Cambria"/>
                <a:cs typeface="Cambria"/>
              </a:rPr>
              <a:t>a</a:t>
            </a:r>
            <a:r>
              <a:rPr sz="1500" spc="-5" dirty="0">
                <a:latin typeface="Cambria"/>
                <a:cs typeface="Cambria"/>
              </a:rPr>
              <a:t>n</a:t>
            </a:r>
            <a:r>
              <a:rPr sz="1500" spc="-25" dirty="0">
                <a:latin typeface="Cambria"/>
                <a:cs typeface="Cambria"/>
              </a:rPr>
              <a:t>g</a:t>
            </a:r>
            <a:r>
              <a:rPr sz="1500" spc="5" dirty="0">
                <a:latin typeface="Cambria"/>
                <a:cs typeface="Cambria"/>
              </a:rPr>
              <a:t>a</a:t>
            </a:r>
            <a:r>
              <a:rPr sz="1500" dirty="0">
                <a:latin typeface="Cambria"/>
                <a:cs typeface="Cambria"/>
              </a:rPr>
              <a:t>n</a:t>
            </a:r>
            <a:r>
              <a:rPr sz="1500" spc="-20" dirty="0">
                <a:latin typeface="Cambria"/>
                <a:cs typeface="Cambria"/>
              </a:rPr>
              <a:t> </a:t>
            </a:r>
            <a:r>
              <a:rPr sz="1500" spc="-10" dirty="0">
                <a:latin typeface="Cambria"/>
                <a:cs typeface="Cambria"/>
              </a:rPr>
              <a:t>I</a:t>
            </a:r>
            <a:r>
              <a:rPr sz="1500" dirty="0">
                <a:latin typeface="Cambria"/>
                <a:cs typeface="Cambria"/>
              </a:rPr>
              <a:t>P</a:t>
            </a:r>
            <a:r>
              <a:rPr sz="1500" spc="-20" dirty="0">
                <a:latin typeface="Cambria"/>
                <a:cs typeface="Cambria"/>
              </a:rPr>
              <a:t>T</a:t>
            </a:r>
            <a:r>
              <a:rPr sz="1500" spc="-5" dirty="0">
                <a:latin typeface="Cambria"/>
                <a:cs typeface="Cambria"/>
              </a:rPr>
              <a:t>EK</a:t>
            </a:r>
            <a:endParaRPr sz="1500" dirty="0">
              <a:latin typeface="Cambria"/>
              <a:cs typeface="Cambri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74915" y="370136"/>
            <a:ext cx="2676392" cy="546100"/>
          </a:xfrm>
          <a:custGeom>
            <a:avLst/>
            <a:gdLst/>
            <a:ahLst/>
            <a:cxnLst/>
            <a:rect l="l" t="t" r="r" b="b"/>
            <a:pathLst>
              <a:path w="3276600" h="546100">
                <a:moveTo>
                  <a:pt x="0" y="545591"/>
                </a:moveTo>
                <a:lnTo>
                  <a:pt x="3276600" y="545591"/>
                </a:lnTo>
                <a:lnTo>
                  <a:pt x="3276600" y="0"/>
                </a:lnTo>
                <a:lnTo>
                  <a:pt x="0" y="0"/>
                </a:lnTo>
                <a:lnTo>
                  <a:pt x="0" y="545591"/>
                </a:lnTo>
                <a:close/>
              </a:path>
            </a:pathLst>
          </a:custGeom>
          <a:solidFill>
            <a:srgbClr val="C5DF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74915" y="469554"/>
            <a:ext cx="3800940" cy="14388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100" b="1" spc="-10" dirty="0">
                <a:solidFill>
                  <a:srgbClr val="212A35"/>
                </a:solidFill>
                <a:latin typeface="Cambria"/>
                <a:cs typeface="Cambria"/>
              </a:rPr>
              <a:t>C</a:t>
            </a:r>
            <a:r>
              <a:rPr sz="2100" b="1" dirty="0">
                <a:solidFill>
                  <a:srgbClr val="212A35"/>
                </a:solidFill>
                <a:latin typeface="Cambria"/>
                <a:cs typeface="Cambria"/>
              </a:rPr>
              <a:t>a</a:t>
            </a:r>
            <a:r>
              <a:rPr sz="2100" b="1" spc="-40" dirty="0">
                <a:solidFill>
                  <a:srgbClr val="212A35"/>
                </a:solidFill>
                <a:latin typeface="Cambria"/>
                <a:cs typeface="Cambria"/>
              </a:rPr>
              <a:t>r</a:t>
            </a:r>
            <a:r>
              <a:rPr sz="2100" b="1" spc="5" dirty="0">
                <a:solidFill>
                  <a:srgbClr val="212A35"/>
                </a:solidFill>
                <a:latin typeface="Cambria"/>
                <a:cs typeface="Cambria"/>
              </a:rPr>
              <a:t>a</a:t>
            </a:r>
            <a:r>
              <a:rPr sz="2100" b="1" spc="-15" dirty="0">
                <a:solidFill>
                  <a:srgbClr val="212A35"/>
                </a:solidFill>
                <a:latin typeface="Cambria"/>
                <a:cs typeface="Cambria"/>
              </a:rPr>
              <a:t> </a:t>
            </a:r>
            <a:r>
              <a:rPr sz="2100" b="1" spc="-45" dirty="0">
                <a:solidFill>
                  <a:srgbClr val="212A35"/>
                </a:solidFill>
                <a:latin typeface="Cambria"/>
                <a:cs typeface="Cambria"/>
              </a:rPr>
              <a:t>P</a:t>
            </a:r>
            <a:r>
              <a:rPr sz="2100" b="1" spc="10" dirty="0">
                <a:solidFill>
                  <a:srgbClr val="212A35"/>
                </a:solidFill>
                <a:latin typeface="Cambria"/>
                <a:cs typeface="Cambria"/>
              </a:rPr>
              <a:t>e</a:t>
            </a:r>
            <a:r>
              <a:rPr sz="2100" b="1" spc="-10" dirty="0">
                <a:solidFill>
                  <a:srgbClr val="212A35"/>
                </a:solidFill>
                <a:latin typeface="Cambria"/>
                <a:cs typeface="Cambria"/>
              </a:rPr>
              <a:t>r</a:t>
            </a:r>
            <a:r>
              <a:rPr sz="2100" b="1" dirty="0">
                <a:solidFill>
                  <a:srgbClr val="212A35"/>
                </a:solidFill>
                <a:latin typeface="Cambria"/>
                <a:cs typeface="Cambria"/>
              </a:rPr>
              <a:t>ole</a:t>
            </a:r>
            <a:r>
              <a:rPr sz="2100" b="1" spc="20" dirty="0">
                <a:solidFill>
                  <a:srgbClr val="212A35"/>
                </a:solidFill>
                <a:latin typeface="Cambria"/>
                <a:cs typeface="Cambria"/>
              </a:rPr>
              <a:t>h</a:t>
            </a:r>
            <a:r>
              <a:rPr sz="2100" b="1" dirty="0">
                <a:solidFill>
                  <a:srgbClr val="212A35"/>
                </a:solidFill>
                <a:latin typeface="Cambria"/>
                <a:cs typeface="Cambria"/>
              </a:rPr>
              <a:t>a</a:t>
            </a:r>
            <a:r>
              <a:rPr sz="2100" b="1" spc="5" dirty="0">
                <a:solidFill>
                  <a:srgbClr val="212A35"/>
                </a:solidFill>
                <a:latin typeface="Cambria"/>
                <a:cs typeface="Cambria"/>
              </a:rPr>
              <a:t>n</a:t>
            </a:r>
            <a:r>
              <a:rPr sz="2100" b="1" spc="-45" dirty="0">
                <a:solidFill>
                  <a:srgbClr val="212A35"/>
                </a:solidFill>
                <a:latin typeface="Cambria"/>
                <a:cs typeface="Cambria"/>
              </a:rPr>
              <a:t> </a:t>
            </a:r>
            <a:r>
              <a:rPr sz="2100" b="1" spc="5" dirty="0">
                <a:solidFill>
                  <a:srgbClr val="212A35"/>
                </a:solidFill>
                <a:latin typeface="Cambria"/>
                <a:cs typeface="Cambria"/>
              </a:rPr>
              <a:t>Da</a:t>
            </a:r>
            <a:r>
              <a:rPr sz="2100" b="1" spc="-10" dirty="0">
                <a:solidFill>
                  <a:srgbClr val="212A35"/>
                </a:solidFill>
                <a:latin typeface="Cambria"/>
                <a:cs typeface="Cambria"/>
              </a:rPr>
              <a:t>t</a:t>
            </a:r>
            <a:r>
              <a:rPr sz="2100" b="1" spc="5" dirty="0">
                <a:solidFill>
                  <a:srgbClr val="212A35"/>
                </a:solidFill>
                <a:latin typeface="Cambria"/>
                <a:cs typeface="Cambria"/>
              </a:rPr>
              <a:t>a</a:t>
            </a:r>
            <a:endParaRPr sz="2100" dirty="0">
              <a:latin typeface="Cambria"/>
              <a:cs typeface="Cambria"/>
            </a:endParaRPr>
          </a:p>
          <a:p>
            <a:pPr marL="294005" marR="5080"/>
            <a:endParaRPr lang="en-US" sz="1850" dirty="0">
              <a:latin typeface="Times New Roman"/>
              <a:cs typeface="Times New Roman"/>
            </a:endParaRPr>
          </a:p>
          <a:p>
            <a:pPr marL="294005" marR="5080"/>
            <a:r>
              <a:rPr dirty="0" err="1">
                <a:solidFill>
                  <a:srgbClr val="333E50"/>
                </a:solidFill>
                <a:latin typeface="Cambria"/>
                <a:cs typeface="Cambria"/>
              </a:rPr>
              <a:t>D</a:t>
            </a:r>
            <a:r>
              <a:rPr spc="5" dirty="0" err="1">
                <a:solidFill>
                  <a:srgbClr val="333E50"/>
                </a:solidFill>
                <a:latin typeface="Cambria"/>
                <a:cs typeface="Cambria"/>
              </a:rPr>
              <a:t>a</a:t>
            </a:r>
            <a:r>
              <a:rPr spc="-10" dirty="0" err="1">
                <a:solidFill>
                  <a:srgbClr val="333E50"/>
                </a:solidFill>
                <a:latin typeface="Cambria"/>
                <a:cs typeface="Cambria"/>
              </a:rPr>
              <a:t>l</a:t>
            </a:r>
            <a:r>
              <a:rPr spc="5" dirty="0" err="1">
                <a:solidFill>
                  <a:srgbClr val="333E50"/>
                </a:solidFill>
                <a:latin typeface="Cambria"/>
                <a:cs typeface="Cambria"/>
              </a:rPr>
              <a:t>a</a:t>
            </a:r>
            <a:r>
              <a:rPr dirty="0" err="1">
                <a:solidFill>
                  <a:srgbClr val="333E50"/>
                </a:solidFill>
                <a:latin typeface="Cambria"/>
                <a:cs typeface="Cambria"/>
              </a:rPr>
              <a:t>m</a:t>
            </a:r>
            <a:r>
              <a:rPr spc="-15" dirty="0">
                <a:solidFill>
                  <a:srgbClr val="333E50"/>
                </a:solidFill>
                <a:latin typeface="Cambria"/>
                <a:cs typeface="Cambria"/>
              </a:rPr>
              <a:t> </a:t>
            </a:r>
            <a:r>
              <a:rPr spc="5" dirty="0">
                <a:solidFill>
                  <a:srgbClr val="333E50"/>
                </a:solidFill>
                <a:latin typeface="Cambria"/>
                <a:cs typeface="Cambria"/>
              </a:rPr>
              <a:t>p</a:t>
            </a:r>
            <a:r>
              <a:rPr dirty="0">
                <a:solidFill>
                  <a:srgbClr val="333E50"/>
                </a:solidFill>
                <a:latin typeface="Cambria"/>
                <a:cs typeface="Cambria"/>
              </a:rPr>
              <a:t>e</a:t>
            </a:r>
            <a:r>
              <a:rPr spc="-20" dirty="0">
                <a:solidFill>
                  <a:srgbClr val="333E50"/>
                </a:solidFill>
                <a:latin typeface="Cambria"/>
                <a:cs typeface="Cambria"/>
              </a:rPr>
              <a:t>n</a:t>
            </a:r>
            <a:r>
              <a:rPr spc="-25" dirty="0">
                <a:solidFill>
                  <a:srgbClr val="333E50"/>
                </a:solidFill>
                <a:latin typeface="Cambria"/>
                <a:cs typeface="Cambria"/>
              </a:rPr>
              <a:t>y</a:t>
            </a:r>
            <a:r>
              <a:rPr dirty="0">
                <a:solidFill>
                  <a:srgbClr val="333E50"/>
                </a:solidFill>
                <a:latin typeface="Cambria"/>
                <a:cs typeface="Cambria"/>
              </a:rPr>
              <a:t>e</a:t>
            </a:r>
            <a:r>
              <a:rPr spc="-10" dirty="0">
                <a:solidFill>
                  <a:srgbClr val="333E50"/>
                </a:solidFill>
                <a:latin typeface="Cambria"/>
                <a:cs typeface="Cambria"/>
              </a:rPr>
              <a:t>l</a:t>
            </a:r>
            <a:r>
              <a:rPr dirty="0">
                <a:solidFill>
                  <a:srgbClr val="333E50"/>
                </a:solidFill>
                <a:latin typeface="Cambria"/>
                <a:cs typeface="Cambria"/>
              </a:rPr>
              <a:t>e</a:t>
            </a:r>
            <a:r>
              <a:rPr spc="-5" dirty="0">
                <a:solidFill>
                  <a:srgbClr val="333E50"/>
                </a:solidFill>
                <a:latin typeface="Cambria"/>
                <a:cs typeface="Cambria"/>
              </a:rPr>
              <a:t>ng</a:t>
            </a:r>
            <a:r>
              <a:rPr spc="-25" dirty="0">
                <a:solidFill>
                  <a:srgbClr val="333E50"/>
                </a:solidFill>
                <a:latin typeface="Cambria"/>
                <a:cs typeface="Cambria"/>
              </a:rPr>
              <a:t>g</a:t>
            </a:r>
            <a:r>
              <a:rPr spc="-15" dirty="0">
                <a:solidFill>
                  <a:srgbClr val="333E50"/>
                </a:solidFill>
                <a:latin typeface="Cambria"/>
                <a:cs typeface="Cambria"/>
              </a:rPr>
              <a:t>a</a:t>
            </a:r>
            <a:r>
              <a:rPr spc="-30" dirty="0">
                <a:solidFill>
                  <a:srgbClr val="333E50"/>
                </a:solidFill>
                <a:latin typeface="Cambria"/>
                <a:cs typeface="Cambria"/>
              </a:rPr>
              <a:t>r</a:t>
            </a:r>
            <a:r>
              <a:rPr spc="5" dirty="0">
                <a:solidFill>
                  <a:srgbClr val="333E50"/>
                </a:solidFill>
                <a:latin typeface="Cambria"/>
                <a:cs typeface="Cambria"/>
              </a:rPr>
              <a:t>a</a:t>
            </a:r>
            <a:r>
              <a:rPr spc="-15" dirty="0">
                <a:solidFill>
                  <a:srgbClr val="333E50"/>
                </a:solidFill>
                <a:latin typeface="Cambria"/>
                <a:cs typeface="Cambria"/>
              </a:rPr>
              <a:t>a</a:t>
            </a:r>
            <a:r>
              <a:rPr dirty="0">
                <a:solidFill>
                  <a:srgbClr val="333E50"/>
                </a:solidFill>
                <a:latin typeface="Cambria"/>
                <a:cs typeface="Cambria"/>
              </a:rPr>
              <a:t>n</a:t>
            </a:r>
            <a:r>
              <a:rPr spc="-40" dirty="0">
                <a:solidFill>
                  <a:srgbClr val="333E50"/>
                </a:solidFill>
                <a:latin typeface="Cambria"/>
                <a:cs typeface="Cambria"/>
              </a:rPr>
              <a:t> </a:t>
            </a:r>
            <a:r>
              <a:rPr spc="-35" dirty="0">
                <a:solidFill>
                  <a:srgbClr val="333E50"/>
                </a:solidFill>
                <a:latin typeface="Cambria"/>
                <a:cs typeface="Cambria"/>
              </a:rPr>
              <a:t>k</a:t>
            </a:r>
            <a:r>
              <a:rPr dirty="0">
                <a:solidFill>
                  <a:srgbClr val="333E50"/>
                </a:solidFill>
                <a:latin typeface="Cambria"/>
                <a:cs typeface="Cambria"/>
              </a:rPr>
              <a:t>e</a:t>
            </a:r>
            <a:r>
              <a:rPr spc="-5" dirty="0">
                <a:solidFill>
                  <a:srgbClr val="333E50"/>
                </a:solidFill>
                <a:latin typeface="Cambria"/>
                <a:cs typeface="Cambria"/>
              </a:rPr>
              <a:t>gi</a:t>
            </a:r>
            <a:r>
              <a:rPr spc="10" dirty="0">
                <a:solidFill>
                  <a:srgbClr val="333E50"/>
                </a:solidFill>
                <a:latin typeface="Cambria"/>
                <a:cs typeface="Cambria"/>
              </a:rPr>
              <a:t>a</a:t>
            </a:r>
            <a:r>
              <a:rPr spc="-10" dirty="0">
                <a:solidFill>
                  <a:srgbClr val="333E50"/>
                </a:solidFill>
                <a:latin typeface="Cambria"/>
                <a:cs typeface="Cambria"/>
              </a:rPr>
              <a:t>t</a:t>
            </a:r>
            <a:r>
              <a:rPr spc="5" dirty="0">
                <a:solidFill>
                  <a:srgbClr val="333E50"/>
                </a:solidFill>
                <a:latin typeface="Cambria"/>
                <a:cs typeface="Cambria"/>
              </a:rPr>
              <a:t>a</a:t>
            </a:r>
            <a:r>
              <a:rPr dirty="0">
                <a:solidFill>
                  <a:srgbClr val="333E50"/>
                </a:solidFill>
                <a:latin typeface="Cambria"/>
                <a:cs typeface="Cambria"/>
              </a:rPr>
              <a:t>n</a:t>
            </a:r>
            <a:r>
              <a:rPr spc="-25" dirty="0">
                <a:solidFill>
                  <a:srgbClr val="333E50"/>
                </a:solidFill>
                <a:latin typeface="Cambria"/>
                <a:cs typeface="Cambria"/>
              </a:rPr>
              <a:t> </a:t>
            </a:r>
            <a:r>
              <a:rPr spc="-10" dirty="0">
                <a:solidFill>
                  <a:srgbClr val="333E50"/>
                </a:solidFill>
                <a:latin typeface="Cambria"/>
                <a:cs typeface="Cambria"/>
              </a:rPr>
              <a:t>st</a:t>
            </a:r>
            <a:r>
              <a:rPr spc="5" dirty="0">
                <a:solidFill>
                  <a:srgbClr val="333E50"/>
                </a:solidFill>
                <a:latin typeface="Cambria"/>
                <a:cs typeface="Cambria"/>
              </a:rPr>
              <a:t>a</a:t>
            </a:r>
            <a:r>
              <a:rPr spc="-10" dirty="0">
                <a:solidFill>
                  <a:srgbClr val="333E50"/>
                </a:solidFill>
                <a:latin typeface="Cambria"/>
                <a:cs typeface="Cambria"/>
              </a:rPr>
              <a:t>t</a:t>
            </a:r>
            <a:r>
              <a:rPr dirty="0">
                <a:solidFill>
                  <a:srgbClr val="333E50"/>
                </a:solidFill>
                <a:latin typeface="Cambria"/>
                <a:cs typeface="Cambria"/>
              </a:rPr>
              <a:t>is</a:t>
            </a:r>
            <a:r>
              <a:rPr spc="-15" dirty="0">
                <a:solidFill>
                  <a:srgbClr val="333E50"/>
                </a:solidFill>
                <a:latin typeface="Cambria"/>
                <a:cs typeface="Cambria"/>
              </a:rPr>
              <a:t>t</a:t>
            </a:r>
            <a:r>
              <a:rPr dirty="0">
                <a:solidFill>
                  <a:srgbClr val="333E50"/>
                </a:solidFill>
                <a:latin typeface="Cambria"/>
                <a:cs typeface="Cambria"/>
              </a:rPr>
              <a:t>ik</a:t>
            </a:r>
            <a:r>
              <a:rPr spc="60" dirty="0">
                <a:solidFill>
                  <a:srgbClr val="333E50"/>
                </a:solidFill>
                <a:latin typeface="Cambria"/>
                <a:cs typeface="Cambria"/>
              </a:rPr>
              <a:t> </a:t>
            </a:r>
            <a:r>
              <a:rPr spc="-10" dirty="0">
                <a:solidFill>
                  <a:srgbClr val="333E50"/>
                </a:solidFill>
                <a:latin typeface="Cambria"/>
                <a:cs typeface="Cambria"/>
              </a:rPr>
              <a:t>s</a:t>
            </a:r>
            <a:r>
              <a:rPr dirty="0">
                <a:solidFill>
                  <a:srgbClr val="333E50"/>
                </a:solidFill>
                <a:latin typeface="Cambria"/>
                <a:cs typeface="Cambria"/>
              </a:rPr>
              <a:t>e</a:t>
            </a:r>
            <a:r>
              <a:rPr spc="-10" dirty="0">
                <a:solidFill>
                  <a:srgbClr val="333E50"/>
                </a:solidFill>
                <a:latin typeface="Cambria"/>
                <a:cs typeface="Cambria"/>
              </a:rPr>
              <a:t>k</a:t>
            </a:r>
            <a:r>
              <a:rPr spc="-35" dirty="0">
                <a:solidFill>
                  <a:srgbClr val="333E50"/>
                </a:solidFill>
                <a:latin typeface="Cambria"/>
                <a:cs typeface="Cambria"/>
              </a:rPr>
              <a:t>t</a:t>
            </a:r>
            <a:r>
              <a:rPr spc="-5" dirty="0">
                <a:solidFill>
                  <a:srgbClr val="333E50"/>
                </a:solidFill>
                <a:latin typeface="Cambria"/>
                <a:cs typeface="Cambria"/>
              </a:rPr>
              <a:t>o</a:t>
            </a:r>
            <a:r>
              <a:rPr spc="-30" dirty="0">
                <a:solidFill>
                  <a:srgbClr val="333E50"/>
                </a:solidFill>
                <a:latin typeface="Cambria"/>
                <a:cs typeface="Cambria"/>
              </a:rPr>
              <a:t>r</a:t>
            </a:r>
            <a:r>
              <a:rPr spc="5" dirty="0">
                <a:solidFill>
                  <a:srgbClr val="333E50"/>
                </a:solidFill>
                <a:latin typeface="Cambria"/>
                <a:cs typeface="Cambria"/>
              </a:rPr>
              <a:t>a</a:t>
            </a:r>
            <a:r>
              <a:rPr spc="-5" dirty="0">
                <a:solidFill>
                  <a:srgbClr val="333E50"/>
                </a:solidFill>
                <a:latin typeface="Cambria"/>
                <a:cs typeface="Cambria"/>
              </a:rPr>
              <a:t>l</a:t>
            </a:r>
            <a:r>
              <a:rPr dirty="0">
                <a:solidFill>
                  <a:srgbClr val="333E50"/>
                </a:solidFill>
                <a:latin typeface="Cambria"/>
                <a:cs typeface="Cambria"/>
              </a:rPr>
              <a:t>, </a:t>
            </a:r>
            <a:r>
              <a:rPr spc="5" dirty="0">
                <a:solidFill>
                  <a:srgbClr val="333E50"/>
                </a:solidFill>
                <a:latin typeface="Cambria"/>
                <a:cs typeface="Cambria"/>
              </a:rPr>
              <a:t>p</a:t>
            </a:r>
            <a:r>
              <a:rPr dirty="0">
                <a:solidFill>
                  <a:srgbClr val="333E50"/>
                </a:solidFill>
                <a:latin typeface="Cambria"/>
                <a:cs typeface="Cambria"/>
              </a:rPr>
              <a:t>e</a:t>
            </a:r>
            <a:r>
              <a:rPr spc="-10" dirty="0">
                <a:solidFill>
                  <a:srgbClr val="333E50"/>
                </a:solidFill>
                <a:latin typeface="Cambria"/>
                <a:cs typeface="Cambria"/>
              </a:rPr>
              <a:t>m</a:t>
            </a:r>
            <a:r>
              <a:rPr dirty="0">
                <a:solidFill>
                  <a:srgbClr val="333E50"/>
                </a:solidFill>
                <a:latin typeface="Cambria"/>
                <a:cs typeface="Cambria"/>
              </a:rPr>
              <a:t>e</a:t>
            </a:r>
            <a:r>
              <a:rPr spc="-5" dirty="0">
                <a:solidFill>
                  <a:srgbClr val="333E50"/>
                </a:solidFill>
                <a:latin typeface="Cambria"/>
                <a:cs typeface="Cambria"/>
              </a:rPr>
              <a:t>rin</a:t>
            </a:r>
            <a:r>
              <a:rPr spc="-10" dirty="0">
                <a:solidFill>
                  <a:srgbClr val="333E50"/>
                </a:solidFill>
                <a:latin typeface="Cambria"/>
                <a:cs typeface="Cambria"/>
              </a:rPr>
              <a:t>t</a:t>
            </a:r>
            <a:r>
              <a:rPr spc="5" dirty="0">
                <a:solidFill>
                  <a:srgbClr val="333E50"/>
                </a:solidFill>
                <a:latin typeface="Cambria"/>
                <a:cs typeface="Cambria"/>
              </a:rPr>
              <a:t>a</a:t>
            </a:r>
            <a:r>
              <a:rPr spc="-5" dirty="0">
                <a:solidFill>
                  <a:srgbClr val="333E50"/>
                </a:solidFill>
                <a:latin typeface="Cambria"/>
                <a:cs typeface="Cambria"/>
              </a:rPr>
              <a:t>h</a:t>
            </a:r>
            <a:r>
              <a:rPr spc="-10" dirty="0">
                <a:solidFill>
                  <a:srgbClr val="333E50"/>
                </a:solidFill>
                <a:latin typeface="Cambria"/>
                <a:cs typeface="Cambria"/>
              </a:rPr>
              <a:t> </a:t>
            </a:r>
            <a:r>
              <a:rPr dirty="0">
                <a:solidFill>
                  <a:srgbClr val="333E50"/>
                </a:solidFill>
                <a:latin typeface="Cambria"/>
                <a:cs typeface="Cambria"/>
              </a:rPr>
              <a:t>d</a:t>
            </a:r>
            <a:r>
              <a:rPr spc="5" dirty="0">
                <a:solidFill>
                  <a:srgbClr val="333E50"/>
                </a:solidFill>
                <a:latin typeface="Cambria"/>
                <a:cs typeface="Cambria"/>
              </a:rPr>
              <a:t>a</a:t>
            </a:r>
            <a:r>
              <a:rPr dirty="0">
                <a:solidFill>
                  <a:srgbClr val="333E50"/>
                </a:solidFill>
                <a:latin typeface="Cambria"/>
                <a:cs typeface="Cambria"/>
              </a:rPr>
              <a:t>e</a:t>
            </a:r>
            <a:r>
              <a:rPr spc="-30" dirty="0">
                <a:solidFill>
                  <a:srgbClr val="333E50"/>
                </a:solidFill>
                <a:latin typeface="Cambria"/>
                <a:cs typeface="Cambria"/>
              </a:rPr>
              <a:t>r</a:t>
            </a:r>
            <a:r>
              <a:rPr spc="5" dirty="0">
                <a:solidFill>
                  <a:srgbClr val="333E50"/>
                </a:solidFill>
                <a:latin typeface="Cambria"/>
                <a:cs typeface="Cambria"/>
              </a:rPr>
              <a:t>a</a:t>
            </a:r>
            <a:r>
              <a:rPr spc="-5" dirty="0">
                <a:solidFill>
                  <a:srgbClr val="333E50"/>
                </a:solidFill>
                <a:latin typeface="Cambria"/>
                <a:cs typeface="Cambria"/>
              </a:rPr>
              <a:t>h </a:t>
            </a:r>
            <a:r>
              <a:rPr spc="-10" dirty="0">
                <a:solidFill>
                  <a:srgbClr val="333E50"/>
                </a:solidFill>
                <a:latin typeface="Cambria"/>
                <a:cs typeface="Cambria"/>
              </a:rPr>
              <a:t>m</a:t>
            </a:r>
            <a:r>
              <a:rPr dirty="0">
                <a:solidFill>
                  <a:srgbClr val="333E50"/>
                </a:solidFill>
                <a:latin typeface="Cambria"/>
                <a:cs typeface="Cambria"/>
              </a:rPr>
              <a:t>e</a:t>
            </a:r>
            <a:r>
              <a:rPr spc="-10" dirty="0">
                <a:solidFill>
                  <a:srgbClr val="333E50"/>
                </a:solidFill>
                <a:latin typeface="Cambria"/>
                <a:cs typeface="Cambria"/>
              </a:rPr>
              <a:t>m</a:t>
            </a:r>
            <a:r>
              <a:rPr spc="5" dirty="0">
                <a:solidFill>
                  <a:srgbClr val="333E50"/>
                </a:solidFill>
                <a:latin typeface="Cambria"/>
                <a:cs typeface="Cambria"/>
              </a:rPr>
              <a:t>p</a:t>
            </a:r>
            <a:r>
              <a:rPr dirty="0">
                <a:solidFill>
                  <a:srgbClr val="333E50"/>
                </a:solidFill>
                <a:latin typeface="Cambria"/>
                <a:cs typeface="Cambria"/>
              </a:rPr>
              <a:t>e</a:t>
            </a:r>
            <a:r>
              <a:rPr spc="-30" dirty="0">
                <a:solidFill>
                  <a:srgbClr val="333E50"/>
                </a:solidFill>
                <a:latin typeface="Cambria"/>
                <a:cs typeface="Cambria"/>
              </a:rPr>
              <a:t>r</a:t>
            </a:r>
            <a:r>
              <a:rPr dirty="0">
                <a:solidFill>
                  <a:srgbClr val="333E50"/>
                </a:solidFill>
                <a:latin typeface="Cambria"/>
                <a:cs typeface="Cambria"/>
              </a:rPr>
              <a:t>ole</a:t>
            </a:r>
            <a:r>
              <a:rPr spc="-5" dirty="0">
                <a:solidFill>
                  <a:srgbClr val="333E50"/>
                </a:solidFill>
                <a:latin typeface="Cambria"/>
                <a:cs typeface="Cambria"/>
              </a:rPr>
              <a:t>h</a:t>
            </a:r>
            <a:r>
              <a:rPr spc="-10" dirty="0">
                <a:solidFill>
                  <a:srgbClr val="333E50"/>
                </a:solidFill>
                <a:latin typeface="Cambria"/>
                <a:cs typeface="Cambria"/>
              </a:rPr>
              <a:t> </a:t>
            </a:r>
            <a:r>
              <a:rPr dirty="0">
                <a:solidFill>
                  <a:srgbClr val="333E50"/>
                </a:solidFill>
                <a:latin typeface="Cambria"/>
                <a:cs typeface="Cambria"/>
              </a:rPr>
              <a:t>d</a:t>
            </a:r>
            <a:r>
              <a:rPr spc="5" dirty="0">
                <a:solidFill>
                  <a:srgbClr val="333E50"/>
                </a:solidFill>
                <a:latin typeface="Cambria"/>
                <a:cs typeface="Cambria"/>
              </a:rPr>
              <a:t>a</a:t>
            </a:r>
            <a:r>
              <a:rPr spc="-10" dirty="0">
                <a:solidFill>
                  <a:srgbClr val="333E50"/>
                </a:solidFill>
                <a:latin typeface="Cambria"/>
                <a:cs typeface="Cambria"/>
              </a:rPr>
              <a:t>t</a:t>
            </a:r>
            <a:r>
              <a:rPr dirty="0">
                <a:solidFill>
                  <a:srgbClr val="333E50"/>
                </a:solidFill>
                <a:latin typeface="Cambria"/>
                <a:cs typeface="Cambria"/>
              </a:rPr>
              <a:t>a </a:t>
            </a:r>
            <a:r>
              <a:rPr spc="-10" dirty="0">
                <a:solidFill>
                  <a:srgbClr val="333E50"/>
                </a:solidFill>
                <a:latin typeface="Cambria"/>
                <a:cs typeface="Cambria"/>
              </a:rPr>
              <a:t>m</a:t>
            </a:r>
            <a:r>
              <a:rPr dirty="0">
                <a:solidFill>
                  <a:srgbClr val="333E50"/>
                </a:solidFill>
                <a:latin typeface="Cambria"/>
                <a:cs typeface="Cambria"/>
              </a:rPr>
              <a:t>e</a:t>
            </a:r>
            <a:r>
              <a:rPr spc="-10" dirty="0">
                <a:solidFill>
                  <a:srgbClr val="333E50"/>
                </a:solidFill>
                <a:latin typeface="Cambria"/>
                <a:cs typeface="Cambria"/>
              </a:rPr>
              <a:t>l</a:t>
            </a:r>
            <a:r>
              <a:rPr spc="5" dirty="0">
                <a:solidFill>
                  <a:srgbClr val="333E50"/>
                </a:solidFill>
                <a:latin typeface="Cambria"/>
                <a:cs typeface="Cambria"/>
              </a:rPr>
              <a:t>a</a:t>
            </a:r>
            <a:r>
              <a:rPr spc="-10" dirty="0">
                <a:solidFill>
                  <a:srgbClr val="333E50"/>
                </a:solidFill>
                <a:latin typeface="Cambria"/>
                <a:cs typeface="Cambria"/>
              </a:rPr>
              <a:t>lu</a:t>
            </a:r>
            <a:r>
              <a:rPr dirty="0">
                <a:solidFill>
                  <a:srgbClr val="333E50"/>
                </a:solidFill>
                <a:latin typeface="Cambria"/>
                <a:cs typeface="Cambria"/>
              </a:rPr>
              <a:t>i</a:t>
            </a:r>
            <a:r>
              <a:rPr spc="-5" dirty="0">
                <a:solidFill>
                  <a:srgbClr val="333E50"/>
                </a:solidFill>
                <a:latin typeface="Cambria"/>
                <a:cs typeface="Cambria"/>
              </a:rPr>
              <a:t>:</a:t>
            </a:r>
            <a:endParaRPr dirty="0">
              <a:latin typeface="Cambria"/>
              <a:cs typeface="Cambria"/>
            </a:endParaRPr>
          </a:p>
        </p:txBody>
      </p:sp>
      <p:sp>
        <p:nvSpPr>
          <p:cNvPr id="12" name="object 4">
            <a:extLst>
              <a:ext uri="{FF2B5EF4-FFF2-40B4-BE49-F238E27FC236}">
                <a16:creationId xmlns:a16="http://schemas.microsoft.com/office/drawing/2014/main" id="{258F7586-4934-43FD-BA6C-9BF8903238A8}"/>
              </a:ext>
            </a:extLst>
          </p:cNvPr>
          <p:cNvSpPr/>
          <p:nvPr/>
        </p:nvSpPr>
        <p:spPr>
          <a:xfrm>
            <a:off x="4475855" y="4472662"/>
            <a:ext cx="5187315" cy="1997710"/>
          </a:xfrm>
          <a:custGeom>
            <a:avLst/>
            <a:gdLst/>
            <a:ahLst/>
            <a:cxnLst/>
            <a:rect l="l" t="t" r="r" b="b"/>
            <a:pathLst>
              <a:path w="5187315" h="1997710">
                <a:moveTo>
                  <a:pt x="5187060" y="430276"/>
                </a:moveTo>
                <a:lnTo>
                  <a:pt x="5164566" y="482421"/>
                </a:lnTo>
                <a:lnTo>
                  <a:pt x="5139868" y="533852"/>
                </a:lnTo>
                <a:lnTo>
                  <a:pt x="5113026" y="584506"/>
                </a:lnTo>
                <a:lnTo>
                  <a:pt x="5084098" y="634322"/>
                </a:lnTo>
                <a:lnTo>
                  <a:pt x="5053143" y="683238"/>
                </a:lnTo>
                <a:lnTo>
                  <a:pt x="5020219" y="731192"/>
                </a:lnTo>
                <a:lnTo>
                  <a:pt x="4985385" y="778123"/>
                </a:lnTo>
                <a:lnTo>
                  <a:pt x="4948699" y="823969"/>
                </a:lnTo>
                <a:lnTo>
                  <a:pt x="4910219" y="868669"/>
                </a:lnTo>
                <a:lnTo>
                  <a:pt x="4870005" y="912161"/>
                </a:lnTo>
                <a:lnTo>
                  <a:pt x="4828114" y="954383"/>
                </a:lnTo>
                <a:lnTo>
                  <a:pt x="4784606" y="995274"/>
                </a:lnTo>
                <a:lnTo>
                  <a:pt x="4739538" y="1034772"/>
                </a:lnTo>
                <a:lnTo>
                  <a:pt x="4692969" y="1072815"/>
                </a:lnTo>
                <a:lnTo>
                  <a:pt x="4644957" y="1109343"/>
                </a:lnTo>
                <a:lnTo>
                  <a:pt x="4595562" y="1144292"/>
                </a:lnTo>
                <a:lnTo>
                  <a:pt x="4544841" y="1177602"/>
                </a:lnTo>
                <a:lnTo>
                  <a:pt x="4492853" y="1209211"/>
                </a:lnTo>
                <a:lnTo>
                  <a:pt x="4439656" y="1239057"/>
                </a:lnTo>
                <a:lnTo>
                  <a:pt x="4385310" y="1267079"/>
                </a:lnTo>
                <a:lnTo>
                  <a:pt x="4330113" y="1293133"/>
                </a:lnTo>
                <a:lnTo>
                  <a:pt x="4273969" y="1317265"/>
                </a:lnTo>
                <a:lnTo>
                  <a:pt x="4216963" y="1339464"/>
                </a:lnTo>
                <a:lnTo>
                  <a:pt x="4159183" y="1359718"/>
                </a:lnTo>
                <a:lnTo>
                  <a:pt x="4100718" y="1378019"/>
                </a:lnTo>
                <a:lnTo>
                  <a:pt x="4041655" y="1394355"/>
                </a:lnTo>
                <a:lnTo>
                  <a:pt x="3982081" y="1408716"/>
                </a:lnTo>
                <a:lnTo>
                  <a:pt x="3922085" y="1421092"/>
                </a:lnTo>
                <a:lnTo>
                  <a:pt x="3861753" y="1431472"/>
                </a:lnTo>
                <a:lnTo>
                  <a:pt x="3801173" y="1439846"/>
                </a:lnTo>
                <a:lnTo>
                  <a:pt x="3740433" y="1446204"/>
                </a:lnTo>
                <a:lnTo>
                  <a:pt x="3679621" y="1450535"/>
                </a:lnTo>
                <a:lnTo>
                  <a:pt x="3618824" y="1452828"/>
                </a:lnTo>
                <a:lnTo>
                  <a:pt x="3558131" y="1453074"/>
                </a:lnTo>
                <a:lnTo>
                  <a:pt x="3497627" y="1451262"/>
                </a:lnTo>
                <a:lnTo>
                  <a:pt x="3437402" y="1447382"/>
                </a:lnTo>
                <a:lnTo>
                  <a:pt x="3377542" y="1441423"/>
                </a:lnTo>
                <a:lnTo>
                  <a:pt x="3318136" y="1433375"/>
                </a:lnTo>
                <a:lnTo>
                  <a:pt x="3259271" y="1423227"/>
                </a:lnTo>
                <a:lnTo>
                  <a:pt x="3201035" y="1410970"/>
                </a:lnTo>
                <a:lnTo>
                  <a:pt x="3137429" y="1394345"/>
                </a:lnTo>
                <a:lnTo>
                  <a:pt x="3074688" y="1374774"/>
                </a:lnTo>
                <a:lnTo>
                  <a:pt x="3013353" y="1352111"/>
                </a:lnTo>
                <a:lnTo>
                  <a:pt x="2953968" y="1326205"/>
                </a:lnTo>
                <a:lnTo>
                  <a:pt x="2897076" y="1296908"/>
                </a:lnTo>
                <a:lnTo>
                  <a:pt x="2843221" y="1264071"/>
                </a:lnTo>
                <a:lnTo>
                  <a:pt x="2792945" y="1227547"/>
                </a:lnTo>
                <a:lnTo>
                  <a:pt x="2746793" y="1187185"/>
                </a:lnTo>
                <a:lnTo>
                  <a:pt x="2705307" y="1142839"/>
                </a:lnTo>
                <a:lnTo>
                  <a:pt x="2669031" y="1094359"/>
                </a:lnTo>
                <a:lnTo>
                  <a:pt x="2638936" y="1041933"/>
                </a:lnTo>
                <a:lnTo>
                  <a:pt x="2616237" y="985808"/>
                </a:lnTo>
                <a:lnTo>
                  <a:pt x="2601161" y="927060"/>
                </a:lnTo>
                <a:lnTo>
                  <a:pt x="2593935" y="866766"/>
                </a:lnTo>
                <a:lnTo>
                  <a:pt x="2594784" y="806005"/>
                </a:lnTo>
                <a:lnTo>
                  <a:pt x="2603935" y="745853"/>
                </a:lnTo>
                <a:lnTo>
                  <a:pt x="2621615" y="687389"/>
                </a:lnTo>
                <a:lnTo>
                  <a:pt x="2648049" y="631688"/>
                </a:lnTo>
                <a:lnTo>
                  <a:pt x="2683464" y="579830"/>
                </a:lnTo>
                <a:lnTo>
                  <a:pt x="2728087" y="532892"/>
                </a:lnTo>
                <a:lnTo>
                  <a:pt x="2762886" y="504894"/>
                </a:lnTo>
                <a:lnTo>
                  <a:pt x="2800080" y="481142"/>
                </a:lnTo>
                <a:lnTo>
                  <a:pt x="2839330" y="461529"/>
                </a:lnTo>
                <a:lnTo>
                  <a:pt x="2880299" y="445948"/>
                </a:lnTo>
                <a:lnTo>
                  <a:pt x="2922649" y="434292"/>
                </a:lnTo>
                <a:lnTo>
                  <a:pt x="2966042" y="426453"/>
                </a:lnTo>
                <a:lnTo>
                  <a:pt x="3010141" y="422325"/>
                </a:lnTo>
                <a:lnTo>
                  <a:pt x="3054609" y="421800"/>
                </a:lnTo>
                <a:lnTo>
                  <a:pt x="3099106" y="424772"/>
                </a:lnTo>
                <a:lnTo>
                  <a:pt x="3143297" y="431133"/>
                </a:lnTo>
                <a:lnTo>
                  <a:pt x="3186843" y="440776"/>
                </a:lnTo>
                <a:lnTo>
                  <a:pt x="3229406" y="453595"/>
                </a:lnTo>
                <a:lnTo>
                  <a:pt x="3270649" y="469482"/>
                </a:lnTo>
                <a:lnTo>
                  <a:pt x="3310235" y="488329"/>
                </a:lnTo>
                <a:lnTo>
                  <a:pt x="3347825" y="510032"/>
                </a:lnTo>
                <a:lnTo>
                  <a:pt x="3383081" y="534481"/>
                </a:lnTo>
                <a:lnTo>
                  <a:pt x="3415667" y="561569"/>
                </a:lnTo>
                <a:lnTo>
                  <a:pt x="3445245" y="591191"/>
                </a:lnTo>
                <a:lnTo>
                  <a:pt x="3471476" y="623239"/>
                </a:lnTo>
                <a:lnTo>
                  <a:pt x="3494024" y="657606"/>
                </a:lnTo>
                <a:lnTo>
                  <a:pt x="3512841" y="693676"/>
                </a:lnTo>
                <a:lnTo>
                  <a:pt x="3528437" y="730754"/>
                </a:lnTo>
                <a:lnTo>
                  <a:pt x="3540908" y="768725"/>
                </a:lnTo>
                <a:lnTo>
                  <a:pt x="3550350" y="807476"/>
                </a:lnTo>
                <a:lnTo>
                  <a:pt x="3556857" y="846891"/>
                </a:lnTo>
                <a:lnTo>
                  <a:pt x="3560526" y="886857"/>
                </a:lnTo>
                <a:lnTo>
                  <a:pt x="3561451" y="927259"/>
                </a:lnTo>
                <a:lnTo>
                  <a:pt x="3559730" y="967983"/>
                </a:lnTo>
                <a:lnTo>
                  <a:pt x="3555457" y="1008915"/>
                </a:lnTo>
                <a:lnTo>
                  <a:pt x="3548729" y="1049940"/>
                </a:lnTo>
                <a:lnTo>
                  <a:pt x="3539640" y="1090944"/>
                </a:lnTo>
                <a:lnTo>
                  <a:pt x="3528286" y="1131813"/>
                </a:lnTo>
                <a:lnTo>
                  <a:pt x="3514763" y="1172433"/>
                </a:lnTo>
                <a:lnTo>
                  <a:pt x="3499167" y="1212688"/>
                </a:lnTo>
                <a:lnTo>
                  <a:pt x="3481593" y="1252466"/>
                </a:lnTo>
                <a:lnTo>
                  <a:pt x="3462137" y="1291650"/>
                </a:lnTo>
                <a:lnTo>
                  <a:pt x="3440895" y="1330129"/>
                </a:lnTo>
                <a:lnTo>
                  <a:pt x="3417961" y="1367786"/>
                </a:lnTo>
                <a:lnTo>
                  <a:pt x="3393433" y="1404507"/>
                </a:lnTo>
                <a:lnTo>
                  <a:pt x="3367404" y="1440180"/>
                </a:lnTo>
                <a:lnTo>
                  <a:pt x="3329400" y="1487673"/>
                </a:lnTo>
                <a:lnTo>
                  <a:pt x="3288929" y="1533490"/>
                </a:lnTo>
                <a:lnTo>
                  <a:pt x="3246119" y="1577563"/>
                </a:lnTo>
                <a:lnTo>
                  <a:pt x="3201099" y="1619826"/>
                </a:lnTo>
                <a:lnTo>
                  <a:pt x="3153995" y="1660213"/>
                </a:lnTo>
                <a:lnTo>
                  <a:pt x="3104936" y="1698659"/>
                </a:lnTo>
                <a:lnTo>
                  <a:pt x="3054051" y="1735097"/>
                </a:lnTo>
                <a:lnTo>
                  <a:pt x="3001466" y="1769461"/>
                </a:lnTo>
                <a:lnTo>
                  <a:pt x="2947310" y="1801686"/>
                </a:lnTo>
                <a:lnTo>
                  <a:pt x="2891710" y="1831705"/>
                </a:lnTo>
                <a:lnTo>
                  <a:pt x="2834795" y="1859452"/>
                </a:lnTo>
                <a:lnTo>
                  <a:pt x="2776693" y="1884861"/>
                </a:lnTo>
                <a:lnTo>
                  <a:pt x="2717531" y="1907867"/>
                </a:lnTo>
                <a:lnTo>
                  <a:pt x="2657438" y="1928403"/>
                </a:lnTo>
                <a:lnTo>
                  <a:pt x="2596540" y="1946403"/>
                </a:lnTo>
                <a:lnTo>
                  <a:pt x="2534967" y="1961802"/>
                </a:lnTo>
                <a:lnTo>
                  <a:pt x="2472846" y="1974533"/>
                </a:lnTo>
                <a:lnTo>
                  <a:pt x="2410305" y="1984530"/>
                </a:lnTo>
                <a:lnTo>
                  <a:pt x="2347473" y="1991727"/>
                </a:lnTo>
                <a:lnTo>
                  <a:pt x="2284476" y="1996059"/>
                </a:lnTo>
                <a:lnTo>
                  <a:pt x="2221638" y="1997552"/>
                </a:lnTo>
                <a:lnTo>
                  <a:pt x="2159053" y="1996165"/>
                </a:lnTo>
                <a:lnTo>
                  <a:pt x="2096850" y="1991950"/>
                </a:lnTo>
                <a:lnTo>
                  <a:pt x="2035155" y="1984963"/>
                </a:lnTo>
                <a:lnTo>
                  <a:pt x="1974097" y="1975256"/>
                </a:lnTo>
                <a:lnTo>
                  <a:pt x="1913804" y="1962885"/>
                </a:lnTo>
                <a:lnTo>
                  <a:pt x="1854403" y="1947904"/>
                </a:lnTo>
                <a:lnTo>
                  <a:pt x="1796021" y="1930366"/>
                </a:lnTo>
                <a:lnTo>
                  <a:pt x="1738787" y="1910326"/>
                </a:lnTo>
                <a:lnTo>
                  <a:pt x="1682829" y="1887839"/>
                </a:lnTo>
                <a:lnTo>
                  <a:pt x="1628273" y="1862957"/>
                </a:lnTo>
                <a:lnTo>
                  <a:pt x="1575249" y="1835737"/>
                </a:lnTo>
                <a:lnTo>
                  <a:pt x="1523882" y="1806231"/>
                </a:lnTo>
                <a:lnTo>
                  <a:pt x="1474302" y="1774494"/>
                </a:lnTo>
                <a:lnTo>
                  <a:pt x="1426636" y="1740580"/>
                </a:lnTo>
                <a:lnTo>
                  <a:pt x="1381012" y="1704544"/>
                </a:lnTo>
                <a:lnTo>
                  <a:pt x="1337557" y="1666439"/>
                </a:lnTo>
                <a:lnTo>
                  <a:pt x="1296399" y="1626320"/>
                </a:lnTo>
                <a:lnTo>
                  <a:pt x="1257666" y="1584241"/>
                </a:lnTo>
                <a:lnTo>
                  <a:pt x="1221486" y="1540256"/>
                </a:lnTo>
                <a:lnTo>
                  <a:pt x="1196190" y="1506506"/>
                </a:lnTo>
                <a:lnTo>
                  <a:pt x="1172636" y="1471534"/>
                </a:lnTo>
                <a:lnTo>
                  <a:pt x="1151140" y="1435429"/>
                </a:lnTo>
                <a:lnTo>
                  <a:pt x="1132017" y="1398278"/>
                </a:lnTo>
                <a:lnTo>
                  <a:pt x="1115583" y="1360170"/>
                </a:lnTo>
                <a:lnTo>
                  <a:pt x="1102156" y="1321193"/>
                </a:lnTo>
                <a:lnTo>
                  <a:pt x="1092052" y="1281436"/>
                </a:lnTo>
                <a:lnTo>
                  <a:pt x="1085585" y="1240987"/>
                </a:lnTo>
                <a:lnTo>
                  <a:pt x="1083074" y="1199934"/>
                </a:lnTo>
                <a:lnTo>
                  <a:pt x="1084834" y="1158367"/>
                </a:lnTo>
                <a:lnTo>
                  <a:pt x="1091638" y="1116535"/>
                </a:lnTo>
                <a:lnTo>
                  <a:pt x="1103776" y="1075095"/>
                </a:lnTo>
                <a:lnTo>
                  <a:pt x="1120949" y="1034745"/>
                </a:lnTo>
                <a:lnTo>
                  <a:pt x="1142859" y="996182"/>
                </a:lnTo>
                <a:lnTo>
                  <a:pt x="1169209" y="960104"/>
                </a:lnTo>
                <a:lnTo>
                  <a:pt x="1199700" y="927206"/>
                </a:lnTo>
                <a:lnTo>
                  <a:pt x="1234035" y="898187"/>
                </a:lnTo>
                <a:lnTo>
                  <a:pt x="1271916" y="873744"/>
                </a:lnTo>
                <a:lnTo>
                  <a:pt x="1313044" y="854574"/>
                </a:lnTo>
                <a:lnTo>
                  <a:pt x="1357122" y="841375"/>
                </a:lnTo>
                <a:lnTo>
                  <a:pt x="1403322" y="834777"/>
                </a:lnTo>
                <a:lnTo>
                  <a:pt x="1449050" y="835077"/>
                </a:lnTo>
                <a:lnTo>
                  <a:pt x="1493645" y="841781"/>
                </a:lnTo>
                <a:lnTo>
                  <a:pt x="1536443" y="854396"/>
                </a:lnTo>
                <a:lnTo>
                  <a:pt x="1576784" y="872426"/>
                </a:lnTo>
                <a:lnTo>
                  <a:pt x="1614004" y="895379"/>
                </a:lnTo>
                <a:lnTo>
                  <a:pt x="1647441" y="922761"/>
                </a:lnTo>
                <a:lnTo>
                  <a:pt x="1676434" y="954077"/>
                </a:lnTo>
                <a:lnTo>
                  <a:pt x="1700320" y="988835"/>
                </a:lnTo>
                <a:lnTo>
                  <a:pt x="1718437" y="1026541"/>
                </a:lnTo>
                <a:lnTo>
                  <a:pt x="1730547" y="1065889"/>
                </a:lnTo>
                <a:lnTo>
                  <a:pt x="1737258" y="1106406"/>
                </a:lnTo>
                <a:lnTo>
                  <a:pt x="1738833" y="1147697"/>
                </a:lnTo>
                <a:lnTo>
                  <a:pt x="1735536" y="1189369"/>
                </a:lnTo>
                <a:lnTo>
                  <a:pt x="1727628" y="1231026"/>
                </a:lnTo>
                <a:lnTo>
                  <a:pt x="1715373" y="1272276"/>
                </a:lnTo>
                <a:lnTo>
                  <a:pt x="1699034" y="1312725"/>
                </a:lnTo>
                <a:lnTo>
                  <a:pt x="1678873" y="1351977"/>
                </a:lnTo>
                <a:lnTo>
                  <a:pt x="1655154" y="1389641"/>
                </a:lnTo>
                <a:lnTo>
                  <a:pt x="1628139" y="1425321"/>
                </a:lnTo>
                <a:lnTo>
                  <a:pt x="1597754" y="1459385"/>
                </a:lnTo>
                <a:lnTo>
                  <a:pt x="1564872" y="1491051"/>
                </a:lnTo>
                <a:lnTo>
                  <a:pt x="1529691" y="1520309"/>
                </a:lnTo>
                <a:lnTo>
                  <a:pt x="1492410" y="1547151"/>
                </a:lnTo>
                <a:lnTo>
                  <a:pt x="1453227" y="1571569"/>
                </a:lnTo>
                <a:lnTo>
                  <a:pt x="1412340" y="1593554"/>
                </a:lnTo>
                <a:lnTo>
                  <a:pt x="1369948" y="1613098"/>
                </a:lnTo>
                <a:lnTo>
                  <a:pt x="1326249" y="1630193"/>
                </a:lnTo>
                <a:lnTo>
                  <a:pt x="1281442" y="1644830"/>
                </a:lnTo>
                <a:lnTo>
                  <a:pt x="1235725" y="1657000"/>
                </a:lnTo>
                <a:lnTo>
                  <a:pt x="1189297" y="1666696"/>
                </a:lnTo>
                <a:lnTo>
                  <a:pt x="1142355" y="1673909"/>
                </a:lnTo>
                <a:lnTo>
                  <a:pt x="1095099" y="1678631"/>
                </a:lnTo>
                <a:lnTo>
                  <a:pt x="1047727" y="1680853"/>
                </a:lnTo>
                <a:lnTo>
                  <a:pt x="1000436" y="1680567"/>
                </a:lnTo>
                <a:lnTo>
                  <a:pt x="953426" y="1677764"/>
                </a:lnTo>
                <a:lnTo>
                  <a:pt x="906895" y="1672436"/>
                </a:lnTo>
                <a:lnTo>
                  <a:pt x="861041" y="1664576"/>
                </a:lnTo>
                <a:lnTo>
                  <a:pt x="816063" y="1654173"/>
                </a:lnTo>
                <a:lnTo>
                  <a:pt x="772160" y="1641221"/>
                </a:lnTo>
                <a:lnTo>
                  <a:pt x="729739" y="1626044"/>
                </a:lnTo>
                <a:lnTo>
                  <a:pt x="688594" y="1608843"/>
                </a:lnTo>
                <a:lnTo>
                  <a:pt x="648736" y="1589703"/>
                </a:lnTo>
                <a:lnTo>
                  <a:pt x="610180" y="1568710"/>
                </a:lnTo>
                <a:lnTo>
                  <a:pt x="572938" y="1545949"/>
                </a:lnTo>
                <a:lnTo>
                  <a:pt x="537025" y="1521506"/>
                </a:lnTo>
                <a:lnTo>
                  <a:pt x="502453" y="1495468"/>
                </a:lnTo>
                <a:lnTo>
                  <a:pt x="469237" y="1467919"/>
                </a:lnTo>
                <a:lnTo>
                  <a:pt x="437389" y="1438947"/>
                </a:lnTo>
                <a:lnTo>
                  <a:pt x="406923" y="1408636"/>
                </a:lnTo>
                <a:lnTo>
                  <a:pt x="377853" y="1377072"/>
                </a:lnTo>
                <a:lnTo>
                  <a:pt x="350191" y="1344342"/>
                </a:lnTo>
                <a:lnTo>
                  <a:pt x="323952" y="1310531"/>
                </a:lnTo>
                <a:lnTo>
                  <a:pt x="299148" y="1275725"/>
                </a:lnTo>
                <a:lnTo>
                  <a:pt x="275794" y="1240010"/>
                </a:lnTo>
                <a:lnTo>
                  <a:pt x="253902" y="1203471"/>
                </a:lnTo>
                <a:lnTo>
                  <a:pt x="233486" y="1166194"/>
                </a:lnTo>
                <a:lnTo>
                  <a:pt x="214560" y="1128266"/>
                </a:lnTo>
                <a:lnTo>
                  <a:pt x="197136" y="1089772"/>
                </a:lnTo>
                <a:lnTo>
                  <a:pt x="181228" y="1050798"/>
                </a:lnTo>
                <a:lnTo>
                  <a:pt x="162766" y="1007705"/>
                </a:lnTo>
                <a:lnTo>
                  <a:pt x="145907" y="960809"/>
                </a:lnTo>
                <a:lnTo>
                  <a:pt x="130548" y="910576"/>
                </a:lnTo>
                <a:lnTo>
                  <a:pt x="116588" y="857475"/>
                </a:lnTo>
                <a:lnTo>
                  <a:pt x="103923" y="801975"/>
                </a:lnTo>
                <a:lnTo>
                  <a:pt x="92453" y="744543"/>
                </a:lnTo>
                <a:lnTo>
                  <a:pt x="82074" y="685649"/>
                </a:lnTo>
                <a:lnTo>
                  <a:pt x="72685" y="625760"/>
                </a:lnTo>
                <a:lnTo>
                  <a:pt x="64183" y="565345"/>
                </a:lnTo>
                <a:lnTo>
                  <a:pt x="56467" y="504872"/>
                </a:lnTo>
                <a:lnTo>
                  <a:pt x="49433" y="444810"/>
                </a:lnTo>
                <a:lnTo>
                  <a:pt x="42980" y="385626"/>
                </a:lnTo>
                <a:lnTo>
                  <a:pt x="37006" y="327790"/>
                </a:lnTo>
                <a:lnTo>
                  <a:pt x="31408" y="271769"/>
                </a:lnTo>
                <a:lnTo>
                  <a:pt x="26084" y="218033"/>
                </a:lnTo>
                <a:lnTo>
                  <a:pt x="20932" y="167048"/>
                </a:lnTo>
                <a:lnTo>
                  <a:pt x="15850" y="119284"/>
                </a:lnTo>
                <a:lnTo>
                  <a:pt x="10735" y="75209"/>
                </a:lnTo>
                <a:lnTo>
                  <a:pt x="5486" y="35292"/>
                </a:lnTo>
                <a:lnTo>
                  <a:pt x="0" y="0"/>
                </a:lnTo>
              </a:path>
            </a:pathLst>
          </a:custGeom>
          <a:ln w="22225">
            <a:solidFill>
              <a:srgbClr val="AEABAB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5">
            <a:extLst>
              <a:ext uri="{FF2B5EF4-FFF2-40B4-BE49-F238E27FC236}">
                <a16:creationId xmlns:a16="http://schemas.microsoft.com/office/drawing/2014/main" id="{73677626-51AB-4289-848B-02CD67CB1674}"/>
              </a:ext>
            </a:extLst>
          </p:cNvPr>
          <p:cNvSpPr txBox="1"/>
          <p:nvPr/>
        </p:nvSpPr>
        <p:spPr>
          <a:xfrm>
            <a:off x="4800594" y="4047873"/>
            <a:ext cx="1255395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b="1" spc="-25" dirty="0">
                <a:solidFill>
                  <a:srgbClr val="EC7C30"/>
                </a:solidFill>
                <a:latin typeface="Calibri"/>
                <a:cs typeface="Calibri"/>
              </a:rPr>
              <a:t>P</a:t>
            </a:r>
            <a:r>
              <a:rPr b="1" spc="-5" dirty="0">
                <a:solidFill>
                  <a:srgbClr val="EC7C30"/>
                </a:solidFill>
                <a:latin typeface="Calibri"/>
                <a:cs typeface="Calibri"/>
              </a:rPr>
              <a:t>e</a:t>
            </a:r>
            <a:r>
              <a:rPr b="1" spc="-15" dirty="0">
                <a:solidFill>
                  <a:srgbClr val="EC7C30"/>
                </a:solidFill>
                <a:latin typeface="Calibri"/>
                <a:cs typeface="Calibri"/>
              </a:rPr>
              <a:t>r</a:t>
            </a:r>
            <a:r>
              <a:rPr b="1" spc="-5" dirty="0">
                <a:solidFill>
                  <a:srgbClr val="EC7C30"/>
                </a:solidFill>
                <a:latin typeface="Calibri"/>
                <a:cs typeface="Calibri"/>
              </a:rPr>
              <a:t>en</a:t>
            </a:r>
            <a:r>
              <a:rPr b="1" spc="-15" dirty="0">
                <a:solidFill>
                  <a:srgbClr val="EC7C30"/>
                </a:solidFill>
                <a:latin typeface="Calibri"/>
                <a:cs typeface="Calibri"/>
              </a:rPr>
              <a:t>c</a:t>
            </a:r>
            <a:r>
              <a:rPr b="1" dirty="0">
                <a:solidFill>
                  <a:srgbClr val="EC7C30"/>
                </a:solidFill>
                <a:latin typeface="Calibri"/>
                <a:cs typeface="Calibri"/>
              </a:rPr>
              <a:t>a</a:t>
            </a:r>
            <a:r>
              <a:rPr b="1" spc="-15" dirty="0">
                <a:solidFill>
                  <a:srgbClr val="EC7C30"/>
                </a:solidFill>
                <a:latin typeface="Calibri"/>
                <a:cs typeface="Calibri"/>
              </a:rPr>
              <a:t>n</a:t>
            </a:r>
            <a:r>
              <a:rPr b="1" dirty="0">
                <a:solidFill>
                  <a:srgbClr val="EC7C30"/>
                </a:solidFill>
                <a:latin typeface="Calibri"/>
                <a:cs typeface="Calibri"/>
              </a:rPr>
              <a:t>aan</a:t>
            </a:r>
            <a:endParaRPr>
              <a:latin typeface="Calibri"/>
              <a:cs typeface="Calibri"/>
            </a:endParaRPr>
          </a:p>
          <a:p>
            <a:pPr marL="12700"/>
            <a:r>
              <a:rPr b="1" spc="-10" dirty="0">
                <a:solidFill>
                  <a:srgbClr val="EC7C30"/>
                </a:solidFill>
                <a:latin typeface="Calibri"/>
                <a:cs typeface="Calibri"/>
              </a:rPr>
              <a:t>D</a:t>
            </a:r>
            <a:r>
              <a:rPr b="1" spc="-30" dirty="0">
                <a:solidFill>
                  <a:srgbClr val="EC7C30"/>
                </a:solidFill>
                <a:latin typeface="Calibri"/>
                <a:cs typeface="Calibri"/>
              </a:rPr>
              <a:t>at</a:t>
            </a:r>
            <a:r>
              <a:rPr b="1" spc="-5" dirty="0">
                <a:solidFill>
                  <a:srgbClr val="EC7C30"/>
                </a:solidFill>
                <a:latin typeface="Calibri"/>
                <a:cs typeface="Calibri"/>
              </a:rPr>
              <a:t>a</a:t>
            </a:r>
            <a:endParaRPr>
              <a:latin typeface="Calibri"/>
              <a:cs typeface="Calibri"/>
            </a:endParaRPr>
          </a:p>
        </p:txBody>
      </p:sp>
      <p:sp>
        <p:nvSpPr>
          <p:cNvPr id="14" name="object 6">
            <a:extLst>
              <a:ext uri="{FF2B5EF4-FFF2-40B4-BE49-F238E27FC236}">
                <a16:creationId xmlns:a16="http://schemas.microsoft.com/office/drawing/2014/main" id="{734EC7ED-4EA1-4B12-AEBA-8F0FD66F71FE}"/>
              </a:ext>
            </a:extLst>
          </p:cNvPr>
          <p:cNvSpPr txBox="1"/>
          <p:nvPr/>
        </p:nvSpPr>
        <p:spPr>
          <a:xfrm>
            <a:off x="7331703" y="6146015"/>
            <a:ext cx="133350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/>
            <a:r>
              <a:rPr b="1" spc="-25" dirty="0">
                <a:solidFill>
                  <a:srgbClr val="333E50"/>
                </a:solidFill>
                <a:latin typeface="Calibri"/>
                <a:cs typeface="Calibri"/>
              </a:rPr>
              <a:t>P</a:t>
            </a:r>
            <a:r>
              <a:rPr b="1" dirty="0">
                <a:solidFill>
                  <a:srgbClr val="333E50"/>
                </a:solidFill>
                <a:latin typeface="Calibri"/>
                <a:cs typeface="Calibri"/>
              </a:rPr>
              <a:t>e</a:t>
            </a:r>
            <a:r>
              <a:rPr b="1" spc="-15" dirty="0">
                <a:solidFill>
                  <a:srgbClr val="333E50"/>
                </a:solidFill>
                <a:latin typeface="Calibri"/>
                <a:cs typeface="Calibri"/>
              </a:rPr>
              <a:t>n</a:t>
            </a:r>
            <a:r>
              <a:rPr b="1" spc="5" dirty="0">
                <a:solidFill>
                  <a:srgbClr val="333E50"/>
                </a:solidFill>
                <a:latin typeface="Calibri"/>
                <a:cs typeface="Calibri"/>
              </a:rPr>
              <a:t>g</a:t>
            </a:r>
            <a:r>
              <a:rPr b="1" spc="-15" dirty="0">
                <a:solidFill>
                  <a:srgbClr val="333E50"/>
                </a:solidFill>
                <a:latin typeface="Calibri"/>
                <a:cs typeface="Calibri"/>
              </a:rPr>
              <a:t>u</a:t>
            </a:r>
            <a:r>
              <a:rPr b="1" spc="-5" dirty="0">
                <a:solidFill>
                  <a:srgbClr val="333E50"/>
                </a:solidFill>
                <a:latin typeface="Calibri"/>
                <a:cs typeface="Calibri"/>
              </a:rPr>
              <a:t>mp</a:t>
            </a:r>
            <a:r>
              <a:rPr b="1" spc="-15" dirty="0">
                <a:solidFill>
                  <a:srgbClr val="333E50"/>
                </a:solidFill>
                <a:latin typeface="Calibri"/>
                <a:cs typeface="Calibri"/>
              </a:rPr>
              <a:t>ul</a:t>
            </a:r>
            <a:r>
              <a:rPr b="1" spc="-5" dirty="0">
                <a:solidFill>
                  <a:srgbClr val="333E50"/>
                </a:solidFill>
                <a:latin typeface="Calibri"/>
                <a:cs typeface="Calibri"/>
              </a:rPr>
              <a:t>an </a:t>
            </a:r>
            <a:r>
              <a:rPr b="1" spc="-10" dirty="0">
                <a:solidFill>
                  <a:srgbClr val="333E50"/>
                </a:solidFill>
                <a:latin typeface="Calibri"/>
                <a:cs typeface="Calibri"/>
              </a:rPr>
              <a:t>D</a:t>
            </a:r>
            <a:r>
              <a:rPr b="1" spc="-30" dirty="0">
                <a:solidFill>
                  <a:srgbClr val="333E50"/>
                </a:solidFill>
                <a:latin typeface="Calibri"/>
                <a:cs typeface="Calibri"/>
              </a:rPr>
              <a:t>at</a:t>
            </a:r>
            <a:r>
              <a:rPr b="1" spc="-5" dirty="0">
                <a:solidFill>
                  <a:srgbClr val="333E50"/>
                </a:solidFill>
                <a:latin typeface="Calibri"/>
                <a:cs typeface="Calibri"/>
              </a:rPr>
              <a:t>a</a:t>
            </a:r>
            <a:endParaRPr>
              <a:latin typeface="Calibri"/>
              <a:cs typeface="Calibri"/>
            </a:endParaRPr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id="{F122C72D-2960-45A9-9F89-350C9C47B840}"/>
              </a:ext>
            </a:extLst>
          </p:cNvPr>
          <p:cNvSpPr txBox="1"/>
          <p:nvPr/>
        </p:nvSpPr>
        <p:spPr>
          <a:xfrm>
            <a:off x="5722995" y="4540125"/>
            <a:ext cx="124587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b="1" spc="-25" dirty="0">
                <a:solidFill>
                  <a:srgbClr val="FFC000"/>
                </a:solidFill>
                <a:latin typeface="Calibri"/>
                <a:cs typeface="Calibri"/>
              </a:rPr>
              <a:t>P</a:t>
            </a:r>
            <a:r>
              <a:rPr b="1" spc="-5" dirty="0">
                <a:solidFill>
                  <a:srgbClr val="FFC000"/>
                </a:solidFill>
                <a:latin typeface="Calibri"/>
                <a:cs typeface="Calibri"/>
              </a:rPr>
              <a:t>em</a:t>
            </a:r>
            <a:r>
              <a:rPr b="1" spc="5" dirty="0">
                <a:solidFill>
                  <a:srgbClr val="FFC000"/>
                </a:solidFill>
                <a:latin typeface="Calibri"/>
                <a:cs typeface="Calibri"/>
              </a:rPr>
              <a:t>er</a:t>
            </a:r>
            <a:r>
              <a:rPr b="1" spc="-20" dirty="0">
                <a:solidFill>
                  <a:srgbClr val="FFC000"/>
                </a:solidFill>
                <a:latin typeface="Calibri"/>
                <a:cs typeface="Calibri"/>
              </a:rPr>
              <a:t>i</a:t>
            </a:r>
            <a:r>
              <a:rPr b="1" spc="-30" dirty="0">
                <a:solidFill>
                  <a:srgbClr val="FFC000"/>
                </a:solidFill>
                <a:latin typeface="Calibri"/>
                <a:cs typeface="Calibri"/>
              </a:rPr>
              <a:t>k</a:t>
            </a:r>
            <a:r>
              <a:rPr b="1" dirty="0">
                <a:solidFill>
                  <a:srgbClr val="FFC000"/>
                </a:solidFill>
                <a:latin typeface="Calibri"/>
                <a:cs typeface="Calibri"/>
              </a:rPr>
              <a:t>saan</a:t>
            </a:r>
            <a:endParaRPr>
              <a:latin typeface="Calibri"/>
              <a:cs typeface="Calibri"/>
            </a:endParaRPr>
          </a:p>
          <a:p>
            <a:pPr marL="12700"/>
            <a:r>
              <a:rPr b="1" spc="-10" dirty="0">
                <a:solidFill>
                  <a:srgbClr val="FFC000"/>
                </a:solidFill>
                <a:latin typeface="Calibri"/>
                <a:cs typeface="Calibri"/>
              </a:rPr>
              <a:t>D</a:t>
            </a:r>
            <a:r>
              <a:rPr b="1" spc="-30" dirty="0">
                <a:solidFill>
                  <a:srgbClr val="FFC000"/>
                </a:solidFill>
                <a:latin typeface="Calibri"/>
                <a:cs typeface="Calibri"/>
              </a:rPr>
              <a:t>at</a:t>
            </a:r>
            <a:r>
              <a:rPr b="1" spc="-5" dirty="0">
                <a:solidFill>
                  <a:srgbClr val="FFC000"/>
                </a:solidFill>
                <a:latin typeface="Calibri"/>
                <a:cs typeface="Calibri"/>
              </a:rPr>
              <a:t>a</a:t>
            </a:r>
            <a:endParaRPr>
              <a:latin typeface="Calibri"/>
              <a:cs typeface="Calibri"/>
            </a:endParaRPr>
          </a:p>
        </p:txBody>
      </p:sp>
      <p:sp>
        <p:nvSpPr>
          <p:cNvPr id="16" name="object 8">
            <a:extLst>
              <a:ext uri="{FF2B5EF4-FFF2-40B4-BE49-F238E27FC236}">
                <a16:creationId xmlns:a16="http://schemas.microsoft.com/office/drawing/2014/main" id="{503CD5F8-AD65-41F4-A784-340815B21C3B}"/>
              </a:ext>
            </a:extLst>
          </p:cNvPr>
          <p:cNvSpPr txBox="1"/>
          <p:nvPr/>
        </p:nvSpPr>
        <p:spPr>
          <a:xfrm>
            <a:off x="9984353" y="5055466"/>
            <a:ext cx="1534795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b="1" spc="-25" dirty="0">
                <a:solidFill>
                  <a:srgbClr val="4471C4"/>
                </a:solidFill>
                <a:latin typeface="Calibri"/>
                <a:cs typeface="Calibri"/>
              </a:rPr>
              <a:t>P</a:t>
            </a:r>
            <a:r>
              <a:rPr b="1" dirty="0">
                <a:solidFill>
                  <a:srgbClr val="4471C4"/>
                </a:solidFill>
                <a:latin typeface="Calibri"/>
                <a:cs typeface="Calibri"/>
              </a:rPr>
              <a:t>e</a:t>
            </a:r>
            <a:r>
              <a:rPr b="1" spc="-35" dirty="0">
                <a:solidFill>
                  <a:srgbClr val="4471C4"/>
                </a:solidFill>
                <a:latin typeface="Calibri"/>
                <a:cs typeface="Calibri"/>
              </a:rPr>
              <a:t>n</a:t>
            </a:r>
            <a:r>
              <a:rPr b="1" spc="-20" dirty="0">
                <a:solidFill>
                  <a:srgbClr val="4471C4"/>
                </a:solidFill>
                <a:latin typeface="Calibri"/>
                <a:cs typeface="Calibri"/>
              </a:rPr>
              <a:t>y</a:t>
            </a:r>
            <a:r>
              <a:rPr b="1" dirty="0">
                <a:solidFill>
                  <a:srgbClr val="4471C4"/>
                </a:solidFill>
                <a:latin typeface="Calibri"/>
                <a:cs typeface="Calibri"/>
              </a:rPr>
              <a:t>e</a:t>
            </a:r>
            <a:r>
              <a:rPr b="1" spc="-15" dirty="0">
                <a:solidFill>
                  <a:srgbClr val="4471C4"/>
                </a:solidFill>
                <a:latin typeface="Calibri"/>
                <a:cs typeface="Calibri"/>
              </a:rPr>
              <a:t>b</a:t>
            </a:r>
            <a:r>
              <a:rPr b="1" dirty="0">
                <a:solidFill>
                  <a:srgbClr val="4471C4"/>
                </a:solidFill>
                <a:latin typeface="Calibri"/>
                <a:cs typeface="Calibri"/>
              </a:rPr>
              <a:t>ar</a:t>
            </a:r>
            <a:r>
              <a:rPr b="1" spc="-15" dirty="0">
                <a:solidFill>
                  <a:srgbClr val="4471C4"/>
                </a:solidFill>
                <a:latin typeface="Calibri"/>
                <a:cs typeface="Calibri"/>
              </a:rPr>
              <a:t>lu</a:t>
            </a:r>
            <a:r>
              <a:rPr b="1" spc="-5" dirty="0">
                <a:solidFill>
                  <a:srgbClr val="4471C4"/>
                </a:solidFill>
                <a:latin typeface="Calibri"/>
                <a:cs typeface="Calibri"/>
              </a:rPr>
              <a:t>asan</a:t>
            </a:r>
            <a:endParaRPr>
              <a:latin typeface="Calibri"/>
              <a:cs typeface="Calibri"/>
            </a:endParaRPr>
          </a:p>
          <a:p>
            <a:pPr marL="12700"/>
            <a:r>
              <a:rPr b="1" spc="-5" dirty="0">
                <a:solidFill>
                  <a:srgbClr val="4471C4"/>
                </a:solidFill>
                <a:latin typeface="Calibri"/>
                <a:cs typeface="Calibri"/>
              </a:rPr>
              <a:t>D</a:t>
            </a:r>
            <a:r>
              <a:rPr b="1" spc="-30" dirty="0">
                <a:solidFill>
                  <a:srgbClr val="4471C4"/>
                </a:solidFill>
                <a:latin typeface="Calibri"/>
                <a:cs typeface="Calibri"/>
              </a:rPr>
              <a:t>a</a:t>
            </a:r>
            <a:r>
              <a:rPr b="1" spc="-25" dirty="0">
                <a:solidFill>
                  <a:srgbClr val="4471C4"/>
                </a:solidFill>
                <a:latin typeface="Calibri"/>
                <a:cs typeface="Calibri"/>
              </a:rPr>
              <a:t>t</a:t>
            </a:r>
            <a:r>
              <a:rPr b="1" dirty="0">
                <a:solidFill>
                  <a:srgbClr val="4471C4"/>
                </a:solidFill>
                <a:latin typeface="Calibri"/>
                <a:cs typeface="Calibri"/>
              </a:rPr>
              <a:t>a</a:t>
            </a:r>
            <a:endParaRPr>
              <a:latin typeface="Calibri"/>
              <a:cs typeface="Calibri"/>
            </a:endParaRPr>
          </a:p>
        </p:txBody>
      </p:sp>
      <p:sp>
        <p:nvSpPr>
          <p:cNvPr id="17" name="object 9">
            <a:extLst>
              <a:ext uri="{FF2B5EF4-FFF2-40B4-BE49-F238E27FC236}">
                <a16:creationId xmlns:a16="http://schemas.microsoft.com/office/drawing/2014/main" id="{ADE771F7-E7AD-4670-B900-7B74B98A0B56}"/>
              </a:ext>
            </a:extLst>
          </p:cNvPr>
          <p:cNvSpPr/>
          <p:nvPr/>
        </p:nvSpPr>
        <p:spPr>
          <a:xfrm>
            <a:off x="4268971" y="4110586"/>
            <a:ext cx="433070" cy="433070"/>
          </a:xfrm>
          <a:custGeom>
            <a:avLst/>
            <a:gdLst/>
            <a:ahLst/>
            <a:cxnLst/>
            <a:rect l="l" t="t" r="r" b="b"/>
            <a:pathLst>
              <a:path w="433069" h="433070">
                <a:moveTo>
                  <a:pt x="216407" y="0"/>
                </a:moveTo>
                <a:lnTo>
                  <a:pt x="164406" y="6290"/>
                </a:lnTo>
                <a:lnTo>
                  <a:pt x="116961" y="24157"/>
                </a:lnTo>
                <a:lnTo>
                  <a:pt x="75576" y="52097"/>
                </a:lnTo>
                <a:lnTo>
                  <a:pt x="41757" y="88605"/>
                </a:lnTo>
                <a:lnTo>
                  <a:pt x="17008" y="132177"/>
                </a:lnTo>
                <a:lnTo>
                  <a:pt x="2832" y="181308"/>
                </a:lnTo>
                <a:lnTo>
                  <a:pt x="0" y="216408"/>
                </a:lnTo>
                <a:lnTo>
                  <a:pt x="717" y="234155"/>
                </a:lnTo>
                <a:lnTo>
                  <a:pt x="11033" y="284805"/>
                </a:lnTo>
                <a:lnTo>
                  <a:pt x="32425" y="330397"/>
                </a:lnTo>
                <a:lnTo>
                  <a:pt x="63388" y="369427"/>
                </a:lnTo>
                <a:lnTo>
                  <a:pt x="102418" y="400390"/>
                </a:lnTo>
                <a:lnTo>
                  <a:pt x="148010" y="421782"/>
                </a:lnTo>
                <a:lnTo>
                  <a:pt x="198660" y="432098"/>
                </a:lnTo>
                <a:lnTo>
                  <a:pt x="216407" y="432816"/>
                </a:lnTo>
                <a:lnTo>
                  <a:pt x="234155" y="432098"/>
                </a:lnTo>
                <a:lnTo>
                  <a:pt x="284805" y="421782"/>
                </a:lnTo>
                <a:lnTo>
                  <a:pt x="330397" y="400390"/>
                </a:lnTo>
                <a:lnTo>
                  <a:pt x="369427" y="369427"/>
                </a:lnTo>
                <a:lnTo>
                  <a:pt x="400390" y="330397"/>
                </a:lnTo>
                <a:lnTo>
                  <a:pt x="421782" y="284805"/>
                </a:lnTo>
                <a:lnTo>
                  <a:pt x="432098" y="234155"/>
                </a:lnTo>
                <a:lnTo>
                  <a:pt x="432816" y="216408"/>
                </a:lnTo>
                <a:lnTo>
                  <a:pt x="432098" y="198660"/>
                </a:lnTo>
                <a:lnTo>
                  <a:pt x="421782" y="148010"/>
                </a:lnTo>
                <a:lnTo>
                  <a:pt x="400390" y="102418"/>
                </a:lnTo>
                <a:lnTo>
                  <a:pt x="369427" y="63388"/>
                </a:lnTo>
                <a:lnTo>
                  <a:pt x="330397" y="32425"/>
                </a:lnTo>
                <a:lnTo>
                  <a:pt x="284805" y="11033"/>
                </a:lnTo>
                <a:lnTo>
                  <a:pt x="234155" y="717"/>
                </a:lnTo>
                <a:lnTo>
                  <a:pt x="216407" y="0"/>
                </a:lnTo>
                <a:close/>
              </a:path>
            </a:pathLst>
          </a:custGeom>
          <a:solidFill>
            <a:srgbClr val="FAE4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0">
            <a:extLst>
              <a:ext uri="{FF2B5EF4-FFF2-40B4-BE49-F238E27FC236}">
                <a16:creationId xmlns:a16="http://schemas.microsoft.com/office/drawing/2014/main" id="{948FE3AE-68AD-44FD-A6EF-CD3EC03FD98F}"/>
              </a:ext>
            </a:extLst>
          </p:cNvPr>
          <p:cNvSpPr txBox="1"/>
          <p:nvPr/>
        </p:nvSpPr>
        <p:spPr>
          <a:xfrm>
            <a:off x="4386066" y="4172434"/>
            <a:ext cx="200025" cy="4154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700" b="1" spc="5" dirty="0">
                <a:solidFill>
                  <a:srgbClr val="EC7C30"/>
                </a:solidFill>
                <a:latin typeface="Calibri"/>
                <a:cs typeface="Calibri"/>
              </a:rPr>
              <a:t>1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19" name="object 11">
            <a:extLst>
              <a:ext uri="{FF2B5EF4-FFF2-40B4-BE49-F238E27FC236}">
                <a16:creationId xmlns:a16="http://schemas.microsoft.com/office/drawing/2014/main" id="{083FA5D0-E454-485E-AD72-162D909D219F}"/>
              </a:ext>
            </a:extLst>
          </p:cNvPr>
          <p:cNvSpPr/>
          <p:nvPr/>
        </p:nvSpPr>
        <p:spPr>
          <a:xfrm>
            <a:off x="4244587" y="4089249"/>
            <a:ext cx="478790" cy="478790"/>
          </a:xfrm>
          <a:custGeom>
            <a:avLst/>
            <a:gdLst/>
            <a:ahLst/>
            <a:cxnLst/>
            <a:rect l="l" t="t" r="r" b="b"/>
            <a:pathLst>
              <a:path w="478789" h="478789">
                <a:moveTo>
                  <a:pt x="239268" y="0"/>
                </a:moveTo>
                <a:lnTo>
                  <a:pt x="200442" y="3129"/>
                </a:lnTo>
                <a:lnTo>
                  <a:pt x="146107" y="18794"/>
                </a:lnTo>
                <a:lnTo>
                  <a:pt x="97932" y="46146"/>
                </a:lnTo>
                <a:lnTo>
                  <a:pt x="57575" y="83529"/>
                </a:lnTo>
                <a:lnTo>
                  <a:pt x="26694" y="129282"/>
                </a:lnTo>
                <a:lnTo>
                  <a:pt x="6950" y="181748"/>
                </a:lnTo>
                <a:lnTo>
                  <a:pt x="792" y="219635"/>
                </a:lnTo>
                <a:lnTo>
                  <a:pt x="0" y="239268"/>
                </a:lnTo>
                <a:lnTo>
                  <a:pt x="792" y="258900"/>
                </a:lnTo>
                <a:lnTo>
                  <a:pt x="6950" y="296787"/>
                </a:lnTo>
                <a:lnTo>
                  <a:pt x="26694" y="349253"/>
                </a:lnTo>
                <a:lnTo>
                  <a:pt x="57575" y="395006"/>
                </a:lnTo>
                <a:lnTo>
                  <a:pt x="97932" y="432389"/>
                </a:lnTo>
                <a:lnTo>
                  <a:pt x="146107" y="459741"/>
                </a:lnTo>
                <a:lnTo>
                  <a:pt x="200442" y="475406"/>
                </a:lnTo>
                <a:lnTo>
                  <a:pt x="239268" y="478536"/>
                </a:lnTo>
                <a:lnTo>
                  <a:pt x="258900" y="477743"/>
                </a:lnTo>
                <a:lnTo>
                  <a:pt x="296787" y="471585"/>
                </a:lnTo>
                <a:lnTo>
                  <a:pt x="349253" y="451841"/>
                </a:lnTo>
                <a:lnTo>
                  <a:pt x="391910" y="423418"/>
                </a:lnTo>
                <a:lnTo>
                  <a:pt x="239268" y="423418"/>
                </a:lnTo>
                <a:lnTo>
                  <a:pt x="224161" y="422807"/>
                </a:lnTo>
                <a:lnTo>
                  <a:pt x="181053" y="414032"/>
                </a:lnTo>
                <a:lnTo>
                  <a:pt x="142255" y="395833"/>
                </a:lnTo>
                <a:lnTo>
                  <a:pt x="109045" y="369490"/>
                </a:lnTo>
                <a:lnTo>
                  <a:pt x="82702" y="336280"/>
                </a:lnTo>
                <a:lnTo>
                  <a:pt x="64503" y="297482"/>
                </a:lnTo>
                <a:lnTo>
                  <a:pt x="55728" y="254374"/>
                </a:lnTo>
                <a:lnTo>
                  <a:pt x="55118" y="239268"/>
                </a:lnTo>
                <a:lnTo>
                  <a:pt x="55728" y="224161"/>
                </a:lnTo>
                <a:lnTo>
                  <a:pt x="64503" y="181053"/>
                </a:lnTo>
                <a:lnTo>
                  <a:pt x="82702" y="142255"/>
                </a:lnTo>
                <a:lnTo>
                  <a:pt x="109045" y="109045"/>
                </a:lnTo>
                <a:lnTo>
                  <a:pt x="142255" y="82702"/>
                </a:lnTo>
                <a:lnTo>
                  <a:pt x="181053" y="64503"/>
                </a:lnTo>
                <a:lnTo>
                  <a:pt x="224161" y="55728"/>
                </a:lnTo>
                <a:lnTo>
                  <a:pt x="239268" y="55118"/>
                </a:lnTo>
                <a:lnTo>
                  <a:pt x="391910" y="55118"/>
                </a:lnTo>
                <a:lnTo>
                  <a:pt x="380603" y="46146"/>
                </a:lnTo>
                <a:lnTo>
                  <a:pt x="332428" y="18794"/>
                </a:lnTo>
                <a:lnTo>
                  <a:pt x="278093" y="3129"/>
                </a:lnTo>
                <a:lnTo>
                  <a:pt x="258900" y="792"/>
                </a:lnTo>
                <a:lnTo>
                  <a:pt x="239268" y="0"/>
                </a:lnTo>
                <a:close/>
              </a:path>
              <a:path w="478789" h="478789">
                <a:moveTo>
                  <a:pt x="391910" y="55118"/>
                </a:moveTo>
                <a:lnTo>
                  <a:pt x="239268" y="55118"/>
                </a:lnTo>
                <a:lnTo>
                  <a:pt x="254374" y="55728"/>
                </a:lnTo>
                <a:lnTo>
                  <a:pt x="269143" y="57527"/>
                </a:lnTo>
                <a:lnTo>
                  <a:pt x="310957" y="69586"/>
                </a:lnTo>
                <a:lnTo>
                  <a:pt x="348034" y="90641"/>
                </a:lnTo>
                <a:lnTo>
                  <a:pt x="379097" y="119415"/>
                </a:lnTo>
                <a:lnTo>
                  <a:pt x="402868" y="154629"/>
                </a:lnTo>
                <a:lnTo>
                  <a:pt x="418067" y="195006"/>
                </a:lnTo>
                <a:lnTo>
                  <a:pt x="423418" y="239268"/>
                </a:lnTo>
                <a:lnTo>
                  <a:pt x="422807" y="254374"/>
                </a:lnTo>
                <a:lnTo>
                  <a:pt x="414032" y="297482"/>
                </a:lnTo>
                <a:lnTo>
                  <a:pt x="395833" y="336280"/>
                </a:lnTo>
                <a:lnTo>
                  <a:pt x="369490" y="369490"/>
                </a:lnTo>
                <a:lnTo>
                  <a:pt x="336280" y="395833"/>
                </a:lnTo>
                <a:lnTo>
                  <a:pt x="297482" y="414032"/>
                </a:lnTo>
                <a:lnTo>
                  <a:pt x="254374" y="422807"/>
                </a:lnTo>
                <a:lnTo>
                  <a:pt x="239268" y="423418"/>
                </a:lnTo>
                <a:lnTo>
                  <a:pt x="391910" y="423418"/>
                </a:lnTo>
                <a:lnTo>
                  <a:pt x="420960" y="395006"/>
                </a:lnTo>
                <a:lnTo>
                  <a:pt x="451841" y="349253"/>
                </a:lnTo>
                <a:lnTo>
                  <a:pt x="471585" y="296787"/>
                </a:lnTo>
                <a:lnTo>
                  <a:pt x="477743" y="258900"/>
                </a:lnTo>
                <a:lnTo>
                  <a:pt x="478536" y="239268"/>
                </a:lnTo>
                <a:lnTo>
                  <a:pt x="477743" y="219635"/>
                </a:lnTo>
                <a:lnTo>
                  <a:pt x="471585" y="181748"/>
                </a:lnTo>
                <a:lnTo>
                  <a:pt x="451841" y="129282"/>
                </a:lnTo>
                <a:lnTo>
                  <a:pt x="420960" y="83529"/>
                </a:lnTo>
                <a:lnTo>
                  <a:pt x="394946" y="57527"/>
                </a:lnTo>
                <a:lnTo>
                  <a:pt x="391910" y="55118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12">
            <a:extLst>
              <a:ext uri="{FF2B5EF4-FFF2-40B4-BE49-F238E27FC236}">
                <a16:creationId xmlns:a16="http://schemas.microsoft.com/office/drawing/2014/main" id="{FB85E2C0-67B4-4E03-97E2-58B15DC31C62}"/>
              </a:ext>
            </a:extLst>
          </p:cNvPr>
          <p:cNvSpPr/>
          <p:nvPr/>
        </p:nvSpPr>
        <p:spPr>
          <a:xfrm>
            <a:off x="4241541" y="4086203"/>
            <a:ext cx="484631" cy="4846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13">
            <a:extLst>
              <a:ext uri="{FF2B5EF4-FFF2-40B4-BE49-F238E27FC236}">
                <a16:creationId xmlns:a16="http://schemas.microsoft.com/office/drawing/2014/main" id="{1EAB57BA-3AD0-4F93-8DFA-C60D0F7E8250}"/>
              </a:ext>
            </a:extLst>
          </p:cNvPr>
          <p:cNvSpPr/>
          <p:nvPr/>
        </p:nvSpPr>
        <p:spPr>
          <a:xfrm>
            <a:off x="7283443" y="4689705"/>
            <a:ext cx="433070" cy="433070"/>
          </a:xfrm>
          <a:custGeom>
            <a:avLst/>
            <a:gdLst/>
            <a:ahLst/>
            <a:cxnLst/>
            <a:rect l="l" t="t" r="r" b="b"/>
            <a:pathLst>
              <a:path w="433070" h="433070">
                <a:moveTo>
                  <a:pt x="216408" y="0"/>
                </a:moveTo>
                <a:lnTo>
                  <a:pt x="164406" y="6290"/>
                </a:lnTo>
                <a:lnTo>
                  <a:pt x="116961" y="24157"/>
                </a:lnTo>
                <a:lnTo>
                  <a:pt x="75576" y="52097"/>
                </a:lnTo>
                <a:lnTo>
                  <a:pt x="41757" y="88605"/>
                </a:lnTo>
                <a:lnTo>
                  <a:pt x="17008" y="132177"/>
                </a:lnTo>
                <a:lnTo>
                  <a:pt x="2832" y="181308"/>
                </a:lnTo>
                <a:lnTo>
                  <a:pt x="0" y="216407"/>
                </a:lnTo>
                <a:lnTo>
                  <a:pt x="717" y="234155"/>
                </a:lnTo>
                <a:lnTo>
                  <a:pt x="11033" y="284805"/>
                </a:lnTo>
                <a:lnTo>
                  <a:pt x="32425" y="330397"/>
                </a:lnTo>
                <a:lnTo>
                  <a:pt x="63388" y="369427"/>
                </a:lnTo>
                <a:lnTo>
                  <a:pt x="102418" y="400390"/>
                </a:lnTo>
                <a:lnTo>
                  <a:pt x="148010" y="421782"/>
                </a:lnTo>
                <a:lnTo>
                  <a:pt x="198660" y="432098"/>
                </a:lnTo>
                <a:lnTo>
                  <a:pt x="216408" y="432815"/>
                </a:lnTo>
                <a:lnTo>
                  <a:pt x="234155" y="432098"/>
                </a:lnTo>
                <a:lnTo>
                  <a:pt x="284805" y="421782"/>
                </a:lnTo>
                <a:lnTo>
                  <a:pt x="330397" y="400390"/>
                </a:lnTo>
                <a:lnTo>
                  <a:pt x="369427" y="369427"/>
                </a:lnTo>
                <a:lnTo>
                  <a:pt x="400390" y="330397"/>
                </a:lnTo>
                <a:lnTo>
                  <a:pt x="421782" y="284805"/>
                </a:lnTo>
                <a:lnTo>
                  <a:pt x="432098" y="234155"/>
                </a:lnTo>
                <a:lnTo>
                  <a:pt x="432815" y="216407"/>
                </a:lnTo>
                <a:lnTo>
                  <a:pt x="432098" y="198660"/>
                </a:lnTo>
                <a:lnTo>
                  <a:pt x="421782" y="148010"/>
                </a:lnTo>
                <a:lnTo>
                  <a:pt x="400390" y="102418"/>
                </a:lnTo>
                <a:lnTo>
                  <a:pt x="369427" y="63388"/>
                </a:lnTo>
                <a:lnTo>
                  <a:pt x="330397" y="32425"/>
                </a:lnTo>
                <a:lnTo>
                  <a:pt x="284805" y="11033"/>
                </a:lnTo>
                <a:lnTo>
                  <a:pt x="234155" y="717"/>
                </a:lnTo>
                <a:lnTo>
                  <a:pt x="216408" y="0"/>
                </a:lnTo>
                <a:close/>
              </a:path>
            </a:pathLst>
          </a:custGeom>
          <a:solidFill>
            <a:srgbClr val="FFF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14">
            <a:extLst>
              <a:ext uri="{FF2B5EF4-FFF2-40B4-BE49-F238E27FC236}">
                <a16:creationId xmlns:a16="http://schemas.microsoft.com/office/drawing/2014/main" id="{F428CDE5-1E2B-4DEB-A84C-47D181F788BC}"/>
              </a:ext>
            </a:extLst>
          </p:cNvPr>
          <p:cNvSpPr txBox="1"/>
          <p:nvPr/>
        </p:nvSpPr>
        <p:spPr>
          <a:xfrm>
            <a:off x="7403079" y="4750030"/>
            <a:ext cx="200025" cy="4154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700" b="1" spc="5" dirty="0">
                <a:solidFill>
                  <a:srgbClr val="BE9000"/>
                </a:solidFill>
                <a:latin typeface="Calibri"/>
                <a:cs typeface="Calibri"/>
              </a:rPr>
              <a:t>3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23" name="object 15">
            <a:extLst>
              <a:ext uri="{FF2B5EF4-FFF2-40B4-BE49-F238E27FC236}">
                <a16:creationId xmlns:a16="http://schemas.microsoft.com/office/drawing/2014/main" id="{A6738728-2C98-47F6-A3FB-76C538DE51C4}"/>
              </a:ext>
            </a:extLst>
          </p:cNvPr>
          <p:cNvSpPr/>
          <p:nvPr/>
        </p:nvSpPr>
        <p:spPr>
          <a:xfrm>
            <a:off x="7262108" y="4665322"/>
            <a:ext cx="478790" cy="478790"/>
          </a:xfrm>
          <a:custGeom>
            <a:avLst/>
            <a:gdLst/>
            <a:ahLst/>
            <a:cxnLst/>
            <a:rect l="l" t="t" r="r" b="b"/>
            <a:pathLst>
              <a:path w="478789" h="478789">
                <a:moveTo>
                  <a:pt x="239268" y="0"/>
                </a:moveTo>
                <a:lnTo>
                  <a:pt x="200442" y="3129"/>
                </a:lnTo>
                <a:lnTo>
                  <a:pt x="146107" y="18794"/>
                </a:lnTo>
                <a:lnTo>
                  <a:pt x="97932" y="46146"/>
                </a:lnTo>
                <a:lnTo>
                  <a:pt x="57575" y="83529"/>
                </a:lnTo>
                <a:lnTo>
                  <a:pt x="26694" y="129282"/>
                </a:lnTo>
                <a:lnTo>
                  <a:pt x="6950" y="181748"/>
                </a:lnTo>
                <a:lnTo>
                  <a:pt x="792" y="219635"/>
                </a:lnTo>
                <a:lnTo>
                  <a:pt x="0" y="239268"/>
                </a:lnTo>
                <a:lnTo>
                  <a:pt x="792" y="258900"/>
                </a:lnTo>
                <a:lnTo>
                  <a:pt x="6950" y="296787"/>
                </a:lnTo>
                <a:lnTo>
                  <a:pt x="26694" y="349253"/>
                </a:lnTo>
                <a:lnTo>
                  <a:pt x="57575" y="395006"/>
                </a:lnTo>
                <a:lnTo>
                  <a:pt x="97932" y="432389"/>
                </a:lnTo>
                <a:lnTo>
                  <a:pt x="146107" y="459741"/>
                </a:lnTo>
                <a:lnTo>
                  <a:pt x="200442" y="475406"/>
                </a:lnTo>
                <a:lnTo>
                  <a:pt x="239268" y="478536"/>
                </a:lnTo>
                <a:lnTo>
                  <a:pt x="258900" y="477743"/>
                </a:lnTo>
                <a:lnTo>
                  <a:pt x="296787" y="471585"/>
                </a:lnTo>
                <a:lnTo>
                  <a:pt x="349253" y="451841"/>
                </a:lnTo>
                <a:lnTo>
                  <a:pt x="391910" y="423418"/>
                </a:lnTo>
                <a:lnTo>
                  <a:pt x="239268" y="423418"/>
                </a:lnTo>
                <a:lnTo>
                  <a:pt x="224161" y="422807"/>
                </a:lnTo>
                <a:lnTo>
                  <a:pt x="181053" y="414032"/>
                </a:lnTo>
                <a:lnTo>
                  <a:pt x="142255" y="395833"/>
                </a:lnTo>
                <a:lnTo>
                  <a:pt x="109045" y="369490"/>
                </a:lnTo>
                <a:lnTo>
                  <a:pt x="82702" y="336280"/>
                </a:lnTo>
                <a:lnTo>
                  <a:pt x="64503" y="297482"/>
                </a:lnTo>
                <a:lnTo>
                  <a:pt x="55728" y="254374"/>
                </a:lnTo>
                <a:lnTo>
                  <a:pt x="55118" y="239268"/>
                </a:lnTo>
                <a:lnTo>
                  <a:pt x="55728" y="224161"/>
                </a:lnTo>
                <a:lnTo>
                  <a:pt x="64503" y="181053"/>
                </a:lnTo>
                <a:lnTo>
                  <a:pt x="82702" y="142255"/>
                </a:lnTo>
                <a:lnTo>
                  <a:pt x="109045" y="109045"/>
                </a:lnTo>
                <a:lnTo>
                  <a:pt x="142255" y="82702"/>
                </a:lnTo>
                <a:lnTo>
                  <a:pt x="181053" y="64503"/>
                </a:lnTo>
                <a:lnTo>
                  <a:pt x="224161" y="55728"/>
                </a:lnTo>
                <a:lnTo>
                  <a:pt x="239268" y="55118"/>
                </a:lnTo>
                <a:lnTo>
                  <a:pt x="391910" y="55118"/>
                </a:lnTo>
                <a:lnTo>
                  <a:pt x="380603" y="46146"/>
                </a:lnTo>
                <a:lnTo>
                  <a:pt x="332428" y="18794"/>
                </a:lnTo>
                <a:lnTo>
                  <a:pt x="278093" y="3129"/>
                </a:lnTo>
                <a:lnTo>
                  <a:pt x="258900" y="792"/>
                </a:lnTo>
                <a:lnTo>
                  <a:pt x="239268" y="0"/>
                </a:lnTo>
                <a:close/>
              </a:path>
              <a:path w="478789" h="478789">
                <a:moveTo>
                  <a:pt x="391910" y="55118"/>
                </a:moveTo>
                <a:lnTo>
                  <a:pt x="239268" y="55118"/>
                </a:lnTo>
                <a:lnTo>
                  <a:pt x="254374" y="55728"/>
                </a:lnTo>
                <a:lnTo>
                  <a:pt x="269143" y="57527"/>
                </a:lnTo>
                <a:lnTo>
                  <a:pt x="310957" y="69586"/>
                </a:lnTo>
                <a:lnTo>
                  <a:pt x="348034" y="90641"/>
                </a:lnTo>
                <a:lnTo>
                  <a:pt x="379097" y="119415"/>
                </a:lnTo>
                <a:lnTo>
                  <a:pt x="402868" y="154629"/>
                </a:lnTo>
                <a:lnTo>
                  <a:pt x="418067" y="195006"/>
                </a:lnTo>
                <a:lnTo>
                  <a:pt x="423418" y="239268"/>
                </a:lnTo>
                <a:lnTo>
                  <a:pt x="422807" y="254374"/>
                </a:lnTo>
                <a:lnTo>
                  <a:pt x="414032" y="297482"/>
                </a:lnTo>
                <a:lnTo>
                  <a:pt x="395833" y="336280"/>
                </a:lnTo>
                <a:lnTo>
                  <a:pt x="369490" y="369490"/>
                </a:lnTo>
                <a:lnTo>
                  <a:pt x="336280" y="395833"/>
                </a:lnTo>
                <a:lnTo>
                  <a:pt x="297482" y="414032"/>
                </a:lnTo>
                <a:lnTo>
                  <a:pt x="254374" y="422807"/>
                </a:lnTo>
                <a:lnTo>
                  <a:pt x="239268" y="423418"/>
                </a:lnTo>
                <a:lnTo>
                  <a:pt x="391910" y="423418"/>
                </a:lnTo>
                <a:lnTo>
                  <a:pt x="420960" y="395006"/>
                </a:lnTo>
                <a:lnTo>
                  <a:pt x="451841" y="349253"/>
                </a:lnTo>
                <a:lnTo>
                  <a:pt x="471585" y="296787"/>
                </a:lnTo>
                <a:lnTo>
                  <a:pt x="477743" y="258900"/>
                </a:lnTo>
                <a:lnTo>
                  <a:pt x="478536" y="239268"/>
                </a:lnTo>
                <a:lnTo>
                  <a:pt x="477743" y="219635"/>
                </a:lnTo>
                <a:lnTo>
                  <a:pt x="471585" y="181748"/>
                </a:lnTo>
                <a:lnTo>
                  <a:pt x="451841" y="129282"/>
                </a:lnTo>
                <a:lnTo>
                  <a:pt x="420960" y="83529"/>
                </a:lnTo>
                <a:lnTo>
                  <a:pt x="394946" y="57527"/>
                </a:lnTo>
                <a:lnTo>
                  <a:pt x="391910" y="55118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16">
            <a:extLst>
              <a:ext uri="{FF2B5EF4-FFF2-40B4-BE49-F238E27FC236}">
                <a16:creationId xmlns:a16="http://schemas.microsoft.com/office/drawing/2014/main" id="{B9129CBC-C70D-45DC-B3DF-75028E843F4D}"/>
              </a:ext>
            </a:extLst>
          </p:cNvPr>
          <p:cNvSpPr/>
          <p:nvPr/>
        </p:nvSpPr>
        <p:spPr>
          <a:xfrm>
            <a:off x="7259061" y="4662274"/>
            <a:ext cx="484631" cy="4846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17">
            <a:extLst>
              <a:ext uri="{FF2B5EF4-FFF2-40B4-BE49-F238E27FC236}">
                <a16:creationId xmlns:a16="http://schemas.microsoft.com/office/drawing/2014/main" id="{04F3280C-7F95-4977-8D0D-FE40A65A864C}"/>
              </a:ext>
            </a:extLst>
          </p:cNvPr>
          <p:cNvSpPr/>
          <p:nvPr/>
        </p:nvSpPr>
        <p:spPr>
          <a:xfrm>
            <a:off x="6789667" y="6158841"/>
            <a:ext cx="433070" cy="433070"/>
          </a:xfrm>
          <a:custGeom>
            <a:avLst/>
            <a:gdLst/>
            <a:ahLst/>
            <a:cxnLst/>
            <a:rect l="l" t="t" r="r" b="b"/>
            <a:pathLst>
              <a:path w="433070" h="433070">
                <a:moveTo>
                  <a:pt x="216408" y="0"/>
                </a:moveTo>
                <a:lnTo>
                  <a:pt x="164406" y="6290"/>
                </a:lnTo>
                <a:lnTo>
                  <a:pt x="116961" y="24157"/>
                </a:lnTo>
                <a:lnTo>
                  <a:pt x="75576" y="52097"/>
                </a:lnTo>
                <a:lnTo>
                  <a:pt x="41757" y="88605"/>
                </a:lnTo>
                <a:lnTo>
                  <a:pt x="17008" y="132177"/>
                </a:lnTo>
                <a:lnTo>
                  <a:pt x="2832" y="181308"/>
                </a:lnTo>
                <a:lnTo>
                  <a:pt x="0" y="216407"/>
                </a:lnTo>
                <a:lnTo>
                  <a:pt x="717" y="234155"/>
                </a:lnTo>
                <a:lnTo>
                  <a:pt x="11033" y="284805"/>
                </a:lnTo>
                <a:lnTo>
                  <a:pt x="32425" y="330397"/>
                </a:lnTo>
                <a:lnTo>
                  <a:pt x="63388" y="369427"/>
                </a:lnTo>
                <a:lnTo>
                  <a:pt x="102418" y="400390"/>
                </a:lnTo>
                <a:lnTo>
                  <a:pt x="148010" y="421782"/>
                </a:lnTo>
                <a:lnTo>
                  <a:pt x="198660" y="432098"/>
                </a:lnTo>
                <a:lnTo>
                  <a:pt x="216408" y="432815"/>
                </a:lnTo>
                <a:lnTo>
                  <a:pt x="234155" y="432098"/>
                </a:lnTo>
                <a:lnTo>
                  <a:pt x="284805" y="421782"/>
                </a:lnTo>
                <a:lnTo>
                  <a:pt x="330397" y="400390"/>
                </a:lnTo>
                <a:lnTo>
                  <a:pt x="369427" y="369427"/>
                </a:lnTo>
                <a:lnTo>
                  <a:pt x="400390" y="330397"/>
                </a:lnTo>
                <a:lnTo>
                  <a:pt x="421782" y="284805"/>
                </a:lnTo>
                <a:lnTo>
                  <a:pt x="432098" y="234155"/>
                </a:lnTo>
                <a:lnTo>
                  <a:pt x="432815" y="216407"/>
                </a:lnTo>
                <a:lnTo>
                  <a:pt x="432098" y="198660"/>
                </a:lnTo>
                <a:lnTo>
                  <a:pt x="421782" y="148010"/>
                </a:lnTo>
                <a:lnTo>
                  <a:pt x="400390" y="102418"/>
                </a:lnTo>
                <a:lnTo>
                  <a:pt x="369427" y="63388"/>
                </a:lnTo>
                <a:lnTo>
                  <a:pt x="330397" y="32425"/>
                </a:lnTo>
                <a:lnTo>
                  <a:pt x="284805" y="11033"/>
                </a:lnTo>
                <a:lnTo>
                  <a:pt x="234155" y="717"/>
                </a:lnTo>
                <a:lnTo>
                  <a:pt x="216408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18">
            <a:extLst>
              <a:ext uri="{FF2B5EF4-FFF2-40B4-BE49-F238E27FC236}">
                <a16:creationId xmlns:a16="http://schemas.microsoft.com/office/drawing/2014/main" id="{99D506AE-15F4-4E03-9C27-8953B6BB7DA0}"/>
              </a:ext>
            </a:extLst>
          </p:cNvPr>
          <p:cNvSpPr txBox="1"/>
          <p:nvPr/>
        </p:nvSpPr>
        <p:spPr>
          <a:xfrm>
            <a:off x="6907142" y="6219827"/>
            <a:ext cx="200660" cy="4154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700" b="1" spc="5" dirty="0">
                <a:solidFill>
                  <a:srgbClr val="A4A4A4"/>
                </a:solidFill>
                <a:latin typeface="Calibri"/>
                <a:cs typeface="Calibri"/>
              </a:rPr>
              <a:t>2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27" name="object 19">
            <a:extLst>
              <a:ext uri="{FF2B5EF4-FFF2-40B4-BE49-F238E27FC236}">
                <a16:creationId xmlns:a16="http://schemas.microsoft.com/office/drawing/2014/main" id="{870B5D4B-7907-428B-AE1A-9D57DAD99607}"/>
              </a:ext>
            </a:extLst>
          </p:cNvPr>
          <p:cNvSpPr/>
          <p:nvPr/>
        </p:nvSpPr>
        <p:spPr>
          <a:xfrm>
            <a:off x="6765284" y="6134458"/>
            <a:ext cx="478790" cy="478790"/>
          </a:xfrm>
          <a:custGeom>
            <a:avLst/>
            <a:gdLst/>
            <a:ahLst/>
            <a:cxnLst/>
            <a:rect l="l" t="t" r="r" b="b"/>
            <a:pathLst>
              <a:path w="478789" h="478789">
                <a:moveTo>
                  <a:pt x="239268" y="0"/>
                </a:moveTo>
                <a:lnTo>
                  <a:pt x="200442" y="3129"/>
                </a:lnTo>
                <a:lnTo>
                  <a:pt x="146107" y="18794"/>
                </a:lnTo>
                <a:lnTo>
                  <a:pt x="97932" y="46146"/>
                </a:lnTo>
                <a:lnTo>
                  <a:pt x="57575" y="83529"/>
                </a:lnTo>
                <a:lnTo>
                  <a:pt x="26694" y="129282"/>
                </a:lnTo>
                <a:lnTo>
                  <a:pt x="6950" y="181748"/>
                </a:lnTo>
                <a:lnTo>
                  <a:pt x="792" y="219635"/>
                </a:lnTo>
                <a:lnTo>
                  <a:pt x="0" y="239268"/>
                </a:lnTo>
                <a:lnTo>
                  <a:pt x="792" y="258900"/>
                </a:lnTo>
                <a:lnTo>
                  <a:pt x="6950" y="296787"/>
                </a:lnTo>
                <a:lnTo>
                  <a:pt x="26694" y="349253"/>
                </a:lnTo>
                <a:lnTo>
                  <a:pt x="57575" y="395006"/>
                </a:lnTo>
                <a:lnTo>
                  <a:pt x="97932" y="432389"/>
                </a:lnTo>
                <a:lnTo>
                  <a:pt x="146107" y="459741"/>
                </a:lnTo>
                <a:lnTo>
                  <a:pt x="200442" y="475406"/>
                </a:lnTo>
                <a:lnTo>
                  <a:pt x="239268" y="478536"/>
                </a:lnTo>
                <a:lnTo>
                  <a:pt x="258900" y="477743"/>
                </a:lnTo>
                <a:lnTo>
                  <a:pt x="296787" y="471585"/>
                </a:lnTo>
                <a:lnTo>
                  <a:pt x="349253" y="451841"/>
                </a:lnTo>
                <a:lnTo>
                  <a:pt x="391910" y="423418"/>
                </a:lnTo>
                <a:lnTo>
                  <a:pt x="239268" y="423418"/>
                </a:lnTo>
                <a:lnTo>
                  <a:pt x="224161" y="422807"/>
                </a:lnTo>
                <a:lnTo>
                  <a:pt x="181053" y="414032"/>
                </a:lnTo>
                <a:lnTo>
                  <a:pt x="142255" y="395833"/>
                </a:lnTo>
                <a:lnTo>
                  <a:pt x="109045" y="369490"/>
                </a:lnTo>
                <a:lnTo>
                  <a:pt x="82702" y="336280"/>
                </a:lnTo>
                <a:lnTo>
                  <a:pt x="64503" y="297482"/>
                </a:lnTo>
                <a:lnTo>
                  <a:pt x="55728" y="254374"/>
                </a:lnTo>
                <a:lnTo>
                  <a:pt x="55118" y="239268"/>
                </a:lnTo>
                <a:lnTo>
                  <a:pt x="55728" y="224161"/>
                </a:lnTo>
                <a:lnTo>
                  <a:pt x="64503" y="181053"/>
                </a:lnTo>
                <a:lnTo>
                  <a:pt x="82702" y="142255"/>
                </a:lnTo>
                <a:lnTo>
                  <a:pt x="109045" y="109045"/>
                </a:lnTo>
                <a:lnTo>
                  <a:pt x="142255" y="82702"/>
                </a:lnTo>
                <a:lnTo>
                  <a:pt x="181053" y="64503"/>
                </a:lnTo>
                <a:lnTo>
                  <a:pt x="224161" y="55728"/>
                </a:lnTo>
                <a:lnTo>
                  <a:pt x="239268" y="55118"/>
                </a:lnTo>
                <a:lnTo>
                  <a:pt x="391910" y="55118"/>
                </a:lnTo>
                <a:lnTo>
                  <a:pt x="380603" y="46146"/>
                </a:lnTo>
                <a:lnTo>
                  <a:pt x="332428" y="18794"/>
                </a:lnTo>
                <a:lnTo>
                  <a:pt x="278093" y="3129"/>
                </a:lnTo>
                <a:lnTo>
                  <a:pt x="258900" y="792"/>
                </a:lnTo>
                <a:lnTo>
                  <a:pt x="239268" y="0"/>
                </a:lnTo>
                <a:close/>
              </a:path>
              <a:path w="478789" h="478789">
                <a:moveTo>
                  <a:pt x="391910" y="55118"/>
                </a:moveTo>
                <a:lnTo>
                  <a:pt x="239268" y="55118"/>
                </a:lnTo>
                <a:lnTo>
                  <a:pt x="254374" y="55728"/>
                </a:lnTo>
                <a:lnTo>
                  <a:pt x="269143" y="57527"/>
                </a:lnTo>
                <a:lnTo>
                  <a:pt x="310957" y="69586"/>
                </a:lnTo>
                <a:lnTo>
                  <a:pt x="348034" y="90641"/>
                </a:lnTo>
                <a:lnTo>
                  <a:pt x="379097" y="119415"/>
                </a:lnTo>
                <a:lnTo>
                  <a:pt x="402868" y="154629"/>
                </a:lnTo>
                <a:lnTo>
                  <a:pt x="418067" y="195006"/>
                </a:lnTo>
                <a:lnTo>
                  <a:pt x="423418" y="239268"/>
                </a:lnTo>
                <a:lnTo>
                  <a:pt x="422807" y="254374"/>
                </a:lnTo>
                <a:lnTo>
                  <a:pt x="414032" y="297482"/>
                </a:lnTo>
                <a:lnTo>
                  <a:pt x="395833" y="336280"/>
                </a:lnTo>
                <a:lnTo>
                  <a:pt x="369490" y="369490"/>
                </a:lnTo>
                <a:lnTo>
                  <a:pt x="336280" y="395833"/>
                </a:lnTo>
                <a:lnTo>
                  <a:pt x="297482" y="414032"/>
                </a:lnTo>
                <a:lnTo>
                  <a:pt x="254374" y="422807"/>
                </a:lnTo>
                <a:lnTo>
                  <a:pt x="239268" y="423418"/>
                </a:lnTo>
                <a:lnTo>
                  <a:pt x="391910" y="423418"/>
                </a:lnTo>
                <a:lnTo>
                  <a:pt x="420960" y="395006"/>
                </a:lnTo>
                <a:lnTo>
                  <a:pt x="451841" y="349253"/>
                </a:lnTo>
                <a:lnTo>
                  <a:pt x="471585" y="296787"/>
                </a:lnTo>
                <a:lnTo>
                  <a:pt x="477743" y="258900"/>
                </a:lnTo>
                <a:lnTo>
                  <a:pt x="478536" y="239268"/>
                </a:lnTo>
                <a:lnTo>
                  <a:pt x="477743" y="219635"/>
                </a:lnTo>
                <a:lnTo>
                  <a:pt x="471585" y="181748"/>
                </a:lnTo>
                <a:lnTo>
                  <a:pt x="451841" y="129282"/>
                </a:lnTo>
                <a:lnTo>
                  <a:pt x="420960" y="83529"/>
                </a:lnTo>
                <a:lnTo>
                  <a:pt x="394946" y="57527"/>
                </a:lnTo>
                <a:lnTo>
                  <a:pt x="391910" y="55118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0">
            <a:extLst>
              <a:ext uri="{FF2B5EF4-FFF2-40B4-BE49-F238E27FC236}">
                <a16:creationId xmlns:a16="http://schemas.microsoft.com/office/drawing/2014/main" id="{12A32111-8216-4F68-800B-268FCB405C2D}"/>
              </a:ext>
            </a:extLst>
          </p:cNvPr>
          <p:cNvSpPr/>
          <p:nvPr/>
        </p:nvSpPr>
        <p:spPr>
          <a:xfrm>
            <a:off x="6762236" y="6131410"/>
            <a:ext cx="484631" cy="4846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1">
            <a:extLst>
              <a:ext uri="{FF2B5EF4-FFF2-40B4-BE49-F238E27FC236}">
                <a16:creationId xmlns:a16="http://schemas.microsoft.com/office/drawing/2014/main" id="{5F5F0F66-AE6D-46D8-A773-12E21730B522}"/>
              </a:ext>
            </a:extLst>
          </p:cNvPr>
          <p:cNvSpPr/>
          <p:nvPr/>
        </p:nvSpPr>
        <p:spPr>
          <a:xfrm>
            <a:off x="9383516" y="4723234"/>
            <a:ext cx="433070" cy="433070"/>
          </a:xfrm>
          <a:custGeom>
            <a:avLst/>
            <a:gdLst/>
            <a:ahLst/>
            <a:cxnLst/>
            <a:rect l="l" t="t" r="r" b="b"/>
            <a:pathLst>
              <a:path w="433070" h="433070">
                <a:moveTo>
                  <a:pt x="216408" y="0"/>
                </a:moveTo>
                <a:lnTo>
                  <a:pt x="164406" y="6290"/>
                </a:lnTo>
                <a:lnTo>
                  <a:pt x="116961" y="24157"/>
                </a:lnTo>
                <a:lnTo>
                  <a:pt x="75576" y="52097"/>
                </a:lnTo>
                <a:lnTo>
                  <a:pt x="41757" y="88605"/>
                </a:lnTo>
                <a:lnTo>
                  <a:pt x="17008" y="132177"/>
                </a:lnTo>
                <a:lnTo>
                  <a:pt x="2832" y="181308"/>
                </a:lnTo>
                <a:lnTo>
                  <a:pt x="0" y="216408"/>
                </a:lnTo>
                <a:lnTo>
                  <a:pt x="717" y="234155"/>
                </a:lnTo>
                <a:lnTo>
                  <a:pt x="11033" y="284805"/>
                </a:lnTo>
                <a:lnTo>
                  <a:pt x="32425" y="330397"/>
                </a:lnTo>
                <a:lnTo>
                  <a:pt x="63388" y="369427"/>
                </a:lnTo>
                <a:lnTo>
                  <a:pt x="102418" y="400390"/>
                </a:lnTo>
                <a:lnTo>
                  <a:pt x="148010" y="421782"/>
                </a:lnTo>
                <a:lnTo>
                  <a:pt x="198660" y="432098"/>
                </a:lnTo>
                <a:lnTo>
                  <a:pt x="216408" y="432816"/>
                </a:lnTo>
                <a:lnTo>
                  <a:pt x="234155" y="432098"/>
                </a:lnTo>
                <a:lnTo>
                  <a:pt x="284805" y="421782"/>
                </a:lnTo>
                <a:lnTo>
                  <a:pt x="330397" y="400390"/>
                </a:lnTo>
                <a:lnTo>
                  <a:pt x="369427" y="369427"/>
                </a:lnTo>
                <a:lnTo>
                  <a:pt x="400390" y="330397"/>
                </a:lnTo>
                <a:lnTo>
                  <a:pt x="421782" y="284805"/>
                </a:lnTo>
                <a:lnTo>
                  <a:pt x="432098" y="234155"/>
                </a:lnTo>
                <a:lnTo>
                  <a:pt x="432815" y="216408"/>
                </a:lnTo>
                <a:lnTo>
                  <a:pt x="432098" y="198660"/>
                </a:lnTo>
                <a:lnTo>
                  <a:pt x="421782" y="148010"/>
                </a:lnTo>
                <a:lnTo>
                  <a:pt x="400390" y="102418"/>
                </a:lnTo>
                <a:lnTo>
                  <a:pt x="369427" y="63388"/>
                </a:lnTo>
                <a:lnTo>
                  <a:pt x="330397" y="32425"/>
                </a:lnTo>
                <a:lnTo>
                  <a:pt x="284805" y="11033"/>
                </a:lnTo>
                <a:lnTo>
                  <a:pt x="234155" y="717"/>
                </a:lnTo>
                <a:lnTo>
                  <a:pt x="216408" y="0"/>
                </a:lnTo>
                <a:close/>
              </a:path>
            </a:pathLst>
          </a:custGeom>
          <a:solidFill>
            <a:srgbClr val="DAE2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22">
            <a:extLst>
              <a:ext uri="{FF2B5EF4-FFF2-40B4-BE49-F238E27FC236}">
                <a16:creationId xmlns:a16="http://schemas.microsoft.com/office/drawing/2014/main" id="{9F97A297-11C7-494B-AFE0-5A011CF97EA3}"/>
              </a:ext>
            </a:extLst>
          </p:cNvPr>
          <p:cNvSpPr txBox="1"/>
          <p:nvPr/>
        </p:nvSpPr>
        <p:spPr>
          <a:xfrm>
            <a:off x="9503150" y="4784219"/>
            <a:ext cx="200660" cy="4154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700" b="1" spc="5" dirty="0">
                <a:solidFill>
                  <a:srgbClr val="4471C4"/>
                </a:solidFill>
                <a:latin typeface="Calibri"/>
                <a:cs typeface="Calibri"/>
              </a:rPr>
              <a:t>4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31" name="object 23">
            <a:extLst>
              <a:ext uri="{FF2B5EF4-FFF2-40B4-BE49-F238E27FC236}">
                <a16:creationId xmlns:a16="http://schemas.microsoft.com/office/drawing/2014/main" id="{68FFAF71-558F-4548-A3AE-6F0DB7063D1D}"/>
              </a:ext>
            </a:extLst>
          </p:cNvPr>
          <p:cNvSpPr/>
          <p:nvPr/>
        </p:nvSpPr>
        <p:spPr>
          <a:xfrm>
            <a:off x="9362180" y="4698849"/>
            <a:ext cx="475615" cy="478790"/>
          </a:xfrm>
          <a:custGeom>
            <a:avLst/>
            <a:gdLst/>
            <a:ahLst/>
            <a:cxnLst/>
            <a:rect l="l" t="t" r="r" b="b"/>
            <a:pathLst>
              <a:path w="475615" h="478789">
                <a:moveTo>
                  <a:pt x="237744" y="0"/>
                </a:moveTo>
                <a:lnTo>
                  <a:pt x="199176" y="3129"/>
                </a:lnTo>
                <a:lnTo>
                  <a:pt x="145196" y="18794"/>
                </a:lnTo>
                <a:lnTo>
                  <a:pt x="97328" y="46146"/>
                </a:lnTo>
                <a:lnTo>
                  <a:pt x="57224" y="83529"/>
                </a:lnTo>
                <a:lnTo>
                  <a:pt x="26533" y="129282"/>
                </a:lnTo>
                <a:lnTo>
                  <a:pt x="6908" y="181748"/>
                </a:lnTo>
                <a:lnTo>
                  <a:pt x="788" y="219635"/>
                </a:lnTo>
                <a:lnTo>
                  <a:pt x="0" y="239267"/>
                </a:lnTo>
                <a:lnTo>
                  <a:pt x="788" y="258883"/>
                </a:lnTo>
                <a:lnTo>
                  <a:pt x="6908" y="296746"/>
                </a:lnTo>
                <a:lnTo>
                  <a:pt x="26533" y="349197"/>
                </a:lnTo>
                <a:lnTo>
                  <a:pt x="57224" y="394954"/>
                </a:lnTo>
                <a:lnTo>
                  <a:pt x="97328" y="432352"/>
                </a:lnTo>
                <a:lnTo>
                  <a:pt x="145196" y="459724"/>
                </a:lnTo>
                <a:lnTo>
                  <a:pt x="199176" y="475402"/>
                </a:lnTo>
                <a:lnTo>
                  <a:pt x="237744" y="478535"/>
                </a:lnTo>
                <a:lnTo>
                  <a:pt x="257244" y="477742"/>
                </a:lnTo>
                <a:lnTo>
                  <a:pt x="294881" y="471578"/>
                </a:lnTo>
                <a:lnTo>
                  <a:pt x="347007" y="451817"/>
                </a:lnTo>
                <a:lnTo>
                  <a:pt x="389025" y="423671"/>
                </a:lnTo>
                <a:lnTo>
                  <a:pt x="237744" y="423671"/>
                </a:lnTo>
                <a:lnTo>
                  <a:pt x="222749" y="423060"/>
                </a:lnTo>
                <a:lnTo>
                  <a:pt x="179953" y="414271"/>
                </a:lnTo>
                <a:lnTo>
                  <a:pt x="141426" y="396046"/>
                </a:lnTo>
                <a:lnTo>
                  <a:pt x="108442" y="369665"/>
                </a:lnTo>
                <a:lnTo>
                  <a:pt x="82272" y="336408"/>
                </a:lnTo>
                <a:lnTo>
                  <a:pt x="64190" y="297557"/>
                </a:lnTo>
                <a:lnTo>
                  <a:pt x="55470" y="254393"/>
                </a:lnTo>
                <a:lnTo>
                  <a:pt x="54863" y="239267"/>
                </a:lnTo>
                <a:lnTo>
                  <a:pt x="55470" y="224142"/>
                </a:lnTo>
                <a:lnTo>
                  <a:pt x="64190" y="180978"/>
                </a:lnTo>
                <a:lnTo>
                  <a:pt x="82272" y="142127"/>
                </a:lnTo>
                <a:lnTo>
                  <a:pt x="108442" y="108870"/>
                </a:lnTo>
                <a:lnTo>
                  <a:pt x="141426" y="82489"/>
                </a:lnTo>
                <a:lnTo>
                  <a:pt x="179953" y="64264"/>
                </a:lnTo>
                <a:lnTo>
                  <a:pt x="222749" y="55475"/>
                </a:lnTo>
                <a:lnTo>
                  <a:pt x="237744" y="54863"/>
                </a:lnTo>
                <a:lnTo>
                  <a:pt x="389076" y="54863"/>
                </a:lnTo>
                <a:lnTo>
                  <a:pt x="378159" y="46146"/>
                </a:lnTo>
                <a:lnTo>
                  <a:pt x="330291" y="18794"/>
                </a:lnTo>
                <a:lnTo>
                  <a:pt x="276311" y="3129"/>
                </a:lnTo>
                <a:lnTo>
                  <a:pt x="257244" y="792"/>
                </a:lnTo>
                <a:lnTo>
                  <a:pt x="237744" y="0"/>
                </a:lnTo>
                <a:close/>
              </a:path>
              <a:path w="475615" h="478789">
                <a:moveTo>
                  <a:pt x="389076" y="54863"/>
                </a:moveTo>
                <a:lnTo>
                  <a:pt x="237744" y="54863"/>
                </a:lnTo>
                <a:lnTo>
                  <a:pt x="252738" y="55475"/>
                </a:lnTo>
                <a:lnTo>
                  <a:pt x="267399" y="57277"/>
                </a:lnTo>
                <a:lnTo>
                  <a:pt x="308913" y="69353"/>
                </a:lnTo>
                <a:lnTo>
                  <a:pt x="345734" y="90440"/>
                </a:lnTo>
                <a:lnTo>
                  <a:pt x="376589" y="119255"/>
                </a:lnTo>
                <a:lnTo>
                  <a:pt x="400204" y="154519"/>
                </a:lnTo>
                <a:lnTo>
                  <a:pt x="415306" y="194950"/>
                </a:lnTo>
                <a:lnTo>
                  <a:pt x="420624" y="239267"/>
                </a:lnTo>
                <a:lnTo>
                  <a:pt x="420017" y="254393"/>
                </a:lnTo>
                <a:lnTo>
                  <a:pt x="411297" y="297557"/>
                </a:lnTo>
                <a:lnTo>
                  <a:pt x="393215" y="336408"/>
                </a:lnTo>
                <a:lnTo>
                  <a:pt x="367045" y="369665"/>
                </a:lnTo>
                <a:lnTo>
                  <a:pt x="334061" y="396046"/>
                </a:lnTo>
                <a:lnTo>
                  <a:pt x="295534" y="414271"/>
                </a:lnTo>
                <a:lnTo>
                  <a:pt x="252738" y="423060"/>
                </a:lnTo>
                <a:lnTo>
                  <a:pt x="237744" y="423671"/>
                </a:lnTo>
                <a:lnTo>
                  <a:pt x="389025" y="423671"/>
                </a:lnTo>
                <a:lnTo>
                  <a:pt x="418263" y="394954"/>
                </a:lnTo>
                <a:lnTo>
                  <a:pt x="448954" y="349197"/>
                </a:lnTo>
                <a:lnTo>
                  <a:pt x="468579" y="296746"/>
                </a:lnTo>
                <a:lnTo>
                  <a:pt x="474699" y="258883"/>
                </a:lnTo>
                <a:lnTo>
                  <a:pt x="475487" y="239267"/>
                </a:lnTo>
                <a:lnTo>
                  <a:pt x="474699" y="219635"/>
                </a:lnTo>
                <a:lnTo>
                  <a:pt x="468579" y="181748"/>
                </a:lnTo>
                <a:lnTo>
                  <a:pt x="448954" y="129282"/>
                </a:lnTo>
                <a:lnTo>
                  <a:pt x="418263" y="83529"/>
                </a:lnTo>
                <a:lnTo>
                  <a:pt x="392471" y="57575"/>
                </a:lnTo>
                <a:lnTo>
                  <a:pt x="389076" y="54863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24">
            <a:extLst>
              <a:ext uri="{FF2B5EF4-FFF2-40B4-BE49-F238E27FC236}">
                <a16:creationId xmlns:a16="http://schemas.microsoft.com/office/drawing/2014/main" id="{5C68BFFE-69DA-4EB8-9C9B-EEEBDE5857CA}"/>
              </a:ext>
            </a:extLst>
          </p:cNvPr>
          <p:cNvSpPr/>
          <p:nvPr/>
        </p:nvSpPr>
        <p:spPr>
          <a:xfrm>
            <a:off x="9359133" y="4695803"/>
            <a:ext cx="481583" cy="48463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25">
            <a:extLst>
              <a:ext uri="{FF2B5EF4-FFF2-40B4-BE49-F238E27FC236}">
                <a16:creationId xmlns:a16="http://schemas.microsoft.com/office/drawing/2014/main" id="{A2325BE4-08A0-45A5-B126-DAC6B24227D2}"/>
              </a:ext>
            </a:extLst>
          </p:cNvPr>
          <p:cNvSpPr/>
          <p:nvPr/>
        </p:nvSpPr>
        <p:spPr>
          <a:xfrm>
            <a:off x="10296264" y="3664181"/>
            <a:ext cx="617220" cy="798195"/>
          </a:xfrm>
          <a:custGeom>
            <a:avLst/>
            <a:gdLst/>
            <a:ahLst/>
            <a:cxnLst/>
            <a:rect l="l" t="t" r="r" b="b"/>
            <a:pathLst>
              <a:path w="617220" h="798195">
                <a:moveTo>
                  <a:pt x="616966" y="0"/>
                </a:moveTo>
                <a:lnTo>
                  <a:pt x="0" y="512572"/>
                </a:lnTo>
                <a:lnTo>
                  <a:pt x="138302" y="797813"/>
                </a:lnTo>
                <a:lnTo>
                  <a:pt x="149606" y="546226"/>
                </a:lnTo>
                <a:lnTo>
                  <a:pt x="616966" y="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26">
            <a:extLst>
              <a:ext uri="{FF2B5EF4-FFF2-40B4-BE49-F238E27FC236}">
                <a16:creationId xmlns:a16="http://schemas.microsoft.com/office/drawing/2014/main" id="{9052EE90-3B9A-41E7-89AC-D2E0B53DF986}"/>
              </a:ext>
            </a:extLst>
          </p:cNvPr>
          <p:cNvSpPr/>
          <p:nvPr/>
        </p:nvSpPr>
        <p:spPr>
          <a:xfrm>
            <a:off x="10435076" y="4462248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70">
                <a:moveTo>
                  <a:pt x="634" y="0"/>
                </a:moveTo>
                <a:lnTo>
                  <a:pt x="0" y="508"/>
                </a:lnTo>
                <a:lnTo>
                  <a:pt x="253" y="1270"/>
                </a:lnTo>
                <a:lnTo>
                  <a:pt x="634" y="0"/>
                </a:lnTo>
                <a:close/>
              </a:path>
            </a:pathLst>
          </a:custGeom>
          <a:solidFill>
            <a:srgbClr val="82BE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27">
            <a:extLst>
              <a:ext uri="{FF2B5EF4-FFF2-40B4-BE49-F238E27FC236}">
                <a16:creationId xmlns:a16="http://schemas.microsoft.com/office/drawing/2014/main" id="{E7365876-114E-4D5F-8268-783CE8C63613}"/>
              </a:ext>
            </a:extLst>
          </p:cNvPr>
          <p:cNvSpPr/>
          <p:nvPr/>
        </p:nvSpPr>
        <p:spPr>
          <a:xfrm>
            <a:off x="9979527" y="3664181"/>
            <a:ext cx="934085" cy="545465"/>
          </a:xfrm>
          <a:custGeom>
            <a:avLst/>
            <a:gdLst/>
            <a:ahLst/>
            <a:cxnLst/>
            <a:rect l="l" t="t" r="r" b="b"/>
            <a:pathLst>
              <a:path w="934084" h="545464">
                <a:moveTo>
                  <a:pt x="933703" y="0"/>
                </a:moveTo>
                <a:lnTo>
                  <a:pt x="0" y="545338"/>
                </a:lnTo>
                <a:lnTo>
                  <a:pt x="316483" y="512699"/>
                </a:lnTo>
                <a:lnTo>
                  <a:pt x="933703" y="0"/>
                </a:lnTo>
                <a:close/>
              </a:path>
            </a:pathLst>
          </a:custGeom>
          <a:solidFill>
            <a:srgbClr val="5382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28">
            <a:extLst>
              <a:ext uri="{FF2B5EF4-FFF2-40B4-BE49-F238E27FC236}">
                <a16:creationId xmlns:a16="http://schemas.microsoft.com/office/drawing/2014/main" id="{8E7B6F31-202B-4A6C-9879-15BC9EB08B8B}"/>
              </a:ext>
            </a:extLst>
          </p:cNvPr>
          <p:cNvSpPr/>
          <p:nvPr/>
        </p:nvSpPr>
        <p:spPr>
          <a:xfrm>
            <a:off x="10434188" y="4210409"/>
            <a:ext cx="163195" cy="252729"/>
          </a:xfrm>
          <a:custGeom>
            <a:avLst/>
            <a:gdLst/>
            <a:ahLst/>
            <a:cxnLst/>
            <a:rect l="l" t="t" r="r" b="b"/>
            <a:pathLst>
              <a:path w="163195" h="252729">
                <a:moveTo>
                  <a:pt x="11684" y="0"/>
                </a:moveTo>
                <a:lnTo>
                  <a:pt x="380" y="251587"/>
                </a:lnTo>
                <a:lnTo>
                  <a:pt x="0" y="252729"/>
                </a:lnTo>
                <a:lnTo>
                  <a:pt x="762" y="252349"/>
                </a:lnTo>
                <a:lnTo>
                  <a:pt x="1524" y="251840"/>
                </a:lnTo>
                <a:lnTo>
                  <a:pt x="163195" y="54101"/>
                </a:lnTo>
                <a:lnTo>
                  <a:pt x="11684" y="0"/>
                </a:lnTo>
                <a:close/>
              </a:path>
            </a:pathLst>
          </a:custGeom>
          <a:solidFill>
            <a:srgbClr val="C5DF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29">
            <a:extLst>
              <a:ext uri="{FF2B5EF4-FFF2-40B4-BE49-F238E27FC236}">
                <a16:creationId xmlns:a16="http://schemas.microsoft.com/office/drawing/2014/main" id="{78B3A5E8-DFEC-4427-ACB5-ECFEDD1E324D}"/>
              </a:ext>
            </a:extLst>
          </p:cNvPr>
          <p:cNvSpPr/>
          <p:nvPr/>
        </p:nvSpPr>
        <p:spPr>
          <a:xfrm>
            <a:off x="10445617" y="3664180"/>
            <a:ext cx="467995" cy="713740"/>
          </a:xfrm>
          <a:custGeom>
            <a:avLst/>
            <a:gdLst/>
            <a:ahLst/>
            <a:cxnLst/>
            <a:rect l="l" t="t" r="r" b="b"/>
            <a:pathLst>
              <a:path w="467995" h="713739">
                <a:moveTo>
                  <a:pt x="467614" y="0"/>
                </a:moveTo>
                <a:lnTo>
                  <a:pt x="0" y="545973"/>
                </a:lnTo>
                <a:lnTo>
                  <a:pt x="465836" y="713739"/>
                </a:lnTo>
                <a:lnTo>
                  <a:pt x="467614" y="0"/>
                </a:lnTo>
                <a:close/>
              </a:path>
            </a:pathLst>
          </a:custGeom>
          <a:solidFill>
            <a:srgbClr val="5382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0">
            <a:extLst>
              <a:ext uri="{FF2B5EF4-FFF2-40B4-BE49-F238E27FC236}">
                <a16:creationId xmlns:a16="http://schemas.microsoft.com/office/drawing/2014/main" id="{26F0CF99-638D-4BF7-8F77-F40349C15CC8}"/>
              </a:ext>
            </a:extLst>
          </p:cNvPr>
          <p:cNvSpPr/>
          <p:nvPr/>
        </p:nvSpPr>
        <p:spPr>
          <a:xfrm>
            <a:off x="784726" y="2971800"/>
            <a:ext cx="6715125" cy="546100"/>
          </a:xfrm>
          <a:custGeom>
            <a:avLst/>
            <a:gdLst/>
            <a:ahLst/>
            <a:cxnLst/>
            <a:rect l="l" t="t" r="r" b="b"/>
            <a:pathLst>
              <a:path w="6715125" h="546100">
                <a:moveTo>
                  <a:pt x="0" y="545591"/>
                </a:moveTo>
                <a:lnTo>
                  <a:pt x="6714743" y="545591"/>
                </a:lnTo>
                <a:lnTo>
                  <a:pt x="6714743" y="0"/>
                </a:lnTo>
                <a:lnTo>
                  <a:pt x="0" y="0"/>
                </a:lnTo>
                <a:lnTo>
                  <a:pt x="0" y="545591"/>
                </a:lnTo>
                <a:close/>
              </a:path>
            </a:pathLst>
          </a:custGeom>
          <a:solidFill>
            <a:srgbClr val="C5DF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1">
            <a:extLst>
              <a:ext uri="{FF2B5EF4-FFF2-40B4-BE49-F238E27FC236}">
                <a16:creationId xmlns:a16="http://schemas.microsoft.com/office/drawing/2014/main" id="{1B04B60E-9F17-4F1A-AE91-F68BC96BABB0}"/>
              </a:ext>
            </a:extLst>
          </p:cNvPr>
          <p:cNvSpPr/>
          <p:nvPr/>
        </p:nvSpPr>
        <p:spPr>
          <a:xfrm>
            <a:off x="3820915" y="3796642"/>
            <a:ext cx="947928" cy="9509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32">
            <a:extLst>
              <a:ext uri="{FF2B5EF4-FFF2-40B4-BE49-F238E27FC236}">
                <a16:creationId xmlns:a16="http://schemas.microsoft.com/office/drawing/2014/main" id="{D1B952DF-8387-4774-AC72-EBD34AA06BF0}"/>
              </a:ext>
            </a:extLst>
          </p:cNvPr>
          <p:cNvSpPr/>
          <p:nvPr/>
        </p:nvSpPr>
        <p:spPr>
          <a:xfrm>
            <a:off x="6402572" y="5857091"/>
            <a:ext cx="944880" cy="94792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33">
            <a:extLst>
              <a:ext uri="{FF2B5EF4-FFF2-40B4-BE49-F238E27FC236}">
                <a16:creationId xmlns:a16="http://schemas.microsoft.com/office/drawing/2014/main" id="{8F9F7B4A-F3A5-4D41-B801-C97B2F33F935}"/>
              </a:ext>
            </a:extLst>
          </p:cNvPr>
          <p:cNvSpPr/>
          <p:nvPr/>
        </p:nvSpPr>
        <p:spPr>
          <a:xfrm>
            <a:off x="7027411" y="4323946"/>
            <a:ext cx="944880" cy="94488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34">
            <a:extLst>
              <a:ext uri="{FF2B5EF4-FFF2-40B4-BE49-F238E27FC236}">
                <a16:creationId xmlns:a16="http://schemas.microsoft.com/office/drawing/2014/main" id="{7022ECFD-3C43-463E-BD70-0409B808D8F2}"/>
              </a:ext>
            </a:extLst>
          </p:cNvPr>
          <p:cNvSpPr/>
          <p:nvPr/>
        </p:nvSpPr>
        <p:spPr>
          <a:xfrm>
            <a:off x="8956796" y="4604362"/>
            <a:ext cx="951230" cy="948055"/>
          </a:xfrm>
          <a:custGeom>
            <a:avLst/>
            <a:gdLst/>
            <a:ahLst/>
            <a:cxnLst/>
            <a:rect l="l" t="t" r="r" b="b"/>
            <a:pathLst>
              <a:path w="951229" h="948054">
                <a:moveTo>
                  <a:pt x="475488" y="0"/>
                </a:moveTo>
                <a:lnTo>
                  <a:pt x="436486" y="1571"/>
                </a:lnTo>
                <a:lnTo>
                  <a:pt x="398353" y="6203"/>
                </a:lnTo>
                <a:lnTo>
                  <a:pt x="325185" y="24164"/>
                </a:lnTo>
                <a:lnTo>
                  <a:pt x="256960" y="52906"/>
                </a:lnTo>
                <a:lnTo>
                  <a:pt x="194657" y="91452"/>
                </a:lnTo>
                <a:lnTo>
                  <a:pt x="139255" y="138826"/>
                </a:lnTo>
                <a:lnTo>
                  <a:pt x="91732" y="194053"/>
                </a:lnTo>
                <a:lnTo>
                  <a:pt x="53067" y="256157"/>
                </a:lnTo>
                <a:lnTo>
                  <a:pt x="24237" y="324160"/>
                </a:lnTo>
                <a:lnTo>
                  <a:pt x="6222" y="397088"/>
                </a:lnTo>
                <a:lnTo>
                  <a:pt x="1576" y="435093"/>
                </a:lnTo>
                <a:lnTo>
                  <a:pt x="0" y="473964"/>
                </a:lnTo>
                <a:lnTo>
                  <a:pt x="1576" y="512834"/>
                </a:lnTo>
                <a:lnTo>
                  <a:pt x="6222" y="550839"/>
                </a:lnTo>
                <a:lnTo>
                  <a:pt x="24237" y="623767"/>
                </a:lnTo>
                <a:lnTo>
                  <a:pt x="53067" y="691770"/>
                </a:lnTo>
                <a:lnTo>
                  <a:pt x="91732" y="753874"/>
                </a:lnTo>
                <a:lnTo>
                  <a:pt x="139255" y="809101"/>
                </a:lnTo>
                <a:lnTo>
                  <a:pt x="194657" y="856475"/>
                </a:lnTo>
                <a:lnTo>
                  <a:pt x="256960" y="895021"/>
                </a:lnTo>
                <a:lnTo>
                  <a:pt x="325185" y="923763"/>
                </a:lnTo>
                <a:lnTo>
                  <a:pt x="398353" y="941724"/>
                </a:lnTo>
                <a:lnTo>
                  <a:pt x="436486" y="946356"/>
                </a:lnTo>
                <a:lnTo>
                  <a:pt x="475488" y="947928"/>
                </a:lnTo>
                <a:lnTo>
                  <a:pt x="514489" y="946356"/>
                </a:lnTo>
                <a:lnTo>
                  <a:pt x="552622" y="941724"/>
                </a:lnTo>
                <a:lnTo>
                  <a:pt x="625790" y="923763"/>
                </a:lnTo>
                <a:lnTo>
                  <a:pt x="694015" y="895021"/>
                </a:lnTo>
                <a:lnTo>
                  <a:pt x="756318" y="856475"/>
                </a:lnTo>
                <a:lnTo>
                  <a:pt x="811720" y="809101"/>
                </a:lnTo>
                <a:lnTo>
                  <a:pt x="859243" y="753874"/>
                </a:lnTo>
                <a:lnTo>
                  <a:pt x="897908" y="691770"/>
                </a:lnTo>
                <a:lnTo>
                  <a:pt x="926738" y="623767"/>
                </a:lnTo>
                <a:lnTo>
                  <a:pt x="944753" y="550839"/>
                </a:lnTo>
                <a:lnTo>
                  <a:pt x="949399" y="512834"/>
                </a:lnTo>
                <a:lnTo>
                  <a:pt x="950976" y="473964"/>
                </a:lnTo>
                <a:lnTo>
                  <a:pt x="949399" y="435093"/>
                </a:lnTo>
                <a:lnTo>
                  <a:pt x="944753" y="397088"/>
                </a:lnTo>
                <a:lnTo>
                  <a:pt x="926738" y="324160"/>
                </a:lnTo>
                <a:lnTo>
                  <a:pt x="897908" y="256157"/>
                </a:lnTo>
                <a:lnTo>
                  <a:pt x="859243" y="194053"/>
                </a:lnTo>
                <a:lnTo>
                  <a:pt x="811720" y="138826"/>
                </a:lnTo>
                <a:lnTo>
                  <a:pt x="756318" y="91452"/>
                </a:lnTo>
                <a:lnTo>
                  <a:pt x="694015" y="52906"/>
                </a:lnTo>
                <a:lnTo>
                  <a:pt x="625790" y="24164"/>
                </a:lnTo>
                <a:lnTo>
                  <a:pt x="552622" y="6203"/>
                </a:lnTo>
                <a:lnTo>
                  <a:pt x="514489" y="1571"/>
                </a:lnTo>
                <a:lnTo>
                  <a:pt x="475488" y="0"/>
                </a:lnTo>
                <a:close/>
              </a:path>
            </a:pathLst>
          </a:custGeom>
          <a:solidFill>
            <a:srgbClr val="FFD9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35">
            <a:extLst>
              <a:ext uri="{FF2B5EF4-FFF2-40B4-BE49-F238E27FC236}">
                <a16:creationId xmlns:a16="http://schemas.microsoft.com/office/drawing/2014/main" id="{E724058D-A1E5-4C31-B76D-F0D37FDC6EEF}"/>
              </a:ext>
            </a:extLst>
          </p:cNvPr>
          <p:cNvSpPr/>
          <p:nvPr/>
        </p:nvSpPr>
        <p:spPr>
          <a:xfrm>
            <a:off x="9090908" y="4793337"/>
            <a:ext cx="731520" cy="64617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36">
            <a:extLst>
              <a:ext uri="{FF2B5EF4-FFF2-40B4-BE49-F238E27FC236}">
                <a16:creationId xmlns:a16="http://schemas.microsoft.com/office/drawing/2014/main" id="{E0E968EA-1ABB-4CE8-8CE9-4767FED54A85}"/>
              </a:ext>
            </a:extLst>
          </p:cNvPr>
          <p:cNvSpPr/>
          <p:nvPr/>
        </p:nvSpPr>
        <p:spPr>
          <a:xfrm>
            <a:off x="3752908" y="3617318"/>
            <a:ext cx="356235" cy="356235"/>
          </a:xfrm>
          <a:custGeom>
            <a:avLst/>
            <a:gdLst/>
            <a:ahLst/>
            <a:cxnLst/>
            <a:rect l="l" t="t" r="r" b="b"/>
            <a:pathLst>
              <a:path w="356234" h="356235">
                <a:moveTo>
                  <a:pt x="177634" y="0"/>
                </a:moveTo>
                <a:lnTo>
                  <a:pt x="0" y="177546"/>
                </a:lnTo>
                <a:lnTo>
                  <a:pt x="178473" y="356108"/>
                </a:lnTo>
                <a:lnTo>
                  <a:pt x="356120" y="178435"/>
                </a:lnTo>
                <a:lnTo>
                  <a:pt x="177634" y="0"/>
                </a:lnTo>
                <a:close/>
              </a:path>
            </a:pathLst>
          </a:custGeom>
          <a:solidFill>
            <a:srgbClr val="FF5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37">
            <a:extLst>
              <a:ext uri="{FF2B5EF4-FFF2-40B4-BE49-F238E27FC236}">
                <a16:creationId xmlns:a16="http://schemas.microsoft.com/office/drawing/2014/main" id="{7F774E50-D888-463E-89BE-A79387568E0B}"/>
              </a:ext>
            </a:extLst>
          </p:cNvPr>
          <p:cNvSpPr txBox="1"/>
          <p:nvPr/>
        </p:nvSpPr>
        <p:spPr>
          <a:xfrm>
            <a:off x="-762000" y="3019628"/>
            <a:ext cx="8039380" cy="10951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93850"/>
            <a:r>
              <a:rPr sz="2100" b="1" spc="-175" dirty="0">
                <a:solidFill>
                  <a:srgbClr val="212A35"/>
                </a:solidFill>
                <a:latin typeface="Cambria"/>
                <a:cs typeface="Cambria"/>
              </a:rPr>
              <a:t>T</a:t>
            </a:r>
            <a:r>
              <a:rPr sz="2100" b="1" dirty="0">
                <a:solidFill>
                  <a:srgbClr val="212A35"/>
                </a:solidFill>
                <a:latin typeface="Cambria"/>
                <a:cs typeface="Cambria"/>
              </a:rPr>
              <a:t>a</a:t>
            </a:r>
            <a:r>
              <a:rPr sz="2100" b="1" spc="10" dirty="0">
                <a:solidFill>
                  <a:srgbClr val="212A35"/>
                </a:solidFill>
                <a:latin typeface="Cambria"/>
                <a:cs typeface="Cambria"/>
              </a:rPr>
              <a:t>h</a:t>
            </a:r>
            <a:r>
              <a:rPr sz="2100" b="1" dirty="0">
                <a:solidFill>
                  <a:srgbClr val="212A35"/>
                </a:solidFill>
                <a:latin typeface="Cambria"/>
                <a:cs typeface="Cambria"/>
              </a:rPr>
              <a:t>a</a:t>
            </a:r>
            <a:r>
              <a:rPr sz="2100" b="1" spc="5" dirty="0">
                <a:solidFill>
                  <a:srgbClr val="212A35"/>
                </a:solidFill>
                <a:latin typeface="Cambria"/>
                <a:cs typeface="Cambria"/>
              </a:rPr>
              <a:t>p</a:t>
            </a:r>
            <a:r>
              <a:rPr sz="2100" b="1" dirty="0">
                <a:solidFill>
                  <a:srgbClr val="212A35"/>
                </a:solidFill>
                <a:latin typeface="Cambria"/>
                <a:cs typeface="Cambria"/>
              </a:rPr>
              <a:t>a</a:t>
            </a:r>
            <a:r>
              <a:rPr sz="2100" b="1" spc="5" dirty="0">
                <a:solidFill>
                  <a:srgbClr val="212A35"/>
                </a:solidFill>
                <a:latin typeface="Cambria"/>
                <a:cs typeface="Cambria"/>
              </a:rPr>
              <a:t>n</a:t>
            </a:r>
            <a:r>
              <a:rPr sz="2100" b="1" spc="-55" dirty="0">
                <a:solidFill>
                  <a:srgbClr val="212A35"/>
                </a:solidFill>
                <a:latin typeface="Cambria"/>
                <a:cs typeface="Cambria"/>
              </a:rPr>
              <a:t> </a:t>
            </a:r>
            <a:r>
              <a:rPr sz="2100" b="1" spc="-50" dirty="0">
                <a:solidFill>
                  <a:srgbClr val="212A35"/>
                </a:solidFill>
                <a:latin typeface="Cambria"/>
                <a:cs typeface="Cambria"/>
              </a:rPr>
              <a:t>P</a:t>
            </a:r>
            <a:r>
              <a:rPr sz="2100" b="1" spc="5" dirty="0">
                <a:solidFill>
                  <a:srgbClr val="212A35"/>
                </a:solidFill>
                <a:latin typeface="Cambria"/>
                <a:cs typeface="Cambria"/>
              </a:rPr>
              <a:t>e</a:t>
            </a:r>
            <a:r>
              <a:rPr sz="2100" b="1" spc="-70" dirty="0">
                <a:solidFill>
                  <a:srgbClr val="212A35"/>
                </a:solidFill>
                <a:latin typeface="Cambria"/>
                <a:cs typeface="Cambria"/>
              </a:rPr>
              <a:t>n</a:t>
            </a:r>
            <a:r>
              <a:rPr sz="2100" b="1" spc="-40" dirty="0">
                <a:solidFill>
                  <a:srgbClr val="212A35"/>
                </a:solidFill>
                <a:latin typeface="Cambria"/>
                <a:cs typeface="Cambria"/>
              </a:rPr>
              <a:t>y</a:t>
            </a:r>
            <a:r>
              <a:rPr sz="2100" b="1" spc="-15" dirty="0">
                <a:solidFill>
                  <a:srgbClr val="212A35"/>
                </a:solidFill>
                <a:latin typeface="Cambria"/>
                <a:cs typeface="Cambria"/>
              </a:rPr>
              <a:t>e</a:t>
            </a:r>
            <a:r>
              <a:rPr sz="2100" b="1" dirty="0">
                <a:solidFill>
                  <a:srgbClr val="212A35"/>
                </a:solidFill>
                <a:latin typeface="Cambria"/>
                <a:cs typeface="Cambria"/>
              </a:rPr>
              <a:t>le</a:t>
            </a:r>
            <a:r>
              <a:rPr sz="2100" b="1" spc="-25" dirty="0">
                <a:solidFill>
                  <a:srgbClr val="212A35"/>
                </a:solidFill>
                <a:latin typeface="Cambria"/>
                <a:cs typeface="Cambria"/>
              </a:rPr>
              <a:t>n</a:t>
            </a:r>
            <a:r>
              <a:rPr sz="2100" b="1" spc="5" dirty="0">
                <a:solidFill>
                  <a:srgbClr val="212A35"/>
                </a:solidFill>
                <a:latin typeface="Cambria"/>
                <a:cs typeface="Cambria"/>
              </a:rPr>
              <a:t>g</a:t>
            </a:r>
            <a:r>
              <a:rPr sz="2100" b="1" spc="-35" dirty="0">
                <a:solidFill>
                  <a:srgbClr val="212A35"/>
                </a:solidFill>
                <a:latin typeface="Cambria"/>
                <a:cs typeface="Cambria"/>
              </a:rPr>
              <a:t>g</a:t>
            </a:r>
            <a:r>
              <a:rPr sz="2100" b="1" dirty="0">
                <a:solidFill>
                  <a:srgbClr val="212A35"/>
                </a:solidFill>
                <a:latin typeface="Cambria"/>
                <a:cs typeface="Cambria"/>
              </a:rPr>
              <a:t>a</a:t>
            </a:r>
            <a:r>
              <a:rPr sz="2100" b="1" spc="-40" dirty="0">
                <a:solidFill>
                  <a:srgbClr val="212A35"/>
                </a:solidFill>
                <a:latin typeface="Cambria"/>
                <a:cs typeface="Cambria"/>
              </a:rPr>
              <a:t>r</a:t>
            </a:r>
            <a:r>
              <a:rPr sz="2100" b="1" dirty="0">
                <a:solidFill>
                  <a:srgbClr val="212A35"/>
                </a:solidFill>
                <a:latin typeface="Cambria"/>
                <a:cs typeface="Cambria"/>
              </a:rPr>
              <a:t>a</a:t>
            </a:r>
            <a:r>
              <a:rPr sz="2100" b="1" spc="-5" dirty="0">
                <a:solidFill>
                  <a:srgbClr val="212A35"/>
                </a:solidFill>
                <a:latin typeface="Cambria"/>
                <a:cs typeface="Cambria"/>
              </a:rPr>
              <a:t>a</a:t>
            </a:r>
            <a:r>
              <a:rPr sz="2100" b="1" spc="5" dirty="0">
                <a:solidFill>
                  <a:srgbClr val="212A35"/>
                </a:solidFill>
                <a:latin typeface="Cambria"/>
                <a:cs typeface="Cambria"/>
              </a:rPr>
              <a:t>n</a:t>
            </a:r>
            <a:r>
              <a:rPr sz="2100" b="1" spc="-80" dirty="0">
                <a:solidFill>
                  <a:srgbClr val="212A35"/>
                </a:solidFill>
                <a:latin typeface="Cambria"/>
                <a:cs typeface="Cambria"/>
              </a:rPr>
              <a:t> </a:t>
            </a:r>
            <a:r>
              <a:rPr sz="2100" b="1" spc="-50" dirty="0">
                <a:solidFill>
                  <a:srgbClr val="212A35"/>
                </a:solidFill>
                <a:latin typeface="Cambria"/>
                <a:cs typeface="Cambria"/>
              </a:rPr>
              <a:t>k</a:t>
            </a:r>
            <a:r>
              <a:rPr sz="2100" b="1" spc="5" dirty="0">
                <a:solidFill>
                  <a:srgbClr val="212A35"/>
                </a:solidFill>
                <a:latin typeface="Cambria"/>
                <a:cs typeface="Cambria"/>
              </a:rPr>
              <a:t>e</a:t>
            </a:r>
            <a:r>
              <a:rPr sz="2100" b="1" spc="10" dirty="0">
                <a:solidFill>
                  <a:srgbClr val="212A35"/>
                </a:solidFill>
                <a:latin typeface="Cambria"/>
                <a:cs typeface="Cambria"/>
              </a:rPr>
              <a:t>gi</a:t>
            </a:r>
            <a:r>
              <a:rPr sz="2100" b="1" dirty="0">
                <a:solidFill>
                  <a:srgbClr val="212A35"/>
                </a:solidFill>
                <a:latin typeface="Cambria"/>
                <a:cs typeface="Cambria"/>
              </a:rPr>
              <a:t>a</a:t>
            </a:r>
            <a:r>
              <a:rPr sz="2100" b="1" spc="-5" dirty="0">
                <a:solidFill>
                  <a:srgbClr val="212A35"/>
                </a:solidFill>
                <a:latin typeface="Cambria"/>
                <a:cs typeface="Cambria"/>
              </a:rPr>
              <a:t>t</a:t>
            </a:r>
            <a:r>
              <a:rPr sz="2100" b="1" dirty="0">
                <a:solidFill>
                  <a:srgbClr val="212A35"/>
                </a:solidFill>
                <a:latin typeface="Cambria"/>
                <a:cs typeface="Cambria"/>
              </a:rPr>
              <a:t>a</a:t>
            </a:r>
            <a:r>
              <a:rPr sz="2100" b="1" spc="5" dirty="0">
                <a:solidFill>
                  <a:srgbClr val="212A35"/>
                </a:solidFill>
                <a:latin typeface="Cambria"/>
                <a:cs typeface="Cambria"/>
              </a:rPr>
              <a:t>n</a:t>
            </a:r>
            <a:r>
              <a:rPr sz="2100" b="1" spc="-55" dirty="0">
                <a:solidFill>
                  <a:srgbClr val="212A35"/>
                </a:solidFill>
                <a:latin typeface="Cambria"/>
                <a:cs typeface="Cambria"/>
              </a:rPr>
              <a:t> </a:t>
            </a:r>
            <a:r>
              <a:rPr sz="2100" b="1" spc="-10" dirty="0">
                <a:solidFill>
                  <a:srgbClr val="212A35"/>
                </a:solidFill>
                <a:latin typeface="Cambria"/>
                <a:cs typeface="Cambria"/>
              </a:rPr>
              <a:t>s</a:t>
            </a:r>
            <a:r>
              <a:rPr sz="2100" b="1" dirty="0">
                <a:solidFill>
                  <a:srgbClr val="212A35"/>
                </a:solidFill>
                <a:latin typeface="Cambria"/>
                <a:cs typeface="Cambria"/>
              </a:rPr>
              <a:t>t</a:t>
            </a:r>
            <a:r>
              <a:rPr sz="2100" b="1" spc="-5" dirty="0">
                <a:solidFill>
                  <a:srgbClr val="212A35"/>
                </a:solidFill>
                <a:latin typeface="Cambria"/>
                <a:cs typeface="Cambria"/>
              </a:rPr>
              <a:t>a</a:t>
            </a:r>
            <a:r>
              <a:rPr sz="2100" b="1" dirty="0">
                <a:solidFill>
                  <a:srgbClr val="212A35"/>
                </a:solidFill>
                <a:latin typeface="Cambria"/>
                <a:cs typeface="Cambria"/>
              </a:rPr>
              <a:t>tis</a:t>
            </a:r>
            <a:r>
              <a:rPr sz="2100" b="1" spc="-10" dirty="0">
                <a:solidFill>
                  <a:srgbClr val="212A35"/>
                </a:solidFill>
                <a:latin typeface="Cambria"/>
                <a:cs typeface="Cambria"/>
              </a:rPr>
              <a:t>t</a:t>
            </a:r>
            <a:r>
              <a:rPr sz="2100" b="1" spc="10" dirty="0">
                <a:solidFill>
                  <a:srgbClr val="212A35"/>
                </a:solidFill>
                <a:latin typeface="Cambria"/>
                <a:cs typeface="Cambria"/>
              </a:rPr>
              <a:t>i</a:t>
            </a:r>
            <a:r>
              <a:rPr sz="2100" b="1" spc="5" dirty="0">
                <a:solidFill>
                  <a:srgbClr val="212A35"/>
                </a:solidFill>
                <a:latin typeface="Cambria"/>
                <a:cs typeface="Cambria"/>
              </a:rPr>
              <a:t>k</a:t>
            </a:r>
            <a:r>
              <a:rPr sz="2100" b="1" spc="-55" dirty="0">
                <a:solidFill>
                  <a:srgbClr val="212A35"/>
                </a:solidFill>
                <a:latin typeface="Cambria"/>
                <a:cs typeface="Cambria"/>
              </a:rPr>
              <a:t> </a:t>
            </a:r>
            <a:r>
              <a:rPr sz="2100" b="1" spc="-10" dirty="0">
                <a:solidFill>
                  <a:srgbClr val="212A35"/>
                </a:solidFill>
                <a:latin typeface="Cambria"/>
                <a:cs typeface="Cambria"/>
              </a:rPr>
              <a:t>s</a:t>
            </a:r>
            <a:r>
              <a:rPr sz="2100" b="1" spc="5" dirty="0">
                <a:solidFill>
                  <a:srgbClr val="212A35"/>
                </a:solidFill>
                <a:latin typeface="Cambria"/>
                <a:cs typeface="Cambria"/>
              </a:rPr>
              <a:t>ek</a:t>
            </a:r>
            <a:r>
              <a:rPr sz="2100" b="1" spc="-25" dirty="0">
                <a:solidFill>
                  <a:srgbClr val="212A35"/>
                </a:solidFill>
                <a:latin typeface="Cambria"/>
                <a:cs typeface="Cambria"/>
              </a:rPr>
              <a:t>t</a:t>
            </a:r>
            <a:r>
              <a:rPr sz="2100" b="1" dirty="0">
                <a:solidFill>
                  <a:srgbClr val="212A35"/>
                </a:solidFill>
                <a:latin typeface="Cambria"/>
                <a:cs typeface="Cambria"/>
              </a:rPr>
              <a:t>o</a:t>
            </a:r>
            <a:r>
              <a:rPr sz="2100" b="1" spc="-40" dirty="0">
                <a:solidFill>
                  <a:srgbClr val="212A35"/>
                </a:solidFill>
                <a:latin typeface="Cambria"/>
                <a:cs typeface="Cambria"/>
              </a:rPr>
              <a:t>r</a:t>
            </a:r>
            <a:r>
              <a:rPr sz="2100" b="1" dirty="0">
                <a:solidFill>
                  <a:srgbClr val="212A35"/>
                </a:solidFill>
                <a:latin typeface="Cambria"/>
                <a:cs typeface="Cambria"/>
              </a:rPr>
              <a:t>al</a:t>
            </a:r>
            <a:endParaRPr sz="210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</a:pPr>
            <a:endParaRPr sz="2100" dirty="0">
              <a:latin typeface="Times New Roman"/>
              <a:cs typeface="Times New Roman"/>
            </a:endParaRPr>
          </a:p>
          <a:p>
            <a:pPr marL="12700">
              <a:spcBef>
                <a:spcPts val="1680"/>
              </a:spcBef>
            </a:pPr>
            <a:r>
              <a:rPr sz="1500" spc="5" dirty="0">
                <a:solidFill>
                  <a:srgbClr val="FFFFFF"/>
                </a:solidFill>
                <a:latin typeface="Calibri Light"/>
                <a:cs typeface="Calibri Light"/>
              </a:rPr>
              <a:t>1</a:t>
            </a:r>
            <a:endParaRPr sz="1500" dirty="0">
              <a:latin typeface="Calibri Light"/>
              <a:cs typeface="Calibri Light"/>
            </a:endParaRPr>
          </a:p>
        </p:txBody>
      </p:sp>
      <p:sp>
        <p:nvSpPr>
          <p:cNvPr id="46" name="object 38">
            <a:extLst>
              <a:ext uri="{FF2B5EF4-FFF2-40B4-BE49-F238E27FC236}">
                <a16:creationId xmlns:a16="http://schemas.microsoft.com/office/drawing/2014/main" id="{28B4EF22-6388-4F14-A5AF-F4C26D13E56F}"/>
              </a:ext>
            </a:extLst>
          </p:cNvPr>
          <p:cNvSpPr txBox="1"/>
          <p:nvPr/>
        </p:nvSpPr>
        <p:spPr>
          <a:xfrm>
            <a:off x="4140987" y="4034665"/>
            <a:ext cx="257175" cy="538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350" dirty="0">
                <a:solidFill>
                  <a:srgbClr val="344258"/>
                </a:solidFill>
                <a:latin typeface="Arial"/>
                <a:cs typeface="Arial"/>
              </a:rPr>
              <a:t>P</a:t>
            </a:r>
            <a:r>
              <a:rPr sz="350" spc="5" dirty="0">
                <a:solidFill>
                  <a:srgbClr val="344258"/>
                </a:solidFill>
                <a:latin typeface="Arial"/>
                <a:cs typeface="Arial"/>
              </a:rPr>
              <a:t>L</a:t>
            </a:r>
            <a:r>
              <a:rPr sz="350" dirty="0">
                <a:solidFill>
                  <a:srgbClr val="344258"/>
                </a:solidFill>
                <a:latin typeface="Arial"/>
                <a:cs typeface="Arial"/>
              </a:rPr>
              <a:t>A</a:t>
            </a:r>
            <a:r>
              <a:rPr sz="350" spc="-5" dirty="0">
                <a:solidFill>
                  <a:srgbClr val="344258"/>
                </a:solidFill>
                <a:latin typeface="Arial"/>
                <a:cs typeface="Arial"/>
              </a:rPr>
              <a:t>NNIN</a:t>
            </a:r>
            <a:r>
              <a:rPr sz="350" spc="5" dirty="0">
                <a:solidFill>
                  <a:srgbClr val="344258"/>
                </a:solidFill>
                <a:latin typeface="Arial"/>
                <a:cs typeface="Arial"/>
              </a:rPr>
              <a:t>G</a:t>
            </a:r>
            <a:endParaRPr sz="350">
              <a:latin typeface="Arial"/>
              <a:cs typeface="Arial"/>
            </a:endParaRPr>
          </a:p>
        </p:txBody>
      </p:sp>
      <p:sp>
        <p:nvSpPr>
          <p:cNvPr id="47" name="object 39">
            <a:extLst>
              <a:ext uri="{FF2B5EF4-FFF2-40B4-BE49-F238E27FC236}">
                <a16:creationId xmlns:a16="http://schemas.microsoft.com/office/drawing/2014/main" id="{F8D566CE-2722-4A34-8B61-18620725D189}"/>
              </a:ext>
            </a:extLst>
          </p:cNvPr>
          <p:cNvSpPr/>
          <p:nvPr/>
        </p:nvSpPr>
        <p:spPr>
          <a:xfrm>
            <a:off x="6360154" y="5697960"/>
            <a:ext cx="356235" cy="356235"/>
          </a:xfrm>
          <a:custGeom>
            <a:avLst/>
            <a:gdLst/>
            <a:ahLst/>
            <a:cxnLst/>
            <a:rect l="l" t="t" r="r" b="b"/>
            <a:pathLst>
              <a:path w="356235" h="356235">
                <a:moveTo>
                  <a:pt x="177673" y="0"/>
                </a:moveTo>
                <a:lnTo>
                  <a:pt x="0" y="177673"/>
                </a:lnTo>
                <a:lnTo>
                  <a:pt x="178435" y="356108"/>
                </a:lnTo>
                <a:lnTo>
                  <a:pt x="356107" y="178435"/>
                </a:lnTo>
                <a:lnTo>
                  <a:pt x="177673" y="0"/>
                </a:lnTo>
                <a:close/>
              </a:path>
            </a:pathLst>
          </a:custGeom>
          <a:solidFill>
            <a:srgbClr val="17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0">
            <a:extLst>
              <a:ext uri="{FF2B5EF4-FFF2-40B4-BE49-F238E27FC236}">
                <a16:creationId xmlns:a16="http://schemas.microsoft.com/office/drawing/2014/main" id="{9E08FED4-A010-4937-A3DF-A6159A5E44E9}"/>
              </a:ext>
            </a:extLst>
          </p:cNvPr>
          <p:cNvSpPr txBox="1"/>
          <p:nvPr/>
        </p:nvSpPr>
        <p:spPr>
          <a:xfrm>
            <a:off x="6475471" y="5791811"/>
            <a:ext cx="123189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500" spc="5" dirty="0">
                <a:solidFill>
                  <a:srgbClr val="FFFFFF"/>
                </a:solidFill>
                <a:latin typeface="Calibri Light"/>
                <a:cs typeface="Calibri Light"/>
              </a:rPr>
              <a:t>2</a:t>
            </a:r>
            <a:endParaRPr sz="1500">
              <a:latin typeface="Calibri Light"/>
              <a:cs typeface="Calibri Light"/>
            </a:endParaRPr>
          </a:p>
        </p:txBody>
      </p:sp>
      <p:sp>
        <p:nvSpPr>
          <p:cNvPr id="49" name="object 41">
            <a:extLst>
              <a:ext uri="{FF2B5EF4-FFF2-40B4-BE49-F238E27FC236}">
                <a16:creationId xmlns:a16="http://schemas.microsoft.com/office/drawing/2014/main" id="{4C824619-29A4-4151-8A11-3AD02473B3CF}"/>
              </a:ext>
            </a:extLst>
          </p:cNvPr>
          <p:cNvSpPr/>
          <p:nvPr/>
        </p:nvSpPr>
        <p:spPr>
          <a:xfrm>
            <a:off x="6965436" y="4123794"/>
            <a:ext cx="356235" cy="356235"/>
          </a:xfrm>
          <a:custGeom>
            <a:avLst/>
            <a:gdLst/>
            <a:ahLst/>
            <a:cxnLst/>
            <a:rect l="l" t="t" r="r" b="b"/>
            <a:pathLst>
              <a:path w="356235" h="356235">
                <a:moveTo>
                  <a:pt x="177673" y="0"/>
                </a:moveTo>
                <a:lnTo>
                  <a:pt x="0" y="177673"/>
                </a:lnTo>
                <a:lnTo>
                  <a:pt x="178435" y="356108"/>
                </a:lnTo>
                <a:lnTo>
                  <a:pt x="356108" y="178435"/>
                </a:lnTo>
                <a:lnTo>
                  <a:pt x="177673" y="0"/>
                </a:lnTo>
                <a:close/>
              </a:path>
            </a:pathLst>
          </a:custGeom>
          <a:solidFill>
            <a:srgbClr val="7B7B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42">
            <a:extLst>
              <a:ext uri="{FF2B5EF4-FFF2-40B4-BE49-F238E27FC236}">
                <a16:creationId xmlns:a16="http://schemas.microsoft.com/office/drawing/2014/main" id="{CECC30FC-0FB9-4BE6-B854-08AE90C1BE5E}"/>
              </a:ext>
            </a:extLst>
          </p:cNvPr>
          <p:cNvSpPr txBox="1"/>
          <p:nvPr/>
        </p:nvSpPr>
        <p:spPr>
          <a:xfrm>
            <a:off x="7081134" y="4216249"/>
            <a:ext cx="123189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500" spc="5" dirty="0">
                <a:solidFill>
                  <a:srgbClr val="FFFFFF"/>
                </a:solidFill>
                <a:latin typeface="Calibri Light"/>
                <a:cs typeface="Calibri Light"/>
              </a:rPr>
              <a:t>3</a:t>
            </a:r>
            <a:endParaRPr sz="1500" dirty="0">
              <a:latin typeface="Calibri Light"/>
              <a:cs typeface="Calibri Light"/>
            </a:endParaRPr>
          </a:p>
        </p:txBody>
      </p:sp>
      <p:sp>
        <p:nvSpPr>
          <p:cNvPr id="51" name="object 43">
            <a:extLst>
              <a:ext uri="{FF2B5EF4-FFF2-40B4-BE49-F238E27FC236}">
                <a16:creationId xmlns:a16="http://schemas.microsoft.com/office/drawing/2014/main" id="{B6FE59F8-38D8-44CD-8F4F-99BCA367DB48}"/>
              </a:ext>
            </a:extLst>
          </p:cNvPr>
          <p:cNvSpPr/>
          <p:nvPr/>
        </p:nvSpPr>
        <p:spPr>
          <a:xfrm>
            <a:off x="8881993" y="4414117"/>
            <a:ext cx="356235" cy="356235"/>
          </a:xfrm>
          <a:custGeom>
            <a:avLst/>
            <a:gdLst/>
            <a:ahLst/>
            <a:cxnLst/>
            <a:rect l="l" t="t" r="r" b="b"/>
            <a:pathLst>
              <a:path w="356235" h="356235">
                <a:moveTo>
                  <a:pt x="177673" y="0"/>
                </a:moveTo>
                <a:lnTo>
                  <a:pt x="0" y="177545"/>
                </a:lnTo>
                <a:lnTo>
                  <a:pt x="178562" y="356107"/>
                </a:lnTo>
                <a:lnTo>
                  <a:pt x="356108" y="178435"/>
                </a:lnTo>
                <a:lnTo>
                  <a:pt x="177673" y="0"/>
                </a:lnTo>
                <a:close/>
              </a:path>
            </a:pathLst>
          </a:custGeom>
          <a:solidFill>
            <a:srgbClr val="C55A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44">
            <a:extLst>
              <a:ext uri="{FF2B5EF4-FFF2-40B4-BE49-F238E27FC236}">
                <a16:creationId xmlns:a16="http://schemas.microsoft.com/office/drawing/2014/main" id="{865E34B9-EA06-49ED-A896-760C85B58A41}"/>
              </a:ext>
            </a:extLst>
          </p:cNvPr>
          <p:cNvSpPr txBox="1"/>
          <p:nvPr/>
        </p:nvSpPr>
        <p:spPr>
          <a:xfrm>
            <a:off x="8998325" y="4506826"/>
            <a:ext cx="123189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500" spc="5" dirty="0">
                <a:solidFill>
                  <a:srgbClr val="FFFFFF"/>
                </a:solidFill>
                <a:latin typeface="Calibri Light"/>
                <a:cs typeface="Calibri Light"/>
              </a:rPr>
              <a:t>4</a:t>
            </a:r>
            <a:endParaRPr sz="1500">
              <a:latin typeface="Calibri Light"/>
              <a:cs typeface="Calibri Light"/>
            </a:endParaRPr>
          </a:p>
        </p:txBody>
      </p:sp>
      <p:sp>
        <p:nvSpPr>
          <p:cNvPr id="53" name="object 45">
            <a:extLst>
              <a:ext uri="{FF2B5EF4-FFF2-40B4-BE49-F238E27FC236}">
                <a16:creationId xmlns:a16="http://schemas.microsoft.com/office/drawing/2014/main" id="{F78755AF-B441-4FDB-B11E-F9862417FFA4}"/>
              </a:ext>
            </a:extLst>
          </p:cNvPr>
          <p:cNvSpPr/>
          <p:nvPr/>
        </p:nvSpPr>
        <p:spPr>
          <a:xfrm>
            <a:off x="9862051" y="4485491"/>
            <a:ext cx="281940" cy="401955"/>
          </a:xfrm>
          <a:custGeom>
            <a:avLst/>
            <a:gdLst/>
            <a:ahLst/>
            <a:cxnLst/>
            <a:rect l="l" t="t" r="r" b="b"/>
            <a:pathLst>
              <a:path w="281940" h="401954">
                <a:moveTo>
                  <a:pt x="0" y="401446"/>
                </a:moveTo>
                <a:lnTo>
                  <a:pt x="281431" y="0"/>
                </a:lnTo>
              </a:path>
            </a:pathLst>
          </a:custGeom>
          <a:ln w="18288">
            <a:solidFill>
              <a:srgbClr val="8496A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42">
            <a:extLst>
              <a:ext uri="{FF2B5EF4-FFF2-40B4-BE49-F238E27FC236}">
                <a16:creationId xmlns:a16="http://schemas.microsoft.com/office/drawing/2014/main" id="{A78EF08B-231D-4DF8-BD5F-F544B7489268}"/>
              </a:ext>
            </a:extLst>
          </p:cNvPr>
          <p:cNvSpPr txBox="1"/>
          <p:nvPr/>
        </p:nvSpPr>
        <p:spPr>
          <a:xfrm>
            <a:off x="3869430" y="3689452"/>
            <a:ext cx="123189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n-US" sz="1500" spc="5" dirty="0">
                <a:solidFill>
                  <a:srgbClr val="FFFFFF"/>
                </a:solidFill>
                <a:latin typeface="Calibri Light"/>
                <a:cs typeface="Calibri Light"/>
              </a:rPr>
              <a:t>1</a:t>
            </a:r>
            <a:endParaRPr sz="1500" dirty="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2655</TotalTime>
  <Words>811</Words>
  <Application>Microsoft Office PowerPoint</Application>
  <PresentationFormat>Widescreen</PresentationFormat>
  <Paragraphs>155</Paragraphs>
  <Slides>16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Arial</vt:lpstr>
      <vt:lpstr>Calibri</vt:lpstr>
      <vt:lpstr>Calibri Light</vt:lpstr>
      <vt:lpstr>Cambria</vt:lpstr>
      <vt:lpstr>Franklin Gothic Medium Cond</vt:lpstr>
      <vt:lpstr>Red Hat Display</vt:lpstr>
      <vt:lpstr>Red Hat Display Black</vt:lpstr>
      <vt:lpstr>Tahoma</vt:lpstr>
      <vt:lpstr>Times New Roman</vt:lpstr>
      <vt:lpstr>Office Theme</vt:lpstr>
      <vt:lpstr>CorelDRAW</vt:lpstr>
      <vt:lpstr>Penyelenggaraan Statistik Sektoral oleh Pemerintah Daerah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TERIMA KASIH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AYAH</dc:creator>
  <cp:lastModifiedBy>User</cp:lastModifiedBy>
  <cp:revision>28</cp:revision>
  <cp:lastPrinted>2021-04-15T01:46:44Z</cp:lastPrinted>
  <dcterms:created xsi:type="dcterms:W3CDTF">2021-04-11T21:25:45Z</dcterms:created>
  <dcterms:modified xsi:type="dcterms:W3CDTF">2021-08-24T23:46:42Z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2019-11-13T00:00:00Z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2021-04-11T00:00:00Z</vt:filetime>
  </property>
</Properties>
</file>