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47" r:id="rId4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595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20623" y="339852"/>
            <a:ext cx="789432" cy="615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608564" y="358140"/>
            <a:ext cx="1176527" cy="579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6365747"/>
            <a:ext cx="12192000" cy="42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50" b="1" i="1">
                <a:solidFill>
                  <a:srgbClr val="A6A6A6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Tahoma"/>
                <a:cs typeface="Tahoma"/>
              </a:defRPr>
            </a:lvl1pPr>
          </a:lstStyle>
          <a:p>
            <a:pPr marL="6731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0404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50" b="1" i="1">
                <a:solidFill>
                  <a:srgbClr val="A6A6A6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Tahoma"/>
                <a:cs typeface="Tahoma"/>
              </a:defRPr>
            </a:lvl1pPr>
          </a:lstStyle>
          <a:p>
            <a:pPr marL="6731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0404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919338" y="3295435"/>
            <a:ext cx="3913504" cy="3517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50" b="1" i="1">
                <a:solidFill>
                  <a:srgbClr val="A6A6A6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Tahoma"/>
                <a:cs typeface="Tahoma"/>
              </a:defRPr>
            </a:lvl1pPr>
          </a:lstStyle>
          <a:p>
            <a:pPr marL="6731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0404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50" b="1" i="1">
                <a:solidFill>
                  <a:srgbClr val="A6A6A6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Tahoma"/>
                <a:cs typeface="Tahoma"/>
              </a:defRPr>
            </a:lvl1pPr>
          </a:lstStyle>
          <a:p>
            <a:pPr marL="6731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50" b="1" i="1">
                <a:solidFill>
                  <a:srgbClr val="A6A6A6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Tahoma"/>
                <a:cs typeface="Tahoma"/>
              </a:defRPr>
            </a:lvl1pPr>
          </a:lstStyle>
          <a:p>
            <a:pPr marL="6731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20623" y="339852"/>
            <a:ext cx="789432" cy="615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608564" y="358140"/>
            <a:ext cx="1176527" cy="5791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7305" y="193762"/>
            <a:ext cx="9697389" cy="871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0404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55700" y="2085848"/>
            <a:ext cx="9880600" cy="3832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393364" y="6501693"/>
            <a:ext cx="223456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50" b="1" i="1">
                <a:solidFill>
                  <a:srgbClr val="A6A6A6"/>
                </a:solidFill>
                <a:latin typeface="Arial Black"/>
                <a:cs typeface="Arial Black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72963" y="6497490"/>
            <a:ext cx="21717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585858"/>
                </a:solidFill>
                <a:latin typeface="Tahoma"/>
                <a:cs typeface="Tahoma"/>
              </a:defRPr>
            </a:lvl1pPr>
          </a:lstStyle>
          <a:p>
            <a:pPr marL="6731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42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6" Type="http://schemas.openxmlformats.org/officeDocument/2006/relationships/image" Target="../media/image19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40" Type="http://schemas.openxmlformats.org/officeDocument/2006/relationships/image" Target="../media/image43.png"/><Relationship Id="rId45" Type="http://schemas.openxmlformats.org/officeDocument/2006/relationships/image" Target="../media/image2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4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43" Type="http://schemas.openxmlformats.org/officeDocument/2006/relationships/image" Target="../media/image46.png"/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Relationship Id="rId20" Type="http://schemas.openxmlformats.org/officeDocument/2006/relationships/image" Target="../media/image23.png"/><Relationship Id="rId41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hyperlink" Target="http://www.bps.go.id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.png"/><Relationship Id="rId7" Type="http://schemas.openxmlformats.org/officeDocument/2006/relationships/image" Target="../media/image8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.png"/><Relationship Id="rId7" Type="http://schemas.openxmlformats.org/officeDocument/2006/relationships/image" Target="../media/image9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.png"/><Relationship Id="rId7" Type="http://schemas.openxmlformats.org/officeDocument/2006/relationships/image" Target="../media/image10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3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image" Target="../media/image4.png"/><Relationship Id="rId21" Type="http://schemas.openxmlformats.org/officeDocument/2006/relationships/image" Target="../media/image121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image" Target="../media/image47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63.jpg"/><Relationship Id="rId4" Type="http://schemas.openxmlformats.org/officeDocument/2006/relationships/image" Target="../media/image48.png"/><Relationship Id="rId9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4.png"/><Relationship Id="rId7" Type="http://schemas.openxmlformats.org/officeDocument/2006/relationships/image" Target="../media/image13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hyperlink" Target="mailto:fulan@muslim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hyperlink" Target="mailto:fulan@muslim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63.jpg"/><Relationship Id="rId4" Type="http://schemas.openxmlformats.org/officeDocument/2006/relationships/image" Target="../media/image48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26" Type="http://schemas.openxmlformats.org/officeDocument/2006/relationships/image" Target="../media/image163.png"/><Relationship Id="rId39" Type="http://schemas.openxmlformats.org/officeDocument/2006/relationships/image" Target="../media/image176.png"/><Relationship Id="rId21" Type="http://schemas.openxmlformats.org/officeDocument/2006/relationships/image" Target="../media/image158.png"/><Relationship Id="rId34" Type="http://schemas.openxmlformats.org/officeDocument/2006/relationships/image" Target="../media/image171.png"/><Relationship Id="rId42" Type="http://schemas.openxmlformats.org/officeDocument/2006/relationships/image" Target="../media/image179.png"/><Relationship Id="rId7" Type="http://schemas.openxmlformats.org/officeDocument/2006/relationships/image" Target="../media/image144.png"/><Relationship Id="rId2" Type="http://schemas.openxmlformats.org/officeDocument/2006/relationships/image" Target="../media/image6.png"/><Relationship Id="rId16" Type="http://schemas.openxmlformats.org/officeDocument/2006/relationships/image" Target="../media/image153.png"/><Relationship Id="rId29" Type="http://schemas.openxmlformats.org/officeDocument/2006/relationships/image" Target="../media/image1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24" Type="http://schemas.openxmlformats.org/officeDocument/2006/relationships/image" Target="../media/image161.png"/><Relationship Id="rId32" Type="http://schemas.openxmlformats.org/officeDocument/2006/relationships/image" Target="../media/image169.png"/><Relationship Id="rId37" Type="http://schemas.openxmlformats.org/officeDocument/2006/relationships/image" Target="../media/image174.png"/><Relationship Id="rId40" Type="http://schemas.openxmlformats.org/officeDocument/2006/relationships/image" Target="../media/image177.png"/><Relationship Id="rId45" Type="http://schemas.openxmlformats.org/officeDocument/2006/relationships/image" Target="../media/image1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23" Type="http://schemas.openxmlformats.org/officeDocument/2006/relationships/image" Target="../media/image160.png"/><Relationship Id="rId28" Type="http://schemas.openxmlformats.org/officeDocument/2006/relationships/image" Target="../media/image165.png"/><Relationship Id="rId36" Type="http://schemas.openxmlformats.org/officeDocument/2006/relationships/image" Target="../media/image173.png"/><Relationship Id="rId10" Type="http://schemas.openxmlformats.org/officeDocument/2006/relationships/image" Target="../media/image147.png"/><Relationship Id="rId19" Type="http://schemas.openxmlformats.org/officeDocument/2006/relationships/image" Target="../media/image156.png"/><Relationship Id="rId31" Type="http://schemas.openxmlformats.org/officeDocument/2006/relationships/image" Target="../media/image168.png"/><Relationship Id="rId44" Type="http://schemas.openxmlformats.org/officeDocument/2006/relationships/hyperlink" Target="http://www.bps.go.id/" TargetMode="External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Relationship Id="rId22" Type="http://schemas.openxmlformats.org/officeDocument/2006/relationships/image" Target="../media/image159.png"/><Relationship Id="rId27" Type="http://schemas.openxmlformats.org/officeDocument/2006/relationships/image" Target="../media/image164.png"/><Relationship Id="rId30" Type="http://schemas.openxmlformats.org/officeDocument/2006/relationships/image" Target="../media/image167.png"/><Relationship Id="rId35" Type="http://schemas.openxmlformats.org/officeDocument/2006/relationships/image" Target="../media/image172.png"/><Relationship Id="rId43" Type="http://schemas.openxmlformats.org/officeDocument/2006/relationships/hyperlink" Target="mailto:baku@bps.go.id" TargetMode="External"/><Relationship Id="rId8" Type="http://schemas.openxmlformats.org/officeDocument/2006/relationships/image" Target="../media/image145.png"/><Relationship Id="rId3" Type="http://schemas.openxmlformats.org/officeDocument/2006/relationships/image" Target="../media/image7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5" Type="http://schemas.openxmlformats.org/officeDocument/2006/relationships/image" Target="../media/image162.png"/><Relationship Id="rId33" Type="http://schemas.openxmlformats.org/officeDocument/2006/relationships/image" Target="../media/image170.png"/><Relationship Id="rId38" Type="http://schemas.openxmlformats.org/officeDocument/2006/relationships/image" Target="../media/image175.png"/><Relationship Id="rId46" Type="http://schemas.openxmlformats.org/officeDocument/2006/relationships/image" Target="../media/image2.png"/><Relationship Id="rId20" Type="http://schemas.openxmlformats.org/officeDocument/2006/relationships/image" Target="../media/image157.png"/><Relationship Id="rId41" Type="http://schemas.openxmlformats.org/officeDocument/2006/relationships/image" Target="../media/image1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63.jpg"/><Relationship Id="rId4" Type="http://schemas.openxmlformats.org/officeDocument/2006/relationships/image" Target="../media/image48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335395" cy="6786880"/>
          </a:xfrm>
          <a:custGeom>
            <a:avLst/>
            <a:gdLst/>
            <a:ahLst/>
            <a:cxnLst/>
            <a:rect l="l" t="t" r="r" b="b"/>
            <a:pathLst>
              <a:path w="6335395" h="6786880">
                <a:moveTo>
                  <a:pt x="0" y="0"/>
                </a:moveTo>
                <a:lnTo>
                  <a:pt x="6335268" y="0"/>
                </a:lnTo>
                <a:lnTo>
                  <a:pt x="6335268" y="6786372"/>
                </a:lnTo>
                <a:lnTo>
                  <a:pt x="0" y="678637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15956" y="6786371"/>
            <a:ext cx="1455420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786371"/>
            <a:ext cx="6335268" cy="71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315956" y="1523"/>
            <a:ext cx="1876425" cy="6784975"/>
          </a:xfrm>
          <a:custGeom>
            <a:avLst/>
            <a:gdLst/>
            <a:ahLst/>
            <a:cxnLst/>
            <a:rect l="l" t="t" r="r" b="b"/>
            <a:pathLst>
              <a:path w="1876425" h="6784975">
                <a:moveTo>
                  <a:pt x="0" y="0"/>
                </a:moveTo>
                <a:lnTo>
                  <a:pt x="1876044" y="0"/>
                </a:lnTo>
                <a:lnTo>
                  <a:pt x="1876044" y="6784848"/>
                </a:lnTo>
                <a:lnTo>
                  <a:pt x="0" y="6784848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523"/>
            <a:ext cx="6335395" cy="6784975"/>
          </a:xfrm>
          <a:custGeom>
            <a:avLst/>
            <a:gdLst/>
            <a:ahLst/>
            <a:cxnLst/>
            <a:rect l="l" t="t" r="r" b="b"/>
            <a:pathLst>
              <a:path w="6335395" h="6784975">
                <a:moveTo>
                  <a:pt x="0" y="0"/>
                </a:moveTo>
                <a:lnTo>
                  <a:pt x="6335268" y="0"/>
                </a:lnTo>
                <a:lnTo>
                  <a:pt x="6335268" y="6784848"/>
                </a:lnTo>
                <a:lnTo>
                  <a:pt x="0" y="6784848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2192000" cy="6787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35267" y="0"/>
            <a:ext cx="3980815" cy="6858000"/>
          </a:xfrm>
          <a:custGeom>
            <a:avLst/>
            <a:gdLst/>
            <a:ahLst/>
            <a:cxnLst/>
            <a:rect l="l" t="t" r="r" b="b"/>
            <a:pathLst>
              <a:path w="3980815" h="6858000">
                <a:moveTo>
                  <a:pt x="0" y="0"/>
                </a:moveTo>
                <a:lnTo>
                  <a:pt x="3980688" y="0"/>
                </a:lnTo>
                <a:lnTo>
                  <a:pt x="398068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43675" y="2782963"/>
            <a:ext cx="142194" cy="1847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97980" y="2824238"/>
            <a:ext cx="138429" cy="1473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59269" y="2824238"/>
            <a:ext cx="130809" cy="1435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11703" y="2824238"/>
            <a:ext cx="137127" cy="1955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71690" y="2824238"/>
            <a:ext cx="138429" cy="1473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32980" y="2824238"/>
            <a:ext cx="209550" cy="14351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74915" y="2774708"/>
            <a:ext cx="136525" cy="1955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25409" y="2824238"/>
            <a:ext cx="130175" cy="14795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87334" y="2824238"/>
            <a:ext cx="130810" cy="14351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39768" y="2824238"/>
            <a:ext cx="137127" cy="1955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99755" y="2824238"/>
            <a:ext cx="130175" cy="14795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61680" y="2824238"/>
            <a:ext cx="130810" cy="14351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601075" y="2782963"/>
            <a:ext cx="188595" cy="18478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15069" y="2824238"/>
            <a:ext cx="138429" cy="14732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62390" y="2788678"/>
            <a:ext cx="101600" cy="18160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071609" y="2824238"/>
            <a:ext cx="144145" cy="14795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28455" y="2774708"/>
            <a:ext cx="137160" cy="19748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388475" y="2824238"/>
            <a:ext cx="144145" cy="14795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555480" y="2774708"/>
            <a:ext cx="43179" cy="19304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622155" y="2824238"/>
            <a:ext cx="144145" cy="14795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779033" y="2824238"/>
            <a:ext cx="137127" cy="19558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947909" y="2775343"/>
            <a:ext cx="45720" cy="19240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533515" y="3053473"/>
            <a:ext cx="147245" cy="19176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691630" y="3098558"/>
            <a:ext cx="138429" cy="14732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52919" y="3098558"/>
            <a:ext cx="130809" cy="14351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06590" y="3098558"/>
            <a:ext cx="119295" cy="14732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145019" y="3103003"/>
            <a:ext cx="130809" cy="14350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299959" y="3098558"/>
            <a:ext cx="119295" cy="14732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03794" y="3049028"/>
            <a:ext cx="137159" cy="19748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663815" y="3098558"/>
            <a:ext cx="130175" cy="14795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25740" y="3098558"/>
            <a:ext cx="130809" cy="14351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054975" y="3053473"/>
            <a:ext cx="147245" cy="19176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221980" y="3103003"/>
            <a:ext cx="130810" cy="14350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85809" y="3103003"/>
            <a:ext cx="93345" cy="13906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79155" y="3103003"/>
            <a:ext cx="146685" cy="13906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632190" y="3098558"/>
            <a:ext cx="138429" cy="14732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792209" y="3049663"/>
            <a:ext cx="45720" cy="19240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527190" y="3411866"/>
            <a:ext cx="3512185" cy="1284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460"/>
              </a:lnSpc>
            </a:pPr>
            <a:r>
              <a:rPr sz="3200" b="1" spc="-305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3200" b="1" spc="-52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3200" b="1" spc="-305" dirty="0">
                <a:solidFill>
                  <a:srgbClr val="FFFFFF"/>
                </a:solidFill>
                <a:latin typeface="Arial Black"/>
                <a:cs typeface="Arial Black"/>
              </a:rPr>
              <a:t>AN</a:t>
            </a:r>
            <a:r>
              <a:rPr sz="3200" b="1" spc="-445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sz="3200" b="1" spc="-30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3200" b="1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3200" b="1" spc="-60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b="1" spc="-445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sz="3200" b="1" spc="-53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3200" b="1" spc="-52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3200" b="1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3200" b="1" spc="-305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3200" b="1" spc="-52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3200" b="1" spc="-53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3200" b="1" spc="-305" dirty="0">
                <a:solidFill>
                  <a:srgbClr val="FFFFFF"/>
                </a:solidFill>
                <a:latin typeface="Arial Black"/>
                <a:cs typeface="Arial Black"/>
              </a:rPr>
              <a:t>TISTI</a:t>
            </a:r>
            <a:r>
              <a:rPr sz="3200" b="1" dirty="0">
                <a:solidFill>
                  <a:srgbClr val="FFFFFF"/>
                </a:solidFill>
                <a:latin typeface="Arial Black"/>
                <a:cs typeface="Arial Black"/>
              </a:rPr>
              <a:t>K</a:t>
            </a:r>
            <a:r>
              <a:rPr sz="3200" b="1" spc="-6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b="1" spc="-445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sz="3200" b="1" spc="-30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3200" b="1" dirty="0">
                <a:solidFill>
                  <a:srgbClr val="FFFFFF"/>
                </a:solidFill>
                <a:latin typeface="Arial Black"/>
                <a:cs typeface="Arial Black"/>
              </a:rPr>
              <a:t>N </a:t>
            </a:r>
            <a:r>
              <a:rPr sz="3200" b="1" spc="-415" dirty="0">
                <a:solidFill>
                  <a:srgbClr val="FFFFFF"/>
                </a:solidFill>
                <a:latin typeface="Arial Black"/>
                <a:cs typeface="Arial Black"/>
              </a:rPr>
              <a:t>K</a:t>
            </a:r>
            <a:r>
              <a:rPr sz="3200" b="1" spc="-305" dirty="0">
                <a:solidFill>
                  <a:srgbClr val="FFFFFF"/>
                </a:solidFill>
                <a:latin typeface="Arial Black"/>
                <a:cs typeface="Arial Black"/>
              </a:rPr>
              <a:t>OD</a:t>
            </a:r>
            <a:r>
              <a:rPr sz="3200" b="1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3200" b="1" spc="-60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b="1" spc="-305" dirty="0">
                <a:solidFill>
                  <a:srgbClr val="FFFFFF"/>
                </a:solidFill>
                <a:latin typeface="Arial Black"/>
                <a:cs typeface="Arial Black"/>
              </a:rPr>
              <a:t>RE</a:t>
            </a:r>
            <a:r>
              <a:rPr sz="3200" b="1" spc="-300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3200" b="1" spc="-305" dirty="0">
                <a:solidFill>
                  <a:srgbClr val="FFFFFF"/>
                </a:solidFill>
                <a:latin typeface="Arial Black"/>
                <a:cs typeface="Arial Black"/>
              </a:rPr>
              <a:t>ERENS</a:t>
            </a:r>
            <a:r>
              <a:rPr sz="3200" b="1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539890" y="4872990"/>
            <a:ext cx="3571786" cy="762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6527190" y="5014046"/>
            <a:ext cx="3067050" cy="1036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Fungsi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ng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mbangan S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anda</a:t>
            </a:r>
            <a:r>
              <a:rPr sz="2400" spc="-1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disasi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dan Klasi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ikasi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is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421880" y="1158239"/>
            <a:ext cx="789431" cy="61569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32064" y="1178052"/>
            <a:ext cx="1176527" cy="57912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Il</a:t>
            </a:r>
            <a:r>
              <a:rPr sz="3200" spc="-150" dirty="0"/>
              <a:t>u</a:t>
            </a:r>
            <a:r>
              <a:rPr sz="3200" spc="-155" dirty="0"/>
              <a:t>st</a:t>
            </a:r>
            <a:r>
              <a:rPr sz="3200" spc="-105" dirty="0"/>
              <a:t>r</a:t>
            </a:r>
            <a:r>
              <a:rPr sz="3200" spc="-150" dirty="0"/>
              <a:t>a</a:t>
            </a:r>
            <a:r>
              <a:rPr sz="3200" spc="-155" dirty="0"/>
              <a:t>s</a:t>
            </a:r>
            <a:r>
              <a:rPr sz="3200" dirty="0"/>
              <a:t>i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emben</a:t>
            </a:r>
            <a:r>
              <a:rPr sz="3200" spc="-155" dirty="0"/>
              <a:t>t</a:t>
            </a:r>
            <a:r>
              <a:rPr sz="3200" spc="-150" dirty="0"/>
              <a:t>uka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11885663" y="6497490"/>
            <a:ext cx="1917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19</a:t>
            </a:r>
            <a:endParaRPr sz="12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25666" y="940308"/>
          <a:ext cx="11710032" cy="57607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00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1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41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30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014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37528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ON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EF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ISI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KL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SI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IK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UKU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marL="12509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AT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21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bup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ten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3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T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W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il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ah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3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(</a:t>
                      </a:r>
                      <a:r>
                        <a:rPr sz="1600" spc="-16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erluar, </a:t>
                      </a:r>
                      <a:r>
                        <a:rPr sz="1600" spc="-16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depan dan </a:t>
                      </a:r>
                      <a:r>
                        <a:rPr sz="1600" spc="-16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ertinggal)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di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aksud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Klasifikasi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</a:tcPr>
                </a:tc>
                <a:tc rowSpan="8"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ersentase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8"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383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(Ter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r,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eliputi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6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vinsi,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14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kabupaten/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ta, dengan rincian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dasarkan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383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Terdep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n,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sebagai berikut: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W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il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ah terluar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te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dapat di 9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vinsi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analisis atau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3839">
                <a:tc rowSpan="5"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Tert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ngg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al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)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dengan 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 kabupaten/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ta seba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20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W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il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ah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rowSpan="5"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sesuai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ebutuhan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383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te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depan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te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dapat di 8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vinsi dengan 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kabupaten/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ta seba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23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3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W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il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ah tertinggal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383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te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dapat di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vinsi dengan 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 kabupaten/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ta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49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seba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99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421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Pr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 penduduk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usia 5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tahun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 atas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engakses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Klasifikasi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 rowSpan="4"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ersentase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383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spc="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nd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v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du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ng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internet dibagi dengan 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 penduduk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dikalikan dengan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dasarkan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383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enggun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100%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analisis atau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490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spc="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nternet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sesuai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ebutuhan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421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eng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es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eluangkan 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w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aktu untuk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600" spc="-20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aatkan atau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enik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ati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Klasifikasi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ersentase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3839">
                <a:tc rowSpan="8"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Internet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20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asilitas internet, seperti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encari lite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atur/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-20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ensi,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dasarkan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383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encari/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engirim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600" spc="-20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asi/berita,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unikasi, e-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ail,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analisis atau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cha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ting, s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sial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edia, ga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es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nline, dan lain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a. Sese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rowSpan="6"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sesuai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ebutuhan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tidak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iliki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puan untuk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bukan dan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4383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enutup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(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g in dan l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ut)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internet dan ha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elanjutkan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4383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per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ainan saja ter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asuk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dalam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engakses internet. C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nt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h: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se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anak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ber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ain ga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es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nline tetapi l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g in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749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(m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buka internet)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dibukakan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leh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tua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a/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lain.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sz="1250" b="1" i="1" spc="-20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B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-44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1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N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P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U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r>
                        <a:rPr sz="1250" b="1" i="1" spc="-47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endParaRPr sz="125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1250" b="1" i="1" spc="-10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r>
                        <a:rPr sz="1250" b="1" i="1" spc="-47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250" b="1" i="1" spc="-47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TISTI</a:t>
                      </a:r>
                      <a:r>
                        <a:rPr sz="1250" b="1" i="1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K</a:t>
                      </a:r>
                      <a:endParaRPr sz="125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393364" y="6497490"/>
            <a:ext cx="2684145" cy="27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504440" algn="l"/>
              </a:tabLst>
            </a:pPr>
            <a:r>
              <a:rPr sz="1250" b="1" i="1" spc="-370" dirty="0">
                <a:solidFill>
                  <a:srgbClr val="A6A6A6"/>
                </a:solidFill>
                <a:latin typeface="Arial Black"/>
                <a:cs typeface="Arial Black"/>
              </a:rPr>
              <a:t>B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484" dirty="0">
                <a:solidFill>
                  <a:srgbClr val="A6A6A6"/>
                </a:solidFill>
                <a:latin typeface="Arial Black"/>
                <a:cs typeface="Arial Black"/>
              </a:rPr>
              <a:t>D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N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PUS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S</a:t>
            </a:r>
            <a:r>
              <a:rPr sz="1250" b="1" i="1" spc="-575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r>
              <a:rPr sz="2250" spc="-1147" baseline="-25925" dirty="0">
                <a:latin typeface="Tahoma"/>
                <a:cs typeface="Tahoma"/>
              </a:rPr>
              <a:t>P</a:t>
            </a:r>
            <a:r>
              <a:rPr sz="1250" b="1" i="1" spc="-64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2250" spc="-1005" baseline="-25925" dirty="0">
                <a:latin typeface="Tahoma"/>
                <a:cs typeface="Tahoma"/>
              </a:rPr>
              <a:t>e</a:t>
            </a:r>
            <a:r>
              <a:rPr sz="1250" b="1" i="1" spc="-625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r>
              <a:rPr sz="2250" spc="-517" baseline="-25925" dirty="0">
                <a:latin typeface="Tahoma"/>
                <a:cs typeface="Tahoma"/>
              </a:rPr>
              <a:t>r</a:t>
            </a:r>
            <a:r>
              <a:rPr sz="1250" b="1" i="1" spc="-530" dirty="0">
                <a:solidFill>
                  <a:srgbClr val="A6A6A6"/>
                </a:solidFill>
                <a:latin typeface="Arial Black"/>
                <a:cs typeface="Arial Black"/>
              </a:rPr>
              <a:t>I</a:t>
            </a:r>
            <a:r>
              <a:rPr sz="2250" spc="-825" baseline="-25925" dirty="0">
                <a:latin typeface="Tahoma"/>
                <a:cs typeface="Tahoma"/>
              </a:rPr>
              <a:t>s</a:t>
            </a:r>
            <a:r>
              <a:rPr sz="1250" b="1" i="1" spc="-745" dirty="0">
                <a:solidFill>
                  <a:srgbClr val="A6A6A6"/>
                </a:solidFill>
                <a:latin typeface="Arial Black"/>
                <a:cs typeface="Arial Black"/>
              </a:rPr>
              <a:t>S</a:t>
            </a:r>
            <a:r>
              <a:rPr sz="2250" spc="-712" baseline="-25925" dirty="0">
                <a:latin typeface="Tahoma"/>
                <a:cs typeface="Tahoma"/>
              </a:rPr>
              <a:t>e</a:t>
            </a:r>
            <a:r>
              <a:rPr sz="1250" b="1" i="1" spc="-819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r>
              <a:rPr sz="2250" spc="-675" baseline="-25925" dirty="0">
                <a:latin typeface="Tahoma"/>
                <a:cs typeface="Tahoma"/>
              </a:rPr>
              <a:t>n</a:t>
            </a:r>
            <a:r>
              <a:rPr sz="1250" b="1" i="1" spc="-409" dirty="0">
                <a:solidFill>
                  <a:srgbClr val="A6A6A6"/>
                </a:solidFill>
                <a:latin typeface="Arial Black"/>
                <a:cs typeface="Arial Black"/>
              </a:rPr>
              <a:t>I</a:t>
            </a:r>
            <a:r>
              <a:rPr sz="1250" b="1" i="1" spc="-45" dirty="0">
                <a:solidFill>
                  <a:srgbClr val="A6A6A6"/>
                </a:solidFill>
                <a:latin typeface="Arial Black"/>
                <a:cs typeface="Arial Black"/>
              </a:rPr>
              <a:t>K</a:t>
            </a:r>
            <a:r>
              <a:rPr sz="1250" b="1" i="1" dirty="0">
                <a:solidFill>
                  <a:srgbClr val="A6A6A6"/>
                </a:solidFill>
                <a:latin typeface="Arial Black"/>
                <a:cs typeface="Arial Black"/>
              </a:rPr>
              <a:t>	</a:t>
            </a: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20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Il</a:t>
            </a:r>
            <a:r>
              <a:rPr sz="3200" spc="-150" dirty="0"/>
              <a:t>u</a:t>
            </a:r>
            <a:r>
              <a:rPr sz="3200" spc="-155" dirty="0"/>
              <a:t>st</a:t>
            </a:r>
            <a:r>
              <a:rPr sz="3200" spc="-105" dirty="0"/>
              <a:t>r</a:t>
            </a:r>
            <a:r>
              <a:rPr sz="3200" spc="-150" dirty="0"/>
              <a:t>a</a:t>
            </a:r>
            <a:r>
              <a:rPr sz="3200" spc="-155" dirty="0"/>
              <a:t>s</a:t>
            </a:r>
            <a:r>
              <a:rPr sz="3200" dirty="0"/>
              <a:t>i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emben</a:t>
            </a:r>
            <a:r>
              <a:rPr sz="3200" spc="-155" dirty="0"/>
              <a:t>t</a:t>
            </a:r>
            <a:r>
              <a:rPr sz="3200" spc="-150" dirty="0"/>
              <a:t>uka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5071" y="729995"/>
            <a:ext cx="1663064" cy="365760"/>
          </a:xfrm>
          <a:custGeom>
            <a:avLst/>
            <a:gdLst/>
            <a:ahLst/>
            <a:cxnLst/>
            <a:rect l="l" t="t" r="r" b="b"/>
            <a:pathLst>
              <a:path w="1663064" h="365759">
                <a:moveTo>
                  <a:pt x="0" y="0"/>
                </a:moveTo>
                <a:lnTo>
                  <a:pt x="1662683" y="0"/>
                </a:lnTo>
                <a:lnTo>
                  <a:pt x="1662683" y="365759"/>
                </a:lnTo>
                <a:lnTo>
                  <a:pt x="0" y="365759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7755" y="729995"/>
            <a:ext cx="5240020" cy="365760"/>
          </a:xfrm>
          <a:custGeom>
            <a:avLst/>
            <a:gdLst/>
            <a:ahLst/>
            <a:cxnLst/>
            <a:rect l="l" t="t" r="r" b="b"/>
            <a:pathLst>
              <a:path w="5240020" h="365759">
                <a:moveTo>
                  <a:pt x="0" y="0"/>
                </a:moveTo>
                <a:lnTo>
                  <a:pt x="5239512" y="0"/>
                </a:lnTo>
                <a:lnTo>
                  <a:pt x="5239512" y="365759"/>
                </a:lnTo>
                <a:lnTo>
                  <a:pt x="0" y="365759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97268" y="729995"/>
            <a:ext cx="2482850" cy="365760"/>
          </a:xfrm>
          <a:custGeom>
            <a:avLst/>
            <a:gdLst/>
            <a:ahLst/>
            <a:cxnLst/>
            <a:rect l="l" t="t" r="r" b="b"/>
            <a:pathLst>
              <a:path w="2482850" h="365759">
                <a:moveTo>
                  <a:pt x="0" y="0"/>
                </a:moveTo>
                <a:lnTo>
                  <a:pt x="2482596" y="0"/>
                </a:lnTo>
                <a:lnTo>
                  <a:pt x="2482596" y="365759"/>
                </a:lnTo>
                <a:lnTo>
                  <a:pt x="0" y="365759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79864" y="729995"/>
            <a:ext cx="1203960" cy="365760"/>
          </a:xfrm>
          <a:custGeom>
            <a:avLst/>
            <a:gdLst/>
            <a:ahLst/>
            <a:cxnLst/>
            <a:rect l="l" t="t" r="r" b="b"/>
            <a:pathLst>
              <a:path w="1203959" h="365759">
                <a:moveTo>
                  <a:pt x="0" y="0"/>
                </a:moveTo>
                <a:lnTo>
                  <a:pt x="1203959" y="0"/>
                </a:lnTo>
                <a:lnTo>
                  <a:pt x="1203959" y="365759"/>
                </a:lnTo>
                <a:lnTo>
                  <a:pt x="0" y="365759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783823" y="729995"/>
            <a:ext cx="1213485" cy="365760"/>
          </a:xfrm>
          <a:custGeom>
            <a:avLst/>
            <a:gdLst/>
            <a:ahLst/>
            <a:cxnLst/>
            <a:rect l="l" t="t" r="r" b="b"/>
            <a:pathLst>
              <a:path w="1213484" h="365759">
                <a:moveTo>
                  <a:pt x="0" y="0"/>
                </a:moveTo>
                <a:lnTo>
                  <a:pt x="1213103" y="0"/>
                </a:lnTo>
                <a:lnTo>
                  <a:pt x="1213103" y="365759"/>
                </a:lnTo>
                <a:lnTo>
                  <a:pt x="0" y="365759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4830" y="730516"/>
            <a:ext cx="11802110" cy="0"/>
          </a:xfrm>
          <a:custGeom>
            <a:avLst/>
            <a:gdLst/>
            <a:ahLst/>
            <a:cxnLst/>
            <a:rect l="l" t="t" r="r" b="b"/>
            <a:pathLst>
              <a:path w="11802110">
                <a:moveTo>
                  <a:pt x="0" y="0"/>
                </a:moveTo>
                <a:lnTo>
                  <a:pt x="1180211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4830" y="1096276"/>
            <a:ext cx="11802110" cy="0"/>
          </a:xfrm>
          <a:custGeom>
            <a:avLst/>
            <a:gdLst/>
            <a:ahLst/>
            <a:cxnLst/>
            <a:rect l="l" t="t" r="r" b="b"/>
            <a:pathLst>
              <a:path w="11802110">
                <a:moveTo>
                  <a:pt x="0" y="0"/>
                </a:moveTo>
                <a:lnTo>
                  <a:pt x="11802110" y="0"/>
                </a:lnTo>
              </a:path>
            </a:pathLst>
          </a:custGeom>
          <a:ln w="7619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4830" y="730516"/>
            <a:ext cx="0" cy="6080760"/>
          </a:xfrm>
          <a:custGeom>
            <a:avLst/>
            <a:gdLst/>
            <a:ahLst/>
            <a:cxnLst/>
            <a:rect l="l" t="t" r="r" b="b"/>
            <a:pathLst>
              <a:path h="6080759">
                <a:moveTo>
                  <a:pt x="0" y="0"/>
                </a:moveTo>
                <a:lnTo>
                  <a:pt x="0" y="60807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57895" y="730516"/>
            <a:ext cx="0" cy="6080760"/>
          </a:xfrm>
          <a:custGeom>
            <a:avLst/>
            <a:gdLst/>
            <a:ahLst/>
            <a:cxnLst/>
            <a:rect l="l" t="t" r="r" b="b"/>
            <a:pathLst>
              <a:path h="6080759">
                <a:moveTo>
                  <a:pt x="0" y="0"/>
                </a:moveTo>
                <a:lnTo>
                  <a:pt x="0" y="6080760"/>
                </a:lnTo>
              </a:path>
            </a:pathLst>
          </a:custGeom>
          <a:ln w="7619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97280" y="730516"/>
            <a:ext cx="0" cy="6080760"/>
          </a:xfrm>
          <a:custGeom>
            <a:avLst/>
            <a:gdLst/>
            <a:ahLst/>
            <a:cxnLst/>
            <a:rect l="l" t="t" r="r" b="b"/>
            <a:pathLst>
              <a:path h="6080759">
                <a:moveTo>
                  <a:pt x="0" y="0"/>
                </a:moveTo>
                <a:lnTo>
                  <a:pt x="0" y="6080760"/>
                </a:lnTo>
              </a:path>
            </a:pathLst>
          </a:custGeom>
          <a:ln w="7619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79495" y="730516"/>
            <a:ext cx="0" cy="6080760"/>
          </a:xfrm>
          <a:custGeom>
            <a:avLst/>
            <a:gdLst/>
            <a:ahLst/>
            <a:cxnLst/>
            <a:rect l="l" t="t" r="r" b="b"/>
            <a:pathLst>
              <a:path h="6080759">
                <a:moveTo>
                  <a:pt x="0" y="0"/>
                </a:moveTo>
                <a:lnTo>
                  <a:pt x="0" y="6080760"/>
                </a:lnTo>
              </a:path>
            </a:pathLst>
          </a:custGeom>
          <a:ln w="762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84090" y="730516"/>
            <a:ext cx="0" cy="6080760"/>
          </a:xfrm>
          <a:custGeom>
            <a:avLst/>
            <a:gdLst/>
            <a:ahLst/>
            <a:cxnLst/>
            <a:rect l="l" t="t" r="r" b="b"/>
            <a:pathLst>
              <a:path h="6080759">
                <a:moveTo>
                  <a:pt x="0" y="0"/>
                </a:moveTo>
                <a:lnTo>
                  <a:pt x="0" y="6080760"/>
                </a:lnTo>
              </a:path>
            </a:pathLst>
          </a:custGeom>
          <a:ln w="762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996940" y="730516"/>
            <a:ext cx="0" cy="6080760"/>
          </a:xfrm>
          <a:custGeom>
            <a:avLst/>
            <a:gdLst/>
            <a:ahLst/>
            <a:cxnLst/>
            <a:rect l="l" t="t" r="r" b="b"/>
            <a:pathLst>
              <a:path h="6080759">
                <a:moveTo>
                  <a:pt x="0" y="0"/>
                </a:moveTo>
                <a:lnTo>
                  <a:pt x="0" y="60807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4830" y="2330716"/>
            <a:ext cx="11802110" cy="0"/>
          </a:xfrm>
          <a:custGeom>
            <a:avLst/>
            <a:gdLst/>
            <a:ahLst/>
            <a:cxnLst/>
            <a:rect l="l" t="t" r="r" b="b"/>
            <a:pathLst>
              <a:path w="11802110">
                <a:moveTo>
                  <a:pt x="0" y="0"/>
                </a:moveTo>
                <a:lnTo>
                  <a:pt x="11802110" y="0"/>
                </a:lnTo>
              </a:path>
            </a:pathLst>
          </a:custGeom>
          <a:ln w="762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4830" y="3793756"/>
            <a:ext cx="11802110" cy="0"/>
          </a:xfrm>
          <a:custGeom>
            <a:avLst/>
            <a:gdLst/>
            <a:ahLst/>
            <a:cxnLst/>
            <a:rect l="l" t="t" r="r" b="b"/>
            <a:pathLst>
              <a:path w="11802110">
                <a:moveTo>
                  <a:pt x="0" y="0"/>
                </a:moveTo>
                <a:lnTo>
                  <a:pt x="11802110" y="0"/>
                </a:lnTo>
              </a:path>
            </a:pathLst>
          </a:custGeom>
          <a:ln w="762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4830" y="5028196"/>
            <a:ext cx="11802110" cy="0"/>
          </a:xfrm>
          <a:custGeom>
            <a:avLst/>
            <a:gdLst/>
            <a:ahLst/>
            <a:cxnLst/>
            <a:rect l="l" t="t" r="r" b="b"/>
            <a:pathLst>
              <a:path w="11802110">
                <a:moveTo>
                  <a:pt x="0" y="0"/>
                </a:moveTo>
                <a:lnTo>
                  <a:pt x="11802110" y="0"/>
                </a:lnTo>
              </a:path>
            </a:pathLst>
          </a:custGeom>
          <a:ln w="762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4830" y="5576836"/>
            <a:ext cx="11802110" cy="0"/>
          </a:xfrm>
          <a:custGeom>
            <a:avLst/>
            <a:gdLst/>
            <a:ahLst/>
            <a:cxnLst/>
            <a:rect l="l" t="t" r="r" b="b"/>
            <a:pathLst>
              <a:path w="11802110">
                <a:moveTo>
                  <a:pt x="0" y="0"/>
                </a:moveTo>
                <a:lnTo>
                  <a:pt x="11802110" y="0"/>
                </a:lnTo>
              </a:path>
            </a:pathLst>
          </a:custGeom>
          <a:ln w="762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4830" y="6811276"/>
            <a:ext cx="11802110" cy="0"/>
          </a:xfrm>
          <a:custGeom>
            <a:avLst/>
            <a:gdLst/>
            <a:ahLst/>
            <a:cxnLst/>
            <a:rect l="l" t="t" r="r" b="b"/>
            <a:pathLst>
              <a:path w="11802110">
                <a:moveTo>
                  <a:pt x="0" y="0"/>
                </a:moveTo>
                <a:lnTo>
                  <a:pt x="11802110" y="0"/>
                </a:lnTo>
              </a:path>
            </a:pathLst>
          </a:custGeom>
          <a:ln w="762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40270" y="802653"/>
            <a:ext cx="97218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15295" y="802653"/>
            <a:ext cx="51936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664585" algn="l"/>
              </a:tabLst>
            </a:pP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EF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ISI	KL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SI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IK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SI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71570" y="802653"/>
            <a:ext cx="10210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UKUR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06645" y="802653"/>
            <a:ext cx="9677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TU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3570" y="1161894"/>
            <a:ext cx="1379855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b="1" dirty="0">
                <a:latin typeface="Tahoma"/>
                <a:cs typeface="Tahoma"/>
              </a:rPr>
              <a:t>M</a:t>
            </a:r>
            <a:r>
              <a:rPr sz="1500" b="1" spc="-5" dirty="0">
                <a:latin typeface="Tahoma"/>
                <a:cs typeface="Tahoma"/>
              </a:rPr>
              <a:t>enggunakan Internet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936635" y="1161894"/>
            <a:ext cx="4977765" cy="1130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spc="-5" dirty="0">
                <a:latin typeface="Tahoma"/>
                <a:cs typeface="Tahoma"/>
              </a:rPr>
              <a:t>Ap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bila </a:t>
            </a:r>
            <a:r>
              <a:rPr sz="1500" dirty="0">
                <a:latin typeface="Tahoma"/>
                <a:cs typeface="Tahoma"/>
              </a:rPr>
              <a:t>sese</a:t>
            </a:r>
            <a:r>
              <a:rPr sz="1500" spc="-5" dirty="0">
                <a:latin typeface="Tahoma"/>
                <a:cs typeface="Tahoma"/>
              </a:rPr>
              <a:t>o</a:t>
            </a:r>
            <a:r>
              <a:rPr sz="1500" spc="-30" dirty="0">
                <a:latin typeface="Tahoma"/>
                <a:cs typeface="Tahoma"/>
              </a:rPr>
              <a:t>r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l</a:t>
            </a:r>
            <a:r>
              <a:rPr sz="1500" spc="-10" dirty="0">
                <a:latin typeface="Tahoma"/>
                <a:cs typeface="Tahoma"/>
              </a:rPr>
              <a:t>uan</a:t>
            </a:r>
            <a:r>
              <a:rPr sz="1500" spc="-5" dirty="0">
                <a:latin typeface="Tahoma"/>
                <a:cs typeface="Tahoma"/>
              </a:rPr>
              <a:t>gk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15" dirty="0">
                <a:latin typeface="Tahoma"/>
                <a:cs typeface="Tahoma"/>
              </a:rPr>
              <a:t>w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ktu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un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 m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gg</a:t>
            </a:r>
            <a:r>
              <a:rPr sz="1500" spc="-10" dirty="0">
                <a:latin typeface="Tahoma"/>
                <a:cs typeface="Tahoma"/>
              </a:rPr>
              <a:t>una</a:t>
            </a:r>
            <a:r>
              <a:rPr sz="1500" spc="-5" dirty="0">
                <a:latin typeface="Tahoma"/>
                <a:cs typeface="Tahoma"/>
              </a:rPr>
              <a:t>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 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dirty="0">
                <a:latin typeface="Tahoma"/>
                <a:cs typeface="Tahoma"/>
              </a:rPr>
              <a:t>er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t,</a:t>
            </a:r>
            <a:r>
              <a:rPr sz="1500" dirty="0">
                <a:latin typeface="Tahoma"/>
                <a:cs typeface="Tahoma"/>
              </a:rPr>
              <a:t> se</a:t>
            </a:r>
            <a:r>
              <a:rPr sz="1500" spc="-10" dirty="0">
                <a:latin typeface="Tahoma"/>
                <a:cs typeface="Tahoma"/>
              </a:rPr>
              <a:t>h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gga ia d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t</a:t>
            </a:r>
            <a:r>
              <a:rPr sz="1500" spc="-5" dirty="0">
                <a:latin typeface="Tahoma"/>
                <a:cs typeface="Tahoma"/>
              </a:rPr>
              <a:t> m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m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20" dirty="0">
                <a:latin typeface="Tahoma"/>
                <a:cs typeface="Tahoma"/>
              </a:rPr>
              <a:t>f</a:t>
            </a:r>
            <a:r>
              <a:rPr sz="1500" spc="-10" dirty="0">
                <a:latin typeface="Tahoma"/>
                <a:cs typeface="Tahoma"/>
              </a:rPr>
              <a:t>aa</a:t>
            </a:r>
            <a:r>
              <a:rPr sz="1500" spc="-5" dirty="0">
                <a:latin typeface="Tahoma"/>
                <a:cs typeface="Tahoma"/>
              </a:rPr>
              <a:t>tk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u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ikm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ti </a:t>
            </a:r>
            <a:r>
              <a:rPr sz="1500" spc="-20" dirty="0">
                <a:latin typeface="Tahoma"/>
                <a:cs typeface="Tahoma"/>
              </a:rPr>
              <a:t>f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ilit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 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dirty="0">
                <a:latin typeface="Tahoma"/>
                <a:cs typeface="Tahoma"/>
              </a:rPr>
              <a:t>er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t,</a:t>
            </a:r>
            <a:r>
              <a:rPr sz="1500" dirty="0">
                <a:latin typeface="Tahoma"/>
                <a:cs typeface="Tahoma"/>
              </a:rPr>
              <a:t> se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dirty="0">
                <a:latin typeface="Tahoma"/>
                <a:cs typeface="Tahoma"/>
              </a:rPr>
              <a:t>er</a:t>
            </a:r>
            <a:r>
              <a:rPr sz="1500" spc="-5" dirty="0">
                <a:latin typeface="Tahoma"/>
                <a:cs typeface="Tahoma"/>
              </a:rPr>
              <a:t>ti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c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lit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30" dirty="0">
                <a:latin typeface="Tahoma"/>
                <a:cs typeface="Tahoma"/>
              </a:rPr>
              <a:t>r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dirty="0">
                <a:latin typeface="Tahoma"/>
                <a:cs typeface="Tahoma"/>
              </a:rPr>
              <a:t>r/</a:t>
            </a:r>
            <a:r>
              <a:rPr sz="1500" spc="-10" dirty="0">
                <a:latin typeface="Tahoma"/>
                <a:cs typeface="Tahoma"/>
              </a:rPr>
              <a:t>r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5" dirty="0">
                <a:latin typeface="Tahoma"/>
                <a:cs typeface="Tahoma"/>
              </a:rPr>
              <a:t>f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r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i, m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c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/</a:t>
            </a:r>
            <a:r>
              <a:rPr sz="1500" spc="-5" dirty="0">
                <a:latin typeface="Tahoma"/>
                <a:cs typeface="Tahoma"/>
              </a:rPr>
              <a:t>m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gi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im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15" dirty="0">
                <a:latin typeface="Tahoma"/>
                <a:cs typeface="Tahoma"/>
              </a:rPr>
              <a:t>f</a:t>
            </a:r>
            <a:r>
              <a:rPr sz="1500" spc="-5" dirty="0">
                <a:latin typeface="Tahoma"/>
                <a:cs typeface="Tahoma"/>
              </a:rPr>
              <a:t>o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m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/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dirty="0">
                <a:latin typeface="Tahoma"/>
                <a:cs typeface="Tahoma"/>
              </a:rPr>
              <a:t>er</a:t>
            </a:r>
            <a:r>
              <a:rPr sz="1500" spc="-5" dirty="0">
                <a:latin typeface="Tahoma"/>
                <a:cs typeface="Tahoma"/>
              </a:rPr>
              <a:t>it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,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om</a:t>
            </a:r>
            <a:r>
              <a:rPr sz="1500" spc="-10" dirty="0">
                <a:latin typeface="Tahoma"/>
                <a:cs typeface="Tahoma"/>
              </a:rPr>
              <a:t>un</a:t>
            </a:r>
            <a:r>
              <a:rPr sz="1500" spc="-5" dirty="0">
                <a:latin typeface="Tahoma"/>
                <a:cs typeface="Tahoma"/>
              </a:rPr>
              <a:t>ik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i,</a:t>
            </a:r>
            <a:r>
              <a:rPr sz="1500" dirty="0">
                <a:latin typeface="Tahoma"/>
                <a:cs typeface="Tahoma"/>
              </a:rPr>
              <a:t> e-</a:t>
            </a:r>
            <a:r>
              <a:rPr sz="1500" spc="-5" dirty="0">
                <a:latin typeface="Tahoma"/>
                <a:cs typeface="Tahoma"/>
              </a:rPr>
              <a:t>m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il, c</a:t>
            </a:r>
            <a:r>
              <a:rPr sz="1500" spc="-10" dirty="0">
                <a:latin typeface="Tahoma"/>
                <a:cs typeface="Tahoma"/>
              </a:rPr>
              <a:t>ha</a:t>
            </a:r>
            <a:r>
              <a:rPr sz="1500" spc="-20" dirty="0">
                <a:latin typeface="Tahoma"/>
                <a:cs typeface="Tahoma"/>
              </a:rPr>
              <a:t>t</a:t>
            </a:r>
            <a:r>
              <a:rPr sz="1500" spc="-5" dirty="0">
                <a:latin typeface="Tahoma"/>
                <a:cs typeface="Tahoma"/>
              </a:rPr>
              <a:t>ti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g,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dia 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o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l,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o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li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e 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m</a:t>
            </a:r>
            <a:r>
              <a:rPr sz="1500" dirty="0">
                <a:latin typeface="Tahoma"/>
                <a:cs typeface="Tahoma"/>
              </a:rPr>
              <a:t>es</a:t>
            </a:r>
            <a:r>
              <a:rPr sz="1500" spc="-5" dirty="0">
                <a:latin typeface="Tahoma"/>
                <a:cs typeface="Tahoma"/>
              </a:rPr>
              <a:t>,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d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l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25" dirty="0">
                <a:latin typeface="Tahoma"/>
                <a:cs typeface="Tahoma"/>
              </a:rPr>
              <a:t>n</a:t>
            </a:r>
            <a:r>
              <a:rPr sz="1500" spc="-35" dirty="0">
                <a:latin typeface="Tahoma"/>
                <a:cs typeface="Tahoma"/>
              </a:rPr>
              <a:t>y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.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76020" y="1161894"/>
            <a:ext cx="1929764" cy="67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spc="-1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l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f</a:t>
            </a:r>
            <a:r>
              <a:rPr sz="1500" spc="-5" dirty="0">
                <a:latin typeface="Tahoma"/>
                <a:cs typeface="Tahoma"/>
              </a:rPr>
              <a:t>ik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d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 </a:t>
            </a:r>
            <a:r>
              <a:rPr sz="1500" spc="-10" dirty="0">
                <a:latin typeface="Tahoma"/>
                <a:cs typeface="Tahoma"/>
              </a:rPr>
              <a:t>ana</a:t>
            </a:r>
            <a:r>
              <a:rPr sz="1500" spc="-5" dirty="0">
                <a:latin typeface="Tahoma"/>
                <a:cs typeface="Tahoma"/>
              </a:rPr>
              <a:t>li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s 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u</a:t>
            </a:r>
            <a:r>
              <a:rPr sz="1500" dirty="0">
                <a:latin typeface="Tahoma"/>
                <a:cs typeface="Tahoma"/>
              </a:rPr>
              <a:t> ses</a:t>
            </a:r>
            <a:r>
              <a:rPr sz="1500" spc="-10" dirty="0">
                <a:latin typeface="Tahoma"/>
                <a:cs typeface="Tahoma"/>
              </a:rPr>
              <a:t>ua</a:t>
            </a:r>
            <a:r>
              <a:rPr sz="1500" spc="-5" dirty="0">
                <a:latin typeface="Tahoma"/>
                <a:cs typeface="Tahoma"/>
              </a:rPr>
              <a:t>i 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uha</a:t>
            </a:r>
            <a:r>
              <a:rPr sz="1500" spc="-5" dirty="0">
                <a:latin typeface="Tahoma"/>
                <a:cs typeface="Tahoma"/>
              </a:rPr>
              <a:t>n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658236" y="1161894"/>
            <a:ext cx="934719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40" dirty="0">
                <a:latin typeface="Tahoma"/>
                <a:cs typeface="Tahoma"/>
              </a:rPr>
              <a:t>P</a:t>
            </a:r>
            <a:r>
              <a:rPr sz="1500" dirty="0">
                <a:latin typeface="Tahoma"/>
                <a:cs typeface="Tahoma"/>
              </a:rPr>
              <a:t>erse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se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862830" y="1161894"/>
            <a:ext cx="58674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40" dirty="0">
                <a:latin typeface="Tahoma"/>
                <a:cs typeface="Tahoma"/>
              </a:rPr>
              <a:t>P</a:t>
            </a:r>
            <a:r>
              <a:rPr sz="1500" dirty="0">
                <a:latin typeface="Tahoma"/>
                <a:cs typeface="Tahoma"/>
              </a:rPr>
              <a:t>erse</a:t>
            </a:r>
            <a:r>
              <a:rPr sz="1500" spc="-5" dirty="0">
                <a:latin typeface="Tahoma"/>
                <a:cs typeface="Tahoma"/>
              </a:rPr>
              <a:t>n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3570" y="2396334"/>
            <a:ext cx="1178560" cy="901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b="1" spc="-10" dirty="0">
                <a:latin typeface="Tahoma"/>
                <a:cs typeface="Tahoma"/>
              </a:rPr>
              <a:t>A</a:t>
            </a:r>
            <a:r>
              <a:rPr sz="1500" b="1" spc="-5" dirty="0">
                <a:latin typeface="Tahoma"/>
                <a:cs typeface="Tahoma"/>
              </a:rPr>
              <a:t>k</a:t>
            </a:r>
            <a:r>
              <a:rPr sz="1500" b="1" spc="-10" dirty="0">
                <a:latin typeface="Tahoma"/>
                <a:cs typeface="Tahoma"/>
              </a:rPr>
              <a:t>s</a:t>
            </a:r>
            <a:r>
              <a:rPr sz="1500" b="1" spc="-5" dirty="0">
                <a:latin typeface="Tahoma"/>
                <a:cs typeface="Tahoma"/>
              </a:rPr>
              <a:t>es </a:t>
            </a:r>
            <a:r>
              <a:rPr sz="1500" b="1" dirty="0">
                <a:latin typeface="Tahoma"/>
                <a:cs typeface="Tahoma"/>
              </a:rPr>
              <a:t>T</a:t>
            </a:r>
            <a:r>
              <a:rPr sz="1500" b="1" spc="-5" dirty="0">
                <a:latin typeface="Tahoma"/>
                <a:cs typeface="Tahoma"/>
              </a:rPr>
              <a:t>eta</a:t>
            </a:r>
            <a:r>
              <a:rPr sz="1500" b="1" dirty="0">
                <a:latin typeface="Tahoma"/>
                <a:cs typeface="Tahoma"/>
              </a:rPr>
              <a:t>p </a:t>
            </a:r>
            <a:r>
              <a:rPr sz="1500" b="1" spc="-5" dirty="0">
                <a:latin typeface="Tahoma"/>
                <a:cs typeface="Tahoma"/>
              </a:rPr>
              <a:t>Pitalebar (Fixe</a:t>
            </a:r>
            <a:r>
              <a:rPr sz="1500" b="1" dirty="0">
                <a:latin typeface="Tahoma"/>
                <a:cs typeface="Tahoma"/>
              </a:rPr>
              <a:t>d B</a:t>
            </a:r>
            <a:r>
              <a:rPr sz="1500" b="1" spc="-5" dirty="0">
                <a:latin typeface="Tahoma"/>
                <a:cs typeface="Tahoma"/>
              </a:rPr>
              <a:t>roa</a:t>
            </a:r>
            <a:r>
              <a:rPr sz="1500" b="1" dirty="0">
                <a:latin typeface="Tahoma"/>
                <a:cs typeface="Tahoma"/>
              </a:rPr>
              <a:t>d</a:t>
            </a:r>
            <a:r>
              <a:rPr sz="1500" b="1" spc="-5" dirty="0">
                <a:latin typeface="Tahoma"/>
                <a:cs typeface="Tahoma"/>
              </a:rPr>
              <a:t>ba</a:t>
            </a:r>
            <a:r>
              <a:rPr sz="1500" b="1" dirty="0">
                <a:latin typeface="Tahoma"/>
                <a:cs typeface="Tahoma"/>
              </a:rPr>
              <a:t>nd)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36635" y="2396334"/>
            <a:ext cx="4982845" cy="1130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spc="-5" dirty="0">
                <a:latin typeface="Tahoma"/>
                <a:cs typeface="Tahoma"/>
              </a:rPr>
              <a:t>Ak</a:t>
            </a:r>
            <a:r>
              <a:rPr sz="1500" dirty="0">
                <a:latin typeface="Tahoma"/>
                <a:cs typeface="Tahoma"/>
              </a:rPr>
              <a:t>ses </a:t>
            </a:r>
            <a:r>
              <a:rPr sz="1500" spc="-35" dirty="0">
                <a:latin typeface="Tahoma"/>
                <a:cs typeface="Tahoma"/>
              </a:rPr>
              <a:t>y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dirty="0">
                <a:latin typeface="Tahoma"/>
                <a:cs typeface="Tahoma"/>
              </a:rPr>
              <a:t>er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c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2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Mbp</a:t>
            </a:r>
            <a:r>
              <a:rPr sz="1500" dirty="0">
                <a:latin typeface="Tahoma"/>
                <a:cs typeface="Tahoma"/>
              </a:rPr>
              <a:t>s </a:t>
            </a:r>
            <a:r>
              <a:rPr sz="1500" spc="-10" dirty="0">
                <a:latin typeface="Tahoma"/>
                <a:cs typeface="Tahoma"/>
              </a:rPr>
              <a:t>un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ses 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(</a:t>
            </a:r>
            <a:r>
              <a:rPr sz="1500" dirty="0">
                <a:latin typeface="Tahoma"/>
                <a:cs typeface="Tahoma"/>
              </a:rPr>
              <a:t>f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spc="-20" dirty="0">
                <a:latin typeface="Tahoma"/>
                <a:cs typeface="Tahoma"/>
              </a:rPr>
              <a:t>x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d) d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1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Mbp</a:t>
            </a:r>
            <a:r>
              <a:rPr sz="1500" dirty="0">
                <a:latin typeface="Tahoma"/>
                <a:cs typeface="Tahoma"/>
              </a:rPr>
              <a:t>s </a:t>
            </a:r>
            <a:r>
              <a:rPr sz="1500" spc="-10" dirty="0">
                <a:latin typeface="Tahoma"/>
                <a:cs typeface="Tahoma"/>
              </a:rPr>
              <a:t>un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ses 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30" dirty="0">
                <a:latin typeface="Tahoma"/>
                <a:cs typeface="Tahoma"/>
              </a:rPr>
              <a:t>r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 (mobil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),</a:t>
            </a:r>
            <a:r>
              <a:rPr sz="1500" dirty="0">
                <a:latin typeface="Tahoma"/>
                <a:cs typeface="Tahoma"/>
              </a:rPr>
              <a:t> se</a:t>
            </a:r>
            <a:r>
              <a:rPr sz="1500" spc="-5" dirty="0">
                <a:latin typeface="Tahoma"/>
                <a:cs typeface="Tahoma"/>
              </a:rPr>
              <a:t>d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5" dirty="0">
                <a:latin typeface="Tahoma"/>
                <a:cs typeface="Tahoma"/>
              </a:rPr>
              <a:t>gk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 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c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ses 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spc="-5" dirty="0">
                <a:latin typeface="Tahoma"/>
                <a:cs typeface="Tahoma"/>
              </a:rPr>
              <a:t>l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spc="-10" dirty="0">
                <a:latin typeface="Tahoma"/>
                <a:cs typeface="Tahoma"/>
              </a:rPr>
              <a:t>un</a:t>
            </a:r>
            <a:r>
              <a:rPr sz="1500" spc="-5" dirty="0">
                <a:latin typeface="Tahoma"/>
                <a:cs typeface="Tahoma"/>
              </a:rPr>
              <a:t>gg</a:t>
            </a:r>
            <a:r>
              <a:rPr sz="1500" spc="-10" dirty="0">
                <a:latin typeface="Tahoma"/>
                <a:cs typeface="Tahoma"/>
              </a:rPr>
              <a:t>un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(b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ckbo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)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c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i o</a:t>
            </a:r>
            <a:r>
              <a:rPr sz="1500" spc="-1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d</a:t>
            </a:r>
            <a:r>
              <a:rPr sz="1500" dirty="0">
                <a:latin typeface="Tahoma"/>
                <a:cs typeface="Tahoma"/>
              </a:rPr>
              <a:t>e </a:t>
            </a:r>
            <a:r>
              <a:rPr sz="1500" spc="-30" dirty="0">
                <a:latin typeface="Tahoma"/>
                <a:cs typeface="Tahoma"/>
              </a:rPr>
              <a:t>r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Gbp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.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Ak</a:t>
            </a:r>
            <a:r>
              <a:rPr sz="1500" dirty="0">
                <a:latin typeface="Tahoma"/>
                <a:cs typeface="Tahoma"/>
              </a:rPr>
              <a:t>ses 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pita l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 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dirty="0">
                <a:latin typeface="Tahoma"/>
                <a:cs typeface="Tahoma"/>
              </a:rPr>
              <a:t>er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ot</a:t>
            </a:r>
            <a:r>
              <a:rPr sz="1500" spc="-10" dirty="0">
                <a:latin typeface="Tahoma"/>
                <a:cs typeface="Tahoma"/>
              </a:rPr>
              <a:t>aa</a:t>
            </a:r>
            <a:r>
              <a:rPr sz="1500" spc="-5" dirty="0">
                <a:latin typeface="Tahoma"/>
                <a:cs typeface="Tahoma"/>
              </a:rPr>
              <a:t>n </a:t>
            </a:r>
            <a:r>
              <a:rPr sz="1500" dirty="0">
                <a:latin typeface="Tahoma"/>
                <a:cs typeface="Tahoma"/>
              </a:rPr>
              <a:t>se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dirty="0">
                <a:latin typeface="Tahoma"/>
                <a:cs typeface="Tahoma"/>
              </a:rPr>
              <a:t>es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 </a:t>
            </a:r>
            <a:r>
              <a:rPr sz="1500" spc="-5" dirty="0">
                <a:latin typeface="Tahoma"/>
                <a:cs typeface="Tahoma"/>
              </a:rPr>
              <a:t>20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Mbp</a:t>
            </a:r>
            <a:r>
              <a:rPr sz="1500" dirty="0">
                <a:latin typeface="Tahoma"/>
                <a:cs typeface="Tahoma"/>
              </a:rPr>
              <a:t>s 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di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d</a:t>
            </a:r>
            <a:r>
              <a:rPr sz="1500" dirty="0">
                <a:latin typeface="Tahoma"/>
                <a:cs typeface="Tahoma"/>
              </a:rPr>
              <a:t>es</a:t>
            </a:r>
            <a:r>
              <a:rPr sz="1500" spc="-10" dirty="0">
                <a:latin typeface="Tahoma"/>
                <a:cs typeface="Tahoma"/>
              </a:rPr>
              <a:t>aa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se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dirty="0">
                <a:latin typeface="Tahoma"/>
                <a:cs typeface="Tahoma"/>
              </a:rPr>
              <a:t>es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 </a:t>
            </a:r>
            <a:r>
              <a:rPr sz="1500" spc="-5" dirty="0">
                <a:latin typeface="Tahoma"/>
                <a:cs typeface="Tahoma"/>
              </a:rPr>
              <a:t>10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Mbp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.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176020" y="2396334"/>
            <a:ext cx="2312035" cy="135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253365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500" spc="-5" dirty="0">
                <a:latin typeface="Tahoma"/>
                <a:cs typeface="Tahoma"/>
              </a:rPr>
              <a:t>256 kbit</a:t>
            </a:r>
            <a:r>
              <a:rPr sz="1500" dirty="0">
                <a:latin typeface="Tahoma"/>
                <a:cs typeface="Tahoma"/>
              </a:rPr>
              <a:t>/s </a:t>
            </a:r>
            <a:r>
              <a:rPr sz="1500" spc="-10" dirty="0">
                <a:latin typeface="Tahoma"/>
                <a:cs typeface="Tahoma"/>
              </a:rPr>
              <a:t>h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gga k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spc="-30" dirty="0">
                <a:latin typeface="Tahoma"/>
                <a:cs typeface="Tahoma"/>
              </a:rPr>
              <a:t>r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d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2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Mbit</a:t>
            </a:r>
            <a:r>
              <a:rPr sz="1500" dirty="0">
                <a:latin typeface="Tahoma"/>
                <a:cs typeface="Tahoma"/>
              </a:rPr>
              <a:t>/s</a:t>
            </a:r>
            <a:endParaRPr sz="1500">
              <a:latin typeface="Tahoma"/>
              <a:cs typeface="Tahoma"/>
            </a:endParaRPr>
          </a:p>
          <a:p>
            <a:pPr marL="355600" marR="508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500" spc="-5" dirty="0">
                <a:latin typeface="Tahoma"/>
                <a:cs typeface="Tahoma"/>
              </a:rPr>
              <a:t>2 Mbit</a:t>
            </a:r>
            <a:r>
              <a:rPr sz="1500" dirty="0">
                <a:latin typeface="Tahoma"/>
                <a:cs typeface="Tahoma"/>
              </a:rPr>
              <a:t>/s </a:t>
            </a:r>
            <a:r>
              <a:rPr sz="1500" spc="-10" dirty="0">
                <a:latin typeface="Tahoma"/>
                <a:cs typeface="Tahoma"/>
              </a:rPr>
              <a:t>h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gga k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spc="-30" dirty="0">
                <a:latin typeface="Tahoma"/>
                <a:cs typeface="Tahoma"/>
              </a:rPr>
              <a:t>r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5" dirty="0">
                <a:latin typeface="Tahoma"/>
                <a:cs typeface="Tahoma"/>
              </a:rPr>
              <a:t>g d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10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Mbit</a:t>
            </a:r>
            <a:r>
              <a:rPr sz="1500" dirty="0">
                <a:latin typeface="Tahoma"/>
                <a:cs typeface="Tahoma"/>
              </a:rPr>
              <a:t>/s</a:t>
            </a:r>
            <a:endParaRPr sz="1500">
              <a:latin typeface="Tahoma"/>
              <a:cs typeface="Tahoma"/>
            </a:endParaRPr>
          </a:p>
          <a:p>
            <a:pPr marL="355600" marR="25019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500" spc="-5" dirty="0">
                <a:latin typeface="Tahoma"/>
                <a:cs typeface="Tahoma"/>
              </a:rPr>
              <a:t>S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ma d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u l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bih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d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10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Mbit</a:t>
            </a:r>
            <a:r>
              <a:rPr sz="1500" dirty="0">
                <a:latin typeface="Tahoma"/>
                <a:cs typeface="Tahoma"/>
              </a:rPr>
              <a:t>/s"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658236" y="2396334"/>
            <a:ext cx="89471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5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c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862830" y="2396334"/>
            <a:ext cx="46799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" dirty="0">
                <a:latin typeface="Tahoma"/>
                <a:cs typeface="Tahoma"/>
              </a:rPr>
              <a:t>Mbps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73570" y="3859374"/>
            <a:ext cx="1240790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b="1" spc="-5" dirty="0">
                <a:latin typeface="Tahoma"/>
                <a:cs typeface="Tahoma"/>
              </a:rPr>
              <a:t>Pita</a:t>
            </a:r>
            <a:r>
              <a:rPr sz="1500" b="1" dirty="0">
                <a:latin typeface="Tahoma"/>
                <a:cs typeface="Tahoma"/>
              </a:rPr>
              <a:t> </a:t>
            </a:r>
            <a:r>
              <a:rPr sz="1500" b="1" spc="-5" dirty="0">
                <a:latin typeface="Tahoma"/>
                <a:cs typeface="Tahoma"/>
              </a:rPr>
              <a:t>lebar (</a:t>
            </a:r>
            <a:r>
              <a:rPr sz="1500" b="1" dirty="0">
                <a:latin typeface="Tahoma"/>
                <a:cs typeface="Tahoma"/>
              </a:rPr>
              <a:t>B</a:t>
            </a:r>
            <a:r>
              <a:rPr sz="1500" b="1" spc="-5" dirty="0">
                <a:latin typeface="Tahoma"/>
                <a:cs typeface="Tahoma"/>
              </a:rPr>
              <a:t>roa</a:t>
            </a:r>
            <a:r>
              <a:rPr sz="1500" b="1" dirty="0">
                <a:latin typeface="Tahoma"/>
                <a:cs typeface="Tahoma"/>
              </a:rPr>
              <a:t>d</a:t>
            </a:r>
            <a:r>
              <a:rPr sz="1500" b="1" spc="-5" dirty="0">
                <a:latin typeface="Tahoma"/>
                <a:cs typeface="Tahoma"/>
              </a:rPr>
              <a:t>ba</a:t>
            </a:r>
            <a:r>
              <a:rPr sz="1500" b="1" dirty="0">
                <a:latin typeface="Tahoma"/>
                <a:cs typeface="Tahoma"/>
              </a:rPr>
              <a:t>nd)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936635" y="3859374"/>
            <a:ext cx="5043170" cy="1130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spc="-5" dirty="0">
                <a:latin typeface="Tahoma"/>
                <a:cs typeface="Tahoma"/>
              </a:rPr>
              <a:t>Ak</a:t>
            </a:r>
            <a:r>
              <a:rPr sz="1500" dirty="0">
                <a:latin typeface="Tahoma"/>
                <a:cs typeface="Tahoma"/>
              </a:rPr>
              <a:t>ses 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dirty="0">
                <a:latin typeface="Tahoma"/>
                <a:cs typeface="Tahoma"/>
              </a:rPr>
              <a:t>er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et</a:t>
            </a:r>
            <a:r>
              <a:rPr sz="1500" spc="-5" dirty="0">
                <a:latin typeface="Tahoma"/>
                <a:cs typeface="Tahoma"/>
              </a:rPr>
              <a:t> d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j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mi</a:t>
            </a:r>
            <a:r>
              <a:rPr sz="1500" spc="-10" dirty="0">
                <a:latin typeface="Tahoma"/>
                <a:cs typeface="Tahoma"/>
              </a:rPr>
              <a:t>na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o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ktivit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 </a:t>
            </a:r>
            <a:r>
              <a:rPr sz="1500" spc="-35" dirty="0">
                <a:latin typeface="Tahoma"/>
                <a:cs typeface="Tahoma"/>
              </a:rPr>
              <a:t>y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dirty="0">
                <a:latin typeface="Tahoma"/>
                <a:cs typeface="Tahoma"/>
              </a:rPr>
              <a:t> se</a:t>
            </a:r>
            <a:r>
              <a:rPr sz="1500" spc="-5" dirty="0">
                <a:latin typeface="Tahoma"/>
                <a:cs typeface="Tahoma"/>
              </a:rPr>
              <a:t>l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lu t</a:t>
            </a:r>
            <a:r>
              <a:rPr sz="1500" dirty="0">
                <a:latin typeface="Tahoma"/>
                <a:cs typeface="Tahoma"/>
              </a:rPr>
              <a:t>ers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mb</a:t>
            </a:r>
            <a:r>
              <a:rPr sz="1500" spc="-10" dirty="0">
                <a:latin typeface="Tahoma"/>
                <a:cs typeface="Tahoma"/>
              </a:rPr>
              <a:t>un</a:t>
            </a:r>
            <a:r>
              <a:rPr sz="1500" spc="-5" dirty="0">
                <a:latin typeface="Tahoma"/>
                <a:cs typeface="Tahoma"/>
              </a:rPr>
              <a:t>g,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dirty="0">
                <a:latin typeface="Tahoma"/>
                <a:cs typeface="Tahoma"/>
              </a:rPr>
              <a:t>er</a:t>
            </a:r>
            <a:r>
              <a:rPr sz="1500" spc="-5" dirty="0">
                <a:latin typeface="Tahoma"/>
                <a:cs typeface="Tahoma"/>
              </a:rPr>
              <a:t>j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min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ahana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d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m</a:t>
            </a:r>
            <a:r>
              <a:rPr sz="1500" spc="-10" dirty="0">
                <a:latin typeface="Tahoma"/>
                <a:cs typeface="Tahoma"/>
              </a:rPr>
              <a:t>ana</a:t>
            </a:r>
            <a:r>
              <a:rPr sz="1500" spc="-5" dirty="0">
                <a:latin typeface="Tahoma"/>
                <a:cs typeface="Tahoma"/>
              </a:rPr>
              <a:t>n 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15" dirty="0">
                <a:latin typeface="Tahoma"/>
                <a:cs typeface="Tahoma"/>
              </a:rPr>
              <a:t>f</a:t>
            </a:r>
            <a:r>
              <a:rPr sz="1500" spc="-5" dirty="0">
                <a:latin typeface="Tahoma"/>
                <a:cs typeface="Tahoma"/>
              </a:rPr>
              <a:t>o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m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spc="-25" dirty="0">
                <a:latin typeface="Tahoma"/>
                <a:cs typeface="Tahoma"/>
              </a:rPr>
              <a:t>n</a:t>
            </a:r>
            <a:r>
              <a:rPr sz="1500" spc="-35" dirty="0">
                <a:latin typeface="Tahoma"/>
                <a:cs typeface="Tahoma"/>
              </a:rPr>
              <a:t>y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,</a:t>
            </a:r>
            <a:r>
              <a:rPr sz="1500" dirty="0">
                <a:latin typeface="Tahoma"/>
                <a:cs typeface="Tahoma"/>
              </a:rPr>
              <a:t> ser</a:t>
            </a:r>
            <a:r>
              <a:rPr sz="1500" spc="-5" dirty="0">
                <a:latin typeface="Tahoma"/>
                <a:cs typeface="Tahoma"/>
              </a:rPr>
              <a:t>ta m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miliki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m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mp</a:t>
            </a:r>
            <a:r>
              <a:rPr sz="1500" spc="-10" dirty="0">
                <a:latin typeface="Tahoma"/>
                <a:cs typeface="Tahoma"/>
              </a:rPr>
              <a:t>ua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ipl</a:t>
            </a:r>
            <a:r>
              <a:rPr sz="1500" dirty="0">
                <a:latin typeface="Tahoma"/>
                <a:cs typeface="Tahoma"/>
              </a:rPr>
              <a:t>e-</a:t>
            </a:r>
            <a:r>
              <a:rPr sz="1500" spc="-5" dirty="0">
                <a:latin typeface="Tahoma"/>
                <a:cs typeface="Tahoma"/>
              </a:rPr>
              <a:t>pl</a:t>
            </a:r>
            <a:r>
              <a:rPr sz="1500" spc="-25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y</a:t>
            </a:r>
            <a:r>
              <a:rPr sz="1500" spc="-5" dirty="0">
                <a:latin typeface="Tahoma"/>
                <a:cs typeface="Tahoma"/>
              </a:rPr>
              <a:t> d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 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c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im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l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2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Mbp</a:t>
            </a:r>
            <a:r>
              <a:rPr sz="1500" dirty="0">
                <a:latin typeface="Tahoma"/>
                <a:cs typeface="Tahoma"/>
              </a:rPr>
              <a:t>s </a:t>
            </a:r>
            <a:r>
              <a:rPr sz="1500" spc="-10" dirty="0">
                <a:latin typeface="Tahoma"/>
                <a:cs typeface="Tahoma"/>
              </a:rPr>
              <a:t>un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ses 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d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1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Mbp</a:t>
            </a:r>
            <a:r>
              <a:rPr sz="1500" dirty="0">
                <a:latin typeface="Tahoma"/>
                <a:cs typeface="Tahoma"/>
              </a:rPr>
              <a:t>s </a:t>
            </a:r>
            <a:r>
              <a:rPr sz="1500" spc="-10" dirty="0">
                <a:latin typeface="Tahoma"/>
                <a:cs typeface="Tahoma"/>
              </a:rPr>
              <a:t>un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ses 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30" dirty="0">
                <a:latin typeface="Tahoma"/>
                <a:cs typeface="Tahoma"/>
              </a:rPr>
              <a:t>r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k.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176020" y="3859374"/>
            <a:ext cx="2171700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spc="-1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l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f</a:t>
            </a:r>
            <a:r>
              <a:rPr sz="1500" spc="-5" dirty="0">
                <a:latin typeface="Tahoma"/>
                <a:cs typeface="Tahoma"/>
              </a:rPr>
              <a:t>ik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d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 </a:t>
            </a:r>
            <a:r>
              <a:rPr sz="1500" spc="-10" dirty="0">
                <a:latin typeface="Tahoma"/>
                <a:cs typeface="Tahoma"/>
              </a:rPr>
              <a:t>ana</a:t>
            </a:r>
            <a:r>
              <a:rPr sz="1500" spc="-5" dirty="0">
                <a:latin typeface="Tahoma"/>
                <a:cs typeface="Tahoma"/>
              </a:rPr>
              <a:t>li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s/ses</a:t>
            </a:r>
            <a:r>
              <a:rPr sz="1500" spc="-10" dirty="0">
                <a:latin typeface="Tahoma"/>
                <a:cs typeface="Tahoma"/>
              </a:rPr>
              <a:t>ua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uha</a:t>
            </a:r>
            <a:r>
              <a:rPr sz="1500" spc="-5" dirty="0">
                <a:latin typeface="Tahoma"/>
                <a:cs typeface="Tahoma"/>
              </a:rPr>
              <a:t>n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658236" y="3859374"/>
            <a:ext cx="89471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5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c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862830" y="3859374"/>
            <a:ext cx="46799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" dirty="0">
                <a:latin typeface="Tahoma"/>
                <a:cs typeface="Tahoma"/>
              </a:rPr>
              <a:t>Mbps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73570" y="5093814"/>
            <a:ext cx="1067435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b="1" spc="-10" dirty="0">
                <a:latin typeface="Tahoma"/>
                <a:cs typeface="Tahoma"/>
              </a:rPr>
              <a:t>W</a:t>
            </a:r>
            <a:r>
              <a:rPr sz="1500" b="1" spc="-5" dirty="0">
                <a:latin typeface="Tahoma"/>
                <a:cs typeface="Tahoma"/>
              </a:rPr>
              <a:t>irele</a:t>
            </a:r>
            <a:r>
              <a:rPr sz="1500" b="1" spc="-10" dirty="0">
                <a:latin typeface="Tahoma"/>
                <a:cs typeface="Tahoma"/>
              </a:rPr>
              <a:t>s</a:t>
            </a:r>
            <a:r>
              <a:rPr sz="1500" b="1" spc="-5" dirty="0">
                <a:latin typeface="Tahoma"/>
                <a:cs typeface="Tahoma"/>
              </a:rPr>
              <a:t>s </a:t>
            </a:r>
            <a:r>
              <a:rPr sz="1500" b="1" dirty="0">
                <a:latin typeface="Tahoma"/>
                <a:cs typeface="Tahoma"/>
              </a:rPr>
              <a:t>B</a:t>
            </a:r>
            <a:r>
              <a:rPr sz="1500" b="1" spc="-5" dirty="0">
                <a:latin typeface="Tahoma"/>
                <a:cs typeface="Tahoma"/>
              </a:rPr>
              <a:t>roa</a:t>
            </a:r>
            <a:r>
              <a:rPr sz="1500" b="1" dirty="0">
                <a:latin typeface="Tahoma"/>
                <a:cs typeface="Tahoma"/>
              </a:rPr>
              <a:t>d</a:t>
            </a:r>
            <a:r>
              <a:rPr sz="1500" b="1" spc="-5" dirty="0">
                <a:latin typeface="Tahoma"/>
                <a:cs typeface="Tahoma"/>
              </a:rPr>
              <a:t>ba</a:t>
            </a:r>
            <a:r>
              <a:rPr sz="1500" b="1" dirty="0">
                <a:latin typeface="Tahoma"/>
                <a:cs typeface="Tahoma"/>
              </a:rPr>
              <a:t>nd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936635" y="5093814"/>
            <a:ext cx="4933315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spc="-10" dirty="0">
                <a:latin typeface="Tahoma"/>
                <a:cs typeface="Tahoma"/>
              </a:rPr>
              <a:t>L</a:t>
            </a:r>
            <a:r>
              <a:rPr sz="1500" spc="-25" dirty="0">
                <a:latin typeface="Tahoma"/>
                <a:cs typeface="Tahoma"/>
              </a:rPr>
              <a:t>a</a:t>
            </a:r>
            <a:r>
              <a:rPr sz="1500" spc="-35" dirty="0">
                <a:latin typeface="Tahoma"/>
                <a:cs typeface="Tahoma"/>
              </a:rPr>
              <a:t>y</a:t>
            </a:r>
            <a:r>
              <a:rPr sz="1500" spc="-10" dirty="0">
                <a:latin typeface="Tahoma"/>
                <a:cs typeface="Tahoma"/>
              </a:rPr>
              <a:t>ana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l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om</a:t>
            </a:r>
            <a:r>
              <a:rPr sz="1500" spc="-10" dirty="0">
                <a:latin typeface="Tahoma"/>
                <a:cs typeface="Tahoma"/>
              </a:rPr>
              <a:t>un</a:t>
            </a:r>
            <a:r>
              <a:rPr sz="1500" spc="-5" dirty="0">
                <a:latin typeface="Tahoma"/>
                <a:cs typeface="Tahoma"/>
              </a:rPr>
              <a:t>ik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l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35" dirty="0">
                <a:latin typeface="Tahoma"/>
                <a:cs typeface="Tahoma"/>
              </a:rPr>
              <a:t>y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c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30" dirty="0">
                <a:latin typeface="Tahoma"/>
                <a:cs typeface="Tahoma"/>
              </a:rPr>
              <a:t>r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mi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 d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25" dirty="0">
                <a:latin typeface="Tahoma"/>
                <a:cs typeface="Tahoma"/>
              </a:rPr>
              <a:t>n</a:t>
            </a:r>
            <a:r>
              <a:rPr sz="1500" spc="-35" dirty="0">
                <a:latin typeface="Tahoma"/>
                <a:cs typeface="Tahoma"/>
              </a:rPr>
              <a:t>y</a:t>
            </a:r>
            <a:r>
              <a:rPr sz="1500" spc="-5" dirty="0">
                <a:latin typeface="Tahoma"/>
                <a:cs typeface="Tahoma"/>
              </a:rPr>
              <a:t>a </a:t>
            </a:r>
            <a:r>
              <a:rPr sz="1500" dirty="0">
                <a:latin typeface="Tahoma"/>
                <a:cs typeface="Tahoma"/>
              </a:rPr>
              <a:t>se</a:t>
            </a:r>
            <a:r>
              <a:rPr sz="1500" spc="-5" dirty="0">
                <a:latin typeface="Tahoma"/>
                <a:cs typeface="Tahoma"/>
              </a:rPr>
              <a:t>k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spc="-30" dirty="0">
                <a:latin typeface="Tahoma"/>
                <a:cs typeface="Tahoma"/>
              </a:rPr>
              <a:t>r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dirty="0">
                <a:latin typeface="Tahoma"/>
                <a:cs typeface="Tahoma"/>
              </a:rPr>
              <a:t>-</a:t>
            </a:r>
            <a:r>
              <a:rPr sz="1500" spc="-5" dirty="0">
                <a:latin typeface="Tahoma"/>
                <a:cs typeface="Tahoma"/>
              </a:rPr>
              <a:t>k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spc="-30" dirty="0">
                <a:latin typeface="Tahoma"/>
                <a:cs typeface="Tahoma"/>
              </a:rPr>
              <a:t>r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spc="-25" dirty="0">
                <a:latin typeface="Tahoma"/>
                <a:cs typeface="Tahoma"/>
              </a:rPr>
              <a:t>n</a:t>
            </a:r>
            <a:r>
              <a:rPr sz="1500" spc="-35" dirty="0">
                <a:latin typeface="Tahoma"/>
                <a:cs typeface="Tahoma"/>
              </a:rPr>
              <a:t>y</a:t>
            </a:r>
            <a:r>
              <a:rPr sz="1500" spc="-5" dirty="0">
                <a:latin typeface="Tahoma"/>
                <a:cs typeface="Tahoma"/>
              </a:rPr>
              <a:t>a 256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kbp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.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176020" y="5093814"/>
            <a:ext cx="2171700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spc="-1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l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f</a:t>
            </a:r>
            <a:r>
              <a:rPr sz="1500" spc="-5" dirty="0">
                <a:latin typeface="Tahoma"/>
                <a:cs typeface="Tahoma"/>
              </a:rPr>
              <a:t>ik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d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 </a:t>
            </a:r>
            <a:r>
              <a:rPr sz="1500" spc="-10" dirty="0">
                <a:latin typeface="Tahoma"/>
                <a:cs typeface="Tahoma"/>
              </a:rPr>
              <a:t>ana</a:t>
            </a:r>
            <a:r>
              <a:rPr sz="1500" spc="-5" dirty="0">
                <a:latin typeface="Tahoma"/>
                <a:cs typeface="Tahoma"/>
              </a:rPr>
              <a:t>li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s/ses</a:t>
            </a:r>
            <a:r>
              <a:rPr sz="1500" spc="-10" dirty="0">
                <a:latin typeface="Tahoma"/>
                <a:cs typeface="Tahoma"/>
              </a:rPr>
              <a:t>ua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uha</a:t>
            </a:r>
            <a:r>
              <a:rPr sz="1500" spc="-5" dirty="0">
                <a:latin typeface="Tahoma"/>
                <a:cs typeface="Tahoma"/>
              </a:rPr>
              <a:t>n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658236" y="5093814"/>
            <a:ext cx="89471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5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c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862830" y="5093814"/>
            <a:ext cx="46799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" dirty="0">
                <a:latin typeface="Tahoma"/>
                <a:cs typeface="Tahoma"/>
              </a:rPr>
              <a:t>Mbps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73570" y="5642454"/>
            <a:ext cx="1109980" cy="901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b="1" dirty="0">
                <a:latin typeface="Tahoma"/>
                <a:cs typeface="Tahoma"/>
              </a:rPr>
              <a:t>J</a:t>
            </a:r>
            <a:r>
              <a:rPr sz="1500" b="1" spc="-5" dirty="0">
                <a:latin typeface="Tahoma"/>
                <a:cs typeface="Tahoma"/>
              </a:rPr>
              <a:t>aringan Tulang P</a:t>
            </a:r>
            <a:r>
              <a:rPr sz="1500" b="1" dirty="0">
                <a:latin typeface="Tahoma"/>
                <a:cs typeface="Tahoma"/>
              </a:rPr>
              <a:t>unggung S</a:t>
            </a:r>
            <a:r>
              <a:rPr sz="1500" b="1" spc="-5" dirty="0">
                <a:latin typeface="Tahoma"/>
                <a:cs typeface="Tahoma"/>
              </a:rPr>
              <a:t>erat</a:t>
            </a:r>
            <a:r>
              <a:rPr sz="1500" b="1" dirty="0">
                <a:latin typeface="Tahoma"/>
                <a:cs typeface="Tahoma"/>
              </a:rPr>
              <a:t> Op</a:t>
            </a:r>
            <a:r>
              <a:rPr sz="1500" b="1" spc="-5" dirty="0">
                <a:latin typeface="Tahoma"/>
                <a:cs typeface="Tahoma"/>
              </a:rPr>
              <a:t>tik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73570" y="6556854"/>
            <a:ext cx="85344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5" dirty="0">
                <a:latin typeface="Tahoma"/>
                <a:cs typeface="Tahoma"/>
              </a:rPr>
              <a:t>Na</a:t>
            </a:r>
            <a:r>
              <a:rPr sz="1500" b="1" spc="-10" dirty="0">
                <a:latin typeface="Tahoma"/>
                <a:cs typeface="Tahoma"/>
              </a:rPr>
              <a:t>s</a:t>
            </a:r>
            <a:r>
              <a:rPr sz="1500" b="1" spc="-5" dirty="0">
                <a:latin typeface="Tahoma"/>
                <a:cs typeface="Tahoma"/>
              </a:rPr>
              <a:t>io</a:t>
            </a:r>
            <a:r>
              <a:rPr sz="1500" b="1" dirty="0">
                <a:latin typeface="Tahoma"/>
                <a:cs typeface="Tahoma"/>
              </a:rPr>
              <a:t>n</a:t>
            </a:r>
            <a:r>
              <a:rPr sz="1500" b="1" spc="-5" dirty="0">
                <a:latin typeface="Tahoma"/>
                <a:cs typeface="Tahoma"/>
              </a:rPr>
              <a:t>al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936635" y="5642454"/>
            <a:ext cx="4841875" cy="901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spc="-5" dirty="0">
                <a:latin typeface="Tahoma"/>
                <a:cs typeface="Tahoma"/>
              </a:rPr>
              <a:t>J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l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om</a:t>
            </a:r>
            <a:r>
              <a:rPr sz="1500" spc="-10" dirty="0">
                <a:latin typeface="Tahoma"/>
                <a:cs typeface="Tahoma"/>
              </a:rPr>
              <a:t>un</a:t>
            </a:r>
            <a:r>
              <a:rPr sz="1500" spc="-5" dirty="0">
                <a:latin typeface="Tahoma"/>
                <a:cs typeface="Tahoma"/>
              </a:rPr>
              <a:t>ik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ma </a:t>
            </a:r>
            <a:r>
              <a:rPr sz="1500" spc="-35" dirty="0">
                <a:latin typeface="Tahoma"/>
                <a:cs typeface="Tahoma"/>
              </a:rPr>
              <a:t>y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dirty="0">
                <a:latin typeface="Tahoma"/>
                <a:cs typeface="Tahoma"/>
              </a:rPr>
              <a:t>er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s se</a:t>
            </a:r>
            <a:r>
              <a:rPr sz="1500" spc="-30" dirty="0">
                <a:latin typeface="Tahoma"/>
                <a:cs typeface="Tahoma"/>
              </a:rPr>
              <a:t>r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t</a:t>
            </a:r>
            <a:r>
              <a:rPr sz="1500" spc="-5" dirty="0">
                <a:latin typeface="Tahoma"/>
                <a:cs typeface="Tahoma"/>
              </a:rPr>
              <a:t> optik, m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spc="-10" dirty="0">
                <a:latin typeface="Tahoma"/>
                <a:cs typeface="Tahoma"/>
              </a:rPr>
              <a:t>hu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spc="-10" dirty="0">
                <a:latin typeface="Tahoma"/>
                <a:cs typeface="Tahoma"/>
              </a:rPr>
              <a:t>un</a:t>
            </a:r>
            <a:r>
              <a:rPr sz="1500" spc="-5" dirty="0">
                <a:latin typeface="Tahoma"/>
                <a:cs typeface="Tahoma"/>
              </a:rPr>
              <a:t>gk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 </a:t>
            </a:r>
            <a:r>
              <a:rPr sz="1500" spc="-5" dirty="0">
                <a:latin typeface="Tahoma"/>
                <a:cs typeface="Tahoma"/>
              </a:rPr>
              <a:t>ibu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ota p</a:t>
            </a:r>
            <a:r>
              <a:rPr sz="1500" spc="-1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opi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d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dirty="0">
                <a:latin typeface="Tahoma"/>
                <a:cs typeface="Tahoma"/>
              </a:rPr>
              <a:t>/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u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 </a:t>
            </a:r>
            <a:r>
              <a:rPr sz="1500" spc="-5" dirty="0">
                <a:latin typeface="Tahoma"/>
                <a:cs typeface="Tahoma"/>
              </a:rPr>
              <a:t>j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l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25" dirty="0">
                <a:latin typeface="Tahoma"/>
                <a:cs typeface="Tahoma"/>
              </a:rPr>
              <a:t>n</a:t>
            </a:r>
            <a:r>
              <a:rPr sz="1500" spc="-35" dirty="0">
                <a:latin typeface="Tahoma"/>
                <a:cs typeface="Tahoma"/>
              </a:rPr>
              <a:t>y</a:t>
            </a:r>
            <a:r>
              <a:rPr sz="1500" spc="-5" dirty="0">
                <a:latin typeface="Tahoma"/>
                <a:cs typeface="Tahoma"/>
              </a:rPr>
              <a:t>a </a:t>
            </a:r>
            <a:r>
              <a:rPr sz="1500" spc="-35" dirty="0">
                <a:latin typeface="Tahoma"/>
                <a:cs typeface="Tahoma"/>
              </a:rPr>
              <a:t>y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g</a:t>
            </a:r>
            <a:r>
              <a:rPr sz="1500" spc="-10" dirty="0">
                <a:latin typeface="Tahoma"/>
                <a:cs typeface="Tahoma"/>
              </a:rPr>
              <a:t>hu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spc="-10" dirty="0">
                <a:latin typeface="Tahoma"/>
                <a:cs typeface="Tahoma"/>
              </a:rPr>
              <a:t>un</a:t>
            </a:r>
            <a:r>
              <a:rPr sz="1500" spc="-5" dirty="0">
                <a:latin typeface="Tahoma"/>
                <a:cs typeface="Tahoma"/>
              </a:rPr>
              <a:t>gk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ot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/</a:t>
            </a:r>
            <a:r>
              <a:rPr sz="1500" spc="-5" dirty="0">
                <a:latin typeface="Tahoma"/>
                <a:cs typeface="Tahoma"/>
              </a:rPr>
              <a:t>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n </a:t>
            </a:r>
            <a:r>
              <a:rPr sz="1500" dirty="0">
                <a:latin typeface="Tahoma"/>
                <a:cs typeface="Tahoma"/>
              </a:rPr>
              <a:t>se</a:t>
            </a:r>
            <a:r>
              <a:rPr sz="1500" spc="-10" dirty="0">
                <a:latin typeface="Tahoma"/>
                <a:cs typeface="Tahoma"/>
              </a:rPr>
              <a:t>h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gga t</a:t>
            </a:r>
            <a:r>
              <a:rPr sz="1500" dirty="0">
                <a:latin typeface="Tahoma"/>
                <a:cs typeface="Tahoma"/>
              </a:rPr>
              <a:t>er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o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dirty="0">
                <a:latin typeface="Tahoma"/>
                <a:cs typeface="Tahoma"/>
              </a:rPr>
              <a:t>f</a:t>
            </a:r>
            <a:r>
              <a:rPr sz="1500" spc="-5" dirty="0">
                <a:latin typeface="Tahoma"/>
                <a:cs typeface="Tahoma"/>
              </a:rPr>
              <a:t>ig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spc="-30" dirty="0">
                <a:latin typeface="Tahoma"/>
                <a:cs typeface="Tahoma"/>
              </a:rPr>
              <a:t>r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 r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g.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176020" y="5642454"/>
            <a:ext cx="2171700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spc="-10" dirty="0">
                <a:latin typeface="Tahoma"/>
                <a:cs typeface="Tahoma"/>
              </a:rPr>
              <a:t>K</a:t>
            </a:r>
            <a:r>
              <a:rPr sz="1500" spc="-5" dirty="0">
                <a:latin typeface="Tahoma"/>
                <a:cs typeface="Tahoma"/>
              </a:rPr>
              <a:t>l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f</a:t>
            </a:r>
            <a:r>
              <a:rPr sz="1500" spc="-5" dirty="0">
                <a:latin typeface="Tahoma"/>
                <a:cs typeface="Tahoma"/>
              </a:rPr>
              <a:t>ik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1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d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r</a:t>
            </a:r>
            <a:r>
              <a:rPr sz="1500" spc="-5" dirty="0">
                <a:latin typeface="Tahoma"/>
                <a:cs typeface="Tahoma"/>
              </a:rPr>
              <a:t>k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n </a:t>
            </a:r>
            <a:r>
              <a:rPr sz="1500" spc="-10" dirty="0">
                <a:latin typeface="Tahoma"/>
                <a:cs typeface="Tahoma"/>
              </a:rPr>
              <a:t>ana</a:t>
            </a:r>
            <a:r>
              <a:rPr sz="1500" spc="-5" dirty="0">
                <a:latin typeface="Tahoma"/>
                <a:cs typeface="Tahoma"/>
              </a:rPr>
              <a:t>li</a:t>
            </a:r>
            <a:r>
              <a:rPr sz="1500" dirty="0">
                <a:latin typeface="Tahoma"/>
                <a:cs typeface="Tahoma"/>
              </a:rPr>
              <a:t>s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s/ses</a:t>
            </a:r>
            <a:r>
              <a:rPr sz="1500" spc="-10" dirty="0">
                <a:latin typeface="Tahoma"/>
                <a:cs typeface="Tahoma"/>
              </a:rPr>
              <a:t>ua</a:t>
            </a:r>
            <a:r>
              <a:rPr sz="1500" spc="-5" dirty="0">
                <a:latin typeface="Tahoma"/>
                <a:cs typeface="Tahoma"/>
              </a:rPr>
              <a:t>i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b</a:t>
            </a:r>
            <a:r>
              <a:rPr sz="1500" spc="-10" dirty="0">
                <a:latin typeface="Tahoma"/>
                <a:cs typeface="Tahoma"/>
              </a:rPr>
              <a:t>u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uha</a:t>
            </a:r>
            <a:r>
              <a:rPr sz="1500" spc="-5" dirty="0">
                <a:latin typeface="Tahoma"/>
                <a:cs typeface="Tahoma"/>
              </a:rPr>
              <a:t>n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658236" y="5642454"/>
            <a:ext cx="961390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spc="-55" dirty="0">
                <a:latin typeface="Tahoma"/>
                <a:cs typeface="Tahoma"/>
              </a:rPr>
              <a:t>K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c</a:t>
            </a:r>
            <a:r>
              <a:rPr sz="1500" dirty="0">
                <a:latin typeface="Tahoma"/>
                <a:cs typeface="Tahoma"/>
              </a:rPr>
              <a:t>e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an</a:t>
            </a:r>
            <a:r>
              <a:rPr sz="1500" spc="-5" dirty="0">
                <a:latin typeface="Tahoma"/>
                <a:cs typeface="Tahoma"/>
              </a:rPr>
              <a:t>; </a:t>
            </a:r>
            <a:r>
              <a:rPr sz="1500" spc="-40" dirty="0">
                <a:latin typeface="Tahoma"/>
                <a:cs typeface="Tahoma"/>
              </a:rPr>
              <a:t>P</a:t>
            </a:r>
            <a:r>
              <a:rPr sz="1500" dirty="0">
                <a:latin typeface="Tahoma"/>
                <a:cs typeface="Tahoma"/>
              </a:rPr>
              <a:t>erse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t</a:t>
            </a:r>
            <a:r>
              <a:rPr sz="1500" spc="-10" dirty="0">
                <a:latin typeface="Tahoma"/>
                <a:cs typeface="Tahoma"/>
              </a:rPr>
              <a:t>a</a:t>
            </a:r>
            <a:r>
              <a:rPr sz="1500" dirty="0">
                <a:latin typeface="Tahoma"/>
                <a:cs typeface="Tahoma"/>
              </a:rPr>
              <a:t>se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862830" y="5642454"/>
            <a:ext cx="922655" cy="67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spc="-5" dirty="0">
                <a:latin typeface="Tahoma"/>
                <a:cs typeface="Tahoma"/>
              </a:rPr>
              <a:t>Gbp</a:t>
            </a:r>
            <a:r>
              <a:rPr sz="1500" dirty="0">
                <a:latin typeface="Tahoma"/>
                <a:cs typeface="Tahoma"/>
              </a:rPr>
              <a:t>s </a:t>
            </a:r>
            <a:r>
              <a:rPr sz="1500" spc="-5" dirty="0">
                <a:latin typeface="Tahoma"/>
                <a:cs typeface="Tahoma"/>
              </a:rPr>
              <a:t>(Gig</a:t>
            </a:r>
            <a:r>
              <a:rPr sz="1500" spc="-10" dirty="0">
                <a:latin typeface="Tahoma"/>
                <a:cs typeface="Tahoma"/>
              </a:rPr>
              <a:t>ab</a:t>
            </a:r>
            <a:r>
              <a:rPr sz="1500" spc="-5" dirty="0">
                <a:latin typeface="Tahoma"/>
                <a:cs typeface="Tahoma"/>
              </a:rPr>
              <a:t>yt</a:t>
            </a:r>
            <a:r>
              <a:rPr sz="1500" dirty="0">
                <a:latin typeface="Tahoma"/>
                <a:cs typeface="Tahoma"/>
              </a:rPr>
              <a:t>es </a:t>
            </a:r>
            <a:r>
              <a:rPr sz="1500" spc="-5" dirty="0">
                <a:latin typeface="Tahoma"/>
                <a:cs typeface="Tahoma"/>
              </a:rPr>
              <a:t>p</a:t>
            </a:r>
            <a:r>
              <a:rPr sz="1500" dirty="0">
                <a:latin typeface="Tahoma"/>
                <a:cs typeface="Tahoma"/>
              </a:rPr>
              <a:t>er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862830" y="6328254"/>
            <a:ext cx="81343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Tahoma"/>
                <a:cs typeface="Tahoma"/>
              </a:rPr>
              <a:t>se</a:t>
            </a:r>
            <a:r>
              <a:rPr sz="1500" spc="-5" dirty="0">
                <a:latin typeface="Tahoma"/>
                <a:cs typeface="Tahoma"/>
              </a:rPr>
              <a:t>co</a:t>
            </a:r>
            <a:r>
              <a:rPr sz="1500" spc="-10" dirty="0">
                <a:latin typeface="Tahoma"/>
                <a:cs typeface="Tahoma"/>
              </a:rPr>
              <a:t>n</a:t>
            </a:r>
            <a:r>
              <a:rPr sz="1500" spc="-5" dirty="0">
                <a:latin typeface="Tahoma"/>
                <a:cs typeface="Tahoma"/>
              </a:rPr>
              <a:t>d)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;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Il</a:t>
            </a:r>
            <a:r>
              <a:rPr sz="3200" spc="-150" dirty="0"/>
              <a:t>u</a:t>
            </a:r>
            <a:r>
              <a:rPr sz="3200" spc="-155" dirty="0"/>
              <a:t>st</a:t>
            </a:r>
            <a:r>
              <a:rPr sz="3200" spc="-105" dirty="0"/>
              <a:t>r</a:t>
            </a:r>
            <a:r>
              <a:rPr sz="3200" spc="-150" dirty="0"/>
              <a:t>a</a:t>
            </a:r>
            <a:r>
              <a:rPr sz="3200" spc="-155" dirty="0"/>
              <a:t>s</a:t>
            </a:r>
            <a:r>
              <a:rPr sz="3200" dirty="0"/>
              <a:t>i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emben</a:t>
            </a:r>
            <a:r>
              <a:rPr sz="3200" spc="-155" dirty="0"/>
              <a:t>t</a:t>
            </a:r>
            <a:r>
              <a:rPr sz="3200" spc="-150" dirty="0"/>
              <a:t>uka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252215"/>
            <a:ext cx="12192000" cy="3107690"/>
          </a:xfrm>
          <a:custGeom>
            <a:avLst/>
            <a:gdLst/>
            <a:ahLst/>
            <a:cxnLst/>
            <a:rect l="l" t="t" r="r" b="b"/>
            <a:pathLst>
              <a:path w="12192000" h="3107690">
                <a:moveTo>
                  <a:pt x="0" y="0"/>
                </a:moveTo>
                <a:lnTo>
                  <a:pt x="12192000" y="0"/>
                </a:lnTo>
                <a:lnTo>
                  <a:pt x="12192000" y="3107436"/>
                </a:lnTo>
                <a:lnTo>
                  <a:pt x="0" y="3107436"/>
                </a:lnTo>
                <a:lnTo>
                  <a:pt x="0" y="0"/>
                </a:lnTo>
                <a:close/>
              </a:path>
            </a:pathLst>
          </a:custGeom>
          <a:solidFill>
            <a:srgbClr val="5ECC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248037"/>
            <a:ext cx="12192000" cy="3117215"/>
          </a:xfrm>
          <a:custGeom>
            <a:avLst/>
            <a:gdLst/>
            <a:ahLst/>
            <a:cxnLst/>
            <a:rect l="l" t="t" r="r" b="b"/>
            <a:pathLst>
              <a:path w="12192000" h="3117215">
                <a:moveTo>
                  <a:pt x="0" y="9525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4762"/>
                </a:lnTo>
                <a:lnTo>
                  <a:pt x="4762" y="4762"/>
                </a:lnTo>
                <a:lnTo>
                  <a:pt x="0" y="9525"/>
                </a:lnTo>
                <a:close/>
              </a:path>
              <a:path w="12192000" h="3117215">
                <a:moveTo>
                  <a:pt x="4762" y="3112211"/>
                </a:moveTo>
                <a:lnTo>
                  <a:pt x="0" y="3107448"/>
                </a:lnTo>
                <a:lnTo>
                  <a:pt x="0" y="9525"/>
                </a:lnTo>
                <a:lnTo>
                  <a:pt x="4762" y="4762"/>
                </a:lnTo>
                <a:lnTo>
                  <a:pt x="4762" y="3112211"/>
                </a:lnTo>
                <a:close/>
              </a:path>
              <a:path w="12192000" h="3117215">
                <a:moveTo>
                  <a:pt x="12187237" y="9525"/>
                </a:moveTo>
                <a:lnTo>
                  <a:pt x="4762" y="9525"/>
                </a:lnTo>
                <a:lnTo>
                  <a:pt x="4762" y="4762"/>
                </a:lnTo>
                <a:lnTo>
                  <a:pt x="12187237" y="4762"/>
                </a:lnTo>
                <a:lnTo>
                  <a:pt x="12187237" y="9525"/>
                </a:lnTo>
                <a:close/>
              </a:path>
              <a:path w="12192000" h="3117215">
                <a:moveTo>
                  <a:pt x="12187237" y="3112211"/>
                </a:moveTo>
                <a:lnTo>
                  <a:pt x="12187237" y="4762"/>
                </a:lnTo>
                <a:lnTo>
                  <a:pt x="12192000" y="9525"/>
                </a:lnTo>
                <a:lnTo>
                  <a:pt x="12192000" y="3107448"/>
                </a:lnTo>
                <a:lnTo>
                  <a:pt x="12187237" y="3112211"/>
                </a:lnTo>
                <a:close/>
              </a:path>
              <a:path w="12192000" h="3117215">
                <a:moveTo>
                  <a:pt x="12192000" y="9525"/>
                </a:moveTo>
                <a:lnTo>
                  <a:pt x="12187237" y="4762"/>
                </a:lnTo>
                <a:lnTo>
                  <a:pt x="12192000" y="4762"/>
                </a:lnTo>
                <a:lnTo>
                  <a:pt x="12192000" y="9525"/>
                </a:lnTo>
                <a:close/>
              </a:path>
              <a:path w="12192000" h="3117215">
                <a:moveTo>
                  <a:pt x="12192000" y="3116973"/>
                </a:moveTo>
                <a:lnTo>
                  <a:pt x="0" y="3116973"/>
                </a:lnTo>
                <a:lnTo>
                  <a:pt x="0" y="3107448"/>
                </a:lnTo>
                <a:lnTo>
                  <a:pt x="4762" y="3112211"/>
                </a:lnTo>
                <a:lnTo>
                  <a:pt x="12192000" y="3112211"/>
                </a:lnTo>
                <a:lnTo>
                  <a:pt x="12192000" y="3116973"/>
                </a:lnTo>
                <a:close/>
              </a:path>
              <a:path w="12192000" h="3117215">
                <a:moveTo>
                  <a:pt x="12187237" y="3112211"/>
                </a:moveTo>
                <a:lnTo>
                  <a:pt x="4762" y="3112211"/>
                </a:lnTo>
                <a:lnTo>
                  <a:pt x="4762" y="3107448"/>
                </a:lnTo>
                <a:lnTo>
                  <a:pt x="12187237" y="3107448"/>
                </a:lnTo>
                <a:lnTo>
                  <a:pt x="12187237" y="3112211"/>
                </a:lnTo>
                <a:close/>
              </a:path>
              <a:path w="12192000" h="3117215">
                <a:moveTo>
                  <a:pt x="12192000" y="3112211"/>
                </a:moveTo>
                <a:lnTo>
                  <a:pt x="12187237" y="3112211"/>
                </a:lnTo>
                <a:lnTo>
                  <a:pt x="12192000" y="3107448"/>
                </a:lnTo>
                <a:lnTo>
                  <a:pt x="12192000" y="31122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32869" y="2245956"/>
            <a:ext cx="1491716" cy="1485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56104" y="2245956"/>
            <a:ext cx="1491716" cy="1485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65046" y="2245956"/>
            <a:ext cx="1496504" cy="1485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57244" y="2881883"/>
            <a:ext cx="757427" cy="2849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56704" y="2881883"/>
            <a:ext cx="757427" cy="2849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50010" y="4125290"/>
            <a:ext cx="10313670" cy="0"/>
          </a:xfrm>
          <a:custGeom>
            <a:avLst/>
            <a:gdLst/>
            <a:ahLst/>
            <a:cxnLst/>
            <a:rect l="l" t="t" r="r" b="b"/>
            <a:pathLst>
              <a:path w="10313670">
                <a:moveTo>
                  <a:pt x="0" y="0"/>
                </a:moveTo>
                <a:lnTo>
                  <a:pt x="10313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0010" y="5805500"/>
            <a:ext cx="10313670" cy="0"/>
          </a:xfrm>
          <a:custGeom>
            <a:avLst/>
            <a:gdLst/>
            <a:ahLst/>
            <a:cxnLst/>
            <a:rect l="l" t="t" r="r" b="b"/>
            <a:pathLst>
              <a:path w="10313670">
                <a:moveTo>
                  <a:pt x="0" y="0"/>
                </a:moveTo>
                <a:lnTo>
                  <a:pt x="10313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50010" y="4125290"/>
            <a:ext cx="0" cy="2240280"/>
          </a:xfrm>
          <a:custGeom>
            <a:avLst/>
            <a:gdLst/>
            <a:ahLst/>
            <a:cxnLst/>
            <a:rect l="l" t="t" r="r" b="b"/>
            <a:pathLst>
              <a:path h="2240279">
                <a:moveTo>
                  <a:pt x="0" y="0"/>
                </a:moveTo>
                <a:lnTo>
                  <a:pt x="0" y="224027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64915" y="4125290"/>
            <a:ext cx="0" cy="2240280"/>
          </a:xfrm>
          <a:custGeom>
            <a:avLst/>
            <a:gdLst/>
            <a:ahLst/>
            <a:cxnLst/>
            <a:rect l="l" t="t" r="r" b="b"/>
            <a:pathLst>
              <a:path h="2240279">
                <a:moveTo>
                  <a:pt x="0" y="0"/>
                </a:moveTo>
                <a:lnTo>
                  <a:pt x="0" y="224027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73830" y="4125290"/>
            <a:ext cx="0" cy="2240280"/>
          </a:xfrm>
          <a:custGeom>
            <a:avLst/>
            <a:gdLst/>
            <a:ahLst/>
            <a:cxnLst/>
            <a:rect l="l" t="t" r="r" b="b"/>
            <a:pathLst>
              <a:path h="2240279">
                <a:moveTo>
                  <a:pt x="0" y="0"/>
                </a:moveTo>
                <a:lnTo>
                  <a:pt x="0" y="224027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63680" y="4125290"/>
            <a:ext cx="0" cy="2240280"/>
          </a:xfrm>
          <a:custGeom>
            <a:avLst/>
            <a:gdLst/>
            <a:ahLst/>
            <a:cxnLst/>
            <a:rect l="l" t="t" r="r" b="b"/>
            <a:pathLst>
              <a:path h="2240279">
                <a:moveTo>
                  <a:pt x="0" y="0"/>
                </a:moveTo>
                <a:lnTo>
                  <a:pt x="0" y="224027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0010" y="6085535"/>
            <a:ext cx="10313670" cy="0"/>
          </a:xfrm>
          <a:custGeom>
            <a:avLst/>
            <a:gdLst/>
            <a:ahLst/>
            <a:cxnLst/>
            <a:rect l="l" t="t" r="r" b="b"/>
            <a:pathLst>
              <a:path w="10313670">
                <a:moveTo>
                  <a:pt x="0" y="0"/>
                </a:moveTo>
                <a:lnTo>
                  <a:pt x="10313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0010" y="6365570"/>
            <a:ext cx="10313670" cy="0"/>
          </a:xfrm>
          <a:custGeom>
            <a:avLst/>
            <a:gdLst/>
            <a:ahLst/>
            <a:cxnLst/>
            <a:rect l="l" t="t" r="r" b="b"/>
            <a:pathLst>
              <a:path w="10313670">
                <a:moveTo>
                  <a:pt x="0" y="0"/>
                </a:moveTo>
                <a:lnTo>
                  <a:pt x="10313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05890" y="4177732"/>
            <a:ext cx="230314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4799"/>
              </a:lnSpc>
            </a:pPr>
            <a:r>
              <a:rPr sz="1600" b="1" spc="35" dirty="0">
                <a:latin typeface="Tahoma"/>
                <a:cs typeface="Tahoma"/>
              </a:rPr>
              <a:t>Tuju</a:t>
            </a:r>
            <a:r>
              <a:rPr sz="1600" b="1" spc="45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95" dirty="0">
                <a:latin typeface="Tahoma"/>
                <a:cs typeface="Tahoma"/>
              </a:rPr>
              <a:t> </a:t>
            </a:r>
            <a:r>
              <a:rPr sz="1600" b="1" spc="35" dirty="0">
                <a:latin typeface="Tahoma"/>
                <a:cs typeface="Tahoma"/>
              </a:rPr>
              <a:t>Pengu</a:t>
            </a:r>
            <a:r>
              <a:rPr sz="1600" b="1" spc="45" dirty="0">
                <a:latin typeface="Tahoma"/>
                <a:cs typeface="Tahoma"/>
              </a:rPr>
              <a:t>mpu</a:t>
            </a:r>
            <a:r>
              <a:rPr sz="1600" b="1" spc="50" dirty="0">
                <a:latin typeface="Tahoma"/>
                <a:cs typeface="Tahoma"/>
              </a:rPr>
              <a:t>la</a:t>
            </a:r>
            <a:r>
              <a:rPr sz="1600" b="1" spc="-5" dirty="0">
                <a:latin typeface="Tahoma"/>
                <a:cs typeface="Tahoma"/>
              </a:rPr>
              <a:t>n D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ta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20795" y="4177732"/>
            <a:ext cx="7787005" cy="1628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0979" marR="5080" indent="-208915" algn="just">
              <a:lnSpc>
                <a:spcPct val="114799"/>
              </a:lnSpc>
            </a:pPr>
            <a:r>
              <a:rPr sz="1600" b="1" spc="-5" dirty="0">
                <a:latin typeface="Tahoma"/>
                <a:cs typeface="Tahoma"/>
              </a:rPr>
              <a:t>: </a:t>
            </a:r>
            <a:r>
              <a:rPr sz="1600" b="1" spc="125" dirty="0">
                <a:latin typeface="Tahoma"/>
                <a:cs typeface="Tahoma"/>
              </a:rPr>
              <a:t> </a:t>
            </a:r>
            <a:r>
              <a:rPr sz="1600" b="1" spc="0" dirty="0">
                <a:latin typeface="Tahoma"/>
                <a:cs typeface="Tahoma"/>
              </a:rPr>
              <a:t>P</a:t>
            </a:r>
            <a:r>
              <a:rPr sz="1600" b="1" spc="5" dirty="0">
                <a:latin typeface="Tahoma"/>
                <a:cs typeface="Tahoma"/>
              </a:rPr>
              <a:t>a</a:t>
            </a:r>
            <a:r>
              <a:rPr sz="1600" b="1" spc="0" dirty="0">
                <a:latin typeface="Tahoma"/>
                <a:cs typeface="Tahoma"/>
              </a:rPr>
              <a:t>d</a:t>
            </a:r>
            <a:r>
              <a:rPr sz="1600" b="1" spc="-5" dirty="0">
                <a:latin typeface="Tahoma"/>
                <a:cs typeface="Tahoma"/>
              </a:rPr>
              <a:t>a</a:t>
            </a:r>
            <a:r>
              <a:rPr sz="1600" b="1" spc="25" dirty="0">
                <a:latin typeface="Tahoma"/>
                <a:cs typeface="Tahoma"/>
              </a:rPr>
              <a:t> </a:t>
            </a:r>
            <a:r>
              <a:rPr sz="1600" b="1" spc="0" dirty="0">
                <a:latin typeface="Tahoma"/>
                <a:cs typeface="Tahoma"/>
              </a:rPr>
              <a:t>t</a:t>
            </a:r>
            <a:r>
              <a:rPr sz="1600" b="1" spc="5" dirty="0">
                <a:latin typeface="Tahoma"/>
                <a:cs typeface="Tahoma"/>
              </a:rPr>
              <a:t>a</a:t>
            </a:r>
            <a:r>
              <a:rPr sz="1600" b="1" spc="0" dirty="0">
                <a:latin typeface="Tahoma"/>
                <a:cs typeface="Tahoma"/>
              </a:rPr>
              <a:t>hu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25" dirty="0">
                <a:latin typeface="Tahoma"/>
                <a:cs typeface="Tahoma"/>
              </a:rPr>
              <a:t> </a:t>
            </a:r>
            <a:r>
              <a:rPr sz="1600" b="1" spc="5" dirty="0">
                <a:latin typeface="Tahoma"/>
                <a:cs typeface="Tahoma"/>
              </a:rPr>
              <a:t>2030</a:t>
            </a:r>
            <a:r>
              <a:rPr sz="1600" b="1" spc="-5" dirty="0">
                <a:latin typeface="Tahoma"/>
                <a:cs typeface="Tahoma"/>
              </a:rPr>
              <a:t>,</a:t>
            </a:r>
            <a:r>
              <a:rPr sz="1600" b="1" spc="20" dirty="0">
                <a:latin typeface="Tahoma"/>
                <a:cs typeface="Tahoma"/>
              </a:rPr>
              <a:t> </a:t>
            </a:r>
            <a:r>
              <a:rPr sz="1600" b="1" spc="0" dirty="0">
                <a:latin typeface="Tahoma"/>
                <a:cs typeface="Tahoma"/>
              </a:rPr>
              <a:t>m</a:t>
            </a:r>
            <a:r>
              <a:rPr sz="1600" b="1" spc="5" dirty="0">
                <a:latin typeface="Tahoma"/>
                <a:cs typeface="Tahoma"/>
              </a:rPr>
              <a:t>enyed</a:t>
            </a:r>
            <a:r>
              <a:rPr sz="1600" b="1" spc="10" dirty="0">
                <a:latin typeface="Tahoma"/>
                <a:cs typeface="Tahoma"/>
              </a:rPr>
              <a:t>ia</a:t>
            </a:r>
            <a:r>
              <a:rPr sz="1600" b="1" spc="5" dirty="0">
                <a:latin typeface="Tahoma"/>
                <a:cs typeface="Tahoma"/>
              </a:rPr>
              <a:t>k</a:t>
            </a:r>
            <a:r>
              <a:rPr sz="1600" b="1" spc="10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35" dirty="0">
                <a:latin typeface="Tahoma"/>
                <a:cs typeface="Tahoma"/>
              </a:rPr>
              <a:t> </a:t>
            </a:r>
            <a:r>
              <a:rPr sz="1600" b="1" spc="10" dirty="0">
                <a:latin typeface="Tahoma"/>
                <a:cs typeface="Tahoma"/>
              </a:rPr>
              <a:t>a</a:t>
            </a:r>
            <a:r>
              <a:rPr sz="1600" b="1" spc="5" dirty="0">
                <a:latin typeface="Tahoma"/>
                <a:cs typeface="Tahoma"/>
              </a:rPr>
              <a:t>k</a:t>
            </a:r>
            <a:r>
              <a:rPr sz="1600" b="1" spc="10" dirty="0">
                <a:latin typeface="Tahoma"/>
                <a:cs typeface="Tahoma"/>
              </a:rPr>
              <a:t>s</a:t>
            </a:r>
            <a:r>
              <a:rPr sz="1600" b="1" spc="5" dirty="0">
                <a:latin typeface="Tahoma"/>
                <a:cs typeface="Tahoma"/>
              </a:rPr>
              <a:t>e</a:t>
            </a:r>
            <a:r>
              <a:rPr sz="1600" b="1" spc="-5" dirty="0">
                <a:latin typeface="Tahoma"/>
                <a:cs typeface="Tahoma"/>
              </a:rPr>
              <a:t>s</a:t>
            </a:r>
            <a:r>
              <a:rPr sz="1600" b="1" spc="35" dirty="0">
                <a:latin typeface="Tahoma"/>
                <a:cs typeface="Tahoma"/>
              </a:rPr>
              <a:t> </a:t>
            </a:r>
            <a:r>
              <a:rPr sz="1600" b="1" spc="5" dirty="0">
                <a:latin typeface="Tahoma"/>
                <a:cs typeface="Tahoma"/>
              </a:rPr>
              <a:t>terh</a:t>
            </a:r>
            <a:r>
              <a:rPr sz="1600" b="1" spc="10" dirty="0">
                <a:latin typeface="Tahoma"/>
                <a:cs typeface="Tahoma"/>
              </a:rPr>
              <a:t>a</a:t>
            </a:r>
            <a:r>
              <a:rPr sz="1600" b="1" spc="5" dirty="0">
                <a:latin typeface="Tahoma"/>
                <a:cs typeface="Tahoma"/>
              </a:rPr>
              <a:t>d</a:t>
            </a:r>
            <a:r>
              <a:rPr sz="1600" b="1" spc="10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p</a:t>
            </a:r>
            <a:r>
              <a:rPr sz="1600" b="1" spc="30" dirty="0">
                <a:latin typeface="Tahoma"/>
                <a:cs typeface="Tahoma"/>
              </a:rPr>
              <a:t> </a:t>
            </a:r>
            <a:r>
              <a:rPr sz="1600" b="1" spc="10" dirty="0">
                <a:latin typeface="Tahoma"/>
                <a:cs typeface="Tahoma"/>
              </a:rPr>
              <a:t>sis</a:t>
            </a:r>
            <a:r>
              <a:rPr sz="1600" b="1" spc="5" dirty="0">
                <a:latin typeface="Tahoma"/>
                <a:cs typeface="Tahoma"/>
              </a:rPr>
              <a:t>te</a:t>
            </a:r>
            <a:r>
              <a:rPr sz="1600" b="1" spc="-10" dirty="0">
                <a:latin typeface="Tahoma"/>
                <a:cs typeface="Tahoma"/>
              </a:rPr>
              <a:t>m</a:t>
            </a:r>
            <a:r>
              <a:rPr sz="1600" b="1" spc="35" dirty="0">
                <a:latin typeface="Tahoma"/>
                <a:cs typeface="Tahoma"/>
              </a:rPr>
              <a:t> </a:t>
            </a:r>
            <a:r>
              <a:rPr sz="1600" b="1" spc="5" dirty="0">
                <a:latin typeface="Tahoma"/>
                <a:cs typeface="Tahoma"/>
              </a:rPr>
              <a:t>tr</a:t>
            </a:r>
            <a:r>
              <a:rPr sz="1600" b="1" spc="10" dirty="0">
                <a:latin typeface="Tahoma"/>
                <a:cs typeface="Tahoma"/>
              </a:rPr>
              <a:t>a</a:t>
            </a:r>
            <a:r>
              <a:rPr sz="1600" b="1" spc="5" dirty="0">
                <a:latin typeface="Tahoma"/>
                <a:cs typeface="Tahoma"/>
              </a:rPr>
              <a:t>n</a:t>
            </a:r>
            <a:r>
              <a:rPr sz="1600" b="1" spc="10" dirty="0">
                <a:latin typeface="Tahoma"/>
                <a:cs typeface="Tahoma"/>
              </a:rPr>
              <a:t>s</a:t>
            </a:r>
            <a:r>
              <a:rPr sz="1600" b="1" spc="5" dirty="0">
                <a:latin typeface="Tahoma"/>
                <a:cs typeface="Tahoma"/>
              </a:rPr>
              <a:t>p</a:t>
            </a:r>
            <a:r>
              <a:rPr sz="1600" b="1" spc="10" dirty="0">
                <a:latin typeface="Tahoma"/>
                <a:cs typeface="Tahoma"/>
              </a:rPr>
              <a:t>o</a:t>
            </a:r>
            <a:r>
              <a:rPr sz="1600" b="1" spc="5" dirty="0">
                <a:latin typeface="Tahoma"/>
                <a:cs typeface="Tahoma"/>
              </a:rPr>
              <a:t>rt</a:t>
            </a:r>
            <a:r>
              <a:rPr sz="1600" b="1" spc="10" dirty="0">
                <a:latin typeface="Tahoma"/>
                <a:cs typeface="Tahoma"/>
              </a:rPr>
              <a:t>as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35" dirty="0">
                <a:latin typeface="Tahoma"/>
                <a:cs typeface="Tahoma"/>
              </a:rPr>
              <a:t> </a:t>
            </a:r>
            <a:r>
              <a:rPr sz="1600" b="1" spc="5" dirty="0">
                <a:latin typeface="Tahoma"/>
                <a:cs typeface="Tahoma"/>
              </a:rPr>
              <a:t>y</a:t>
            </a:r>
            <a:r>
              <a:rPr sz="1600" b="1" spc="10" dirty="0">
                <a:latin typeface="Tahoma"/>
                <a:cs typeface="Tahoma"/>
              </a:rPr>
              <a:t>a</a:t>
            </a:r>
            <a:r>
              <a:rPr sz="1600" b="1" spc="5" dirty="0">
                <a:latin typeface="Tahoma"/>
                <a:cs typeface="Tahoma"/>
              </a:rPr>
              <a:t>n</a:t>
            </a:r>
            <a:r>
              <a:rPr sz="1600" b="1" spc="-5" dirty="0">
                <a:latin typeface="Tahoma"/>
                <a:cs typeface="Tahoma"/>
              </a:rPr>
              <a:t>g </a:t>
            </a:r>
            <a:r>
              <a:rPr sz="1600" b="1" spc="85" dirty="0">
                <a:latin typeface="Tahoma"/>
                <a:cs typeface="Tahoma"/>
              </a:rPr>
              <a:t>a</a:t>
            </a:r>
            <a:r>
              <a:rPr sz="1600" b="1" spc="80" dirty="0">
                <a:latin typeface="Tahoma"/>
                <a:cs typeface="Tahoma"/>
              </a:rPr>
              <a:t>m</a:t>
            </a:r>
            <a:r>
              <a:rPr sz="1600" b="1" spc="85" dirty="0">
                <a:latin typeface="Tahoma"/>
                <a:cs typeface="Tahoma"/>
              </a:rPr>
              <a:t>a</a:t>
            </a:r>
            <a:r>
              <a:rPr sz="1600" b="1" spc="80" dirty="0">
                <a:latin typeface="Tahoma"/>
                <a:cs typeface="Tahoma"/>
              </a:rPr>
              <a:t>n</a:t>
            </a:r>
            <a:r>
              <a:rPr sz="1600" b="1" spc="-5" dirty="0">
                <a:latin typeface="Tahoma"/>
                <a:cs typeface="Tahoma"/>
              </a:rPr>
              <a:t>,</a:t>
            </a:r>
            <a:r>
              <a:rPr sz="1600" b="1" spc="180" dirty="0">
                <a:latin typeface="Tahoma"/>
                <a:cs typeface="Tahoma"/>
              </a:rPr>
              <a:t> </a:t>
            </a:r>
            <a:r>
              <a:rPr sz="1600" b="1" spc="80" dirty="0">
                <a:latin typeface="Tahoma"/>
                <a:cs typeface="Tahoma"/>
              </a:rPr>
              <a:t>terj</a:t>
            </a:r>
            <a:r>
              <a:rPr sz="1600" b="1" spc="85" dirty="0">
                <a:latin typeface="Tahoma"/>
                <a:cs typeface="Tahoma"/>
              </a:rPr>
              <a:t>a</a:t>
            </a:r>
            <a:r>
              <a:rPr sz="1600" b="1" spc="80" dirty="0">
                <a:latin typeface="Tahoma"/>
                <a:cs typeface="Tahoma"/>
              </a:rPr>
              <a:t>ngk</a:t>
            </a:r>
            <a:r>
              <a:rPr sz="1600" b="1" spc="85" dirty="0">
                <a:latin typeface="Tahoma"/>
                <a:cs typeface="Tahoma"/>
              </a:rPr>
              <a:t>a</a:t>
            </a:r>
            <a:r>
              <a:rPr sz="1600" b="1" spc="80" dirty="0">
                <a:latin typeface="Tahoma"/>
                <a:cs typeface="Tahoma"/>
              </a:rPr>
              <a:t>u</a:t>
            </a:r>
            <a:r>
              <a:rPr sz="1600" b="1" spc="-5" dirty="0">
                <a:latin typeface="Tahoma"/>
                <a:cs typeface="Tahoma"/>
              </a:rPr>
              <a:t>,</a:t>
            </a:r>
            <a:r>
              <a:rPr sz="1600" b="1" spc="180" dirty="0">
                <a:latin typeface="Tahoma"/>
                <a:cs typeface="Tahoma"/>
              </a:rPr>
              <a:t> </a:t>
            </a:r>
            <a:r>
              <a:rPr sz="1600" b="1" spc="80" dirty="0">
                <a:latin typeface="Tahoma"/>
                <a:cs typeface="Tahoma"/>
              </a:rPr>
              <a:t>mud</a:t>
            </a:r>
            <a:r>
              <a:rPr sz="1600" b="1" spc="85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h</a:t>
            </a:r>
            <a:r>
              <a:rPr sz="1600" b="1" spc="185" dirty="0">
                <a:latin typeface="Tahoma"/>
                <a:cs typeface="Tahoma"/>
              </a:rPr>
              <a:t> </a:t>
            </a:r>
            <a:r>
              <a:rPr sz="1600" b="1" spc="80" dirty="0">
                <a:latin typeface="Tahoma"/>
                <a:cs typeface="Tahoma"/>
              </a:rPr>
              <a:t>d</a:t>
            </a:r>
            <a:r>
              <a:rPr sz="1600" b="1" spc="85" dirty="0">
                <a:latin typeface="Tahoma"/>
                <a:cs typeface="Tahoma"/>
              </a:rPr>
              <a:t>ia</a:t>
            </a:r>
            <a:r>
              <a:rPr sz="1600" b="1" spc="80" dirty="0">
                <a:latin typeface="Tahoma"/>
                <a:cs typeface="Tahoma"/>
              </a:rPr>
              <a:t>k</a:t>
            </a:r>
            <a:r>
              <a:rPr sz="1600" b="1" spc="85" dirty="0">
                <a:latin typeface="Tahoma"/>
                <a:cs typeface="Tahoma"/>
              </a:rPr>
              <a:t>s</a:t>
            </a:r>
            <a:r>
              <a:rPr sz="1600" b="1" spc="80" dirty="0">
                <a:latin typeface="Tahoma"/>
                <a:cs typeface="Tahoma"/>
              </a:rPr>
              <a:t>e</a:t>
            </a:r>
            <a:r>
              <a:rPr sz="1600" b="1" spc="-5" dirty="0">
                <a:latin typeface="Tahoma"/>
                <a:cs typeface="Tahoma"/>
              </a:rPr>
              <a:t>s</a:t>
            </a:r>
            <a:r>
              <a:rPr sz="1600" b="1" spc="185" dirty="0">
                <a:latin typeface="Tahoma"/>
                <a:cs typeface="Tahoma"/>
              </a:rPr>
              <a:t> </a:t>
            </a:r>
            <a:r>
              <a:rPr sz="1600" b="1" spc="80" dirty="0">
                <a:latin typeface="Tahoma"/>
                <a:cs typeface="Tahoma"/>
              </a:rPr>
              <a:t>d</a:t>
            </a:r>
            <a:r>
              <a:rPr sz="1600" b="1" spc="85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185" dirty="0">
                <a:latin typeface="Tahoma"/>
                <a:cs typeface="Tahoma"/>
              </a:rPr>
              <a:t> </a:t>
            </a:r>
            <a:r>
              <a:rPr sz="1600" b="1" spc="80" dirty="0">
                <a:latin typeface="Tahoma"/>
                <a:cs typeface="Tahoma"/>
              </a:rPr>
              <a:t>berke</a:t>
            </a:r>
            <a:r>
              <a:rPr sz="1600" b="1" spc="85" dirty="0">
                <a:latin typeface="Tahoma"/>
                <a:cs typeface="Tahoma"/>
              </a:rPr>
              <a:t>la</a:t>
            </a:r>
            <a:r>
              <a:rPr sz="1600" b="1" spc="80" dirty="0">
                <a:latin typeface="Tahoma"/>
                <a:cs typeface="Tahoma"/>
              </a:rPr>
              <a:t>njut</a:t>
            </a:r>
            <a:r>
              <a:rPr sz="1600" b="1" spc="85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190" dirty="0">
                <a:latin typeface="Tahoma"/>
                <a:cs typeface="Tahoma"/>
              </a:rPr>
              <a:t> </a:t>
            </a:r>
            <a:r>
              <a:rPr sz="1600" b="1" spc="85" dirty="0">
                <a:latin typeface="Tahoma"/>
                <a:cs typeface="Tahoma"/>
              </a:rPr>
              <a:t>untu</a:t>
            </a:r>
            <a:r>
              <a:rPr sz="1600" b="1" spc="-5" dirty="0">
                <a:latin typeface="Tahoma"/>
                <a:cs typeface="Tahoma"/>
              </a:rPr>
              <a:t>k</a:t>
            </a:r>
            <a:r>
              <a:rPr sz="1600" b="1" spc="195" dirty="0">
                <a:latin typeface="Tahoma"/>
                <a:cs typeface="Tahoma"/>
              </a:rPr>
              <a:t> </a:t>
            </a:r>
            <a:r>
              <a:rPr sz="1600" b="1" spc="95" dirty="0">
                <a:latin typeface="Tahoma"/>
                <a:cs typeface="Tahoma"/>
              </a:rPr>
              <a:t>s</a:t>
            </a:r>
            <a:r>
              <a:rPr sz="1600" b="1" spc="85" dirty="0">
                <a:latin typeface="Tahoma"/>
                <a:cs typeface="Tahoma"/>
              </a:rPr>
              <a:t>e</a:t>
            </a:r>
            <a:r>
              <a:rPr sz="1600" b="1" spc="90" dirty="0">
                <a:latin typeface="Tahoma"/>
                <a:cs typeface="Tahoma"/>
              </a:rPr>
              <a:t>m</a:t>
            </a:r>
            <a:r>
              <a:rPr sz="1600" b="1" spc="85" dirty="0">
                <a:latin typeface="Tahoma"/>
                <a:cs typeface="Tahoma"/>
              </a:rPr>
              <a:t>u</a:t>
            </a:r>
            <a:r>
              <a:rPr sz="1600" b="1" spc="95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, </a:t>
            </a:r>
            <a:r>
              <a:rPr sz="1600" b="1" spc="50" dirty="0">
                <a:latin typeface="Tahoma"/>
                <a:cs typeface="Tahoma"/>
              </a:rPr>
              <a:t>meningkatka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114" dirty="0">
                <a:latin typeface="Tahoma"/>
                <a:cs typeface="Tahoma"/>
              </a:rPr>
              <a:t> </a:t>
            </a:r>
            <a:r>
              <a:rPr sz="1600" b="1" spc="50" dirty="0">
                <a:latin typeface="Tahoma"/>
                <a:cs typeface="Tahoma"/>
              </a:rPr>
              <a:t>keselamata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114" dirty="0">
                <a:latin typeface="Tahoma"/>
                <a:cs typeface="Tahoma"/>
              </a:rPr>
              <a:t> </a:t>
            </a:r>
            <a:r>
              <a:rPr sz="1600" b="1" spc="50" dirty="0">
                <a:latin typeface="Tahoma"/>
                <a:cs typeface="Tahoma"/>
              </a:rPr>
              <a:t>lal</a:t>
            </a:r>
            <a:r>
              <a:rPr sz="1600" b="1" spc="-5" dirty="0">
                <a:latin typeface="Tahoma"/>
                <a:cs typeface="Tahoma"/>
              </a:rPr>
              <a:t>u</a:t>
            </a:r>
            <a:r>
              <a:rPr sz="1600" b="1" spc="114" dirty="0">
                <a:latin typeface="Tahoma"/>
                <a:cs typeface="Tahoma"/>
              </a:rPr>
              <a:t> </a:t>
            </a:r>
            <a:r>
              <a:rPr sz="1600" b="1" spc="50" dirty="0">
                <a:latin typeface="Tahoma"/>
                <a:cs typeface="Tahoma"/>
              </a:rPr>
              <a:t>lintas</a:t>
            </a:r>
            <a:r>
              <a:rPr sz="1600" b="1" spc="-5" dirty="0">
                <a:latin typeface="Tahoma"/>
                <a:cs typeface="Tahoma"/>
              </a:rPr>
              <a:t>,</a:t>
            </a:r>
            <a:r>
              <a:rPr sz="1600" b="1" spc="110" dirty="0">
                <a:latin typeface="Tahoma"/>
                <a:cs typeface="Tahoma"/>
              </a:rPr>
              <a:t> </a:t>
            </a:r>
            <a:r>
              <a:rPr sz="1600" b="1" spc="50" dirty="0">
                <a:latin typeface="Tahoma"/>
                <a:cs typeface="Tahoma"/>
              </a:rPr>
              <a:t>terut</a:t>
            </a:r>
            <a:r>
              <a:rPr sz="1600" b="1" spc="55" dirty="0">
                <a:latin typeface="Tahoma"/>
                <a:cs typeface="Tahoma"/>
              </a:rPr>
              <a:t>a</a:t>
            </a:r>
            <a:r>
              <a:rPr sz="1600" b="1" spc="50" dirty="0">
                <a:latin typeface="Tahoma"/>
                <a:cs typeface="Tahoma"/>
              </a:rPr>
              <a:t>m</a:t>
            </a:r>
            <a:r>
              <a:rPr sz="1600" b="1" spc="-5" dirty="0">
                <a:latin typeface="Tahoma"/>
                <a:cs typeface="Tahoma"/>
              </a:rPr>
              <a:t>a</a:t>
            </a:r>
            <a:r>
              <a:rPr sz="1600" b="1" spc="125" dirty="0">
                <a:latin typeface="Tahoma"/>
                <a:cs typeface="Tahoma"/>
              </a:rPr>
              <a:t> </a:t>
            </a:r>
            <a:r>
              <a:rPr sz="1600" b="1" spc="50" dirty="0">
                <a:latin typeface="Tahoma"/>
                <a:cs typeface="Tahoma"/>
              </a:rPr>
              <a:t>deng</a:t>
            </a:r>
            <a:r>
              <a:rPr sz="1600" b="1" spc="55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125" dirty="0">
                <a:latin typeface="Tahoma"/>
                <a:cs typeface="Tahoma"/>
              </a:rPr>
              <a:t> </a:t>
            </a:r>
            <a:r>
              <a:rPr sz="1600" b="1" spc="50" dirty="0">
                <a:latin typeface="Tahoma"/>
                <a:cs typeface="Tahoma"/>
              </a:rPr>
              <a:t>memper</a:t>
            </a:r>
            <a:r>
              <a:rPr sz="1600" b="1" spc="55" dirty="0">
                <a:latin typeface="Tahoma"/>
                <a:cs typeface="Tahoma"/>
              </a:rPr>
              <a:t>l</a:t>
            </a:r>
            <a:r>
              <a:rPr sz="1600" b="1" spc="50" dirty="0">
                <a:latin typeface="Tahoma"/>
                <a:cs typeface="Tahoma"/>
              </a:rPr>
              <a:t>u</a:t>
            </a:r>
            <a:r>
              <a:rPr sz="1600" b="1" spc="55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s </a:t>
            </a:r>
            <a:r>
              <a:rPr sz="1600" b="1" spc="20" dirty="0">
                <a:latin typeface="Tahoma"/>
                <a:cs typeface="Tahoma"/>
              </a:rPr>
              <a:t>j</a:t>
            </a:r>
            <a:r>
              <a:rPr sz="1600" b="1" spc="25" dirty="0">
                <a:latin typeface="Tahoma"/>
                <a:cs typeface="Tahoma"/>
              </a:rPr>
              <a:t>a</a:t>
            </a:r>
            <a:r>
              <a:rPr sz="1600" b="1" spc="20" dirty="0">
                <a:latin typeface="Tahoma"/>
                <a:cs typeface="Tahoma"/>
              </a:rPr>
              <a:t>ngk</a:t>
            </a:r>
            <a:r>
              <a:rPr sz="1600" b="1" spc="25" dirty="0">
                <a:latin typeface="Tahoma"/>
                <a:cs typeface="Tahoma"/>
              </a:rPr>
              <a:t>a</a:t>
            </a:r>
            <a:r>
              <a:rPr sz="1600" b="1" spc="20" dirty="0">
                <a:latin typeface="Tahoma"/>
                <a:cs typeface="Tahoma"/>
              </a:rPr>
              <a:t>u</a:t>
            </a:r>
            <a:r>
              <a:rPr sz="1600" b="1" spc="25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55" dirty="0">
                <a:latin typeface="Tahoma"/>
                <a:cs typeface="Tahoma"/>
              </a:rPr>
              <a:t> </a:t>
            </a:r>
            <a:r>
              <a:rPr sz="1600" b="1" spc="20" dirty="0">
                <a:latin typeface="Tahoma"/>
                <a:cs typeface="Tahoma"/>
              </a:rPr>
              <a:t>tr</a:t>
            </a:r>
            <a:r>
              <a:rPr sz="1600" b="1" spc="25" dirty="0">
                <a:latin typeface="Tahoma"/>
                <a:cs typeface="Tahoma"/>
              </a:rPr>
              <a:t>a</a:t>
            </a:r>
            <a:r>
              <a:rPr sz="1600" b="1" spc="20" dirty="0">
                <a:latin typeface="Tahoma"/>
                <a:cs typeface="Tahoma"/>
              </a:rPr>
              <a:t>n</a:t>
            </a:r>
            <a:r>
              <a:rPr sz="1600" b="1" spc="25" dirty="0">
                <a:latin typeface="Tahoma"/>
                <a:cs typeface="Tahoma"/>
              </a:rPr>
              <a:t>s</a:t>
            </a:r>
            <a:r>
              <a:rPr sz="1600" b="1" spc="20" dirty="0">
                <a:latin typeface="Tahoma"/>
                <a:cs typeface="Tahoma"/>
              </a:rPr>
              <a:t>p</a:t>
            </a:r>
            <a:r>
              <a:rPr sz="1600" b="1" spc="25" dirty="0">
                <a:latin typeface="Tahoma"/>
                <a:cs typeface="Tahoma"/>
              </a:rPr>
              <a:t>o</a:t>
            </a:r>
            <a:r>
              <a:rPr sz="1600" b="1" spc="20" dirty="0">
                <a:latin typeface="Tahoma"/>
                <a:cs typeface="Tahoma"/>
              </a:rPr>
              <a:t>rt</a:t>
            </a:r>
            <a:r>
              <a:rPr sz="1600" b="1" spc="25" dirty="0">
                <a:latin typeface="Tahoma"/>
                <a:cs typeface="Tahoma"/>
              </a:rPr>
              <a:t>as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55" dirty="0">
                <a:latin typeface="Tahoma"/>
                <a:cs typeface="Tahoma"/>
              </a:rPr>
              <a:t> </a:t>
            </a:r>
            <a:r>
              <a:rPr sz="1600" b="1" spc="20" dirty="0">
                <a:latin typeface="Tahoma"/>
                <a:cs typeface="Tahoma"/>
              </a:rPr>
              <a:t>umum</a:t>
            </a:r>
            <a:r>
              <a:rPr sz="1600" b="1" spc="-5" dirty="0">
                <a:latin typeface="Tahoma"/>
                <a:cs typeface="Tahoma"/>
              </a:rPr>
              <a:t>,</a:t>
            </a:r>
            <a:r>
              <a:rPr sz="1600" b="1" spc="55" dirty="0">
                <a:latin typeface="Tahoma"/>
                <a:cs typeface="Tahoma"/>
              </a:rPr>
              <a:t> </a:t>
            </a:r>
            <a:r>
              <a:rPr sz="1600" b="1" spc="25" dirty="0">
                <a:latin typeface="Tahoma"/>
                <a:cs typeface="Tahoma"/>
              </a:rPr>
              <a:t>denga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65" dirty="0">
                <a:latin typeface="Tahoma"/>
                <a:cs typeface="Tahoma"/>
              </a:rPr>
              <a:t> </a:t>
            </a:r>
            <a:r>
              <a:rPr sz="1600" b="1" spc="25" dirty="0">
                <a:latin typeface="Tahoma"/>
                <a:cs typeface="Tahoma"/>
              </a:rPr>
              <a:t>member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65" dirty="0">
                <a:latin typeface="Tahoma"/>
                <a:cs typeface="Tahoma"/>
              </a:rPr>
              <a:t> </a:t>
            </a:r>
            <a:r>
              <a:rPr sz="1600" b="1" spc="25" dirty="0">
                <a:latin typeface="Tahoma"/>
                <a:cs typeface="Tahoma"/>
              </a:rPr>
              <a:t>perhatia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65" dirty="0">
                <a:latin typeface="Tahoma"/>
                <a:cs typeface="Tahoma"/>
              </a:rPr>
              <a:t> </a:t>
            </a:r>
            <a:r>
              <a:rPr sz="1600" b="1" spc="25" dirty="0">
                <a:latin typeface="Tahoma"/>
                <a:cs typeface="Tahoma"/>
              </a:rPr>
              <a:t>khusu</a:t>
            </a:r>
            <a:r>
              <a:rPr sz="1600" b="1" spc="-5" dirty="0">
                <a:latin typeface="Tahoma"/>
                <a:cs typeface="Tahoma"/>
              </a:rPr>
              <a:t>s</a:t>
            </a:r>
            <a:r>
              <a:rPr sz="1600" b="1" spc="65" dirty="0">
                <a:latin typeface="Tahoma"/>
                <a:cs typeface="Tahoma"/>
              </a:rPr>
              <a:t> </a:t>
            </a:r>
            <a:r>
              <a:rPr sz="1600" b="1" spc="25" dirty="0">
                <a:latin typeface="Tahoma"/>
                <a:cs typeface="Tahoma"/>
              </a:rPr>
              <a:t>pad</a:t>
            </a:r>
            <a:r>
              <a:rPr sz="1600" b="1" spc="-5" dirty="0">
                <a:latin typeface="Tahoma"/>
                <a:cs typeface="Tahoma"/>
              </a:rPr>
              <a:t>a </a:t>
            </a:r>
            <a:r>
              <a:rPr sz="1600" b="1" spc="10" dirty="0">
                <a:latin typeface="Tahoma"/>
                <a:cs typeface="Tahoma"/>
              </a:rPr>
              <a:t>kebutuh</a:t>
            </a:r>
            <a:r>
              <a:rPr sz="1600" b="1" spc="20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45" dirty="0">
                <a:latin typeface="Tahoma"/>
                <a:cs typeface="Tahoma"/>
              </a:rPr>
              <a:t> </a:t>
            </a:r>
            <a:r>
              <a:rPr sz="1600" b="1" spc="15" dirty="0">
                <a:latin typeface="Tahoma"/>
                <a:cs typeface="Tahoma"/>
              </a:rPr>
              <a:t>m</a:t>
            </a:r>
            <a:r>
              <a:rPr sz="1600" b="1" spc="10" dirty="0">
                <a:latin typeface="Tahoma"/>
                <a:cs typeface="Tahoma"/>
              </a:rPr>
              <a:t>erek</a:t>
            </a:r>
            <a:r>
              <a:rPr sz="1600" b="1" spc="-5" dirty="0">
                <a:latin typeface="Tahoma"/>
                <a:cs typeface="Tahoma"/>
              </a:rPr>
              <a:t>a</a:t>
            </a:r>
            <a:r>
              <a:rPr sz="1600" b="1" spc="45" dirty="0">
                <a:latin typeface="Tahoma"/>
                <a:cs typeface="Tahoma"/>
              </a:rPr>
              <a:t> </a:t>
            </a:r>
            <a:r>
              <a:rPr sz="1600" b="1" spc="10" dirty="0">
                <a:latin typeface="Tahoma"/>
                <a:cs typeface="Tahoma"/>
              </a:rPr>
              <a:t>y</a:t>
            </a:r>
            <a:r>
              <a:rPr sz="1600" b="1" spc="20" dirty="0">
                <a:latin typeface="Tahoma"/>
                <a:cs typeface="Tahoma"/>
              </a:rPr>
              <a:t>a</a:t>
            </a:r>
            <a:r>
              <a:rPr sz="1600" b="1" spc="10" dirty="0">
                <a:latin typeface="Tahoma"/>
                <a:cs typeface="Tahoma"/>
              </a:rPr>
              <a:t>n</a:t>
            </a:r>
            <a:r>
              <a:rPr sz="1600" b="1" spc="-5" dirty="0">
                <a:latin typeface="Tahoma"/>
                <a:cs typeface="Tahoma"/>
              </a:rPr>
              <a:t>g</a:t>
            </a:r>
            <a:r>
              <a:rPr sz="1600" b="1" spc="40" dirty="0">
                <a:latin typeface="Tahoma"/>
                <a:cs typeface="Tahoma"/>
              </a:rPr>
              <a:t> </a:t>
            </a:r>
            <a:r>
              <a:rPr sz="1600" b="1" spc="10" dirty="0">
                <a:latin typeface="Tahoma"/>
                <a:cs typeface="Tahoma"/>
              </a:rPr>
              <a:t>ber</a:t>
            </a:r>
            <a:r>
              <a:rPr sz="1600" b="1" spc="20" dirty="0">
                <a:latin typeface="Tahoma"/>
                <a:cs typeface="Tahoma"/>
              </a:rPr>
              <a:t>a</a:t>
            </a:r>
            <a:r>
              <a:rPr sz="1600" b="1" spc="10" dirty="0">
                <a:latin typeface="Tahoma"/>
                <a:cs typeface="Tahoma"/>
              </a:rPr>
              <a:t>d</a:t>
            </a:r>
            <a:r>
              <a:rPr sz="1600" b="1" spc="-5" dirty="0">
                <a:latin typeface="Tahoma"/>
                <a:cs typeface="Tahoma"/>
              </a:rPr>
              <a:t>a</a:t>
            </a:r>
            <a:r>
              <a:rPr sz="1600" b="1" spc="45" dirty="0">
                <a:latin typeface="Tahoma"/>
                <a:cs typeface="Tahoma"/>
              </a:rPr>
              <a:t> </a:t>
            </a:r>
            <a:r>
              <a:rPr sz="1600" b="1" spc="10" dirty="0">
                <a:latin typeface="Tahoma"/>
                <a:cs typeface="Tahoma"/>
              </a:rPr>
              <a:t>d</a:t>
            </a:r>
            <a:r>
              <a:rPr sz="1600" b="1" spc="20" dirty="0">
                <a:latin typeface="Tahoma"/>
                <a:cs typeface="Tahoma"/>
              </a:rPr>
              <a:t>ala</a:t>
            </a:r>
            <a:r>
              <a:rPr sz="1600" b="1" spc="-10" dirty="0">
                <a:latin typeface="Tahoma"/>
                <a:cs typeface="Tahoma"/>
              </a:rPr>
              <a:t>m</a:t>
            </a:r>
            <a:r>
              <a:rPr sz="1600" b="1" spc="45" dirty="0">
                <a:latin typeface="Tahoma"/>
                <a:cs typeface="Tahoma"/>
              </a:rPr>
              <a:t> </a:t>
            </a:r>
            <a:r>
              <a:rPr sz="1600" b="1" spc="20" dirty="0">
                <a:latin typeface="Tahoma"/>
                <a:cs typeface="Tahoma"/>
              </a:rPr>
              <a:t>si</a:t>
            </a:r>
            <a:r>
              <a:rPr sz="1600" b="1" spc="10" dirty="0">
                <a:latin typeface="Tahoma"/>
                <a:cs typeface="Tahoma"/>
              </a:rPr>
              <a:t>tu</a:t>
            </a:r>
            <a:r>
              <a:rPr sz="1600" b="1" spc="20" dirty="0">
                <a:latin typeface="Tahoma"/>
                <a:cs typeface="Tahoma"/>
              </a:rPr>
              <a:t>a</a:t>
            </a:r>
            <a:r>
              <a:rPr sz="1600" b="1" spc="25" dirty="0">
                <a:latin typeface="Tahoma"/>
                <a:cs typeface="Tahoma"/>
              </a:rPr>
              <a:t>s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55" dirty="0">
                <a:latin typeface="Tahoma"/>
                <a:cs typeface="Tahoma"/>
              </a:rPr>
              <a:t> </a:t>
            </a:r>
            <a:r>
              <a:rPr sz="1600" b="1" spc="20" dirty="0">
                <a:latin typeface="Tahoma"/>
                <a:cs typeface="Tahoma"/>
              </a:rPr>
              <a:t>rent</a:t>
            </a:r>
            <a:r>
              <a:rPr sz="1600" b="1" spc="25" dirty="0">
                <a:latin typeface="Tahoma"/>
                <a:cs typeface="Tahoma"/>
              </a:rPr>
              <a:t>a</a:t>
            </a:r>
            <a:r>
              <a:rPr sz="1600" b="1" spc="20" dirty="0">
                <a:latin typeface="Tahoma"/>
                <a:cs typeface="Tahoma"/>
              </a:rPr>
              <a:t>n</a:t>
            </a:r>
            <a:r>
              <a:rPr sz="1600" b="1" spc="-5" dirty="0">
                <a:latin typeface="Tahoma"/>
                <a:cs typeface="Tahoma"/>
              </a:rPr>
              <a:t>,</a:t>
            </a:r>
            <a:r>
              <a:rPr sz="1600" b="1" spc="50" dirty="0">
                <a:latin typeface="Tahoma"/>
                <a:cs typeface="Tahoma"/>
              </a:rPr>
              <a:t> </a:t>
            </a:r>
            <a:r>
              <a:rPr sz="1600" b="1" spc="20" dirty="0">
                <a:latin typeface="Tahoma"/>
                <a:cs typeface="Tahoma"/>
              </a:rPr>
              <a:t>perempu</a:t>
            </a:r>
            <a:r>
              <a:rPr sz="1600" b="1" spc="25" dirty="0">
                <a:latin typeface="Tahoma"/>
                <a:cs typeface="Tahoma"/>
              </a:rPr>
              <a:t>a</a:t>
            </a:r>
            <a:r>
              <a:rPr sz="1600" b="1" spc="20" dirty="0">
                <a:latin typeface="Tahoma"/>
                <a:cs typeface="Tahoma"/>
              </a:rPr>
              <a:t>n</a:t>
            </a:r>
            <a:r>
              <a:rPr sz="1600" b="1" spc="-5" dirty="0">
                <a:latin typeface="Tahoma"/>
                <a:cs typeface="Tahoma"/>
              </a:rPr>
              <a:t>,</a:t>
            </a:r>
            <a:r>
              <a:rPr sz="1600" b="1" spc="50" dirty="0">
                <a:latin typeface="Tahoma"/>
                <a:cs typeface="Tahoma"/>
              </a:rPr>
              <a:t> </a:t>
            </a:r>
            <a:r>
              <a:rPr sz="1600" b="1" spc="25" dirty="0">
                <a:latin typeface="Tahoma"/>
                <a:cs typeface="Tahoma"/>
              </a:rPr>
              <a:t>a</a:t>
            </a:r>
            <a:r>
              <a:rPr sz="1600" b="1" spc="20" dirty="0">
                <a:latin typeface="Tahoma"/>
                <a:cs typeface="Tahoma"/>
              </a:rPr>
              <a:t>n</a:t>
            </a:r>
            <a:r>
              <a:rPr sz="1600" b="1" spc="25" dirty="0">
                <a:latin typeface="Tahoma"/>
                <a:cs typeface="Tahoma"/>
              </a:rPr>
              <a:t>a</a:t>
            </a:r>
            <a:r>
              <a:rPr sz="1600" b="1" spc="20" dirty="0">
                <a:latin typeface="Tahoma"/>
                <a:cs typeface="Tahoma"/>
              </a:rPr>
              <a:t>k</a:t>
            </a:r>
            <a:r>
              <a:rPr sz="1600" b="1" spc="-5" dirty="0">
                <a:latin typeface="Tahoma"/>
                <a:cs typeface="Tahoma"/>
              </a:rPr>
              <a:t>, peny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nd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ng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d</a:t>
            </a:r>
            <a:r>
              <a:rPr sz="1600" b="1" dirty="0">
                <a:latin typeface="Tahoma"/>
                <a:cs typeface="Tahoma"/>
              </a:rPr>
              <a:t>isa</a:t>
            </a:r>
            <a:r>
              <a:rPr sz="1600" b="1" spc="-5" dirty="0">
                <a:latin typeface="Tahoma"/>
                <a:cs typeface="Tahoma"/>
              </a:rPr>
              <a:t>b</a:t>
            </a:r>
            <a:r>
              <a:rPr sz="1600" b="1" dirty="0">
                <a:latin typeface="Tahoma"/>
                <a:cs typeface="Tahoma"/>
              </a:rPr>
              <a:t>ili</a:t>
            </a:r>
            <a:r>
              <a:rPr sz="1600" b="1" spc="-5" dirty="0">
                <a:latin typeface="Tahoma"/>
                <a:cs typeface="Tahoma"/>
              </a:rPr>
              <a:t>t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s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d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dirty="0">
                <a:latin typeface="Tahoma"/>
                <a:cs typeface="Tahoma"/>
              </a:rPr>
              <a:t>o</a:t>
            </a:r>
            <a:r>
              <a:rPr sz="1600" b="1" spc="-5" dirty="0">
                <a:latin typeface="Tahoma"/>
                <a:cs typeface="Tahoma"/>
              </a:rPr>
              <a:t>r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ngtu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05890" y="5857942"/>
            <a:ext cx="986155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Tahoma"/>
                <a:cs typeface="Tahoma"/>
              </a:rPr>
              <a:t>Ind</a:t>
            </a:r>
            <a:r>
              <a:rPr sz="1600" b="1" dirty="0">
                <a:latin typeface="Tahoma"/>
                <a:cs typeface="Tahoma"/>
              </a:rPr>
              <a:t>i</a:t>
            </a:r>
            <a:r>
              <a:rPr sz="1600" b="1" spc="-5" dirty="0">
                <a:latin typeface="Tahoma"/>
                <a:cs typeface="Tahoma"/>
              </a:rPr>
              <a:t>k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t</a:t>
            </a:r>
            <a:r>
              <a:rPr sz="1600" b="1" dirty="0">
                <a:latin typeface="Tahoma"/>
                <a:cs typeface="Tahoma"/>
              </a:rPr>
              <a:t>o</a:t>
            </a:r>
            <a:r>
              <a:rPr sz="1600" b="1" spc="-5" dirty="0">
                <a:latin typeface="Tahoma"/>
                <a:cs typeface="Tahoma"/>
              </a:rPr>
              <a:t>r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20795" y="5857942"/>
            <a:ext cx="7569200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0979" algn="l"/>
              </a:tabLst>
            </a:pPr>
            <a:r>
              <a:rPr sz="1600" b="1" spc="-5" dirty="0">
                <a:latin typeface="Tahoma"/>
                <a:cs typeface="Tahoma"/>
              </a:rPr>
              <a:t>:	</a:t>
            </a:r>
            <a:r>
              <a:rPr sz="1600" b="1" dirty="0">
                <a:latin typeface="Tahoma"/>
                <a:cs typeface="Tahoma"/>
              </a:rPr>
              <a:t>11</a:t>
            </a:r>
            <a:r>
              <a:rPr sz="1600" b="1" spc="-5" dirty="0">
                <a:latin typeface="Tahoma"/>
                <a:cs typeface="Tahoma"/>
              </a:rPr>
              <a:t>.</a:t>
            </a:r>
            <a:r>
              <a:rPr sz="1600" b="1" dirty="0">
                <a:latin typeface="Tahoma"/>
                <a:cs typeface="Tahoma"/>
              </a:rPr>
              <a:t>2</a:t>
            </a:r>
            <a:r>
              <a:rPr sz="1600" b="1" spc="-5" dirty="0">
                <a:latin typeface="Tahoma"/>
                <a:cs typeface="Tahoma"/>
              </a:rPr>
              <a:t>.</a:t>
            </a:r>
            <a:r>
              <a:rPr sz="1600" b="1" dirty="0">
                <a:latin typeface="Tahoma"/>
                <a:cs typeface="Tahoma"/>
              </a:rPr>
              <a:t>1</a:t>
            </a:r>
            <a:r>
              <a:rPr sz="1600" b="1" spc="-5" dirty="0">
                <a:latin typeface="Tahoma"/>
                <a:cs typeface="Tahoma"/>
              </a:rPr>
              <a:t>.(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)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Per</a:t>
            </a:r>
            <a:r>
              <a:rPr sz="1600" b="1" dirty="0">
                <a:latin typeface="Tahoma"/>
                <a:cs typeface="Tahoma"/>
              </a:rPr>
              <a:t>s</a:t>
            </a:r>
            <a:r>
              <a:rPr sz="1600" b="1" spc="-5" dirty="0">
                <a:latin typeface="Tahoma"/>
                <a:cs typeface="Tahoma"/>
              </a:rPr>
              <a:t>ent</a:t>
            </a:r>
            <a:r>
              <a:rPr sz="1600" b="1" dirty="0">
                <a:latin typeface="Tahoma"/>
                <a:cs typeface="Tahoma"/>
              </a:rPr>
              <a:t>as</a:t>
            </a:r>
            <a:r>
              <a:rPr sz="1600" b="1" spc="-5" dirty="0">
                <a:latin typeface="Tahoma"/>
                <a:cs typeface="Tahoma"/>
              </a:rPr>
              <a:t>e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pengguna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m</a:t>
            </a:r>
            <a:r>
              <a:rPr sz="1600" b="1" dirty="0">
                <a:latin typeface="Tahoma"/>
                <a:cs typeface="Tahoma"/>
              </a:rPr>
              <a:t>o</a:t>
            </a:r>
            <a:r>
              <a:rPr sz="1600" b="1" spc="-5" dirty="0">
                <a:latin typeface="Tahoma"/>
                <a:cs typeface="Tahoma"/>
              </a:rPr>
              <a:t>da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tr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dirty="0">
                <a:latin typeface="Tahoma"/>
                <a:cs typeface="Tahoma"/>
              </a:rPr>
              <a:t>s</a:t>
            </a:r>
            <a:r>
              <a:rPr sz="1600" b="1" spc="-5" dirty="0">
                <a:latin typeface="Tahoma"/>
                <a:cs typeface="Tahoma"/>
              </a:rPr>
              <a:t>p</a:t>
            </a:r>
            <a:r>
              <a:rPr sz="1600" b="1" dirty="0">
                <a:latin typeface="Tahoma"/>
                <a:cs typeface="Tahoma"/>
              </a:rPr>
              <a:t>o</a:t>
            </a:r>
            <a:r>
              <a:rPr sz="1600" b="1" spc="-5" dirty="0">
                <a:latin typeface="Tahoma"/>
                <a:cs typeface="Tahoma"/>
              </a:rPr>
              <a:t>rt</a:t>
            </a:r>
            <a:r>
              <a:rPr sz="1600" b="1" dirty="0">
                <a:latin typeface="Tahoma"/>
                <a:cs typeface="Tahoma"/>
              </a:rPr>
              <a:t>as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umu</a:t>
            </a:r>
            <a:r>
              <a:rPr sz="1600" b="1" spc="-10" dirty="0">
                <a:latin typeface="Tahoma"/>
                <a:cs typeface="Tahoma"/>
              </a:rPr>
              <a:t>m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di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perk</a:t>
            </a:r>
            <a:r>
              <a:rPr sz="1600" b="1" dirty="0">
                <a:latin typeface="Tahoma"/>
                <a:cs typeface="Tahoma"/>
              </a:rPr>
              <a:t>o</a:t>
            </a:r>
            <a:r>
              <a:rPr sz="1600" b="1" spc="-5" dirty="0">
                <a:latin typeface="Tahoma"/>
                <a:cs typeface="Tahoma"/>
              </a:rPr>
              <a:t>t</a:t>
            </a:r>
            <a:r>
              <a:rPr sz="1600" b="1" dirty="0">
                <a:latin typeface="Tahoma"/>
                <a:cs typeface="Tahoma"/>
              </a:rPr>
              <a:t>aa</a:t>
            </a:r>
            <a:r>
              <a:rPr sz="1600" b="1" spc="-5" dirty="0">
                <a:latin typeface="Tahoma"/>
                <a:cs typeface="Tahoma"/>
              </a:rPr>
              <a:t>n.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05890" y="6137977"/>
            <a:ext cx="866140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latin typeface="Tahoma"/>
                <a:cs typeface="Tahoma"/>
              </a:rPr>
              <a:t>Va</a:t>
            </a:r>
            <a:r>
              <a:rPr sz="1600" b="1" spc="-5" dirty="0">
                <a:latin typeface="Tahoma"/>
                <a:cs typeface="Tahoma"/>
              </a:rPr>
              <a:t>r</a:t>
            </a:r>
            <a:r>
              <a:rPr sz="1600" b="1" dirty="0">
                <a:latin typeface="Tahoma"/>
                <a:cs typeface="Tahoma"/>
              </a:rPr>
              <a:t>ia</a:t>
            </a:r>
            <a:r>
              <a:rPr sz="1600" b="1" spc="-5" dirty="0">
                <a:latin typeface="Tahoma"/>
                <a:cs typeface="Tahoma"/>
              </a:rPr>
              <a:t>bel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20795" y="6137977"/>
            <a:ext cx="5827395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0979" algn="l"/>
              </a:tabLst>
            </a:pPr>
            <a:r>
              <a:rPr sz="1600" b="1" spc="-5" dirty="0">
                <a:latin typeface="Tahoma"/>
                <a:cs typeface="Tahoma"/>
              </a:rPr>
              <a:t>:	Pengguna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J</a:t>
            </a:r>
            <a:r>
              <a:rPr sz="1600" b="1" dirty="0">
                <a:latin typeface="Tahoma"/>
                <a:cs typeface="Tahoma"/>
              </a:rPr>
              <a:t>asa</a:t>
            </a:r>
            <a:r>
              <a:rPr sz="1600" b="1" spc="-5" dirty="0">
                <a:latin typeface="Tahoma"/>
                <a:cs typeface="Tahoma"/>
              </a:rPr>
              <a:t>,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Tr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dirty="0">
                <a:latin typeface="Tahoma"/>
                <a:cs typeface="Tahoma"/>
              </a:rPr>
              <a:t>s</a:t>
            </a:r>
            <a:r>
              <a:rPr sz="1600" b="1" spc="-5" dirty="0">
                <a:latin typeface="Tahoma"/>
                <a:cs typeface="Tahoma"/>
              </a:rPr>
              <a:t>p</a:t>
            </a:r>
            <a:r>
              <a:rPr sz="1600" b="1" dirty="0">
                <a:latin typeface="Tahoma"/>
                <a:cs typeface="Tahoma"/>
              </a:rPr>
              <a:t>o</a:t>
            </a:r>
            <a:r>
              <a:rPr sz="1600" b="1" spc="-5" dirty="0">
                <a:latin typeface="Tahoma"/>
                <a:cs typeface="Tahoma"/>
              </a:rPr>
              <a:t>rt</a:t>
            </a:r>
            <a:r>
              <a:rPr sz="1600" b="1" dirty="0">
                <a:latin typeface="Tahoma"/>
                <a:cs typeface="Tahoma"/>
              </a:rPr>
              <a:t>as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Pub</a:t>
            </a:r>
            <a:r>
              <a:rPr sz="1600" b="1" dirty="0">
                <a:latin typeface="Tahoma"/>
                <a:cs typeface="Tahoma"/>
              </a:rPr>
              <a:t>li</a:t>
            </a:r>
            <a:r>
              <a:rPr sz="1600" b="1" spc="-5" dirty="0">
                <a:latin typeface="Tahoma"/>
                <a:cs typeface="Tahoma"/>
              </a:rPr>
              <a:t>k/</a:t>
            </a:r>
            <a:r>
              <a:rPr sz="1600" b="1" spc="-10" dirty="0">
                <a:latin typeface="Tahoma"/>
                <a:cs typeface="Tahoma"/>
              </a:rPr>
              <a:t>U</a:t>
            </a:r>
            <a:r>
              <a:rPr sz="1600" b="1" spc="-5" dirty="0">
                <a:latin typeface="Tahoma"/>
                <a:cs typeface="Tahoma"/>
              </a:rPr>
              <a:t>mum,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Perk</a:t>
            </a:r>
            <a:r>
              <a:rPr sz="1600" b="1" dirty="0">
                <a:latin typeface="Tahoma"/>
                <a:cs typeface="Tahoma"/>
              </a:rPr>
              <a:t>o</a:t>
            </a:r>
            <a:r>
              <a:rPr sz="1600" b="1" spc="-5" dirty="0">
                <a:latin typeface="Tahoma"/>
                <a:cs typeface="Tahoma"/>
              </a:rPr>
              <a:t>t</a:t>
            </a:r>
            <a:r>
              <a:rPr sz="1600" b="1" dirty="0">
                <a:latin typeface="Tahoma"/>
                <a:cs typeface="Tahoma"/>
              </a:rPr>
              <a:t>aa</a:t>
            </a:r>
            <a:r>
              <a:rPr sz="1600" b="1" spc="-5" dirty="0">
                <a:latin typeface="Tahoma"/>
                <a:cs typeface="Tahoma"/>
              </a:rPr>
              <a:t>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93748" y="3803840"/>
            <a:ext cx="60610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5" dirty="0">
                <a:latin typeface="Calibri"/>
                <a:cs typeface="Calibri"/>
              </a:rPr>
              <a:t>o</a:t>
            </a:r>
            <a:r>
              <a:rPr sz="1800" b="1" spc="-25" dirty="0">
                <a:latin typeface="Calibri"/>
                <a:cs typeface="Calibri"/>
              </a:rPr>
              <a:t>nt</a:t>
            </a:r>
            <a:r>
              <a:rPr sz="1800" b="1" spc="-5" dirty="0">
                <a:latin typeface="Calibri"/>
                <a:cs typeface="Calibri"/>
              </a:rPr>
              <a:t>oh </a:t>
            </a:r>
            <a:r>
              <a:rPr sz="1800" b="1" spc="-30" dirty="0">
                <a:latin typeface="Calibri"/>
                <a:cs typeface="Calibri"/>
              </a:rPr>
              <a:t>P</a:t>
            </a:r>
            <a:r>
              <a:rPr sz="1800" b="1" spc="-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m</a:t>
            </a:r>
            <a:r>
              <a:rPr sz="1800" b="1" spc="-5" dirty="0">
                <a:latin typeface="Calibri"/>
                <a:cs typeface="Calibri"/>
              </a:rPr>
              <a:t>be</a:t>
            </a:r>
            <a:r>
              <a:rPr sz="1800" b="1" spc="-25" dirty="0">
                <a:latin typeface="Calibri"/>
                <a:cs typeface="Calibri"/>
              </a:rPr>
              <a:t>n</a:t>
            </a:r>
            <a:r>
              <a:rPr sz="1800" b="1" spc="-5" dirty="0">
                <a:latin typeface="Calibri"/>
                <a:cs typeface="Calibri"/>
              </a:rPr>
              <a:t>tu</a:t>
            </a:r>
            <a:r>
              <a:rPr sz="1800" b="1" spc="-30" dirty="0">
                <a:latin typeface="Calibri"/>
                <a:cs typeface="Calibri"/>
              </a:rPr>
              <a:t>k</a:t>
            </a:r>
            <a:r>
              <a:rPr sz="1800" b="1" spc="-5" dirty="0">
                <a:latin typeface="Calibri"/>
                <a:cs typeface="Calibri"/>
              </a:rPr>
              <a:t>an S</a:t>
            </a:r>
            <a:r>
              <a:rPr sz="1800" b="1" spc="-25" dirty="0">
                <a:latin typeface="Calibri"/>
                <a:cs typeface="Calibri"/>
              </a:rPr>
              <a:t>t</a:t>
            </a:r>
            <a:r>
              <a:rPr sz="1800" b="1" spc="-5" dirty="0">
                <a:latin typeface="Calibri"/>
                <a:cs typeface="Calibri"/>
              </a:rPr>
              <a:t>anda</a:t>
            </a:r>
            <a:r>
              <a:rPr sz="1800" b="1" dirty="0">
                <a:latin typeface="Calibri"/>
                <a:cs typeface="Calibri"/>
              </a:rPr>
              <a:t>r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</a:t>
            </a:r>
            <a:r>
              <a:rPr sz="1800" b="1" spc="-25" dirty="0">
                <a:latin typeface="Calibri"/>
                <a:cs typeface="Calibri"/>
              </a:rPr>
              <a:t>at</a:t>
            </a:r>
            <a:r>
              <a:rPr sz="1800" b="1" spc="-5" dirty="0">
                <a:latin typeface="Calibri"/>
                <a:cs typeface="Calibri"/>
              </a:rPr>
              <a:t>a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S</a:t>
            </a:r>
            <a:r>
              <a:rPr sz="1800" b="1" spc="-25" dirty="0">
                <a:latin typeface="Calibri"/>
                <a:cs typeface="Calibri"/>
              </a:rPr>
              <a:t>ta</a:t>
            </a:r>
            <a:r>
              <a:rPr sz="1800" b="1" spc="-5" dirty="0">
                <a:latin typeface="Calibri"/>
                <a:cs typeface="Calibri"/>
              </a:rPr>
              <a:t>t</a:t>
            </a:r>
            <a:r>
              <a:rPr sz="1800" b="1" spc="-10" dirty="0">
                <a:latin typeface="Calibri"/>
                <a:cs typeface="Calibri"/>
              </a:rPr>
              <a:t>i</a:t>
            </a:r>
            <a:r>
              <a:rPr sz="1800" b="1" spc="-3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t</a:t>
            </a:r>
            <a:r>
              <a:rPr sz="1800" b="1" spc="-10" dirty="0">
                <a:latin typeface="Calibri"/>
                <a:cs typeface="Calibri"/>
              </a:rPr>
              <a:t>i</a:t>
            </a:r>
            <a:r>
              <a:rPr sz="1800" b="1" spc="-5" dirty="0">
                <a:latin typeface="Calibri"/>
                <a:cs typeface="Calibri"/>
              </a:rPr>
              <a:t>k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da</a:t>
            </a:r>
            <a:r>
              <a:rPr sz="1800" b="1" dirty="0">
                <a:latin typeface="Calibri"/>
                <a:cs typeface="Calibri"/>
              </a:rPr>
              <a:t>r</a:t>
            </a:r>
            <a:r>
              <a:rPr sz="1800" b="1" spc="-5" dirty="0">
                <a:latin typeface="Calibri"/>
                <a:cs typeface="Calibri"/>
              </a:rPr>
              <a:t>i Ind</a:t>
            </a:r>
            <a:r>
              <a:rPr sz="1800" b="1" spc="-10" dirty="0">
                <a:latin typeface="Calibri"/>
                <a:cs typeface="Calibri"/>
              </a:rPr>
              <a:t>i</a:t>
            </a:r>
            <a:r>
              <a:rPr sz="1800" b="1" spc="-30" dirty="0">
                <a:latin typeface="Calibri"/>
                <a:cs typeface="Calibri"/>
              </a:rPr>
              <a:t>k</a:t>
            </a:r>
            <a:r>
              <a:rPr sz="1800" b="1" spc="-25" dirty="0">
                <a:latin typeface="Calibri"/>
                <a:cs typeface="Calibri"/>
              </a:rPr>
              <a:t>at</a:t>
            </a:r>
            <a:r>
              <a:rPr sz="1800" b="1" spc="-5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r</a:t>
            </a:r>
            <a:r>
              <a:rPr sz="1800" b="1" spc="-5" dirty="0">
                <a:latin typeface="Calibri"/>
                <a:cs typeface="Calibri"/>
              </a:rPr>
              <a:t> S</a:t>
            </a:r>
            <a:r>
              <a:rPr sz="1800" b="1" dirty="0">
                <a:latin typeface="Calibri"/>
                <a:cs typeface="Calibri"/>
              </a:rPr>
              <a:t>D</a:t>
            </a:r>
            <a:r>
              <a:rPr sz="1800" b="1" spc="-5" dirty="0">
                <a:latin typeface="Calibri"/>
                <a:cs typeface="Calibri"/>
              </a:rPr>
              <a:t>Gs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74596" y="1155338"/>
            <a:ext cx="1149985" cy="88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 marR="5080" indent="-50800" algn="just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Ide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40" dirty="0">
                <a:latin typeface="Calibri"/>
                <a:cs typeface="Calibri"/>
              </a:rPr>
              <a:t>k</a:t>
            </a:r>
            <a:r>
              <a:rPr sz="2000" spc="-5" dirty="0">
                <a:latin typeface="Calibri"/>
                <a:cs typeface="Calibri"/>
              </a:rPr>
              <a:t>as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5" dirty="0">
                <a:latin typeface="Calibri"/>
                <a:cs typeface="Calibri"/>
              </a:rPr>
              <a:t>Ind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40" dirty="0">
                <a:latin typeface="Calibri"/>
                <a:cs typeface="Calibri"/>
              </a:rPr>
              <a:t>k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/ </a:t>
            </a:r>
            <a:r>
              <a:rPr sz="2000" spc="-120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abe</a:t>
            </a:r>
            <a:r>
              <a:rPr sz="2000" dirty="0">
                <a:latin typeface="Calibri"/>
                <a:cs typeface="Calibri"/>
              </a:rPr>
              <a:t>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14632" y="1154296"/>
            <a:ext cx="1142365" cy="88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z="2000" spc="-45" dirty="0">
                <a:latin typeface="Calibri"/>
                <a:cs typeface="Calibri"/>
              </a:rPr>
              <a:t>P</a:t>
            </a:r>
            <a:r>
              <a:rPr sz="2000" spc="-5" dirty="0">
                <a:latin typeface="Calibri"/>
                <a:cs typeface="Calibri"/>
              </a:rPr>
              <a:t>ene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tua</a:t>
            </a:r>
            <a:r>
              <a:rPr sz="2000" dirty="0">
                <a:latin typeface="Calibri"/>
                <a:cs typeface="Calibri"/>
              </a:rPr>
              <a:t>n </a:t>
            </a:r>
            <a:r>
              <a:rPr sz="2000" spc="-5" dirty="0">
                <a:latin typeface="Calibri"/>
                <a:cs typeface="Calibri"/>
              </a:rPr>
              <a:t>Ca</a:t>
            </a:r>
            <a:r>
              <a:rPr sz="2000" spc="-35" dirty="0">
                <a:latin typeface="Calibri"/>
                <a:cs typeface="Calibri"/>
              </a:rPr>
              <a:t>k</a:t>
            </a:r>
            <a:r>
              <a:rPr sz="2000" spc="-5" dirty="0">
                <a:latin typeface="Calibri"/>
                <a:cs typeface="Calibri"/>
              </a:rPr>
              <a:t>upa</a:t>
            </a:r>
            <a:r>
              <a:rPr sz="2000" dirty="0">
                <a:latin typeface="Calibri"/>
                <a:cs typeface="Calibri"/>
              </a:rPr>
              <a:t>n </a:t>
            </a:r>
            <a:r>
              <a:rPr sz="2000" spc="-120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abe</a:t>
            </a:r>
            <a:r>
              <a:rPr sz="2000" dirty="0">
                <a:latin typeface="Calibri"/>
                <a:cs typeface="Calibri"/>
              </a:rPr>
              <a:t>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24659" y="1154296"/>
            <a:ext cx="1739900" cy="88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</a:pPr>
            <a:r>
              <a:rPr sz="2000" spc="-45" dirty="0">
                <a:latin typeface="Calibri"/>
                <a:cs typeface="Calibri"/>
              </a:rPr>
              <a:t>P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ba</a:t>
            </a:r>
            <a:r>
              <a:rPr sz="2000" spc="-35" dirty="0">
                <a:latin typeface="Calibri"/>
                <a:cs typeface="Calibri"/>
              </a:rPr>
              <a:t>k</a:t>
            </a:r>
            <a:r>
              <a:rPr sz="2000" spc="-5" dirty="0">
                <a:latin typeface="Calibri"/>
                <a:cs typeface="Calibri"/>
              </a:rPr>
              <a:t>ua</a:t>
            </a:r>
            <a:r>
              <a:rPr sz="2000" dirty="0">
                <a:latin typeface="Calibri"/>
                <a:cs typeface="Calibri"/>
              </a:rPr>
              <a:t>n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abe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en</a:t>
            </a:r>
            <a:r>
              <a:rPr sz="2000" dirty="0">
                <a:latin typeface="Calibri"/>
                <a:cs typeface="Calibri"/>
              </a:rPr>
              <a:t>j</a:t>
            </a:r>
            <a:r>
              <a:rPr sz="2000" spc="-5" dirty="0">
                <a:latin typeface="Calibri"/>
                <a:cs typeface="Calibri"/>
              </a:rPr>
              <a:t>ad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andar D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026385" y="2728125"/>
            <a:ext cx="337185" cy="231775"/>
          </a:xfrm>
          <a:custGeom>
            <a:avLst/>
            <a:gdLst/>
            <a:ahLst/>
            <a:cxnLst/>
            <a:rect l="l" t="t" r="r" b="b"/>
            <a:pathLst>
              <a:path w="337184" h="231775">
                <a:moveTo>
                  <a:pt x="337121" y="231508"/>
                </a:moveTo>
                <a:lnTo>
                  <a:pt x="0" y="231508"/>
                </a:lnTo>
                <a:lnTo>
                  <a:pt x="0" y="0"/>
                </a:lnTo>
                <a:lnTo>
                  <a:pt x="337121" y="0"/>
                </a:lnTo>
                <a:lnTo>
                  <a:pt x="337121" y="231508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94806" y="295963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8854"/>
                </a:lnTo>
              </a:path>
            </a:pathLst>
          </a:custGeom>
          <a:ln w="31534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834602" y="3054350"/>
            <a:ext cx="721360" cy="0"/>
          </a:xfrm>
          <a:custGeom>
            <a:avLst/>
            <a:gdLst/>
            <a:ahLst/>
            <a:cxnLst/>
            <a:rect l="l" t="t" r="r" b="b"/>
            <a:pathLst>
              <a:path w="721359">
                <a:moveTo>
                  <a:pt x="0" y="0"/>
                </a:moveTo>
                <a:lnTo>
                  <a:pt x="720978" y="0"/>
                </a:lnTo>
              </a:path>
            </a:pathLst>
          </a:custGeom>
          <a:ln w="30480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50369" y="3069589"/>
            <a:ext cx="0" cy="71120"/>
          </a:xfrm>
          <a:custGeom>
            <a:avLst/>
            <a:gdLst/>
            <a:ahLst/>
            <a:cxnLst/>
            <a:rect l="l" t="t" r="r" b="b"/>
            <a:pathLst>
              <a:path h="71119">
                <a:moveTo>
                  <a:pt x="0" y="0"/>
                </a:moveTo>
                <a:lnTo>
                  <a:pt x="0" y="71119"/>
                </a:lnTo>
              </a:path>
            </a:pathLst>
          </a:custGeom>
          <a:ln w="31534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94806" y="3070034"/>
            <a:ext cx="0" cy="71120"/>
          </a:xfrm>
          <a:custGeom>
            <a:avLst/>
            <a:gdLst/>
            <a:ahLst/>
            <a:cxnLst/>
            <a:rect l="l" t="t" r="r" b="b"/>
            <a:pathLst>
              <a:path h="71119">
                <a:moveTo>
                  <a:pt x="0" y="0"/>
                </a:moveTo>
                <a:lnTo>
                  <a:pt x="0" y="70967"/>
                </a:lnTo>
              </a:path>
            </a:pathLst>
          </a:custGeom>
          <a:ln w="31534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539808" y="3070034"/>
            <a:ext cx="0" cy="71120"/>
          </a:xfrm>
          <a:custGeom>
            <a:avLst/>
            <a:gdLst/>
            <a:ahLst/>
            <a:cxnLst/>
            <a:rect l="l" t="t" r="r" b="b"/>
            <a:pathLst>
              <a:path h="71119">
                <a:moveTo>
                  <a:pt x="0" y="0"/>
                </a:moveTo>
                <a:lnTo>
                  <a:pt x="0" y="70967"/>
                </a:lnTo>
              </a:path>
            </a:pathLst>
          </a:custGeom>
          <a:ln w="31546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24201" y="3141002"/>
            <a:ext cx="267970" cy="184785"/>
          </a:xfrm>
          <a:custGeom>
            <a:avLst/>
            <a:gdLst/>
            <a:ahLst/>
            <a:cxnLst/>
            <a:rect l="l" t="t" r="r" b="b"/>
            <a:pathLst>
              <a:path w="267970" h="184785">
                <a:moveTo>
                  <a:pt x="267830" y="184188"/>
                </a:moveTo>
                <a:lnTo>
                  <a:pt x="0" y="184188"/>
                </a:lnTo>
                <a:lnTo>
                  <a:pt x="0" y="0"/>
                </a:lnTo>
                <a:lnTo>
                  <a:pt x="267830" y="0"/>
                </a:lnTo>
                <a:lnTo>
                  <a:pt x="267830" y="184188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061030" y="3141002"/>
            <a:ext cx="267970" cy="184785"/>
          </a:xfrm>
          <a:custGeom>
            <a:avLst/>
            <a:gdLst/>
            <a:ahLst/>
            <a:cxnLst/>
            <a:rect l="l" t="t" r="r" b="b"/>
            <a:pathLst>
              <a:path w="267970" h="184785">
                <a:moveTo>
                  <a:pt x="267830" y="184188"/>
                </a:moveTo>
                <a:lnTo>
                  <a:pt x="0" y="184188"/>
                </a:lnTo>
                <a:lnTo>
                  <a:pt x="0" y="0"/>
                </a:lnTo>
                <a:lnTo>
                  <a:pt x="267830" y="0"/>
                </a:lnTo>
                <a:lnTo>
                  <a:pt x="267830" y="184188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398152" y="3141002"/>
            <a:ext cx="267970" cy="184785"/>
          </a:xfrm>
          <a:custGeom>
            <a:avLst/>
            <a:gdLst/>
            <a:ahLst/>
            <a:cxnLst/>
            <a:rect l="l" t="t" r="r" b="b"/>
            <a:pathLst>
              <a:path w="267970" h="184785">
                <a:moveTo>
                  <a:pt x="267830" y="184188"/>
                </a:moveTo>
                <a:lnTo>
                  <a:pt x="0" y="184188"/>
                </a:lnTo>
                <a:lnTo>
                  <a:pt x="0" y="0"/>
                </a:lnTo>
                <a:lnTo>
                  <a:pt x="267830" y="0"/>
                </a:lnTo>
                <a:lnTo>
                  <a:pt x="267830" y="184188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64918" y="2580474"/>
            <a:ext cx="921867" cy="8168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519496" y="2622588"/>
            <a:ext cx="921880" cy="812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951126" y="2797293"/>
            <a:ext cx="4513580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660"/>
              </a:lnSpc>
              <a:tabLst>
                <a:tab pos="3554095" algn="l"/>
              </a:tabLst>
            </a:pPr>
            <a:r>
              <a:rPr sz="2400" spc="-5" dirty="0">
                <a:latin typeface="Corbel"/>
                <a:cs typeface="Corbel"/>
              </a:rPr>
              <a:t>T</a:t>
            </a:r>
            <a:r>
              <a:rPr sz="2400" dirty="0">
                <a:latin typeface="Corbel"/>
                <a:cs typeface="Corbel"/>
              </a:rPr>
              <a:t>A</a:t>
            </a:r>
            <a:r>
              <a:rPr sz="2400" spc="-5" dirty="0">
                <a:latin typeface="Corbel"/>
                <a:cs typeface="Corbel"/>
              </a:rPr>
              <a:t>H</a:t>
            </a:r>
            <a:r>
              <a:rPr sz="2400" dirty="0">
                <a:latin typeface="Corbel"/>
                <a:cs typeface="Corbel"/>
              </a:rPr>
              <a:t>AP	</a:t>
            </a:r>
            <a:r>
              <a:rPr sz="2400" spc="-5" dirty="0">
                <a:latin typeface="Corbel"/>
                <a:cs typeface="Corbel"/>
              </a:rPr>
              <a:t>T</a:t>
            </a:r>
            <a:r>
              <a:rPr sz="2400" dirty="0">
                <a:latin typeface="Corbel"/>
                <a:cs typeface="Corbel"/>
              </a:rPr>
              <a:t>A</a:t>
            </a:r>
            <a:r>
              <a:rPr sz="2400" spc="-5" dirty="0">
                <a:latin typeface="Corbel"/>
                <a:cs typeface="Corbel"/>
              </a:rPr>
              <a:t>H</a:t>
            </a:r>
            <a:r>
              <a:rPr sz="2400" dirty="0">
                <a:latin typeface="Corbel"/>
                <a:cs typeface="Corbel"/>
              </a:rPr>
              <a:t>AP</a:t>
            </a:r>
            <a:endParaRPr sz="2400">
              <a:latin typeface="Corbel"/>
              <a:cs typeface="Corbel"/>
            </a:endParaRPr>
          </a:p>
          <a:p>
            <a:pPr marL="10160" algn="ctr">
              <a:lnSpc>
                <a:spcPts val="2660"/>
              </a:lnSpc>
              <a:tabLst>
                <a:tab pos="3554729" algn="l"/>
              </a:tabLst>
            </a:pPr>
            <a:r>
              <a:rPr sz="2400" dirty="0">
                <a:latin typeface="Corbel"/>
                <a:cs typeface="Corbel"/>
              </a:rPr>
              <a:t>1	</a:t>
            </a:r>
            <a:r>
              <a:rPr sz="2400" spc="-5" dirty="0">
                <a:latin typeface="Corbel"/>
                <a:cs typeface="Corbel"/>
              </a:rPr>
              <a:t>2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731592" y="2791311"/>
            <a:ext cx="95885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latin typeface="Corbel"/>
                <a:cs typeface="Corbel"/>
              </a:rPr>
              <a:t>T</a:t>
            </a:r>
            <a:r>
              <a:rPr sz="2400" dirty="0">
                <a:latin typeface="Corbel"/>
                <a:cs typeface="Corbel"/>
              </a:rPr>
              <a:t>A</a:t>
            </a:r>
            <a:r>
              <a:rPr sz="2400" spc="-5" dirty="0">
                <a:latin typeface="Corbel"/>
                <a:cs typeface="Corbel"/>
              </a:rPr>
              <a:t>H</a:t>
            </a:r>
            <a:r>
              <a:rPr sz="2400" dirty="0">
                <a:latin typeface="Corbel"/>
                <a:cs typeface="Corbel"/>
              </a:rPr>
              <a:t>AP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745397" y="2825889"/>
            <a:ext cx="167005" cy="208915"/>
          </a:xfrm>
          <a:custGeom>
            <a:avLst/>
            <a:gdLst/>
            <a:ahLst/>
            <a:cxnLst/>
            <a:rect l="l" t="t" r="r" b="b"/>
            <a:pathLst>
              <a:path w="167004" h="208914">
                <a:moveTo>
                  <a:pt x="66522" y="31115"/>
                </a:moveTo>
                <a:lnTo>
                  <a:pt x="4762" y="31115"/>
                </a:lnTo>
                <a:lnTo>
                  <a:pt x="3289" y="30873"/>
                </a:lnTo>
                <a:lnTo>
                  <a:pt x="1955" y="30200"/>
                </a:lnTo>
                <a:lnTo>
                  <a:pt x="901" y="29146"/>
                </a:lnTo>
                <a:lnTo>
                  <a:pt x="228" y="27825"/>
                </a:lnTo>
                <a:lnTo>
                  <a:pt x="0" y="26352"/>
                </a:lnTo>
                <a:lnTo>
                  <a:pt x="0" y="4762"/>
                </a:lnTo>
                <a:lnTo>
                  <a:pt x="4762" y="0"/>
                </a:lnTo>
                <a:lnTo>
                  <a:pt x="161937" y="0"/>
                </a:lnTo>
                <a:lnTo>
                  <a:pt x="166700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21590"/>
                </a:lnTo>
                <a:lnTo>
                  <a:pt x="4762" y="21590"/>
                </a:lnTo>
                <a:lnTo>
                  <a:pt x="9525" y="26352"/>
                </a:lnTo>
                <a:lnTo>
                  <a:pt x="66522" y="26352"/>
                </a:lnTo>
                <a:lnTo>
                  <a:pt x="66522" y="31115"/>
                </a:lnTo>
                <a:close/>
              </a:path>
              <a:path w="167004" h="208914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67004" h="208914">
                <a:moveTo>
                  <a:pt x="157175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157175" y="4762"/>
                </a:lnTo>
                <a:lnTo>
                  <a:pt x="157175" y="9525"/>
                </a:lnTo>
                <a:close/>
              </a:path>
              <a:path w="167004" h="208914">
                <a:moveTo>
                  <a:pt x="157175" y="26352"/>
                </a:moveTo>
                <a:lnTo>
                  <a:pt x="157175" y="4762"/>
                </a:lnTo>
                <a:lnTo>
                  <a:pt x="161937" y="9525"/>
                </a:lnTo>
                <a:lnTo>
                  <a:pt x="166700" y="9525"/>
                </a:lnTo>
                <a:lnTo>
                  <a:pt x="166700" y="21590"/>
                </a:lnTo>
                <a:lnTo>
                  <a:pt x="161937" y="21590"/>
                </a:lnTo>
                <a:lnTo>
                  <a:pt x="157175" y="26352"/>
                </a:lnTo>
                <a:close/>
              </a:path>
              <a:path w="167004" h="208914">
                <a:moveTo>
                  <a:pt x="166700" y="9525"/>
                </a:moveTo>
                <a:lnTo>
                  <a:pt x="161937" y="9525"/>
                </a:lnTo>
                <a:lnTo>
                  <a:pt x="157175" y="4762"/>
                </a:lnTo>
                <a:lnTo>
                  <a:pt x="166700" y="4762"/>
                </a:lnTo>
                <a:lnTo>
                  <a:pt x="166700" y="9525"/>
                </a:lnTo>
                <a:close/>
              </a:path>
              <a:path w="167004" h="208914">
                <a:moveTo>
                  <a:pt x="9525" y="26352"/>
                </a:moveTo>
                <a:lnTo>
                  <a:pt x="4762" y="21590"/>
                </a:lnTo>
                <a:lnTo>
                  <a:pt x="9525" y="21590"/>
                </a:lnTo>
                <a:lnTo>
                  <a:pt x="9525" y="26352"/>
                </a:lnTo>
                <a:close/>
              </a:path>
              <a:path w="167004" h="208914">
                <a:moveTo>
                  <a:pt x="76047" y="31115"/>
                </a:moveTo>
                <a:lnTo>
                  <a:pt x="71285" y="31115"/>
                </a:lnTo>
                <a:lnTo>
                  <a:pt x="66522" y="26352"/>
                </a:lnTo>
                <a:lnTo>
                  <a:pt x="9525" y="26352"/>
                </a:lnTo>
                <a:lnTo>
                  <a:pt x="9525" y="21590"/>
                </a:lnTo>
                <a:lnTo>
                  <a:pt x="71285" y="21590"/>
                </a:lnTo>
                <a:lnTo>
                  <a:pt x="76047" y="26352"/>
                </a:lnTo>
                <a:lnTo>
                  <a:pt x="76047" y="31115"/>
                </a:lnTo>
                <a:close/>
              </a:path>
              <a:path w="167004" h="208914">
                <a:moveTo>
                  <a:pt x="90652" y="204152"/>
                </a:moveTo>
                <a:lnTo>
                  <a:pt x="90652" y="26352"/>
                </a:lnTo>
                <a:lnTo>
                  <a:pt x="90881" y="24879"/>
                </a:lnTo>
                <a:lnTo>
                  <a:pt x="91566" y="23545"/>
                </a:lnTo>
                <a:lnTo>
                  <a:pt x="92621" y="22491"/>
                </a:lnTo>
                <a:lnTo>
                  <a:pt x="93941" y="21818"/>
                </a:lnTo>
                <a:lnTo>
                  <a:pt x="95415" y="21590"/>
                </a:lnTo>
                <a:lnTo>
                  <a:pt x="157175" y="21590"/>
                </a:lnTo>
                <a:lnTo>
                  <a:pt x="157175" y="26352"/>
                </a:lnTo>
                <a:lnTo>
                  <a:pt x="100177" y="26352"/>
                </a:lnTo>
                <a:lnTo>
                  <a:pt x="95415" y="31115"/>
                </a:lnTo>
                <a:lnTo>
                  <a:pt x="100177" y="31115"/>
                </a:lnTo>
                <a:lnTo>
                  <a:pt x="100177" y="199390"/>
                </a:lnTo>
                <a:lnTo>
                  <a:pt x="95415" y="199390"/>
                </a:lnTo>
                <a:lnTo>
                  <a:pt x="90652" y="204152"/>
                </a:lnTo>
                <a:close/>
              </a:path>
              <a:path w="167004" h="208914">
                <a:moveTo>
                  <a:pt x="161937" y="31115"/>
                </a:moveTo>
                <a:lnTo>
                  <a:pt x="100177" y="31115"/>
                </a:lnTo>
                <a:lnTo>
                  <a:pt x="100177" y="26352"/>
                </a:lnTo>
                <a:lnTo>
                  <a:pt x="157175" y="26352"/>
                </a:lnTo>
                <a:lnTo>
                  <a:pt x="161937" y="21590"/>
                </a:lnTo>
                <a:lnTo>
                  <a:pt x="166700" y="21590"/>
                </a:lnTo>
                <a:lnTo>
                  <a:pt x="166700" y="26352"/>
                </a:lnTo>
                <a:lnTo>
                  <a:pt x="166471" y="27825"/>
                </a:lnTo>
                <a:lnTo>
                  <a:pt x="165798" y="29146"/>
                </a:lnTo>
                <a:lnTo>
                  <a:pt x="164744" y="30200"/>
                </a:lnTo>
                <a:lnTo>
                  <a:pt x="163410" y="30873"/>
                </a:lnTo>
                <a:lnTo>
                  <a:pt x="161937" y="31115"/>
                </a:lnTo>
                <a:close/>
              </a:path>
              <a:path w="167004" h="208914">
                <a:moveTo>
                  <a:pt x="95415" y="208915"/>
                </a:moveTo>
                <a:lnTo>
                  <a:pt x="71285" y="208915"/>
                </a:lnTo>
                <a:lnTo>
                  <a:pt x="69811" y="208673"/>
                </a:lnTo>
                <a:lnTo>
                  <a:pt x="68491" y="208000"/>
                </a:lnTo>
                <a:lnTo>
                  <a:pt x="67436" y="206946"/>
                </a:lnTo>
                <a:lnTo>
                  <a:pt x="66751" y="205625"/>
                </a:lnTo>
                <a:lnTo>
                  <a:pt x="66522" y="204152"/>
                </a:lnTo>
                <a:lnTo>
                  <a:pt x="66522" y="26352"/>
                </a:lnTo>
                <a:lnTo>
                  <a:pt x="71285" y="31115"/>
                </a:lnTo>
                <a:lnTo>
                  <a:pt x="76047" y="31115"/>
                </a:lnTo>
                <a:lnTo>
                  <a:pt x="76047" y="199390"/>
                </a:lnTo>
                <a:lnTo>
                  <a:pt x="71285" y="199390"/>
                </a:lnTo>
                <a:lnTo>
                  <a:pt x="76047" y="204152"/>
                </a:lnTo>
                <a:lnTo>
                  <a:pt x="100177" y="204152"/>
                </a:lnTo>
                <a:lnTo>
                  <a:pt x="99949" y="205625"/>
                </a:lnTo>
                <a:lnTo>
                  <a:pt x="99263" y="206946"/>
                </a:lnTo>
                <a:lnTo>
                  <a:pt x="98209" y="208000"/>
                </a:lnTo>
                <a:lnTo>
                  <a:pt x="96888" y="208673"/>
                </a:lnTo>
                <a:lnTo>
                  <a:pt x="95415" y="208915"/>
                </a:lnTo>
                <a:close/>
              </a:path>
              <a:path w="167004" h="208914">
                <a:moveTo>
                  <a:pt x="100177" y="31115"/>
                </a:moveTo>
                <a:lnTo>
                  <a:pt x="95415" y="31115"/>
                </a:lnTo>
                <a:lnTo>
                  <a:pt x="100177" y="26352"/>
                </a:lnTo>
                <a:lnTo>
                  <a:pt x="100177" y="31115"/>
                </a:lnTo>
                <a:close/>
              </a:path>
              <a:path w="167004" h="208914">
                <a:moveTo>
                  <a:pt x="76047" y="204152"/>
                </a:moveTo>
                <a:lnTo>
                  <a:pt x="71285" y="199390"/>
                </a:lnTo>
                <a:lnTo>
                  <a:pt x="76047" y="199390"/>
                </a:lnTo>
                <a:lnTo>
                  <a:pt x="76047" y="204152"/>
                </a:lnTo>
                <a:close/>
              </a:path>
              <a:path w="167004" h="208914">
                <a:moveTo>
                  <a:pt x="90652" y="204152"/>
                </a:moveTo>
                <a:lnTo>
                  <a:pt x="76047" y="204152"/>
                </a:lnTo>
                <a:lnTo>
                  <a:pt x="76047" y="199390"/>
                </a:lnTo>
                <a:lnTo>
                  <a:pt x="90652" y="199390"/>
                </a:lnTo>
                <a:lnTo>
                  <a:pt x="90652" y="204152"/>
                </a:lnTo>
                <a:close/>
              </a:path>
              <a:path w="167004" h="208914">
                <a:moveTo>
                  <a:pt x="100177" y="204152"/>
                </a:moveTo>
                <a:lnTo>
                  <a:pt x="90652" y="204152"/>
                </a:lnTo>
                <a:lnTo>
                  <a:pt x="95415" y="199390"/>
                </a:lnTo>
                <a:lnTo>
                  <a:pt x="100177" y="199390"/>
                </a:lnTo>
                <a:lnTo>
                  <a:pt x="100177" y="204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13520" y="2825889"/>
            <a:ext cx="193040" cy="208915"/>
          </a:xfrm>
          <a:custGeom>
            <a:avLst/>
            <a:gdLst/>
            <a:ahLst/>
            <a:cxnLst/>
            <a:rect l="l" t="t" r="r" b="b"/>
            <a:pathLst>
              <a:path w="193040" h="208914">
                <a:moveTo>
                  <a:pt x="30797" y="208915"/>
                </a:moveTo>
                <a:lnTo>
                  <a:pt x="4749" y="208915"/>
                </a:lnTo>
                <a:lnTo>
                  <a:pt x="3225" y="208661"/>
                </a:lnTo>
                <a:lnTo>
                  <a:pt x="1866" y="207937"/>
                </a:lnTo>
                <a:lnTo>
                  <a:pt x="800" y="206806"/>
                </a:lnTo>
                <a:lnTo>
                  <a:pt x="152" y="205397"/>
                </a:lnTo>
                <a:lnTo>
                  <a:pt x="0" y="203860"/>
                </a:lnTo>
                <a:lnTo>
                  <a:pt x="342" y="202349"/>
                </a:lnTo>
                <a:lnTo>
                  <a:pt x="81635" y="2959"/>
                </a:lnTo>
                <a:lnTo>
                  <a:pt x="86042" y="0"/>
                </a:lnTo>
                <a:lnTo>
                  <a:pt x="106997" y="0"/>
                </a:lnTo>
                <a:lnTo>
                  <a:pt x="112871" y="6553"/>
                </a:lnTo>
                <a:lnTo>
                  <a:pt x="90449" y="6553"/>
                </a:lnTo>
                <a:lnTo>
                  <a:pt x="86042" y="9525"/>
                </a:lnTo>
                <a:lnTo>
                  <a:pt x="89237" y="9525"/>
                </a:lnTo>
                <a:lnTo>
                  <a:pt x="11828" y="199390"/>
                </a:lnTo>
                <a:lnTo>
                  <a:pt x="4749" y="199390"/>
                </a:lnTo>
                <a:lnTo>
                  <a:pt x="9156" y="205943"/>
                </a:lnTo>
                <a:lnTo>
                  <a:pt x="35205" y="205943"/>
                </a:lnTo>
                <a:lnTo>
                  <a:pt x="34531" y="207111"/>
                </a:lnTo>
                <a:lnTo>
                  <a:pt x="33489" y="208076"/>
                </a:lnTo>
                <a:lnTo>
                  <a:pt x="32207" y="208699"/>
                </a:lnTo>
                <a:lnTo>
                  <a:pt x="30797" y="208915"/>
                </a:lnTo>
                <a:close/>
              </a:path>
              <a:path w="193040" h="208914">
                <a:moveTo>
                  <a:pt x="89237" y="9525"/>
                </a:moveTo>
                <a:lnTo>
                  <a:pt x="86042" y="9525"/>
                </a:lnTo>
                <a:lnTo>
                  <a:pt x="90449" y="6553"/>
                </a:lnTo>
                <a:lnTo>
                  <a:pt x="89237" y="9525"/>
                </a:lnTo>
                <a:close/>
              </a:path>
              <a:path w="193040" h="208914">
                <a:moveTo>
                  <a:pt x="103797" y="9525"/>
                </a:moveTo>
                <a:lnTo>
                  <a:pt x="89237" y="9525"/>
                </a:lnTo>
                <a:lnTo>
                  <a:pt x="90449" y="6553"/>
                </a:lnTo>
                <a:lnTo>
                  <a:pt x="102590" y="6553"/>
                </a:lnTo>
                <a:lnTo>
                  <a:pt x="103797" y="9525"/>
                </a:lnTo>
                <a:close/>
              </a:path>
              <a:path w="193040" h="208914">
                <a:moveTo>
                  <a:pt x="183540" y="205943"/>
                </a:moveTo>
                <a:lnTo>
                  <a:pt x="102590" y="6553"/>
                </a:lnTo>
                <a:lnTo>
                  <a:pt x="106997" y="9525"/>
                </a:lnTo>
                <a:lnTo>
                  <a:pt x="114077" y="9525"/>
                </a:lnTo>
                <a:lnTo>
                  <a:pt x="191160" y="199390"/>
                </a:lnTo>
                <a:lnTo>
                  <a:pt x="187947" y="199390"/>
                </a:lnTo>
                <a:lnTo>
                  <a:pt x="183540" y="205943"/>
                </a:lnTo>
                <a:close/>
              </a:path>
              <a:path w="193040" h="208914">
                <a:moveTo>
                  <a:pt x="114077" y="9525"/>
                </a:moveTo>
                <a:lnTo>
                  <a:pt x="106997" y="9525"/>
                </a:lnTo>
                <a:lnTo>
                  <a:pt x="102590" y="6553"/>
                </a:lnTo>
                <a:lnTo>
                  <a:pt x="112871" y="6553"/>
                </a:lnTo>
                <a:lnTo>
                  <a:pt x="114077" y="9525"/>
                </a:lnTo>
                <a:close/>
              </a:path>
              <a:path w="193040" h="208914">
                <a:moveTo>
                  <a:pt x="129413" y="127000"/>
                </a:moveTo>
                <a:lnTo>
                  <a:pt x="62636" y="127000"/>
                </a:lnTo>
                <a:lnTo>
                  <a:pt x="61099" y="126746"/>
                </a:lnTo>
                <a:lnTo>
                  <a:pt x="59728" y="125996"/>
                </a:lnTo>
                <a:lnTo>
                  <a:pt x="58661" y="124866"/>
                </a:lnTo>
                <a:lnTo>
                  <a:pt x="58026" y="123444"/>
                </a:lnTo>
                <a:lnTo>
                  <a:pt x="57886" y="121881"/>
                </a:lnTo>
                <a:lnTo>
                  <a:pt x="58254" y="120370"/>
                </a:lnTo>
                <a:lnTo>
                  <a:pt x="66230" y="101600"/>
                </a:lnTo>
                <a:lnTo>
                  <a:pt x="91744" y="34188"/>
                </a:lnTo>
                <a:lnTo>
                  <a:pt x="96202" y="31115"/>
                </a:lnTo>
                <a:lnTo>
                  <a:pt x="96837" y="31115"/>
                </a:lnTo>
                <a:lnTo>
                  <a:pt x="102488" y="37490"/>
                </a:lnTo>
                <a:lnTo>
                  <a:pt x="92354" y="37490"/>
                </a:lnTo>
                <a:lnTo>
                  <a:pt x="96419" y="48753"/>
                </a:lnTo>
                <a:lnTo>
                  <a:pt x="75058" y="105168"/>
                </a:lnTo>
                <a:lnTo>
                  <a:pt x="69829" y="117475"/>
                </a:lnTo>
                <a:lnTo>
                  <a:pt x="62636" y="117475"/>
                </a:lnTo>
                <a:lnTo>
                  <a:pt x="67017" y="124091"/>
                </a:lnTo>
                <a:lnTo>
                  <a:pt x="133729" y="124091"/>
                </a:lnTo>
                <a:lnTo>
                  <a:pt x="133337" y="124929"/>
                </a:lnTo>
                <a:lnTo>
                  <a:pt x="132283" y="126034"/>
                </a:lnTo>
                <a:lnTo>
                  <a:pt x="130924" y="126746"/>
                </a:lnTo>
                <a:lnTo>
                  <a:pt x="129413" y="127000"/>
                </a:lnTo>
                <a:close/>
              </a:path>
              <a:path w="193040" h="208914">
                <a:moveTo>
                  <a:pt x="96419" y="48753"/>
                </a:moveTo>
                <a:lnTo>
                  <a:pt x="92354" y="37490"/>
                </a:lnTo>
                <a:lnTo>
                  <a:pt x="96522" y="40418"/>
                </a:lnTo>
                <a:lnTo>
                  <a:pt x="96202" y="40640"/>
                </a:lnTo>
                <a:lnTo>
                  <a:pt x="99491" y="40640"/>
                </a:lnTo>
                <a:lnTo>
                  <a:pt x="96419" y="48753"/>
                </a:lnTo>
                <a:close/>
              </a:path>
              <a:path w="193040" h="208914">
                <a:moveTo>
                  <a:pt x="124968" y="123939"/>
                </a:moveTo>
                <a:lnTo>
                  <a:pt x="117728" y="105143"/>
                </a:lnTo>
                <a:lnTo>
                  <a:pt x="105079" y="72745"/>
                </a:lnTo>
                <a:lnTo>
                  <a:pt x="96419" y="48753"/>
                </a:lnTo>
                <a:lnTo>
                  <a:pt x="100660" y="37553"/>
                </a:lnTo>
                <a:lnTo>
                  <a:pt x="92444" y="37553"/>
                </a:lnTo>
                <a:lnTo>
                  <a:pt x="102488" y="37490"/>
                </a:lnTo>
                <a:lnTo>
                  <a:pt x="100660" y="37553"/>
                </a:lnTo>
                <a:lnTo>
                  <a:pt x="96522" y="40418"/>
                </a:lnTo>
                <a:lnTo>
                  <a:pt x="103544" y="40418"/>
                </a:lnTo>
                <a:lnTo>
                  <a:pt x="114039" y="69507"/>
                </a:lnTo>
                <a:lnTo>
                  <a:pt x="126635" y="101777"/>
                </a:lnTo>
                <a:lnTo>
                  <a:pt x="132683" y="117475"/>
                </a:lnTo>
                <a:lnTo>
                  <a:pt x="129413" y="117475"/>
                </a:lnTo>
                <a:lnTo>
                  <a:pt x="124968" y="123939"/>
                </a:lnTo>
                <a:close/>
              </a:path>
              <a:path w="193040" h="208914">
                <a:moveTo>
                  <a:pt x="99491" y="40640"/>
                </a:moveTo>
                <a:lnTo>
                  <a:pt x="96837" y="40640"/>
                </a:lnTo>
                <a:lnTo>
                  <a:pt x="96522" y="40418"/>
                </a:lnTo>
                <a:lnTo>
                  <a:pt x="100660" y="37553"/>
                </a:lnTo>
                <a:lnTo>
                  <a:pt x="99491" y="40640"/>
                </a:lnTo>
                <a:close/>
              </a:path>
              <a:path w="193040" h="208914">
                <a:moveTo>
                  <a:pt x="96837" y="40640"/>
                </a:moveTo>
                <a:lnTo>
                  <a:pt x="96202" y="40640"/>
                </a:lnTo>
                <a:lnTo>
                  <a:pt x="96522" y="40418"/>
                </a:lnTo>
                <a:lnTo>
                  <a:pt x="96837" y="40640"/>
                </a:lnTo>
                <a:close/>
              </a:path>
              <a:path w="193040" h="208914">
                <a:moveTo>
                  <a:pt x="66154" y="101777"/>
                </a:moveTo>
                <a:lnTo>
                  <a:pt x="66221" y="101600"/>
                </a:lnTo>
                <a:lnTo>
                  <a:pt x="66154" y="101777"/>
                </a:lnTo>
                <a:close/>
              </a:path>
              <a:path w="193040" h="208914">
                <a:moveTo>
                  <a:pt x="117728" y="105168"/>
                </a:moveTo>
                <a:close/>
              </a:path>
              <a:path w="193040" h="208914">
                <a:moveTo>
                  <a:pt x="67017" y="124091"/>
                </a:moveTo>
                <a:lnTo>
                  <a:pt x="62636" y="117475"/>
                </a:lnTo>
                <a:lnTo>
                  <a:pt x="69829" y="117475"/>
                </a:lnTo>
                <a:lnTo>
                  <a:pt x="67017" y="124091"/>
                </a:lnTo>
                <a:close/>
              </a:path>
              <a:path w="193040" h="208914">
                <a:moveTo>
                  <a:pt x="133729" y="124091"/>
                </a:moveTo>
                <a:lnTo>
                  <a:pt x="67017" y="124091"/>
                </a:lnTo>
                <a:lnTo>
                  <a:pt x="69829" y="117475"/>
                </a:lnTo>
                <a:lnTo>
                  <a:pt x="122478" y="117475"/>
                </a:lnTo>
                <a:lnTo>
                  <a:pt x="124968" y="123939"/>
                </a:lnTo>
                <a:lnTo>
                  <a:pt x="133800" y="123939"/>
                </a:lnTo>
                <a:lnTo>
                  <a:pt x="133729" y="124091"/>
                </a:lnTo>
                <a:close/>
              </a:path>
              <a:path w="193040" h="208914">
                <a:moveTo>
                  <a:pt x="133800" y="123939"/>
                </a:moveTo>
                <a:lnTo>
                  <a:pt x="124968" y="123939"/>
                </a:lnTo>
                <a:lnTo>
                  <a:pt x="129413" y="117475"/>
                </a:lnTo>
                <a:lnTo>
                  <a:pt x="132683" y="117475"/>
                </a:lnTo>
                <a:lnTo>
                  <a:pt x="133858" y="120523"/>
                </a:lnTo>
                <a:lnTo>
                  <a:pt x="134175" y="122021"/>
                </a:lnTo>
                <a:lnTo>
                  <a:pt x="133985" y="123545"/>
                </a:lnTo>
                <a:lnTo>
                  <a:pt x="133800" y="123939"/>
                </a:lnTo>
                <a:close/>
              </a:path>
              <a:path w="193040" h="208914">
                <a:moveTo>
                  <a:pt x="26365" y="202425"/>
                </a:moveTo>
                <a:lnTo>
                  <a:pt x="49809" y="142100"/>
                </a:lnTo>
                <a:lnTo>
                  <a:pt x="54254" y="139065"/>
                </a:lnTo>
                <a:lnTo>
                  <a:pt x="138391" y="139065"/>
                </a:lnTo>
                <a:lnTo>
                  <a:pt x="144151" y="145529"/>
                </a:lnTo>
                <a:lnTo>
                  <a:pt x="133946" y="145529"/>
                </a:lnTo>
                <a:lnTo>
                  <a:pt x="58686" y="145554"/>
                </a:lnTo>
                <a:lnTo>
                  <a:pt x="54254" y="148590"/>
                </a:lnTo>
                <a:lnTo>
                  <a:pt x="57507" y="148590"/>
                </a:lnTo>
                <a:lnTo>
                  <a:pt x="37764" y="199390"/>
                </a:lnTo>
                <a:lnTo>
                  <a:pt x="30797" y="199390"/>
                </a:lnTo>
                <a:lnTo>
                  <a:pt x="26365" y="202425"/>
                </a:lnTo>
                <a:close/>
              </a:path>
              <a:path w="193040" h="208914">
                <a:moveTo>
                  <a:pt x="187947" y="208915"/>
                </a:moveTo>
                <a:lnTo>
                  <a:pt x="161607" y="208915"/>
                </a:lnTo>
                <a:lnTo>
                  <a:pt x="160197" y="208699"/>
                </a:lnTo>
                <a:lnTo>
                  <a:pt x="158915" y="208076"/>
                </a:lnTo>
                <a:lnTo>
                  <a:pt x="157873" y="207098"/>
                </a:lnTo>
                <a:lnTo>
                  <a:pt x="157162" y="205854"/>
                </a:lnTo>
                <a:lnTo>
                  <a:pt x="133946" y="145529"/>
                </a:lnTo>
                <a:lnTo>
                  <a:pt x="138391" y="148590"/>
                </a:lnTo>
                <a:lnTo>
                  <a:pt x="145329" y="148590"/>
                </a:lnTo>
                <a:lnTo>
                  <a:pt x="164879" y="199390"/>
                </a:lnTo>
                <a:lnTo>
                  <a:pt x="161607" y="199390"/>
                </a:lnTo>
                <a:lnTo>
                  <a:pt x="166052" y="202438"/>
                </a:lnTo>
                <a:lnTo>
                  <a:pt x="182117" y="202438"/>
                </a:lnTo>
                <a:lnTo>
                  <a:pt x="183540" y="205943"/>
                </a:lnTo>
                <a:lnTo>
                  <a:pt x="192293" y="205943"/>
                </a:lnTo>
                <a:lnTo>
                  <a:pt x="191897" y="206806"/>
                </a:lnTo>
                <a:lnTo>
                  <a:pt x="190842" y="207937"/>
                </a:lnTo>
                <a:lnTo>
                  <a:pt x="189471" y="208661"/>
                </a:lnTo>
                <a:lnTo>
                  <a:pt x="187947" y="208915"/>
                </a:lnTo>
                <a:close/>
              </a:path>
              <a:path w="193040" h="208914">
                <a:moveTo>
                  <a:pt x="145329" y="148590"/>
                </a:moveTo>
                <a:lnTo>
                  <a:pt x="138391" y="148590"/>
                </a:lnTo>
                <a:lnTo>
                  <a:pt x="133946" y="145529"/>
                </a:lnTo>
                <a:lnTo>
                  <a:pt x="144151" y="145529"/>
                </a:lnTo>
                <a:lnTo>
                  <a:pt x="145329" y="148590"/>
                </a:lnTo>
                <a:close/>
              </a:path>
              <a:path w="193040" h="208914">
                <a:moveTo>
                  <a:pt x="57507" y="148590"/>
                </a:moveTo>
                <a:lnTo>
                  <a:pt x="54254" y="148590"/>
                </a:lnTo>
                <a:lnTo>
                  <a:pt x="58686" y="145554"/>
                </a:lnTo>
                <a:lnTo>
                  <a:pt x="57507" y="148590"/>
                </a:lnTo>
                <a:close/>
              </a:path>
              <a:path w="193040" h="208914">
                <a:moveTo>
                  <a:pt x="135124" y="148590"/>
                </a:moveTo>
                <a:lnTo>
                  <a:pt x="57507" y="148590"/>
                </a:lnTo>
                <a:lnTo>
                  <a:pt x="58686" y="145554"/>
                </a:lnTo>
                <a:lnTo>
                  <a:pt x="133956" y="145554"/>
                </a:lnTo>
                <a:lnTo>
                  <a:pt x="135124" y="148590"/>
                </a:lnTo>
                <a:close/>
              </a:path>
              <a:path w="193040" h="208914">
                <a:moveTo>
                  <a:pt x="9156" y="205943"/>
                </a:moveTo>
                <a:lnTo>
                  <a:pt x="4749" y="199390"/>
                </a:lnTo>
                <a:lnTo>
                  <a:pt x="11828" y="199390"/>
                </a:lnTo>
                <a:lnTo>
                  <a:pt x="9156" y="205943"/>
                </a:lnTo>
                <a:close/>
              </a:path>
              <a:path w="193040" h="208914">
                <a:moveTo>
                  <a:pt x="35205" y="205943"/>
                </a:moveTo>
                <a:lnTo>
                  <a:pt x="9156" y="205943"/>
                </a:lnTo>
                <a:lnTo>
                  <a:pt x="11828" y="199390"/>
                </a:lnTo>
                <a:lnTo>
                  <a:pt x="27544" y="199390"/>
                </a:lnTo>
                <a:lnTo>
                  <a:pt x="26365" y="202425"/>
                </a:lnTo>
                <a:lnTo>
                  <a:pt x="36584" y="202425"/>
                </a:lnTo>
                <a:lnTo>
                  <a:pt x="35205" y="205943"/>
                </a:lnTo>
                <a:close/>
              </a:path>
              <a:path w="193040" h="208914">
                <a:moveTo>
                  <a:pt x="36584" y="202425"/>
                </a:moveTo>
                <a:lnTo>
                  <a:pt x="26365" y="202425"/>
                </a:lnTo>
                <a:lnTo>
                  <a:pt x="30797" y="199390"/>
                </a:lnTo>
                <a:lnTo>
                  <a:pt x="37764" y="199390"/>
                </a:lnTo>
                <a:lnTo>
                  <a:pt x="36584" y="202425"/>
                </a:lnTo>
                <a:close/>
              </a:path>
              <a:path w="193040" h="208914">
                <a:moveTo>
                  <a:pt x="166052" y="202438"/>
                </a:moveTo>
                <a:lnTo>
                  <a:pt x="161607" y="199390"/>
                </a:lnTo>
                <a:lnTo>
                  <a:pt x="164879" y="199390"/>
                </a:lnTo>
                <a:lnTo>
                  <a:pt x="166052" y="202438"/>
                </a:lnTo>
                <a:close/>
              </a:path>
              <a:path w="193040" h="208914">
                <a:moveTo>
                  <a:pt x="182117" y="202438"/>
                </a:moveTo>
                <a:lnTo>
                  <a:pt x="166052" y="202438"/>
                </a:lnTo>
                <a:lnTo>
                  <a:pt x="164879" y="199390"/>
                </a:lnTo>
                <a:lnTo>
                  <a:pt x="180879" y="199390"/>
                </a:lnTo>
                <a:lnTo>
                  <a:pt x="182117" y="202438"/>
                </a:lnTo>
                <a:close/>
              </a:path>
              <a:path w="193040" h="208914">
                <a:moveTo>
                  <a:pt x="192293" y="205943"/>
                </a:moveTo>
                <a:lnTo>
                  <a:pt x="183540" y="205943"/>
                </a:lnTo>
                <a:lnTo>
                  <a:pt x="187947" y="199390"/>
                </a:lnTo>
                <a:lnTo>
                  <a:pt x="191160" y="199390"/>
                </a:lnTo>
                <a:lnTo>
                  <a:pt x="192384" y="202438"/>
                </a:lnTo>
                <a:lnTo>
                  <a:pt x="192709" y="203860"/>
                </a:lnTo>
                <a:lnTo>
                  <a:pt x="192544" y="205397"/>
                </a:lnTo>
                <a:lnTo>
                  <a:pt x="192293" y="2059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127515" y="2825889"/>
            <a:ext cx="162560" cy="208915"/>
          </a:xfrm>
          <a:custGeom>
            <a:avLst/>
            <a:gdLst/>
            <a:ahLst/>
            <a:cxnLst/>
            <a:rect l="l" t="t" r="r" b="b"/>
            <a:pathLst>
              <a:path w="162559" h="208914">
                <a:moveTo>
                  <a:pt x="28892" y="208915"/>
                </a:moveTo>
                <a:lnTo>
                  <a:pt x="4762" y="208915"/>
                </a:lnTo>
                <a:lnTo>
                  <a:pt x="3289" y="208673"/>
                </a:lnTo>
                <a:lnTo>
                  <a:pt x="1968" y="208000"/>
                </a:lnTo>
                <a:lnTo>
                  <a:pt x="914" y="206946"/>
                </a:lnTo>
                <a:lnTo>
                  <a:pt x="228" y="205625"/>
                </a:lnTo>
                <a:lnTo>
                  <a:pt x="0" y="204152"/>
                </a:lnTo>
                <a:lnTo>
                  <a:pt x="0" y="4762"/>
                </a:lnTo>
                <a:lnTo>
                  <a:pt x="4762" y="0"/>
                </a:lnTo>
                <a:lnTo>
                  <a:pt x="28892" y="0"/>
                </a:lnTo>
                <a:lnTo>
                  <a:pt x="33654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199390"/>
                </a:lnTo>
                <a:lnTo>
                  <a:pt x="4762" y="199390"/>
                </a:lnTo>
                <a:lnTo>
                  <a:pt x="9525" y="204152"/>
                </a:lnTo>
                <a:lnTo>
                  <a:pt x="33654" y="204152"/>
                </a:lnTo>
                <a:lnTo>
                  <a:pt x="33426" y="205625"/>
                </a:lnTo>
                <a:lnTo>
                  <a:pt x="32740" y="206946"/>
                </a:lnTo>
                <a:lnTo>
                  <a:pt x="31686" y="208000"/>
                </a:lnTo>
                <a:lnTo>
                  <a:pt x="30365" y="208673"/>
                </a:lnTo>
                <a:lnTo>
                  <a:pt x="28892" y="208915"/>
                </a:lnTo>
                <a:close/>
              </a:path>
              <a:path w="162559" h="208914">
                <a:moveTo>
                  <a:pt x="128904" y="91122"/>
                </a:moveTo>
                <a:lnTo>
                  <a:pt x="128904" y="4762"/>
                </a:lnTo>
                <a:lnTo>
                  <a:pt x="129133" y="3289"/>
                </a:lnTo>
                <a:lnTo>
                  <a:pt x="129819" y="1955"/>
                </a:lnTo>
                <a:lnTo>
                  <a:pt x="130873" y="901"/>
                </a:lnTo>
                <a:lnTo>
                  <a:pt x="132194" y="228"/>
                </a:lnTo>
                <a:lnTo>
                  <a:pt x="133667" y="0"/>
                </a:lnTo>
                <a:lnTo>
                  <a:pt x="157797" y="0"/>
                </a:lnTo>
                <a:lnTo>
                  <a:pt x="162559" y="4762"/>
                </a:lnTo>
                <a:lnTo>
                  <a:pt x="138429" y="4762"/>
                </a:lnTo>
                <a:lnTo>
                  <a:pt x="133667" y="9525"/>
                </a:lnTo>
                <a:lnTo>
                  <a:pt x="138429" y="9525"/>
                </a:lnTo>
                <a:lnTo>
                  <a:pt x="138429" y="86360"/>
                </a:lnTo>
                <a:lnTo>
                  <a:pt x="133667" y="86360"/>
                </a:lnTo>
                <a:lnTo>
                  <a:pt x="128904" y="91122"/>
                </a:lnTo>
                <a:close/>
              </a:path>
              <a:path w="162559" h="208914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62559" h="208914">
                <a:moveTo>
                  <a:pt x="24129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24129" y="4762"/>
                </a:lnTo>
                <a:lnTo>
                  <a:pt x="24129" y="9525"/>
                </a:lnTo>
                <a:close/>
              </a:path>
              <a:path w="162559" h="208914">
                <a:moveTo>
                  <a:pt x="133667" y="95885"/>
                </a:moveTo>
                <a:lnTo>
                  <a:pt x="28892" y="95885"/>
                </a:lnTo>
                <a:lnTo>
                  <a:pt x="27419" y="95643"/>
                </a:lnTo>
                <a:lnTo>
                  <a:pt x="26098" y="94970"/>
                </a:lnTo>
                <a:lnTo>
                  <a:pt x="25044" y="93916"/>
                </a:lnTo>
                <a:lnTo>
                  <a:pt x="24358" y="92595"/>
                </a:lnTo>
                <a:lnTo>
                  <a:pt x="24129" y="91122"/>
                </a:lnTo>
                <a:lnTo>
                  <a:pt x="24129" y="4762"/>
                </a:lnTo>
                <a:lnTo>
                  <a:pt x="28892" y="9525"/>
                </a:lnTo>
                <a:lnTo>
                  <a:pt x="33654" y="9525"/>
                </a:lnTo>
                <a:lnTo>
                  <a:pt x="33654" y="86360"/>
                </a:lnTo>
                <a:lnTo>
                  <a:pt x="28892" y="86360"/>
                </a:lnTo>
                <a:lnTo>
                  <a:pt x="33654" y="91122"/>
                </a:lnTo>
                <a:lnTo>
                  <a:pt x="138429" y="91122"/>
                </a:lnTo>
                <a:lnTo>
                  <a:pt x="138201" y="92595"/>
                </a:lnTo>
                <a:lnTo>
                  <a:pt x="137515" y="93916"/>
                </a:lnTo>
                <a:lnTo>
                  <a:pt x="136461" y="94970"/>
                </a:lnTo>
                <a:lnTo>
                  <a:pt x="135140" y="95643"/>
                </a:lnTo>
                <a:lnTo>
                  <a:pt x="133667" y="95885"/>
                </a:lnTo>
                <a:close/>
              </a:path>
              <a:path w="162559" h="208914">
                <a:moveTo>
                  <a:pt x="33654" y="9525"/>
                </a:moveTo>
                <a:lnTo>
                  <a:pt x="28892" y="9525"/>
                </a:lnTo>
                <a:lnTo>
                  <a:pt x="24129" y="4762"/>
                </a:lnTo>
                <a:lnTo>
                  <a:pt x="33654" y="4762"/>
                </a:lnTo>
                <a:lnTo>
                  <a:pt x="33654" y="9525"/>
                </a:lnTo>
                <a:close/>
              </a:path>
              <a:path w="162559" h="208914">
                <a:moveTo>
                  <a:pt x="138429" y="9525"/>
                </a:moveTo>
                <a:lnTo>
                  <a:pt x="133667" y="9525"/>
                </a:lnTo>
                <a:lnTo>
                  <a:pt x="138429" y="4762"/>
                </a:lnTo>
                <a:lnTo>
                  <a:pt x="138429" y="9525"/>
                </a:lnTo>
                <a:close/>
              </a:path>
              <a:path w="162559" h="208914">
                <a:moveTo>
                  <a:pt x="153034" y="9525"/>
                </a:moveTo>
                <a:lnTo>
                  <a:pt x="138429" y="9525"/>
                </a:lnTo>
                <a:lnTo>
                  <a:pt x="138429" y="4762"/>
                </a:lnTo>
                <a:lnTo>
                  <a:pt x="153034" y="4762"/>
                </a:lnTo>
                <a:lnTo>
                  <a:pt x="153034" y="9525"/>
                </a:lnTo>
                <a:close/>
              </a:path>
              <a:path w="162559" h="208914">
                <a:moveTo>
                  <a:pt x="153034" y="204152"/>
                </a:moveTo>
                <a:lnTo>
                  <a:pt x="153034" y="4762"/>
                </a:lnTo>
                <a:lnTo>
                  <a:pt x="157797" y="9525"/>
                </a:lnTo>
                <a:lnTo>
                  <a:pt x="162559" y="9525"/>
                </a:lnTo>
                <a:lnTo>
                  <a:pt x="162559" y="199390"/>
                </a:lnTo>
                <a:lnTo>
                  <a:pt x="157797" y="199390"/>
                </a:lnTo>
                <a:lnTo>
                  <a:pt x="153034" y="204152"/>
                </a:lnTo>
                <a:close/>
              </a:path>
              <a:path w="162559" h="208914">
                <a:moveTo>
                  <a:pt x="162559" y="9525"/>
                </a:moveTo>
                <a:lnTo>
                  <a:pt x="157797" y="9525"/>
                </a:lnTo>
                <a:lnTo>
                  <a:pt x="153034" y="4762"/>
                </a:lnTo>
                <a:lnTo>
                  <a:pt x="162559" y="4762"/>
                </a:lnTo>
                <a:lnTo>
                  <a:pt x="162559" y="9525"/>
                </a:lnTo>
                <a:close/>
              </a:path>
              <a:path w="162559" h="208914">
                <a:moveTo>
                  <a:pt x="33654" y="91122"/>
                </a:moveTo>
                <a:lnTo>
                  <a:pt x="28892" y="86360"/>
                </a:lnTo>
                <a:lnTo>
                  <a:pt x="33654" y="86360"/>
                </a:lnTo>
                <a:lnTo>
                  <a:pt x="33654" y="91122"/>
                </a:lnTo>
                <a:close/>
              </a:path>
              <a:path w="162559" h="208914">
                <a:moveTo>
                  <a:pt x="128904" y="91122"/>
                </a:moveTo>
                <a:lnTo>
                  <a:pt x="33654" y="91122"/>
                </a:lnTo>
                <a:lnTo>
                  <a:pt x="33654" y="86360"/>
                </a:lnTo>
                <a:lnTo>
                  <a:pt x="128904" y="86360"/>
                </a:lnTo>
                <a:lnTo>
                  <a:pt x="128904" y="91122"/>
                </a:lnTo>
                <a:close/>
              </a:path>
              <a:path w="162559" h="208914">
                <a:moveTo>
                  <a:pt x="138429" y="91122"/>
                </a:moveTo>
                <a:lnTo>
                  <a:pt x="128904" y="91122"/>
                </a:lnTo>
                <a:lnTo>
                  <a:pt x="133667" y="86360"/>
                </a:lnTo>
                <a:lnTo>
                  <a:pt x="138429" y="86360"/>
                </a:lnTo>
                <a:lnTo>
                  <a:pt x="138429" y="91122"/>
                </a:lnTo>
                <a:close/>
              </a:path>
              <a:path w="162559" h="208914">
                <a:moveTo>
                  <a:pt x="24129" y="204152"/>
                </a:moveTo>
                <a:lnTo>
                  <a:pt x="24129" y="112712"/>
                </a:lnTo>
                <a:lnTo>
                  <a:pt x="24358" y="111239"/>
                </a:lnTo>
                <a:lnTo>
                  <a:pt x="25044" y="109905"/>
                </a:lnTo>
                <a:lnTo>
                  <a:pt x="26098" y="108851"/>
                </a:lnTo>
                <a:lnTo>
                  <a:pt x="27419" y="108178"/>
                </a:lnTo>
                <a:lnTo>
                  <a:pt x="28892" y="107950"/>
                </a:lnTo>
                <a:lnTo>
                  <a:pt x="133667" y="107950"/>
                </a:lnTo>
                <a:lnTo>
                  <a:pt x="138429" y="112712"/>
                </a:lnTo>
                <a:lnTo>
                  <a:pt x="33654" y="112712"/>
                </a:lnTo>
                <a:lnTo>
                  <a:pt x="28892" y="117475"/>
                </a:lnTo>
                <a:lnTo>
                  <a:pt x="33654" y="117475"/>
                </a:lnTo>
                <a:lnTo>
                  <a:pt x="33654" y="199390"/>
                </a:lnTo>
                <a:lnTo>
                  <a:pt x="28892" y="199390"/>
                </a:lnTo>
                <a:lnTo>
                  <a:pt x="24129" y="204152"/>
                </a:lnTo>
                <a:close/>
              </a:path>
              <a:path w="162559" h="208914">
                <a:moveTo>
                  <a:pt x="33654" y="117475"/>
                </a:moveTo>
                <a:lnTo>
                  <a:pt x="28892" y="117475"/>
                </a:lnTo>
                <a:lnTo>
                  <a:pt x="33654" y="112712"/>
                </a:lnTo>
                <a:lnTo>
                  <a:pt x="33654" y="117475"/>
                </a:lnTo>
                <a:close/>
              </a:path>
              <a:path w="162559" h="208914">
                <a:moveTo>
                  <a:pt x="128904" y="117475"/>
                </a:moveTo>
                <a:lnTo>
                  <a:pt x="33654" y="117475"/>
                </a:lnTo>
                <a:lnTo>
                  <a:pt x="33654" y="112712"/>
                </a:lnTo>
                <a:lnTo>
                  <a:pt x="128904" y="112712"/>
                </a:lnTo>
                <a:lnTo>
                  <a:pt x="128904" y="117475"/>
                </a:lnTo>
                <a:close/>
              </a:path>
              <a:path w="162559" h="208914">
                <a:moveTo>
                  <a:pt x="157797" y="208915"/>
                </a:moveTo>
                <a:lnTo>
                  <a:pt x="133667" y="208915"/>
                </a:lnTo>
                <a:lnTo>
                  <a:pt x="132194" y="208673"/>
                </a:lnTo>
                <a:lnTo>
                  <a:pt x="130873" y="208000"/>
                </a:lnTo>
                <a:lnTo>
                  <a:pt x="129819" y="206946"/>
                </a:lnTo>
                <a:lnTo>
                  <a:pt x="129133" y="205625"/>
                </a:lnTo>
                <a:lnTo>
                  <a:pt x="128904" y="204152"/>
                </a:lnTo>
                <a:lnTo>
                  <a:pt x="128904" y="112712"/>
                </a:lnTo>
                <a:lnTo>
                  <a:pt x="133667" y="117475"/>
                </a:lnTo>
                <a:lnTo>
                  <a:pt x="138429" y="117475"/>
                </a:lnTo>
                <a:lnTo>
                  <a:pt x="138429" y="199390"/>
                </a:lnTo>
                <a:lnTo>
                  <a:pt x="133667" y="199390"/>
                </a:lnTo>
                <a:lnTo>
                  <a:pt x="138429" y="204152"/>
                </a:lnTo>
                <a:lnTo>
                  <a:pt x="162559" y="204152"/>
                </a:lnTo>
                <a:lnTo>
                  <a:pt x="162331" y="205625"/>
                </a:lnTo>
                <a:lnTo>
                  <a:pt x="161645" y="206946"/>
                </a:lnTo>
                <a:lnTo>
                  <a:pt x="160591" y="208000"/>
                </a:lnTo>
                <a:lnTo>
                  <a:pt x="159270" y="208673"/>
                </a:lnTo>
                <a:lnTo>
                  <a:pt x="157797" y="208915"/>
                </a:lnTo>
                <a:close/>
              </a:path>
              <a:path w="162559" h="208914">
                <a:moveTo>
                  <a:pt x="138429" y="117475"/>
                </a:moveTo>
                <a:lnTo>
                  <a:pt x="133667" y="117475"/>
                </a:lnTo>
                <a:lnTo>
                  <a:pt x="128904" y="112712"/>
                </a:lnTo>
                <a:lnTo>
                  <a:pt x="138429" y="112712"/>
                </a:lnTo>
                <a:lnTo>
                  <a:pt x="138429" y="117475"/>
                </a:lnTo>
                <a:close/>
              </a:path>
              <a:path w="162559" h="208914">
                <a:moveTo>
                  <a:pt x="9525" y="204152"/>
                </a:moveTo>
                <a:lnTo>
                  <a:pt x="4762" y="199390"/>
                </a:lnTo>
                <a:lnTo>
                  <a:pt x="9525" y="199390"/>
                </a:lnTo>
                <a:lnTo>
                  <a:pt x="9525" y="204152"/>
                </a:lnTo>
                <a:close/>
              </a:path>
              <a:path w="162559" h="208914">
                <a:moveTo>
                  <a:pt x="24129" y="204152"/>
                </a:moveTo>
                <a:lnTo>
                  <a:pt x="9525" y="204152"/>
                </a:lnTo>
                <a:lnTo>
                  <a:pt x="9525" y="199390"/>
                </a:lnTo>
                <a:lnTo>
                  <a:pt x="24129" y="199390"/>
                </a:lnTo>
                <a:lnTo>
                  <a:pt x="24129" y="204152"/>
                </a:lnTo>
                <a:close/>
              </a:path>
              <a:path w="162559" h="208914">
                <a:moveTo>
                  <a:pt x="33654" y="204152"/>
                </a:moveTo>
                <a:lnTo>
                  <a:pt x="24129" y="204152"/>
                </a:lnTo>
                <a:lnTo>
                  <a:pt x="28892" y="199390"/>
                </a:lnTo>
                <a:lnTo>
                  <a:pt x="33654" y="199390"/>
                </a:lnTo>
                <a:lnTo>
                  <a:pt x="33654" y="204152"/>
                </a:lnTo>
                <a:close/>
              </a:path>
              <a:path w="162559" h="208914">
                <a:moveTo>
                  <a:pt x="138429" y="204152"/>
                </a:moveTo>
                <a:lnTo>
                  <a:pt x="133667" y="199390"/>
                </a:lnTo>
                <a:lnTo>
                  <a:pt x="138429" y="199390"/>
                </a:lnTo>
                <a:lnTo>
                  <a:pt x="138429" y="204152"/>
                </a:lnTo>
                <a:close/>
              </a:path>
              <a:path w="162559" h="208914">
                <a:moveTo>
                  <a:pt x="153034" y="204152"/>
                </a:moveTo>
                <a:lnTo>
                  <a:pt x="138429" y="204152"/>
                </a:lnTo>
                <a:lnTo>
                  <a:pt x="138429" y="199390"/>
                </a:lnTo>
                <a:lnTo>
                  <a:pt x="153034" y="199390"/>
                </a:lnTo>
                <a:lnTo>
                  <a:pt x="153034" y="204152"/>
                </a:lnTo>
                <a:close/>
              </a:path>
              <a:path w="162559" h="208914">
                <a:moveTo>
                  <a:pt x="162559" y="204152"/>
                </a:moveTo>
                <a:lnTo>
                  <a:pt x="153034" y="204152"/>
                </a:lnTo>
                <a:lnTo>
                  <a:pt x="157797" y="199390"/>
                </a:lnTo>
                <a:lnTo>
                  <a:pt x="162559" y="199390"/>
                </a:lnTo>
                <a:lnTo>
                  <a:pt x="162559" y="204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310395" y="2825889"/>
            <a:ext cx="193040" cy="208915"/>
          </a:xfrm>
          <a:custGeom>
            <a:avLst/>
            <a:gdLst/>
            <a:ahLst/>
            <a:cxnLst/>
            <a:rect l="l" t="t" r="r" b="b"/>
            <a:pathLst>
              <a:path w="193040" h="208914">
                <a:moveTo>
                  <a:pt x="30797" y="208915"/>
                </a:moveTo>
                <a:lnTo>
                  <a:pt x="4749" y="208915"/>
                </a:lnTo>
                <a:lnTo>
                  <a:pt x="3225" y="208661"/>
                </a:lnTo>
                <a:lnTo>
                  <a:pt x="1866" y="207937"/>
                </a:lnTo>
                <a:lnTo>
                  <a:pt x="800" y="206806"/>
                </a:lnTo>
                <a:lnTo>
                  <a:pt x="152" y="205397"/>
                </a:lnTo>
                <a:lnTo>
                  <a:pt x="0" y="203860"/>
                </a:lnTo>
                <a:lnTo>
                  <a:pt x="342" y="202349"/>
                </a:lnTo>
                <a:lnTo>
                  <a:pt x="81635" y="2959"/>
                </a:lnTo>
                <a:lnTo>
                  <a:pt x="86042" y="0"/>
                </a:lnTo>
                <a:lnTo>
                  <a:pt x="106997" y="0"/>
                </a:lnTo>
                <a:lnTo>
                  <a:pt x="112871" y="6553"/>
                </a:lnTo>
                <a:lnTo>
                  <a:pt x="90449" y="6553"/>
                </a:lnTo>
                <a:lnTo>
                  <a:pt x="86042" y="9525"/>
                </a:lnTo>
                <a:lnTo>
                  <a:pt x="89237" y="9525"/>
                </a:lnTo>
                <a:lnTo>
                  <a:pt x="11828" y="199390"/>
                </a:lnTo>
                <a:lnTo>
                  <a:pt x="4749" y="199390"/>
                </a:lnTo>
                <a:lnTo>
                  <a:pt x="9156" y="205943"/>
                </a:lnTo>
                <a:lnTo>
                  <a:pt x="35205" y="205943"/>
                </a:lnTo>
                <a:lnTo>
                  <a:pt x="34531" y="207111"/>
                </a:lnTo>
                <a:lnTo>
                  <a:pt x="33489" y="208076"/>
                </a:lnTo>
                <a:lnTo>
                  <a:pt x="32207" y="208699"/>
                </a:lnTo>
                <a:lnTo>
                  <a:pt x="30797" y="208915"/>
                </a:lnTo>
                <a:close/>
              </a:path>
              <a:path w="193040" h="208914">
                <a:moveTo>
                  <a:pt x="89237" y="9525"/>
                </a:moveTo>
                <a:lnTo>
                  <a:pt x="86042" y="9525"/>
                </a:lnTo>
                <a:lnTo>
                  <a:pt x="90449" y="6553"/>
                </a:lnTo>
                <a:lnTo>
                  <a:pt x="89237" y="9525"/>
                </a:lnTo>
                <a:close/>
              </a:path>
              <a:path w="193040" h="208914">
                <a:moveTo>
                  <a:pt x="103797" y="9525"/>
                </a:moveTo>
                <a:lnTo>
                  <a:pt x="89237" y="9525"/>
                </a:lnTo>
                <a:lnTo>
                  <a:pt x="90449" y="6553"/>
                </a:lnTo>
                <a:lnTo>
                  <a:pt x="102590" y="6553"/>
                </a:lnTo>
                <a:lnTo>
                  <a:pt x="103797" y="9525"/>
                </a:lnTo>
                <a:close/>
              </a:path>
              <a:path w="193040" h="208914">
                <a:moveTo>
                  <a:pt x="183540" y="205943"/>
                </a:moveTo>
                <a:lnTo>
                  <a:pt x="102590" y="6553"/>
                </a:lnTo>
                <a:lnTo>
                  <a:pt x="106997" y="9525"/>
                </a:lnTo>
                <a:lnTo>
                  <a:pt x="114077" y="9525"/>
                </a:lnTo>
                <a:lnTo>
                  <a:pt x="191160" y="199390"/>
                </a:lnTo>
                <a:lnTo>
                  <a:pt x="187947" y="199390"/>
                </a:lnTo>
                <a:lnTo>
                  <a:pt x="183540" y="205943"/>
                </a:lnTo>
                <a:close/>
              </a:path>
              <a:path w="193040" h="208914">
                <a:moveTo>
                  <a:pt x="114077" y="9525"/>
                </a:moveTo>
                <a:lnTo>
                  <a:pt x="106997" y="9525"/>
                </a:lnTo>
                <a:lnTo>
                  <a:pt x="102590" y="6553"/>
                </a:lnTo>
                <a:lnTo>
                  <a:pt x="112871" y="6553"/>
                </a:lnTo>
                <a:lnTo>
                  <a:pt x="114077" y="9525"/>
                </a:lnTo>
                <a:close/>
              </a:path>
              <a:path w="193040" h="208914">
                <a:moveTo>
                  <a:pt x="129413" y="127000"/>
                </a:moveTo>
                <a:lnTo>
                  <a:pt x="62636" y="127000"/>
                </a:lnTo>
                <a:lnTo>
                  <a:pt x="61099" y="126746"/>
                </a:lnTo>
                <a:lnTo>
                  <a:pt x="59728" y="125996"/>
                </a:lnTo>
                <a:lnTo>
                  <a:pt x="58661" y="124866"/>
                </a:lnTo>
                <a:lnTo>
                  <a:pt x="58026" y="123444"/>
                </a:lnTo>
                <a:lnTo>
                  <a:pt x="57886" y="121881"/>
                </a:lnTo>
                <a:lnTo>
                  <a:pt x="58254" y="120370"/>
                </a:lnTo>
                <a:lnTo>
                  <a:pt x="66230" y="101600"/>
                </a:lnTo>
                <a:lnTo>
                  <a:pt x="91744" y="34188"/>
                </a:lnTo>
                <a:lnTo>
                  <a:pt x="96202" y="31115"/>
                </a:lnTo>
                <a:lnTo>
                  <a:pt x="96837" y="31115"/>
                </a:lnTo>
                <a:lnTo>
                  <a:pt x="102488" y="37490"/>
                </a:lnTo>
                <a:lnTo>
                  <a:pt x="92354" y="37490"/>
                </a:lnTo>
                <a:lnTo>
                  <a:pt x="96419" y="48753"/>
                </a:lnTo>
                <a:lnTo>
                  <a:pt x="75058" y="105168"/>
                </a:lnTo>
                <a:lnTo>
                  <a:pt x="69829" y="117475"/>
                </a:lnTo>
                <a:lnTo>
                  <a:pt x="62636" y="117475"/>
                </a:lnTo>
                <a:lnTo>
                  <a:pt x="67017" y="124091"/>
                </a:lnTo>
                <a:lnTo>
                  <a:pt x="133729" y="124091"/>
                </a:lnTo>
                <a:lnTo>
                  <a:pt x="133337" y="124929"/>
                </a:lnTo>
                <a:lnTo>
                  <a:pt x="132283" y="126034"/>
                </a:lnTo>
                <a:lnTo>
                  <a:pt x="130924" y="126746"/>
                </a:lnTo>
                <a:lnTo>
                  <a:pt x="129413" y="127000"/>
                </a:lnTo>
                <a:close/>
              </a:path>
              <a:path w="193040" h="208914">
                <a:moveTo>
                  <a:pt x="96419" y="48753"/>
                </a:moveTo>
                <a:lnTo>
                  <a:pt x="92354" y="37490"/>
                </a:lnTo>
                <a:lnTo>
                  <a:pt x="96522" y="40418"/>
                </a:lnTo>
                <a:lnTo>
                  <a:pt x="96202" y="40640"/>
                </a:lnTo>
                <a:lnTo>
                  <a:pt x="99491" y="40640"/>
                </a:lnTo>
                <a:lnTo>
                  <a:pt x="96419" y="48753"/>
                </a:lnTo>
                <a:close/>
              </a:path>
              <a:path w="193040" h="208914">
                <a:moveTo>
                  <a:pt x="124968" y="123939"/>
                </a:moveTo>
                <a:lnTo>
                  <a:pt x="117728" y="105143"/>
                </a:lnTo>
                <a:lnTo>
                  <a:pt x="105079" y="72745"/>
                </a:lnTo>
                <a:lnTo>
                  <a:pt x="96419" y="48753"/>
                </a:lnTo>
                <a:lnTo>
                  <a:pt x="100660" y="37553"/>
                </a:lnTo>
                <a:lnTo>
                  <a:pt x="92444" y="37553"/>
                </a:lnTo>
                <a:lnTo>
                  <a:pt x="102488" y="37490"/>
                </a:lnTo>
                <a:lnTo>
                  <a:pt x="100660" y="37553"/>
                </a:lnTo>
                <a:lnTo>
                  <a:pt x="96522" y="40418"/>
                </a:lnTo>
                <a:lnTo>
                  <a:pt x="103544" y="40418"/>
                </a:lnTo>
                <a:lnTo>
                  <a:pt x="114039" y="69507"/>
                </a:lnTo>
                <a:lnTo>
                  <a:pt x="126635" y="101777"/>
                </a:lnTo>
                <a:lnTo>
                  <a:pt x="132683" y="117475"/>
                </a:lnTo>
                <a:lnTo>
                  <a:pt x="129413" y="117475"/>
                </a:lnTo>
                <a:lnTo>
                  <a:pt x="124968" y="123939"/>
                </a:lnTo>
                <a:close/>
              </a:path>
              <a:path w="193040" h="208914">
                <a:moveTo>
                  <a:pt x="99491" y="40640"/>
                </a:moveTo>
                <a:lnTo>
                  <a:pt x="96837" y="40640"/>
                </a:lnTo>
                <a:lnTo>
                  <a:pt x="96522" y="40418"/>
                </a:lnTo>
                <a:lnTo>
                  <a:pt x="100660" y="37553"/>
                </a:lnTo>
                <a:lnTo>
                  <a:pt x="99491" y="40640"/>
                </a:lnTo>
                <a:close/>
              </a:path>
              <a:path w="193040" h="208914">
                <a:moveTo>
                  <a:pt x="96837" y="40640"/>
                </a:moveTo>
                <a:lnTo>
                  <a:pt x="96202" y="40640"/>
                </a:lnTo>
                <a:lnTo>
                  <a:pt x="96522" y="40418"/>
                </a:lnTo>
                <a:lnTo>
                  <a:pt x="96837" y="40640"/>
                </a:lnTo>
                <a:close/>
              </a:path>
              <a:path w="193040" h="208914">
                <a:moveTo>
                  <a:pt x="66154" y="101777"/>
                </a:moveTo>
                <a:lnTo>
                  <a:pt x="66221" y="101600"/>
                </a:lnTo>
                <a:lnTo>
                  <a:pt x="66154" y="101777"/>
                </a:lnTo>
                <a:close/>
              </a:path>
              <a:path w="193040" h="208914">
                <a:moveTo>
                  <a:pt x="117728" y="105168"/>
                </a:moveTo>
                <a:close/>
              </a:path>
              <a:path w="193040" h="208914">
                <a:moveTo>
                  <a:pt x="67017" y="124091"/>
                </a:moveTo>
                <a:lnTo>
                  <a:pt x="62636" y="117475"/>
                </a:lnTo>
                <a:lnTo>
                  <a:pt x="69829" y="117475"/>
                </a:lnTo>
                <a:lnTo>
                  <a:pt x="67017" y="124091"/>
                </a:lnTo>
                <a:close/>
              </a:path>
              <a:path w="193040" h="208914">
                <a:moveTo>
                  <a:pt x="133729" y="124091"/>
                </a:moveTo>
                <a:lnTo>
                  <a:pt x="67017" y="124091"/>
                </a:lnTo>
                <a:lnTo>
                  <a:pt x="69829" y="117475"/>
                </a:lnTo>
                <a:lnTo>
                  <a:pt x="122478" y="117475"/>
                </a:lnTo>
                <a:lnTo>
                  <a:pt x="124968" y="123939"/>
                </a:lnTo>
                <a:lnTo>
                  <a:pt x="133800" y="123939"/>
                </a:lnTo>
                <a:lnTo>
                  <a:pt x="133729" y="124091"/>
                </a:lnTo>
                <a:close/>
              </a:path>
              <a:path w="193040" h="208914">
                <a:moveTo>
                  <a:pt x="133800" y="123939"/>
                </a:moveTo>
                <a:lnTo>
                  <a:pt x="124968" y="123939"/>
                </a:lnTo>
                <a:lnTo>
                  <a:pt x="129413" y="117475"/>
                </a:lnTo>
                <a:lnTo>
                  <a:pt x="132683" y="117475"/>
                </a:lnTo>
                <a:lnTo>
                  <a:pt x="133858" y="120523"/>
                </a:lnTo>
                <a:lnTo>
                  <a:pt x="134175" y="122021"/>
                </a:lnTo>
                <a:lnTo>
                  <a:pt x="133985" y="123545"/>
                </a:lnTo>
                <a:lnTo>
                  <a:pt x="133800" y="123939"/>
                </a:lnTo>
                <a:close/>
              </a:path>
              <a:path w="193040" h="208914">
                <a:moveTo>
                  <a:pt x="26365" y="202425"/>
                </a:moveTo>
                <a:lnTo>
                  <a:pt x="49809" y="142100"/>
                </a:lnTo>
                <a:lnTo>
                  <a:pt x="54254" y="139065"/>
                </a:lnTo>
                <a:lnTo>
                  <a:pt x="138391" y="139065"/>
                </a:lnTo>
                <a:lnTo>
                  <a:pt x="144151" y="145529"/>
                </a:lnTo>
                <a:lnTo>
                  <a:pt x="133946" y="145529"/>
                </a:lnTo>
                <a:lnTo>
                  <a:pt x="58686" y="145554"/>
                </a:lnTo>
                <a:lnTo>
                  <a:pt x="54254" y="148590"/>
                </a:lnTo>
                <a:lnTo>
                  <a:pt x="57507" y="148590"/>
                </a:lnTo>
                <a:lnTo>
                  <a:pt x="37764" y="199390"/>
                </a:lnTo>
                <a:lnTo>
                  <a:pt x="30797" y="199390"/>
                </a:lnTo>
                <a:lnTo>
                  <a:pt x="26365" y="202425"/>
                </a:lnTo>
                <a:close/>
              </a:path>
              <a:path w="193040" h="208914">
                <a:moveTo>
                  <a:pt x="187947" y="208915"/>
                </a:moveTo>
                <a:lnTo>
                  <a:pt x="161607" y="208915"/>
                </a:lnTo>
                <a:lnTo>
                  <a:pt x="160197" y="208699"/>
                </a:lnTo>
                <a:lnTo>
                  <a:pt x="158915" y="208076"/>
                </a:lnTo>
                <a:lnTo>
                  <a:pt x="157873" y="207098"/>
                </a:lnTo>
                <a:lnTo>
                  <a:pt x="157162" y="205854"/>
                </a:lnTo>
                <a:lnTo>
                  <a:pt x="133946" y="145529"/>
                </a:lnTo>
                <a:lnTo>
                  <a:pt x="138391" y="148590"/>
                </a:lnTo>
                <a:lnTo>
                  <a:pt x="145329" y="148590"/>
                </a:lnTo>
                <a:lnTo>
                  <a:pt x="164879" y="199390"/>
                </a:lnTo>
                <a:lnTo>
                  <a:pt x="161607" y="199390"/>
                </a:lnTo>
                <a:lnTo>
                  <a:pt x="166052" y="202438"/>
                </a:lnTo>
                <a:lnTo>
                  <a:pt x="182117" y="202438"/>
                </a:lnTo>
                <a:lnTo>
                  <a:pt x="183540" y="205943"/>
                </a:lnTo>
                <a:lnTo>
                  <a:pt x="192293" y="205943"/>
                </a:lnTo>
                <a:lnTo>
                  <a:pt x="191897" y="206806"/>
                </a:lnTo>
                <a:lnTo>
                  <a:pt x="190842" y="207937"/>
                </a:lnTo>
                <a:lnTo>
                  <a:pt x="189471" y="208661"/>
                </a:lnTo>
                <a:lnTo>
                  <a:pt x="187947" y="208915"/>
                </a:lnTo>
                <a:close/>
              </a:path>
              <a:path w="193040" h="208914">
                <a:moveTo>
                  <a:pt x="145329" y="148590"/>
                </a:moveTo>
                <a:lnTo>
                  <a:pt x="138391" y="148590"/>
                </a:lnTo>
                <a:lnTo>
                  <a:pt x="133946" y="145529"/>
                </a:lnTo>
                <a:lnTo>
                  <a:pt x="144151" y="145529"/>
                </a:lnTo>
                <a:lnTo>
                  <a:pt x="145329" y="148590"/>
                </a:lnTo>
                <a:close/>
              </a:path>
              <a:path w="193040" h="208914">
                <a:moveTo>
                  <a:pt x="57507" y="148590"/>
                </a:moveTo>
                <a:lnTo>
                  <a:pt x="54254" y="148590"/>
                </a:lnTo>
                <a:lnTo>
                  <a:pt x="58686" y="145554"/>
                </a:lnTo>
                <a:lnTo>
                  <a:pt x="57507" y="148590"/>
                </a:lnTo>
                <a:close/>
              </a:path>
              <a:path w="193040" h="208914">
                <a:moveTo>
                  <a:pt x="135124" y="148590"/>
                </a:moveTo>
                <a:lnTo>
                  <a:pt x="57507" y="148590"/>
                </a:lnTo>
                <a:lnTo>
                  <a:pt x="58686" y="145554"/>
                </a:lnTo>
                <a:lnTo>
                  <a:pt x="133956" y="145554"/>
                </a:lnTo>
                <a:lnTo>
                  <a:pt x="135124" y="148590"/>
                </a:lnTo>
                <a:close/>
              </a:path>
              <a:path w="193040" h="208914">
                <a:moveTo>
                  <a:pt x="9156" y="205943"/>
                </a:moveTo>
                <a:lnTo>
                  <a:pt x="4749" y="199390"/>
                </a:lnTo>
                <a:lnTo>
                  <a:pt x="11828" y="199390"/>
                </a:lnTo>
                <a:lnTo>
                  <a:pt x="9156" y="205943"/>
                </a:lnTo>
                <a:close/>
              </a:path>
              <a:path w="193040" h="208914">
                <a:moveTo>
                  <a:pt x="35205" y="205943"/>
                </a:moveTo>
                <a:lnTo>
                  <a:pt x="9156" y="205943"/>
                </a:lnTo>
                <a:lnTo>
                  <a:pt x="11828" y="199390"/>
                </a:lnTo>
                <a:lnTo>
                  <a:pt x="27544" y="199390"/>
                </a:lnTo>
                <a:lnTo>
                  <a:pt x="26365" y="202425"/>
                </a:lnTo>
                <a:lnTo>
                  <a:pt x="36584" y="202425"/>
                </a:lnTo>
                <a:lnTo>
                  <a:pt x="35205" y="205943"/>
                </a:lnTo>
                <a:close/>
              </a:path>
              <a:path w="193040" h="208914">
                <a:moveTo>
                  <a:pt x="36584" y="202425"/>
                </a:moveTo>
                <a:lnTo>
                  <a:pt x="26365" y="202425"/>
                </a:lnTo>
                <a:lnTo>
                  <a:pt x="30797" y="199390"/>
                </a:lnTo>
                <a:lnTo>
                  <a:pt x="37764" y="199390"/>
                </a:lnTo>
                <a:lnTo>
                  <a:pt x="36584" y="202425"/>
                </a:lnTo>
                <a:close/>
              </a:path>
              <a:path w="193040" h="208914">
                <a:moveTo>
                  <a:pt x="166052" y="202438"/>
                </a:moveTo>
                <a:lnTo>
                  <a:pt x="161607" y="199390"/>
                </a:lnTo>
                <a:lnTo>
                  <a:pt x="164879" y="199390"/>
                </a:lnTo>
                <a:lnTo>
                  <a:pt x="166052" y="202438"/>
                </a:lnTo>
                <a:close/>
              </a:path>
              <a:path w="193040" h="208914">
                <a:moveTo>
                  <a:pt x="182117" y="202438"/>
                </a:moveTo>
                <a:lnTo>
                  <a:pt x="166052" y="202438"/>
                </a:lnTo>
                <a:lnTo>
                  <a:pt x="164879" y="199390"/>
                </a:lnTo>
                <a:lnTo>
                  <a:pt x="180879" y="199390"/>
                </a:lnTo>
                <a:lnTo>
                  <a:pt x="182117" y="202438"/>
                </a:lnTo>
                <a:close/>
              </a:path>
              <a:path w="193040" h="208914">
                <a:moveTo>
                  <a:pt x="192293" y="205943"/>
                </a:moveTo>
                <a:lnTo>
                  <a:pt x="183540" y="205943"/>
                </a:lnTo>
                <a:lnTo>
                  <a:pt x="187947" y="199390"/>
                </a:lnTo>
                <a:lnTo>
                  <a:pt x="191160" y="199390"/>
                </a:lnTo>
                <a:lnTo>
                  <a:pt x="192384" y="202438"/>
                </a:lnTo>
                <a:lnTo>
                  <a:pt x="192709" y="203860"/>
                </a:lnTo>
                <a:lnTo>
                  <a:pt x="192544" y="205397"/>
                </a:lnTo>
                <a:lnTo>
                  <a:pt x="192293" y="2059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524390" y="2825889"/>
            <a:ext cx="142875" cy="208279"/>
          </a:xfrm>
          <a:custGeom>
            <a:avLst/>
            <a:gdLst/>
            <a:ahLst/>
            <a:cxnLst/>
            <a:rect l="l" t="t" r="r" b="b"/>
            <a:pathLst>
              <a:path w="142875" h="208280">
                <a:moveTo>
                  <a:pt x="30365" y="208280"/>
                </a:moveTo>
                <a:lnTo>
                  <a:pt x="3289" y="208280"/>
                </a:lnTo>
                <a:lnTo>
                  <a:pt x="1968" y="207010"/>
                </a:lnTo>
                <a:lnTo>
                  <a:pt x="914" y="205740"/>
                </a:lnTo>
                <a:lnTo>
                  <a:pt x="228" y="204470"/>
                </a:lnTo>
                <a:lnTo>
                  <a:pt x="0" y="203200"/>
                </a:lnTo>
                <a:lnTo>
                  <a:pt x="0" y="3810"/>
                </a:lnTo>
                <a:lnTo>
                  <a:pt x="228" y="2540"/>
                </a:lnTo>
                <a:lnTo>
                  <a:pt x="914" y="1270"/>
                </a:lnTo>
                <a:lnTo>
                  <a:pt x="1968" y="0"/>
                </a:lnTo>
                <a:lnTo>
                  <a:pt x="71869" y="0"/>
                </a:lnTo>
                <a:lnTo>
                  <a:pt x="83527" y="1270"/>
                </a:lnTo>
                <a:lnTo>
                  <a:pt x="93573" y="2540"/>
                </a:lnTo>
                <a:lnTo>
                  <a:pt x="94043" y="2540"/>
                </a:lnTo>
                <a:lnTo>
                  <a:pt x="98634" y="3810"/>
                </a:lnTo>
                <a:lnTo>
                  <a:pt x="9525" y="3810"/>
                </a:lnTo>
                <a:lnTo>
                  <a:pt x="4762" y="8890"/>
                </a:lnTo>
                <a:lnTo>
                  <a:pt x="9525" y="8890"/>
                </a:lnTo>
                <a:lnTo>
                  <a:pt x="9525" y="199390"/>
                </a:lnTo>
                <a:lnTo>
                  <a:pt x="4762" y="199390"/>
                </a:lnTo>
                <a:lnTo>
                  <a:pt x="9525" y="203200"/>
                </a:lnTo>
                <a:lnTo>
                  <a:pt x="33654" y="203200"/>
                </a:lnTo>
                <a:lnTo>
                  <a:pt x="33426" y="204470"/>
                </a:lnTo>
                <a:lnTo>
                  <a:pt x="32740" y="205740"/>
                </a:lnTo>
                <a:lnTo>
                  <a:pt x="31686" y="207010"/>
                </a:lnTo>
                <a:lnTo>
                  <a:pt x="30365" y="208280"/>
                </a:lnTo>
                <a:close/>
              </a:path>
              <a:path w="142875" h="208280">
                <a:moveTo>
                  <a:pt x="9525" y="8890"/>
                </a:moveTo>
                <a:lnTo>
                  <a:pt x="4762" y="8890"/>
                </a:lnTo>
                <a:lnTo>
                  <a:pt x="9525" y="3810"/>
                </a:lnTo>
                <a:lnTo>
                  <a:pt x="9525" y="8890"/>
                </a:lnTo>
                <a:close/>
              </a:path>
              <a:path w="142875" h="208280">
                <a:moveTo>
                  <a:pt x="115087" y="22860"/>
                </a:moveTo>
                <a:lnTo>
                  <a:pt x="107797" y="17780"/>
                </a:lnTo>
                <a:lnTo>
                  <a:pt x="108369" y="17780"/>
                </a:lnTo>
                <a:lnTo>
                  <a:pt x="99999" y="15240"/>
                </a:lnTo>
                <a:lnTo>
                  <a:pt x="100533" y="15240"/>
                </a:lnTo>
                <a:lnTo>
                  <a:pt x="91338" y="12700"/>
                </a:lnTo>
                <a:lnTo>
                  <a:pt x="91808" y="12700"/>
                </a:lnTo>
                <a:lnTo>
                  <a:pt x="81762" y="10160"/>
                </a:lnTo>
                <a:lnTo>
                  <a:pt x="82169" y="10160"/>
                </a:lnTo>
                <a:lnTo>
                  <a:pt x="71234" y="8890"/>
                </a:lnTo>
                <a:lnTo>
                  <a:pt x="9525" y="8890"/>
                </a:lnTo>
                <a:lnTo>
                  <a:pt x="9525" y="3810"/>
                </a:lnTo>
                <a:lnTo>
                  <a:pt x="98634" y="3810"/>
                </a:lnTo>
                <a:lnTo>
                  <a:pt x="103225" y="5080"/>
                </a:lnTo>
                <a:lnTo>
                  <a:pt x="103758" y="6350"/>
                </a:lnTo>
                <a:lnTo>
                  <a:pt x="112128" y="8890"/>
                </a:lnTo>
                <a:lnTo>
                  <a:pt x="112699" y="10160"/>
                </a:lnTo>
                <a:lnTo>
                  <a:pt x="120002" y="13970"/>
                </a:lnTo>
                <a:lnTo>
                  <a:pt x="120586" y="13970"/>
                </a:lnTo>
                <a:lnTo>
                  <a:pt x="126809" y="20320"/>
                </a:lnTo>
                <a:lnTo>
                  <a:pt x="127368" y="20320"/>
                </a:lnTo>
                <a:lnTo>
                  <a:pt x="128397" y="21590"/>
                </a:lnTo>
                <a:lnTo>
                  <a:pt x="114503" y="21590"/>
                </a:lnTo>
                <a:lnTo>
                  <a:pt x="115087" y="22860"/>
                </a:lnTo>
                <a:close/>
              </a:path>
              <a:path w="142875" h="208280">
                <a:moveTo>
                  <a:pt x="73075" y="104140"/>
                </a:moveTo>
                <a:lnTo>
                  <a:pt x="27101" y="104140"/>
                </a:lnTo>
                <a:lnTo>
                  <a:pt x="25895" y="102870"/>
                </a:lnTo>
                <a:lnTo>
                  <a:pt x="24942" y="101600"/>
                </a:lnTo>
                <a:lnTo>
                  <a:pt x="24333" y="100330"/>
                </a:lnTo>
                <a:lnTo>
                  <a:pt x="24129" y="99060"/>
                </a:lnTo>
                <a:lnTo>
                  <a:pt x="24129" y="25400"/>
                </a:lnTo>
                <a:lnTo>
                  <a:pt x="24358" y="24130"/>
                </a:lnTo>
                <a:lnTo>
                  <a:pt x="25044" y="22860"/>
                </a:lnTo>
                <a:lnTo>
                  <a:pt x="26098" y="21590"/>
                </a:lnTo>
                <a:lnTo>
                  <a:pt x="77266" y="21590"/>
                </a:lnTo>
                <a:lnTo>
                  <a:pt x="85128" y="22860"/>
                </a:lnTo>
                <a:lnTo>
                  <a:pt x="85686" y="22860"/>
                </a:lnTo>
                <a:lnTo>
                  <a:pt x="92582" y="25400"/>
                </a:lnTo>
                <a:lnTo>
                  <a:pt x="33654" y="25400"/>
                </a:lnTo>
                <a:lnTo>
                  <a:pt x="28892" y="30480"/>
                </a:lnTo>
                <a:lnTo>
                  <a:pt x="33654" y="30480"/>
                </a:lnTo>
                <a:lnTo>
                  <a:pt x="33654" y="95250"/>
                </a:lnTo>
                <a:lnTo>
                  <a:pt x="29311" y="95250"/>
                </a:lnTo>
                <a:lnTo>
                  <a:pt x="33654" y="99060"/>
                </a:lnTo>
                <a:lnTo>
                  <a:pt x="91084" y="99060"/>
                </a:lnTo>
                <a:lnTo>
                  <a:pt x="85890" y="100330"/>
                </a:lnTo>
                <a:lnTo>
                  <a:pt x="85521" y="101600"/>
                </a:lnTo>
                <a:lnTo>
                  <a:pt x="73075" y="104140"/>
                </a:lnTo>
                <a:close/>
              </a:path>
              <a:path w="142875" h="208280">
                <a:moveTo>
                  <a:pt x="132511" y="26670"/>
                </a:moveTo>
                <a:lnTo>
                  <a:pt x="120713" y="26670"/>
                </a:lnTo>
                <a:lnTo>
                  <a:pt x="114503" y="21590"/>
                </a:lnTo>
                <a:lnTo>
                  <a:pt x="128397" y="21590"/>
                </a:lnTo>
                <a:lnTo>
                  <a:pt x="132511" y="26670"/>
                </a:lnTo>
                <a:close/>
              </a:path>
              <a:path w="142875" h="208280">
                <a:moveTo>
                  <a:pt x="33654" y="30480"/>
                </a:moveTo>
                <a:lnTo>
                  <a:pt x="28892" y="30480"/>
                </a:lnTo>
                <a:lnTo>
                  <a:pt x="33654" y="25400"/>
                </a:lnTo>
                <a:lnTo>
                  <a:pt x="33654" y="30480"/>
                </a:lnTo>
                <a:close/>
              </a:path>
              <a:path w="142875" h="208280">
                <a:moveTo>
                  <a:pt x="107086" y="34290"/>
                </a:moveTo>
                <a:lnTo>
                  <a:pt x="89877" y="34290"/>
                </a:lnTo>
                <a:lnTo>
                  <a:pt x="82981" y="33020"/>
                </a:lnTo>
                <a:lnTo>
                  <a:pt x="83540" y="33020"/>
                </a:lnTo>
                <a:lnTo>
                  <a:pt x="75679" y="31750"/>
                </a:lnTo>
                <a:lnTo>
                  <a:pt x="76085" y="31750"/>
                </a:lnTo>
                <a:lnTo>
                  <a:pt x="67055" y="30480"/>
                </a:lnTo>
                <a:lnTo>
                  <a:pt x="33654" y="30480"/>
                </a:lnTo>
                <a:lnTo>
                  <a:pt x="33654" y="25400"/>
                </a:lnTo>
                <a:lnTo>
                  <a:pt x="93179" y="25400"/>
                </a:lnTo>
                <a:lnTo>
                  <a:pt x="98031" y="27940"/>
                </a:lnTo>
                <a:lnTo>
                  <a:pt x="98577" y="27940"/>
                </a:lnTo>
                <a:lnTo>
                  <a:pt x="102844" y="30480"/>
                </a:lnTo>
                <a:lnTo>
                  <a:pt x="103403" y="31750"/>
                </a:lnTo>
                <a:lnTo>
                  <a:pt x="107086" y="34290"/>
                </a:lnTo>
                <a:close/>
              </a:path>
              <a:path w="142875" h="208280">
                <a:moveTo>
                  <a:pt x="125298" y="33020"/>
                </a:moveTo>
                <a:lnTo>
                  <a:pt x="120154" y="26670"/>
                </a:lnTo>
                <a:lnTo>
                  <a:pt x="132880" y="26670"/>
                </a:lnTo>
                <a:lnTo>
                  <a:pt x="135039" y="30480"/>
                </a:lnTo>
                <a:lnTo>
                  <a:pt x="135254" y="30480"/>
                </a:lnTo>
                <a:lnTo>
                  <a:pt x="135877" y="31750"/>
                </a:lnTo>
                <a:lnTo>
                  <a:pt x="124929" y="31750"/>
                </a:lnTo>
                <a:lnTo>
                  <a:pt x="125298" y="33020"/>
                </a:lnTo>
                <a:close/>
              </a:path>
              <a:path w="142875" h="208280">
                <a:moveTo>
                  <a:pt x="127088" y="35560"/>
                </a:moveTo>
                <a:lnTo>
                  <a:pt x="124929" y="31750"/>
                </a:lnTo>
                <a:lnTo>
                  <a:pt x="135877" y="31750"/>
                </a:lnTo>
                <a:lnTo>
                  <a:pt x="137121" y="34290"/>
                </a:lnTo>
                <a:lnTo>
                  <a:pt x="126873" y="34290"/>
                </a:lnTo>
                <a:lnTo>
                  <a:pt x="127088" y="35560"/>
                </a:lnTo>
                <a:close/>
              </a:path>
              <a:path w="142875" h="208280">
                <a:moveTo>
                  <a:pt x="97853" y="39370"/>
                </a:moveTo>
                <a:lnTo>
                  <a:pt x="93599" y="36830"/>
                </a:lnTo>
                <a:lnTo>
                  <a:pt x="94145" y="36830"/>
                </a:lnTo>
                <a:lnTo>
                  <a:pt x="89280" y="34290"/>
                </a:lnTo>
                <a:lnTo>
                  <a:pt x="107607" y="34290"/>
                </a:lnTo>
                <a:lnTo>
                  <a:pt x="110705" y="38100"/>
                </a:lnTo>
                <a:lnTo>
                  <a:pt x="97307" y="38100"/>
                </a:lnTo>
                <a:lnTo>
                  <a:pt x="97853" y="39370"/>
                </a:lnTo>
                <a:close/>
              </a:path>
              <a:path w="142875" h="208280">
                <a:moveTo>
                  <a:pt x="130149" y="41910"/>
                </a:moveTo>
                <a:lnTo>
                  <a:pt x="128562" y="38100"/>
                </a:lnTo>
                <a:lnTo>
                  <a:pt x="128739" y="38100"/>
                </a:lnTo>
                <a:lnTo>
                  <a:pt x="126873" y="34290"/>
                </a:lnTo>
                <a:lnTo>
                  <a:pt x="137299" y="34290"/>
                </a:lnTo>
                <a:lnTo>
                  <a:pt x="138887" y="38100"/>
                </a:lnTo>
                <a:lnTo>
                  <a:pt x="139843" y="40640"/>
                </a:lnTo>
                <a:lnTo>
                  <a:pt x="130009" y="40640"/>
                </a:lnTo>
                <a:lnTo>
                  <a:pt x="130149" y="41910"/>
                </a:lnTo>
                <a:close/>
              </a:path>
              <a:path w="142875" h="208280">
                <a:moveTo>
                  <a:pt x="100977" y="41910"/>
                </a:moveTo>
                <a:lnTo>
                  <a:pt x="97307" y="38100"/>
                </a:lnTo>
                <a:lnTo>
                  <a:pt x="110705" y="38100"/>
                </a:lnTo>
                <a:lnTo>
                  <a:pt x="111188" y="39370"/>
                </a:lnTo>
                <a:lnTo>
                  <a:pt x="112001" y="40640"/>
                </a:lnTo>
                <a:lnTo>
                  <a:pt x="100456" y="40640"/>
                </a:lnTo>
                <a:lnTo>
                  <a:pt x="100977" y="41910"/>
                </a:lnTo>
                <a:close/>
              </a:path>
              <a:path w="142875" h="208280">
                <a:moveTo>
                  <a:pt x="105498" y="48260"/>
                </a:moveTo>
                <a:lnTo>
                  <a:pt x="103060" y="44450"/>
                </a:lnTo>
                <a:lnTo>
                  <a:pt x="103543" y="44450"/>
                </a:lnTo>
                <a:lnTo>
                  <a:pt x="100456" y="40640"/>
                </a:lnTo>
                <a:lnTo>
                  <a:pt x="112001" y="40640"/>
                </a:lnTo>
                <a:lnTo>
                  <a:pt x="113626" y="43180"/>
                </a:lnTo>
                <a:lnTo>
                  <a:pt x="114007" y="43180"/>
                </a:lnTo>
                <a:lnTo>
                  <a:pt x="115322" y="46990"/>
                </a:lnTo>
                <a:lnTo>
                  <a:pt x="105117" y="46990"/>
                </a:lnTo>
                <a:lnTo>
                  <a:pt x="105498" y="48260"/>
                </a:lnTo>
                <a:close/>
              </a:path>
              <a:path w="142875" h="208280">
                <a:moveTo>
                  <a:pt x="132816" y="95250"/>
                </a:moveTo>
                <a:lnTo>
                  <a:pt x="120992" y="95250"/>
                </a:lnTo>
                <a:lnTo>
                  <a:pt x="125018" y="90170"/>
                </a:lnTo>
                <a:lnTo>
                  <a:pt x="124675" y="90170"/>
                </a:lnTo>
                <a:lnTo>
                  <a:pt x="128016" y="85090"/>
                </a:lnTo>
                <a:lnTo>
                  <a:pt x="127736" y="85090"/>
                </a:lnTo>
                <a:lnTo>
                  <a:pt x="130365" y="80010"/>
                </a:lnTo>
                <a:lnTo>
                  <a:pt x="130162" y="80010"/>
                </a:lnTo>
                <a:lnTo>
                  <a:pt x="132041" y="73660"/>
                </a:lnTo>
                <a:lnTo>
                  <a:pt x="133032" y="67310"/>
                </a:lnTo>
                <a:lnTo>
                  <a:pt x="133057" y="66040"/>
                </a:lnTo>
                <a:lnTo>
                  <a:pt x="133134" y="64770"/>
                </a:lnTo>
                <a:lnTo>
                  <a:pt x="133248" y="57150"/>
                </a:lnTo>
                <a:lnTo>
                  <a:pt x="133210" y="55880"/>
                </a:lnTo>
                <a:lnTo>
                  <a:pt x="132803" y="52070"/>
                </a:lnTo>
                <a:lnTo>
                  <a:pt x="132118" y="48260"/>
                </a:lnTo>
                <a:lnTo>
                  <a:pt x="131191" y="44450"/>
                </a:lnTo>
                <a:lnTo>
                  <a:pt x="130009" y="40640"/>
                </a:lnTo>
                <a:lnTo>
                  <a:pt x="139843" y="40640"/>
                </a:lnTo>
                <a:lnTo>
                  <a:pt x="140322" y="41910"/>
                </a:lnTo>
                <a:lnTo>
                  <a:pt x="141439" y="46990"/>
                </a:lnTo>
                <a:lnTo>
                  <a:pt x="142278" y="50800"/>
                </a:lnTo>
                <a:lnTo>
                  <a:pt x="142709" y="55880"/>
                </a:lnTo>
                <a:lnTo>
                  <a:pt x="142875" y="60960"/>
                </a:lnTo>
                <a:lnTo>
                  <a:pt x="142557" y="67310"/>
                </a:lnTo>
                <a:lnTo>
                  <a:pt x="142430" y="68580"/>
                </a:lnTo>
                <a:lnTo>
                  <a:pt x="141312" y="76200"/>
                </a:lnTo>
                <a:lnTo>
                  <a:pt x="139306" y="82550"/>
                </a:lnTo>
                <a:lnTo>
                  <a:pt x="139090" y="83820"/>
                </a:lnTo>
                <a:lnTo>
                  <a:pt x="136461" y="88900"/>
                </a:lnTo>
                <a:lnTo>
                  <a:pt x="136169" y="90170"/>
                </a:lnTo>
                <a:lnTo>
                  <a:pt x="132816" y="95250"/>
                </a:lnTo>
                <a:close/>
              </a:path>
              <a:path w="142875" h="208280">
                <a:moveTo>
                  <a:pt x="106870" y="52070"/>
                </a:moveTo>
                <a:lnTo>
                  <a:pt x="105117" y="46990"/>
                </a:lnTo>
                <a:lnTo>
                  <a:pt x="115322" y="46990"/>
                </a:lnTo>
                <a:lnTo>
                  <a:pt x="115760" y="48260"/>
                </a:lnTo>
                <a:lnTo>
                  <a:pt x="115976" y="49530"/>
                </a:lnTo>
                <a:lnTo>
                  <a:pt x="116239" y="50800"/>
                </a:lnTo>
                <a:lnTo>
                  <a:pt x="106654" y="50800"/>
                </a:lnTo>
                <a:lnTo>
                  <a:pt x="106870" y="52070"/>
                </a:lnTo>
                <a:close/>
              </a:path>
              <a:path w="142875" h="208280">
                <a:moveTo>
                  <a:pt x="117462" y="60960"/>
                </a:moveTo>
                <a:lnTo>
                  <a:pt x="107962" y="60960"/>
                </a:lnTo>
                <a:lnTo>
                  <a:pt x="107607" y="55880"/>
                </a:lnTo>
                <a:lnTo>
                  <a:pt x="106654" y="50800"/>
                </a:lnTo>
                <a:lnTo>
                  <a:pt x="116239" y="50800"/>
                </a:lnTo>
                <a:lnTo>
                  <a:pt x="117030" y="54610"/>
                </a:lnTo>
                <a:lnTo>
                  <a:pt x="117462" y="60960"/>
                </a:lnTo>
                <a:close/>
              </a:path>
              <a:path w="142875" h="208280">
                <a:moveTo>
                  <a:pt x="133235" y="57150"/>
                </a:moveTo>
                <a:lnTo>
                  <a:pt x="133127" y="55880"/>
                </a:lnTo>
                <a:lnTo>
                  <a:pt x="133235" y="57150"/>
                </a:lnTo>
                <a:close/>
              </a:path>
              <a:path w="142875" h="208280">
                <a:moveTo>
                  <a:pt x="114714" y="76200"/>
                </a:moveTo>
                <a:lnTo>
                  <a:pt x="104851" y="76200"/>
                </a:lnTo>
                <a:lnTo>
                  <a:pt x="106349" y="72390"/>
                </a:lnTo>
                <a:lnTo>
                  <a:pt x="106172" y="72390"/>
                </a:lnTo>
                <a:lnTo>
                  <a:pt x="107251" y="68580"/>
                </a:lnTo>
                <a:lnTo>
                  <a:pt x="107784" y="64770"/>
                </a:lnTo>
                <a:lnTo>
                  <a:pt x="107950" y="60960"/>
                </a:lnTo>
                <a:lnTo>
                  <a:pt x="117475" y="60960"/>
                </a:lnTo>
                <a:lnTo>
                  <a:pt x="117313" y="64770"/>
                </a:lnTo>
                <a:lnTo>
                  <a:pt x="117208" y="66040"/>
                </a:lnTo>
                <a:lnTo>
                  <a:pt x="116560" y="69850"/>
                </a:lnTo>
                <a:lnTo>
                  <a:pt x="116458" y="71120"/>
                </a:lnTo>
                <a:lnTo>
                  <a:pt x="115392" y="74930"/>
                </a:lnTo>
                <a:lnTo>
                  <a:pt x="115214" y="74930"/>
                </a:lnTo>
                <a:lnTo>
                  <a:pt x="114714" y="76200"/>
                </a:lnTo>
                <a:close/>
              </a:path>
              <a:path w="142875" h="208280">
                <a:moveTo>
                  <a:pt x="111480" y="83820"/>
                </a:moveTo>
                <a:lnTo>
                  <a:pt x="98437" y="83820"/>
                </a:lnTo>
                <a:lnTo>
                  <a:pt x="101447" y="81280"/>
                </a:lnTo>
                <a:lnTo>
                  <a:pt x="101015" y="81280"/>
                </a:lnTo>
                <a:lnTo>
                  <a:pt x="103517" y="78740"/>
                </a:lnTo>
                <a:lnTo>
                  <a:pt x="103136" y="78740"/>
                </a:lnTo>
                <a:lnTo>
                  <a:pt x="105117" y="74930"/>
                </a:lnTo>
                <a:lnTo>
                  <a:pt x="104851" y="76200"/>
                </a:lnTo>
                <a:lnTo>
                  <a:pt x="114714" y="76200"/>
                </a:lnTo>
                <a:lnTo>
                  <a:pt x="113715" y="78740"/>
                </a:lnTo>
                <a:lnTo>
                  <a:pt x="113449" y="80010"/>
                </a:lnTo>
                <a:lnTo>
                  <a:pt x="111480" y="83820"/>
                </a:lnTo>
                <a:close/>
              </a:path>
              <a:path w="142875" h="208280">
                <a:moveTo>
                  <a:pt x="106660" y="88900"/>
                </a:moveTo>
                <a:lnTo>
                  <a:pt x="91732" y="88900"/>
                </a:lnTo>
                <a:lnTo>
                  <a:pt x="95808" y="86360"/>
                </a:lnTo>
                <a:lnTo>
                  <a:pt x="95338" y="86360"/>
                </a:lnTo>
                <a:lnTo>
                  <a:pt x="98882" y="83820"/>
                </a:lnTo>
                <a:lnTo>
                  <a:pt x="111099" y="83820"/>
                </a:lnTo>
                <a:lnTo>
                  <a:pt x="108597" y="87630"/>
                </a:lnTo>
                <a:lnTo>
                  <a:pt x="108165" y="87630"/>
                </a:lnTo>
                <a:lnTo>
                  <a:pt x="106660" y="88900"/>
                </a:lnTo>
                <a:close/>
              </a:path>
              <a:path w="142875" h="208280">
                <a:moveTo>
                  <a:pt x="101155" y="93980"/>
                </a:moveTo>
                <a:lnTo>
                  <a:pt x="71335" y="93980"/>
                </a:lnTo>
                <a:lnTo>
                  <a:pt x="77685" y="92710"/>
                </a:lnTo>
                <a:lnTo>
                  <a:pt x="77355" y="92710"/>
                </a:lnTo>
                <a:lnTo>
                  <a:pt x="83108" y="91440"/>
                </a:lnTo>
                <a:lnTo>
                  <a:pt x="82753" y="91440"/>
                </a:lnTo>
                <a:lnTo>
                  <a:pt x="87947" y="90170"/>
                </a:lnTo>
                <a:lnTo>
                  <a:pt x="87541" y="90170"/>
                </a:lnTo>
                <a:lnTo>
                  <a:pt x="92189" y="87630"/>
                </a:lnTo>
                <a:lnTo>
                  <a:pt x="91732" y="88900"/>
                </a:lnTo>
                <a:lnTo>
                  <a:pt x="106660" y="88900"/>
                </a:lnTo>
                <a:lnTo>
                  <a:pt x="105155" y="90170"/>
                </a:lnTo>
                <a:lnTo>
                  <a:pt x="104698" y="91440"/>
                </a:lnTo>
                <a:lnTo>
                  <a:pt x="101155" y="93980"/>
                </a:lnTo>
                <a:close/>
              </a:path>
              <a:path w="142875" h="208280">
                <a:moveTo>
                  <a:pt x="91503" y="99060"/>
                </a:moveTo>
                <a:lnTo>
                  <a:pt x="33654" y="99060"/>
                </a:lnTo>
                <a:lnTo>
                  <a:pt x="33654" y="95250"/>
                </a:lnTo>
                <a:lnTo>
                  <a:pt x="64643" y="95250"/>
                </a:lnTo>
                <a:lnTo>
                  <a:pt x="71627" y="93980"/>
                </a:lnTo>
                <a:lnTo>
                  <a:pt x="100685" y="93980"/>
                </a:lnTo>
                <a:lnTo>
                  <a:pt x="96596" y="96520"/>
                </a:lnTo>
                <a:lnTo>
                  <a:pt x="96139" y="96520"/>
                </a:lnTo>
                <a:lnTo>
                  <a:pt x="91503" y="99060"/>
                </a:lnTo>
                <a:close/>
              </a:path>
              <a:path w="142875" h="208280">
                <a:moveTo>
                  <a:pt x="122897" y="106680"/>
                </a:moveTo>
                <a:lnTo>
                  <a:pt x="106146" y="106680"/>
                </a:lnTo>
                <a:lnTo>
                  <a:pt x="112179" y="102870"/>
                </a:lnTo>
                <a:lnTo>
                  <a:pt x="111747" y="102870"/>
                </a:lnTo>
                <a:lnTo>
                  <a:pt x="117132" y="99060"/>
                </a:lnTo>
                <a:lnTo>
                  <a:pt x="116700" y="99060"/>
                </a:lnTo>
                <a:lnTo>
                  <a:pt x="121399" y="93980"/>
                </a:lnTo>
                <a:lnTo>
                  <a:pt x="120992" y="95250"/>
                </a:lnTo>
                <a:lnTo>
                  <a:pt x="132473" y="95250"/>
                </a:lnTo>
                <a:lnTo>
                  <a:pt x="128447" y="100330"/>
                </a:lnTo>
                <a:lnTo>
                  <a:pt x="128041" y="101600"/>
                </a:lnTo>
                <a:lnTo>
                  <a:pt x="123342" y="105410"/>
                </a:lnTo>
                <a:lnTo>
                  <a:pt x="122897" y="106680"/>
                </a:lnTo>
                <a:close/>
              </a:path>
              <a:path w="142875" h="208280">
                <a:moveTo>
                  <a:pt x="33654" y="99060"/>
                </a:moveTo>
                <a:lnTo>
                  <a:pt x="29311" y="95250"/>
                </a:lnTo>
                <a:lnTo>
                  <a:pt x="33654" y="95250"/>
                </a:lnTo>
                <a:lnTo>
                  <a:pt x="33654" y="99060"/>
                </a:lnTo>
                <a:close/>
              </a:path>
              <a:path w="142875" h="208280">
                <a:moveTo>
                  <a:pt x="57899" y="105410"/>
                </a:moveTo>
                <a:lnTo>
                  <a:pt x="38760" y="105410"/>
                </a:lnTo>
                <a:lnTo>
                  <a:pt x="28473" y="104140"/>
                </a:lnTo>
                <a:lnTo>
                  <a:pt x="65519" y="104140"/>
                </a:lnTo>
                <a:lnTo>
                  <a:pt x="57899" y="105410"/>
                </a:lnTo>
                <a:close/>
              </a:path>
              <a:path w="142875" h="208280">
                <a:moveTo>
                  <a:pt x="111048" y="114300"/>
                </a:moveTo>
                <a:lnTo>
                  <a:pt x="85483" y="114300"/>
                </a:lnTo>
                <a:lnTo>
                  <a:pt x="93383" y="111760"/>
                </a:lnTo>
                <a:lnTo>
                  <a:pt x="93027" y="111760"/>
                </a:lnTo>
                <a:lnTo>
                  <a:pt x="100291" y="109220"/>
                </a:lnTo>
                <a:lnTo>
                  <a:pt x="99898" y="109220"/>
                </a:lnTo>
                <a:lnTo>
                  <a:pt x="106552" y="105410"/>
                </a:lnTo>
                <a:lnTo>
                  <a:pt x="106146" y="106680"/>
                </a:lnTo>
                <a:lnTo>
                  <a:pt x="122897" y="106680"/>
                </a:lnTo>
                <a:lnTo>
                  <a:pt x="117525" y="110490"/>
                </a:lnTo>
                <a:lnTo>
                  <a:pt x="117094" y="110490"/>
                </a:lnTo>
                <a:lnTo>
                  <a:pt x="111048" y="114300"/>
                </a:lnTo>
                <a:close/>
              </a:path>
              <a:path w="142875" h="208280">
                <a:moveTo>
                  <a:pt x="103987" y="118110"/>
                </a:moveTo>
                <a:lnTo>
                  <a:pt x="49656" y="118110"/>
                </a:lnTo>
                <a:lnTo>
                  <a:pt x="59563" y="116840"/>
                </a:lnTo>
                <a:lnTo>
                  <a:pt x="68618" y="116840"/>
                </a:lnTo>
                <a:lnTo>
                  <a:pt x="77647" y="115570"/>
                </a:lnTo>
                <a:lnTo>
                  <a:pt x="77343" y="115570"/>
                </a:lnTo>
                <a:lnTo>
                  <a:pt x="85826" y="113030"/>
                </a:lnTo>
                <a:lnTo>
                  <a:pt x="85483" y="114300"/>
                </a:lnTo>
                <a:lnTo>
                  <a:pt x="110642" y="114300"/>
                </a:lnTo>
                <a:lnTo>
                  <a:pt x="103987" y="118110"/>
                </a:lnTo>
                <a:close/>
              </a:path>
              <a:path w="142875" h="208280">
                <a:moveTo>
                  <a:pt x="24129" y="203200"/>
                </a:moveTo>
                <a:lnTo>
                  <a:pt x="24256" y="120650"/>
                </a:lnTo>
                <a:lnTo>
                  <a:pt x="24383" y="119380"/>
                </a:lnTo>
                <a:lnTo>
                  <a:pt x="25120" y="118095"/>
                </a:lnTo>
                <a:lnTo>
                  <a:pt x="26238" y="116840"/>
                </a:lnTo>
                <a:lnTo>
                  <a:pt x="39509" y="116840"/>
                </a:lnTo>
                <a:lnTo>
                  <a:pt x="49542" y="118095"/>
                </a:lnTo>
                <a:lnTo>
                  <a:pt x="103593" y="118110"/>
                </a:lnTo>
                <a:lnTo>
                  <a:pt x="96316" y="120650"/>
                </a:lnTo>
                <a:lnTo>
                  <a:pt x="92017" y="121920"/>
                </a:lnTo>
                <a:lnTo>
                  <a:pt x="33654" y="121920"/>
                </a:lnTo>
                <a:lnTo>
                  <a:pt x="28587" y="125730"/>
                </a:lnTo>
                <a:lnTo>
                  <a:pt x="33654" y="126341"/>
                </a:lnTo>
                <a:lnTo>
                  <a:pt x="33654" y="199390"/>
                </a:lnTo>
                <a:lnTo>
                  <a:pt x="28892" y="199390"/>
                </a:lnTo>
                <a:lnTo>
                  <a:pt x="24129" y="203200"/>
                </a:lnTo>
                <a:close/>
              </a:path>
              <a:path w="142875" h="208280">
                <a:moveTo>
                  <a:pt x="49656" y="118110"/>
                </a:moveTo>
                <a:lnTo>
                  <a:pt x="49428" y="118110"/>
                </a:lnTo>
                <a:lnTo>
                  <a:pt x="49656" y="118110"/>
                </a:lnTo>
                <a:close/>
              </a:path>
              <a:path w="142875" h="208280">
                <a:moveTo>
                  <a:pt x="33654" y="126341"/>
                </a:moveTo>
                <a:lnTo>
                  <a:pt x="28587" y="125730"/>
                </a:lnTo>
                <a:lnTo>
                  <a:pt x="33654" y="121920"/>
                </a:lnTo>
                <a:lnTo>
                  <a:pt x="33654" y="126341"/>
                </a:lnTo>
                <a:close/>
              </a:path>
              <a:path w="142875" h="208280">
                <a:moveTo>
                  <a:pt x="59791" y="127000"/>
                </a:moveTo>
                <a:lnTo>
                  <a:pt x="39103" y="127000"/>
                </a:lnTo>
                <a:lnTo>
                  <a:pt x="33654" y="126341"/>
                </a:lnTo>
                <a:lnTo>
                  <a:pt x="33654" y="121920"/>
                </a:lnTo>
                <a:lnTo>
                  <a:pt x="92017" y="121920"/>
                </a:lnTo>
                <a:lnTo>
                  <a:pt x="87718" y="123190"/>
                </a:lnTo>
                <a:lnTo>
                  <a:pt x="69621" y="125730"/>
                </a:lnTo>
                <a:lnTo>
                  <a:pt x="59791" y="127000"/>
                </a:lnTo>
                <a:close/>
              </a:path>
              <a:path w="142875" h="208280">
                <a:moveTo>
                  <a:pt x="9525" y="203200"/>
                </a:moveTo>
                <a:lnTo>
                  <a:pt x="4762" y="199390"/>
                </a:lnTo>
                <a:lnTo>
                  <a:pt x="9525" y="199390"/>
                </a:lnTo>
                <a:lnTo>
                  <a:pt x="9525" y="203200"/>
                </a:lnTo>
                <a:close/>
              </a:path>
              <a:path w="142875" h="208280">
                <a:moveTo>
                  <a:pt x="24129" y="203200"/>
                </a:moveTo>
                <a:lnTo>
                  <a:pt x="9525" y="203200"/>
                </a:lnTo>
                <a:lnTo>
                  <a:pt x="9525" y="199390"/>
                </a:lnTo>
                <a:lnTo>
                  <a:pt x="24129" y="199390"/>
                </a:lnTo>
                <a:lnTo>
                  <a:pt x="24129" y="203200"/>
                </a:lnTo>
                <a:close/>
              </a:path>
              <a:path w="142875" h="208280">
                <a:moveTo>
                  <a:pt x="33654" y="203200"/>
                </a:moveTo>
                <a:lnTo>
                  <a:pt x="24129" y="203200"/>
                </a:lnTo>
                <a:lnTo>
                  <a:pt x="28892" y="199390"/>
                </a:lnTo>
                <a:lnTo>
                  <a:pt x="33654" y="199390"/>
                </a:lnTo>
                <a:lnTo>
                  <a:pt x="33654" y="203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9129103" y="3101826"/>
            <a:ext cx="16383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Corbel"/>
                <a:cs typeface="Corbel"/>
              </a:rPr>
              <a:t>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147099" y="3190379"/>
            <a:ext cx="123189" cy="215900"/>
          </a:xfrm>
          <a:custGeom>
            <a:avLst/>
            <a:gdLst/>
            <a:ahLst/>
            <a:cxnLst/>
            <a:rect l="l" t="t" r="r" b="b"/>
            <a:pathLst>
              <a:path w="123190" h="215900">
                <a:moveTo>
                  <a:pt x="88836" y="8889"/>
                </a:moveTo>
                <a:lnTo>
                  <a:pt x="5956" y="8889"/>
                </a:lnTo>
                <a:lnTo>
                  <a:pt x="18351" y="3810"/>
                </a:lnTo>
                <a:lnTo>
                  <a:pt x="30289" y="1269"/>
                </a:lnTo>
                <a:lnTo>
                  <a:pt x="40728" y="0"/>
                </a:lnTo>
                <a:lnTo>
                  <a:pt x="64681" y="0"/>
                </a:lnTo>
                <a:lnTo>
                  <a:pt x="71310" y="1269"/>
                </a:lnTo>
                <a:lnTo>
                  <a:pt x="71729" y="1269"/>
                </a:lnTo>
                <a:lnTo>
                  <a:pt x="77584" y="3810"/>
                </a:lnTo>
                <a:lnTo>
                  <a:pt x="77990" y="3810"/>
                </a:lnTo>
                <a:lnTo>
                  <a:pt x="83426" y="5080"/>
                </a:lnTo>
                <a:lnTo>
                  <a:pt x="88836" y="8889"/>
                </a:lnTo>
                <a:close/>
              </a:path>
              <a:path w="123190" h="215900">
                <a:moveTo>
                  <a:pt x="9169" y="36830"/>
                </a:moveTo>
                <a:lnTo>
                  <a:pt x="6210" y="36830"/>
                </a:lnTo>
                <a:lnTo>
                  <a:pt x="4864" y="35560"/>
                </a:lnTo>
                <a:lnTo>
                  <a:pt x="3797" y="34289"/>
                </a:lnTo>
                <a:lnTo>
                  <a:pt x="3111" y="33019"/>
                </a:lnTo>
                <a:lnTo>
                  <a:pt x="2882" y="31750"/>
                </a:lnTo>
                <a:lnTo>
                  <a:pt x="2882" y="12700"/>
                </a:lnTo>
                <a:lnTo>
                  <a:pt x="3098" y="11430"/>
                </a:lnTo>
                <a:lnTo>
                  <a:pt x="3721" y="10160"/>
                </a:lnTo>
                <a:lnTo>
                  <a:pt x="4711" y="8889"/>
                </a:lnTo>
                <a:lnTo>
                  <a:pt x="42011" y="8889"/>
                </a:lnTo>
                <a:lnTo>
                  <a:pt x="31572" y="10160"/>
                </a:lnTo>
                <a:lnTo>
                  <a:pt x="31876" y="10160"/>
                </a:lnTo>
                <a:lnTo>
                  <a:pt x="26263" y="11430"/>
                </a:lnTo>
                <a:lnTo>
                  <a:pt x="26530" y="11430"/>
                </a:lnTo>
                <a:lnTo>
                  <a:pt x="20777" y="12700"/>
                </a:lnTo>
                <a:lnTo>
                  <a:pt x="12407" y="12700"/>
                </a:lnTo>
                <a:lnTo>
                  <a:pt x="9334" y="17780"/>
                </a:lnTo>
                <a:lnTo>
                  <a:pt x="12407" y="17780"/>
                </a:lnTo>
                <a:lnTo>
                  <a:pt x="12407" y="25631"/>
                </a:lnTo>
                <a:lnTo>
                  <a:pt x="6121" y="27939"/>
                </a:lnTo>
                <a:lnTo>
                  <a:pt x="12407" y="31750"/>
                </a:lnTo>
                <a:lnTo>
                  <a:pt x="23971" y="31750"/>
                </a:lnTo>
                <a:lnTo>
                  <a:pt x="18872" y="33019"/>
                </a:lnTo>
                <a:lnTo>
                  <a:pt x="19215" y="33019"/>
                </a:lnTo>
                <a:lnTo>
                  <a:pt x="9169" y="36830"/>
                </a:lnTo>
                <a:close/>
              </a:path>
              <a:path w="123190" h="215900">
                <a:moveTo>
                  <a:pt x="93814" y="11430"/>
                </a:moveTo>
                <a:lnTo>
                  <a:pt x="69494" y="11430"/>
                </a:lnTo>
                <a:lnTo>
                  <a:pt x="63246" y="10160"/>
                </a:lnTo>
                <a:lnTo>
                  <a:pt x="63639" y="10160"/>
                </a:lnTo>
                <a:lnTo>
                  <a:pt x="57010" y="8889"/>
                </a:lnTo>
                <a:lnTo>
                  <a:pt x="89255" y="8889"/>
                </a:lnTo>
                <a:lnTo>
                  <a:pt x="93814" y="11430"/>
                </a:lnTo>
                <a:close/>
              </a:path>
              <a:path w="123190" h="215900">
                <a:moveTo>
                  <a:pt x="102425" y="19050"/>
                </a:moveTo>
                <a:lnTo>
                  <a:pt x="88684" y="19050"/>
                </a:lnTo>
                <a:lnTo>
                  <a:pt x="84124" y="16510"/>
                </a:lnTo>
                <a:lnTo>
                  <a:pt x="84543" y="16510"/>
                </a:lnTo>
                <a:lnTo>
                  <a:pt x="79540" y="13969"/>
                </a:lnTo>
                <a:lnTo>
                  <a:pt x="79946" y="13969"/>
                </a:lnTo>
                <a:lnTo>
                  <a:pt x="74510" y="12700"/>
                </a:lnTo>
                <a:lnTo>
                  <a:pt x="74929" y="12700"/>
                </a:lnTo>
                <a:lnTo>
                  <a:pt x="69075" y="11430"/>
                </a:lnTo>
                <a:lnTo>
                  <a:pt x="94233" y="11430"/>
                </a:lnTo>
                <a:lnTo>
                  <a:pt x="98361" y="15239"/>
                </a:lnTo>
                <a:lnTo>
                  <a:pt x="98742" y="15239"/>
                </a:lnTo>
                <a:lnTo>
                  <a:pt x="102425" y="19050"/>
                </a:lnTo>
                <a:close/>
              </a:path>
              <a:path w="123190" h="215900">
                <a:moveTo>
                  <a:pt x="9334" y="17780"/>
                </a:moveTo>
                <a:lnTo>
                  <a:pt x="12407" y="12700"/>
                </a:lnTo>
                <a:lnTo>
                  <a:pt x="12350" y="16510"/>
                </a:lnTo>
                <a:lnTo>
                  <a:pt x="9334" y="17780"/>
                </a:lnTo>
                <a:close/>
              </a:path>
              <a:path w="123190" h="215900">
                <a:moveTo>
                  <a:pt x="12407" y="16485"/>
                </a:moveTo>
                <a:lnTo>
                  <a:pt x="12407" y="12700"/>
                </a:lnTo>
                <a:lnTo>
                  <a:pt x="21031" y="12700"/>
                </a:lnTo>
                <a:lnTo>
                  <a:pt x="15138" y="15239"/>
                </a:lnTo>
                <a:lnTo>
                  <a:pt x="15366" y="15239"/>
                </a:lnTo>
                <a:lnTo>
                  <a:pt x="12407" y="16485"/>
                </a:lnTo>
                <a:close/>
              </a:path>
              <a:path w="123190" h="215900">
                <a:moveTo>
                  <a:pt x="12407" y="17780"/>
                </a:moveTo>
                <a:lnTo>
                  <a:pt x="9334" y="17780"/>
                </a:lnTo>
                <a:lnTo>
                  <a:pt x="12407" y="16485"/>
                </a:lnTo>
                <a:lnTo>
                  <a:pt x="12407" y="17780"/>
                </a:lnTo>
                <a:close/>
              </a:path>
              <a:path w="123190" h="215900">
                <a:moveTo>
                  <a:pt x="64528" y="21589"/>
                </a:moveTo>
                <a:lnTo>
                  <a:pt x="27114" y="21589"/>
                </a:lnTo>
                <a:lnTo>
                  <a:pt x="37719" y="19050"/>
                </a:lnTo>
                <a:lnTo>
                  <a:pt x="57124" y="19050"/>
                </a:lnTo>
                <a:lnTo>
                  <a:pt x="64528" y="21589"/>
                </a:lnTo>
                <a:close/>
              </a:path>
              <a:path w="123190" h="215900">
                <a:moveTo>
                  <a:pt x="103111" y="38100"/>
                </a:moveTo>
                <a:lnTo>
                  <a:pt x="100799" y="33019"/>
                </a:lnTo>
                <a:lnTo>
                  <a:pt x="101053" y="33019"/>
                </a:lnTo>
                <a:lnTo>
                  <a:pt x="98285" y="29210"/>
                </a:lnTo>
                <a:lnTo>
                  <a:pt x="98590" y="29210"/>
                </a:lnTo>
                <a:lnTo>
                  <a:pt x="95364" y="25400"/>
                </a:lnTo>
                <a:lnTo>
                  <a:pt x="95707" y="25400"/>
                </a:lnTo>
                <a:lnTo>
                  <a:pt x="92024" y="22860"/>
                </a:lnTo>
                <a:lnTo>
                  <a:pt x="92405" y="22860"/>
                </a:lnTo>
                <a:lnTo>
                  <a:pt x="88277" y="19050"/>
                </a:lnTo>
                <a:lnTo>
                  <a:pt x="102768" y="19050"/>
                </a:lnTo>
                <a:lnTo>
                  <a:pt x="105994" y="24130"/>
                </a:lnTo>
                <a:lnTo>
                  <a:pt x="106286" y="24130"/>
                </a:lnTo>
                <a:lnTo>
                  <a:pt x="109067" y="27939"/>
                </a:lnTo>
                <a:lnTo>
                  <a:pt x="109321" y="29210"/>
                </a:lnTo>
                <a:lnTo>
                  <a:pt x="111632" y="33019"/>
                </a:lnTo>
                <a:lnTo>
                  <a:pt x="111836" y="34289"/>
                </a:lnTo>
                <a:lnTo>
                  <a:pt x="113055" y="36830"/>
                </a:lnTo>
                <a:lnTo>
                  <a:pt x="102908" y="36830"/>
                </a:lnTo>
                <a:lnTo>
                  <a:pt x="103111" y="38100"/>
                </a:lnTo>
                <a:close/>
              </a:path>
              <a:path w="123190" h="215900">
                <a:moveTo>
                  <a:pt x="23971" y="31750"/>
                </a:moveTo>
                <a:lnTo>
                  <a:pt x="12407" y="31750"/>
                </a:lnTo>
                <a:lnTo>
                  <a:pt x="12407" y="25631"/>
                </a:lnTo>
                <a:lnTo>
                  <a:pt x="16497" y="24130"/>
                </a:lnTo>
                <a:lnTo>
                  <a:pt x="26695" y="21589"/>
                </a:lnTo>
                <a:lnTo>
                  <a:pt x="65049" y="21589"/>
                </a:lnTo>
                <a:lnTo>
                  <a:pt x="68503" y="22860"/>
                </a:lnTo>
                <a:lnTo>
                  <a:pt x="68910" y="22860"/>
                </a:lnTo>
                <a:lnTo>
                  <a:pt x="72135" y="24130"/>
                </a:lnTo>
                <a:lnTo>
                  <a:pt x="72555" y="24130"/>
                </a:lnTo>
                <a:lnTo>
                  <a:pt x="75552" y="25400"/>
                </a:lnTo>
                <a:lnTo>
                  <a:pt x="75958" y="25400"/>
                </a:lnTo>
                <a:lnTo>
                  <a:pt x="78727" y="27939"/>
                </a:lnTo>
                <a:lnTo>
                  <a:pt x="47980" y="27939"/>
                </a:lnTo>
                <a:lnTo>
                  <a:pt x="48236" y="27980"/>
                </a:lnTo>
                <a:lnTo>
                  <a:pt x="43332" y="29210"/>
                </a:lnTo>
                <a:lnTo>
                  <a:pt x="38887" y="29210"/>
                </a:lnTo>
                <a:lnTo>
                  <a:pt x="28651" y="30480"/>
                </a:lnTo>
                <a:lnTo>
                  <a:pt x="29070" y="30480"/>
                </a:lnTo>
                <a:lnTo>
                  <a:pt x="23971" y="31750"/>
                </a:lnTo>
                <a:close/>
              </a:path>
              <a:path w="123190" h="215900">
                <a:moveTo>
                  <a:pt x="12407" y="31750"/>
                </a:moveTo>
                <a:lnTo>
                  <a:pt x="6121" y="27939"/>
                </a:lnTo>
                <a:lnTo>
                  <a:pt x="12407" y="25631"/>
                </a:lnTo>
                <a:lnTo>
                  <a:pt x="12407" y="31750"/>
                </a:lnTo>
                <a:close/>
              </a:path>
              <a:path w="123190" h="215900">
                <a:moveTo>
                  <a:pt x="48236" y="27980"/>
                </a:moveTo>
                <a:lnTo>
                  <a:pt x="47980" y="27939"/>
                </a:lnTo>
                <a:lnTo>
                  <a:pt x="48399" y="27939"/>
                </a:lnTo>
                <a:lnTo>
                  <a:pt x="48236" y="27980"/>
                </a:lnTo>
                <a:close/>
              </a:path>
              <a:path w="123190" h="215900">
                <a:moveTo>
                  <a:pt x="81635" y="30480"/>
                </a:moveTo>
                <a:lnTo>
                  <a:pt x="62687" y="30480"/>
                </a:lnTo>
                <a:lnTo>
                  <a:pt x="55283" y="29210"/>
                </a:lnTo>
                <a:lnTo>
                  <a:pt x="55905" y="29210"/>
                </a:lnTo>
                <a:lnTo>
                  <a:pt x="48236" y="27980"/>
                </a:lnTo>
                <a:lnTo>
                  <a:pt x="48399" y="27939"/>
                </a:lnTo>
                <a:lnTo>
                  <a:pt x="79133" y="27939"/>
                </a:lnTo>
                <a:lnTo>
                  <a:pt x="81635" y="30480"/>
                </a:lnTo>
                <a:close/>
              </a:path>
              <a:path w="123190" h="215900">
                <a:moveTo>
                  <a:pt x="84264" y="33019"/>
                </a:moveTo>
                <a:lnTo>
                  <a:pt x="68427" y="33019"/>
                </a:lnTo>
                <a:lnTo>
                  <a:pt x="65201" y="31750"/>
                </a:lnTo>
                <a:lnTo>
                  <a:pt x="65608" y="31750"/>
                </a:lnTo>
                <a:lnTo>
                  <a:pt x="62153" y="30480"/>
                </a:lnTo>
                <a:lnTo>
                  <a:pt x="82041" y="30480"/>
                </a:lnTo>
                <a:lnTo>
                  <a:pt x="84264" y="33019"/>
                </a:lnTo>
                <a:close/>
              </a:path>
              <a:path w="123190" h="215900">
                <a:moveTo>
                  <a:pt x="75425" y="38100"/>
                </a:moveTo>
                <a:lnTo>
                  <a:pt x="72923" y="35560"/>
                </a:lnTo>
                <a:lnTo>
                  <a:pt x="73342" y="35560"/>
                </a:lnTo>
                <a:lnTo>
                  <a:pt x="70573" y="34289"/>
                </a:lnTo>
                <a:lnTo>
                  <a:pt x="70992" y="34289"/>
                </a:lnTo>
                <a:lnTo>
                  <a:pt x="68008" y="33019"/>
                </a:lnTo>
                <a:lnTo>
                  <a:pt x="84620" y="33019"/>
                </a:lnTo>
                <a:lnTo>
                  <a:pt x="86563" y="36830"/>
                </a:lnTo>
                <a:lnTo>
                  <a:pt x="75018" y="36830"/>
                </a:lnTo>
                <a:lnTo>
                  <a:pt x="75425" y="38100"/>
                </a:lnTo>
                <a:close/>
              </a:path>
              <a:path w="123190" h="215900">
                <a:moveTo>
                  <a:pt x="80213" y="44450"/>
                </a:moveTo>
                <a:lnTo>
                  <a:pt x="78549" y="41910"/>
                </a:lnTo>
                <a:lnTo>
                  <a:pt x="78828" y="41910"/>
                </a:lnTo>
                <a:lnTo>
                  <a:pt x="76885" y="39369"/>
                </a:lnTo>
                <a:lnTo>
                  <a:pt x="77241" y="39369"/>
                </a:lnTo>
                <a:lnTo>
                  <a:pt x="75018" y="36830"/>
                </a:lnTo>
                <a:lnTo>
                  <a:pt x="86855" y="36830"/>
                </a:lnTo>
                <a:lnTo>
                  <a:pt x="88519" y="39369"/>
                </a:lnTo>
                <a:lnTo>
                  <a:pt x="88773" y="40639"/>
                </a:lnTo>
                <a:lnTo>
                  <a:pt x="90106" y="43180"/>
                </a:lnTo>
                <a:lnTo>
                  <a:pt x="79959" y="43180"/>
                </a:lnTo>
                <a:lnTo>
                  <a:pt x="80213" y="44450"/>
                </a:lnTo>
                <a:close/>
              </a:path>
              <a:path w="123190" h="215900">
                <a:moveTo>
                  <a:pt x="105879" y="46989"/>
                </a:moveTo>
                <a:lnTo>
                  <a:pt x="104584" y="41910"/>
                </a:lnTo>
                <a:lnTo>
                  <a:pt x="104736" y="41910"/>
                </a:lnTo>
                <a:lnTo>
                  <a:pt x="102908" y="36830"/>
                </a:lnTo>
                <a:lnTo>
                  <a:pt x="113055" y="36830"/>
                </a:lnTo>
                <a:lnTo>
                  <a:pt x="113664" y="38100"/>
                </a:lnTo>
                <a:lnTo>
                  <a:pt x="113817" y="39369"/>
                </a:lnTo>
                <a:lnTo>
                  <a:pt x="115112" y="44450"/>
                </a:lnTo>
                <a:lnTo>
                  <a:pt x="115371" y="45719"/>
                </a:lnTo>
                <a:lnTo>
                  <a:pt x="105790" y="45719"/>
                </a:lnTo>
                <a:lnTo>
                  <a:pt x="105879" y="46989"/>
                </a:lnTo>
                <a:close/>
              </a:path>
              <a:path w="123190" h="215900">
                <a:moveTo>
                  <a:pt x="91998" y="60960"/>
                </a:moveTo>
                <a:lnTo>
                  <a:pt x="82486" y="60960"/>
                </a:lnTo>
                <a:lnTo>
                  <a:pt x="82588" y="55880"/>
                </a:lnTo>
                <a:lnTo>
                  <a:pt x="82461" y="53339"/>
                </a:lnTo>
                <a:lnTo>
                  <a:pt x="81940" y="49530"/>
                </a:lnTo>
                <a:lnTo>
                  <a:pt x="81102" y="46989"/>
                </a:lnTo>
                <a:lnTo>
                  <a:pt x="81292" y="46989"/>
                </a:lnTo>
                <a:lnTo>
                  <a:pt x="79959" y="43180"/>
                </a:lnTo>
                <a:lnTo>
                  <a:pt x="90106" y="43180"/>
                </a:lnTo>
                <a:lnTo>
                  <a:pt x="90297" y="44450"/>
                </a:lnTo>
                <a:lnTo>
                  <a:pt x="91249" y="46989"/>
                </a:lnTo>
                <a:lnTo>
                  <a:pt x="91363" y="48260"/>
                </a:lnTo>
                <a:lnTo>
                  <a:pt x="91935" y="52069"/>
                </a:lnTo>
                <a:lnTo>
                  <a:pt x="92153" y="56525"/>
                </a:lnTo>
                <a:lnTo>
                  <a:pt x="92058" y="59689"/>
                </a:lnTo>
                <a:lnTo>
                  <a:pt x="91998" y="60960"/>
                </a:lnTo>
                <a:close/>
              </a:path>
              <a:path w="123190" h="215900">
                <a:moveTo>
                  <a:pt x="116001" y="50800"/>
                </a:moveTo>
                <a:lnTo>
                  <a:pt x="106410" y="50800"/>
                </a:lnTo>
                <a:lnTo>
                  <a:pt x="105790" y="45719"/>
                </a:lnTo>
                <a:lnTo>
                  <a:pt x="115371" y="45719"/>
                </a:lnTo>
                <a:lnTo>
                  <a:pt x="116001" y="50800"/>
                </a:lnTo>
                <a:close/>
              </a:path>
              <a:path w="123190" h="215900">
                <a:moveTo>
                  <a:pt x="106565" y="52069"/>
                </a:moveTo>
                <a:lnTo>
                  <a:pt x="106410" y="50800"/>
                </a:lnTo>
                <a:lnTo>
                  <a:pt x="106565" y="52069"/>
                </a:lnTo>
                <a:close/>
              </a:path>
              <a:path w="123190" h="215900">
                <a:moveTo>
                  <a:pt x="116293" y="57150"/>
                </a:moveTo>
                <a:lnTo>
                  <a:pt x="106781" y="57150"/>
                </a:lnTo>
                <a:lnTo>
                  <a:pt x="106794" y="55880"/>
                </a:lnTo>
                <a:lnTo>
                  <a:pt x="106527" y="50800"/>
                </a:lnTo>
                <a:lnTo>
                  <a:pt x="116039" y="50800"/>
                </a:lnTo>
                <a:lnTo>
                  <a:pt x="116173" y="53339"/>
                </a:lnTo>
                <a:lnTo>
                  <a:pt x="116293" y="57150"/>
                </a:lnTo>
                <a:close/>
              </a:path>
              <a:path w="123190" h="215900">
                <a:moveTo>
                  <a:pt x="106756" y="56525"/>
                </a:moveTo>
                <a:lnTo>
                  <a:pt x="106730" y="55880"/>
                </a:lnTo>
                <a:lnTo>
                  <a:pt x="106756" y="56525"/>
                </a:lnTo>
                <a:close/>
              </a:path>
              <a:path w="123190" h="215900">
                <a:moveTo>
                  <a:pt x="110162" y="82550"/>
                </a:moveTo>
                <a:lnTo>
                  <a:pt x="99707" y="82550"/>
                </a:lnTo>
                <a:lnTo>
                  <a:pt x="103225" y="76200"/>
                </a:lnTo>
                <a:lnTo>
                  <a:pt x="102958" y="76200"/>
                </a:lnTo>
                <a:lnTo>
                  <a:pt x="104292" y="73660"/>
                </a:lnTo>
                <a:lnTo>
                  <a:pt x="104152" y="73660"/>
                </a:lnTo>
                <a:lnTo>
                  <a:pt x="105194" y="69850"/>
                </a:lnTo>
                <a:lnTo>
                  <a:pt x="106413" y="63500"/>
                </a:lnTo>
                <a:lnTo>
                  <a:pt x="106756" y="56525"/>
                </a:lnTo>
                <a:lnTo>
                  <a:pt x="106781" y="57150"/>
                </a:lnTo>
                <a:lnTo>
                  <a:pt x="116293" y="57150"/>
                </a:lnTo>
                <a:lnTo>
                  <a:pt x="115849" y="64770"/>
                </a:lnTo>
                <a:lnTo>
                  <a:pt x="114439" y="72389"/>
                </a:lnTo>
                <a:lnTo>
                  <a:pt x="113156" y="76200"/>
                </a:lnTo>
                <a:lnTo>
                  <a:pt x="111836" y="80010"/>
                </a:lnTo>
                <a:lnTo>
                  <a:pt x="111569" y="80010"/>
                </a:lnTo>
                <a:lnTo>
                  <a:pt x="110162" y="82550"/>
                </a:lnTo>
                <a:close/>
              </a:path>
              <a:path w="123190" h="215900">
                <a:moveTo>
                  <a:pt x="90500" y="69850"/>
                </a:moveTo>
                <a:lnTo>
                  <a:pt x="80149" y="69850"/>
                </a:lnTo>
                <a:lnTo>
                  <a:pt x="81356" y="67310"/>
                </a:lnTo>
                <a:lnTo>
                  <a:pt x="82092" y="63500"/>
                </a:lnTo>
                <a:lnTo>
                  <a:pt x="82524" y="59689"/>
                </a:lnTo>
                <a:lnTo>
                  <a:pt x="82486" y="60960"/>
                </a:lnTo>
                <a:lnTo>
                  <a:pt x="91960" y="60960"/>
                </a:lnTo>
                <a:lnTo>
                  <a:pt x="91439" y="64770"/>
                </a:lnTo>
                <a:lnTo>
                  <a:pt x="91363" y="66039"/>
                </a:lnTo>
                <a:lnTo>
                  <a:pt x="90500" y="69850"/>
                </a:lnTo>
                <a:close/>
              </a:path>
              <a:path w="123190" h="215900">
                <a:moveTo>
                  <a:pt x="89166" y="73660"/>
                </a:moveTo>
                <a:lnTo>
                  <a:pt x="78765" y="73660"/>
                </a:lnTo>
                <a:lnTo>
                  <a:pt x="80352" y="69850"/>
                </a:lnTo>
                <a:lnTo>
                  <a:pt x="90373" y="69850"/>
                </a:lnTo>
                <a:lnTo>
                  <a:pt x="89166" y="73660"/>
                </a:lnTo>
                <a:close/>
              </a:path>
              <a:path w="123190" h="215900">
                <a:moveTo>
                  <a:pt x="87926" y="76200"/>
                </a:moveTo>
                <a:lnTo>
                  <a:pt x="77076" y="76200"/>
                </a:lnTo>
                <a:lnTo>
                  <a:pt x="79057" y="72389"/>
                </a:lnTo>
                <a:lnTo>
                  <a:pt x="78765" y="73660"/>
                </a:lnTo>
                <a:lnTo>
                  <a:pt x="88976" y="73660"/>
                </a:lnTo>
                <a:lnTo>
                  <a:pt x="87926" y="76200"/>
                </a:lnTo>
                <a:close/>
              </a:path>
              <a:path w="123190" h="215900">
                <a:moveTo>
                  <a:pt x="86461" y="78739"/>
                </a:moveTo>
                <a:lnTo>
                  <a:pt x="75044" y="78739"/>
                </a:lnTo>
                <a:lnTo>
                  <a:pt x="77419" y="74929"/>
                </a:lnTo>
                <a:lnTo>
                  <a:pt x="77076" y="76200"/>
                </a:lnTo>
                <a:lnTo>
                  <a:pt x="87926" y="76200"/>
                </a:lnTo>
                <a:lnTo>
                  <a:pt x="87401" y="77470"/>
                </a:lnTo>
                <a:lnTo>
                  <a:pt x="87122" y="77470"/>
                </a:lnTo>
                <a:lnTo>
                  <a:pt x="86461" y="78739"/>
                </a:lnTo>
                <a:close/>
              </a:path>
              <a:path w="123190" h="215900">
                <a:moveTo>
                  <a:pt x="79273" y="87629"/>
                </a:moveTo>
                <a:lnTo>
                  <a:pt x="59207" y="87629"/>
                </a:lnTo>
                <a:lnTo>
                  <a:pt x="63588" y="86360"/>
                </a:lnTo>
                <a:lnTo>
                  <a:pt x="63182" y="86360"/>
                </a:lnTo>
                <a:lnTo>
                  <a:pt x="67170" y="83820"/>
                </a:lnTo>
                <a:lnTo>
                  <a:pt x="66738" y="83820"/>
                </a:lnTo>
                <a:lnTo>
                  <a:pt x="70319" y="82550"/>
                </a:lnTo>
                <a:lnTo>
                  <a:pt x="69875" y="82550"/>
                </a:lnTo>
                <a:lnTo>
                  <a:pt x="73050" y="80010"/>
                </a:lnTo>
                <a:lnTo>
                  <a:pt x="72644" y="80010"/>
                </a:lnTo>
                <a:lnTo>
                  <a:pt x="75412" y="77470"/>
                </a:lnTo>
                <a:lnTo>
                  <a:pt x="75044" y="78739"/>
                </a:lnTo>
                <a:lnTo>
                  <a:pt x="86461" y="78739"/>
                </a:lnTo>
                <a:lnTo>
                  <a:pt x="85140" y="81279"/>
                </a:lnTo>
                <a:lnTo>
                  <a:pt x="84797" y="81279"/>
                </a:lnTo>
                <a:lnTo>
                  <a:pt x="82423" y="83820"/>
                </a:lnTo>
                <a:lnTo>
                  <a:pt x="82041" y="85089"/>
                </a:lnTo>
                <a:lnTo>
                  <a:pt x="79273" y="87629"/>
                </a:lnTo>
                <a:close/>
              </a:path>
              <a:path w="123190" h="215900">
                <a:moveTo>
                  <a:pt x="108755" y="85089"/>
                </a:moveTo>
                <a:lnTo>
                  <a:pt x="97853" y="85089"/>
                </a:lnTo>
                <a:lnTo>
                  <a:pt x="100050" y="81279"/>
                </a:lnTo>
                <a:lnTo>
                  <a:pt x="99707" y="82550"/>
                </a:lnTo>
                <a:lnTo>
                  <a:pt x="110162" y="82550"/>
                </a:lnTo>
                <a:lnTo>
                  <a:pt x="108755" y="85089"/>
                </a:lnTo>
                <a:close/>
              </a:path>
              <a:path w="123190" h="215900">
                <a:moveTo>
                  <a:pt x="107708" y="87629"/>
                </a:moveTo>
                <a:lnTo>
                  <a:pt x="95630" y="87629"/>
                </a:lnTo>
                <a:lnTo>
                  <a:pt x="98120" y="83820"/>
                </a:lnTo>
                <a:lnTo>
                  <a:pt x="97853" y="85089"/>
                </a:lnTo>
                <a:lnTo>
                  <a:pt x="108755" y="85089"/>
                </a:lnTo>
                <a:lnTo>
                  <a:pt x="108051" y="86360"/>
                </a:lnTo>
                <a:lnTo>
                  <a:pt x="107708" y="87629"/>
                </a:lnTo>
                <a:close/>
              </a:path>
              <a:path w="123190" h="215900">
                <a:moveTo>
                  <a:pt x="102755" y="93979"/>
                </a:moveTo>
                <a:lnTo>
                  <a:pt x="87261" y="93979"/>
                </a:lnTo>
                <a:lnTo>
                  <a:pt x="90677" y="91439"/>
                </a:lnTo>
                <a:lnTo>
                  <a:pt x="90182" y="91439"/>
                </a:lnTo>
                <a:lnTo>
                  <a:pt x="96062" y="86360"/>
                </a:lnTo>
                <a:lnTo>
                  <a:pt x="95630" y="87629"/>
                </a:lnTo>
                <a:lnTo>
                  <a:pt x="107708" y="87629"/>
                </a:lnTo>
                <a:lnTo>
                  <a:pt x="105244" y="90170"/>
                </a:lnTo>
                <a:lnTo>
                  <a:pt x="102755" y="93979"/>
                </a:lnTo>
                <a:close/>
              </a:path>
              <a:path w="123190" h="215900">
                <a:moveTo>
                  <a:pt x="75679" y="90170"/>
                </a:moveTo>
                <a:lnTo>
                  <a:pt x="44615" y="90170"/>
                </a:lnTo>
                <a:lnTo>
                  <a:pt x="50330" y="88900"/>
                </a:lnTo>
                <a:lnTo>
                  <a:pt x="54825" y="88900"/>
                </a:lnTo>
                <a:lnTo>
                  <a:pt x="59626" y="87629"/>
                </a:lnTo>
                <a:lnTo>
                  <a:pt x="78854" y="87629"/>
                </a:lnTo>
                <a:lnTo>
                  <a:pt x="75679" y="90170"/>
                </a:lnTo>
                <a:close/>
              </a:path>
              <a:path w="123190" h="215900">
                <a:moveTo>
                  <a:pt x="83781" y="119379"/>
                </a:moveTo>
                <a:lnTo>
                  <a:pt x="28194" y="119379"/>
                </a:lnTo>
                <a:lnTo>
                  <a:pt x="26873" y="118110"/>
                </a:lnTo>
                <a:lnTo>
                  <a:pt x="25819" y="116839"/>
                </a:lnTo>
                <a:lnTo>
                  <a:pt x="25146" y="115570"/>
                </a:lnTo>
                <a:lnTo>
                  <a:pt x="24904" y="114300"/>
                </a:lnTo>
                <a:lnTo>
                  <a:pt x="24904" y="95250"/>
                </a:lnTo>
                <a:lnTo>
                  <a:pt x="25146" y="93979"/>
                </a:lnTo>
                <a:lnTo>
                  <a:pt x="25819" y="92710"/>
                </a:lnTo>
                <a:lnTo>
                  <a:pt x="26873" y="91439"/>
                </a:lnTo>
                <a:lnTo>
                  <a:pt x="28194" y="90170"/>
                </a:lnTo>
                <a:lnTo>
                  <a:pt x="75247" y="90170"/>
                </a:lnTo>
                <a:lnTo>
                  <a:pt x="71666" y="92710"/>
                </a:lnTo>
                <a:lnTo>
                  <a:pt x="71234" y="92710"/>
                </a:lnTo>
                <a:lnTo>
                  <a:pt x="66865" y="95250"/>
                </a:lnTo>
                <a:lnTo>
                  <a:pt x="34429" y="95250"/>
                </a:lnTo>
                <a:lnTo>
                  <a:pt x="29667" y="99060"/>
                </a:lnTo>
                <a:lnTo>
                  <a:pt x="34429" y="99060"/>
                </a:lnTo>
                <a:lnTo>
                  <a:pt x="34429" y="109220"/>
                </a:lnTo>
                <a:lnTo>
                  <a:pt x="29667" y="109220"/>
                </a:lnTo>
                <a:lnTo>
                  <a:pt x="34429" y="114300"/>
                </a:lnTo>
                <a:lnTo>
                  <a:pt x="73856" y="114300"/>
                </a:lnTo>
                <a:lnTo>
                  <a:pt x="76034" y="115570"/>
                </a:lnTo>
                <a:lnTo>
                  <a:pt x="80060" y="116839"/>
                </a:lnTo>
                <a:lnTo>
                  <a:pt x="80479" y="116839"/>
                </a:lnTo>
                <a:lnTo>
                  <a:pt x="83781" y="119379"/>
                </a:lnTo>
                <a:close/>
              </a:path>
              <a:path w="123190" h="215900">
                <a:moveTo>
                  <a:pt x="96443" y="99060"/>
                </a:moveTo>
                <a:lnTo>
                  <a:pt x="75920" y="99060"/>
                </a:lnTo>
                <a:lnTo>
                  <a:pt x="80429" y="96520"/>
                </a:lnTo>
                <a:lnTo>
                  <a:pt x="80086" y="96520"/>
                </a:lnTo>
                <a:lnTo>
                  <a:pt x="84226" y="95250"/>
                </a:lnTo>
                <a:lnTo>
                  <a:pt x="83870" y="95250"/>
                </a:lnTo>
                <a:lnTo>
                  <a:pt x="87642" y="93979"/>
                </a:lnTo>
                <a:lnTo>
                  <a:pt x="102311" y="93979"/>
                </a:lnTo>
                <a:lnTo>
                  <a:pt x="96443" y="99060"/>
                </a:lnTo>
                <a:close/>
              </a:path>
              <a:path w="123190" h="215900">
                <a:moveTo>
                  <a:pt x="34429" y="99060"/>
                </a:moveTo>
                <a:lnTo>
                  <a:pt x="29667" y="99060"/>
                </a:lnTo>
                <a:lnTo>
                  <a:pt x="34429" y="95250"/>
                </a:lnTo>
                <a:lnTo>
                  <a:pt x="34429" y="99060"/>
                </a:lnTo>
                <a:close/>
              </a:path>
              <a:path w="123190" h="215900">
                <a:moveTo>
                  <a:pt x="51600" y="99060"/>
                </a:moveTo>
                <a:lnTo>
                  <a:pt x="34429" y="99060"/>
                </a:lnTo>
                <a:lnTo>
                  <a:pt x="34429" y="95250"/>
                </a:lnTo>
                <a:lnTo>
                  <a:pt x="66865" y="95250"/>
                </a:lnTo>
                <a:lnTo>
                  <a:pt x="62483" y="96520"/>
                </a:lnTo>
                <a:lnTo>
                  <a:pt x="62077" y="96520"/>
                </a:lnTo>
                <a:lnTo>
                  <a:pt x="57264" y="97789"/>
                </a:lnTo>
                <a:lnTo>
                  <a:pt x="56857" y="97789"/>
                </a:lnTo>
                <a:lnTo>
                  <a:pt x="51600" y="99060"/>
                </a:lnTo>
                <a:close/>
              </a:path>
              <a:path w="123190" h="215900">
                <a:moveTo>
                  <a:pt x="79006" y="107950"/>
                </a:moveTo>
                <a:lnTo>
                  <a:pt x="75209" y="107950"/>
                </a:lnTo>
                <a:lnTo>
                  <a:pt x="73875" y="106679"/>
                </a:lnTo>
                <a:lnTo>
                  <a:pt x="72999" y="105410"/>
                </a:lnTo>
                <a:lnTo>
                  <a:pt x="72694" y="104139"/>
                </a:lnTo>
                <a:lnTo>
                  <a:pt x="72694" y="102870"/>
                </a:lnTo>
                <a:lnTo>
                  <a:pt x="72923" y="101600"/>
                </a:lnTo>
                <a:lnTo>
                  <a:pt x="73583" y="100329"/>
                </a:lnTo>
                <a:lnTo>
                  <a:pt x="74625" y="99060"/>
                </a:lnTo>
                <a:lnTo>
                  <a:pt x="78092" y="99060"/>
                </a:lnTo>
                <a:lnTo>
                  <a:pt x="81768" y="103584"/>
                </a:lnTo>
                <a:lnTo>
                  <a:pt x="79006" y="107950"/>
                </a:lnTo>
                <a:close/>
              </a:path>
              <a:path w="123190" h="215900">
                <a:moveTo>
                  <a:pt x="81768" y="103584"/>
                </a:moveTo>
                <a:lnTo>
                  <a:pt x="78092" y="99060"/>
                </a:lnTo>
                <a:lnTo>
                  <a:pt x="81991" y="99060"/>
                </a:lnTo>
                <a:lnTo>
                  <a:pt x="86550" y="100329"/>
                </a:lnTo>
                <a:lnTo>
                  <a:pt x="90284" y="101600"/>
                </a:lnTo>
                <a:lnTo>
                  <a:pt x="91545" y="101999"/>
                </a:lnTo>
                <a:lnTo>
                  <a:pt x="90252" y="102870"/>
                </a:lnTo>
                <a:lnTo>
                  <a:pt x="82219" y="102870"/>
                </a:lnTo>
                <a:lnTo>
                  <a:pt x="81768" y="103584"/>
                </a:lnTo>
                <a:close/>
              </a:path>
              <a:path w="123190" h="215900">
                <a:moveTo>
                  <a:pt x="91545" y="101999"/>
                </a:moveTo>
                <a:lnTo>
                  <a:pt x="90284" y="101600"/>
                </a:lnTo>
                <a:lnTo>
                  <a:pt x="86550" y="100329"/>
                </a:lnTo>
                <a:lnTo>
                  <a:pt x="81991" y="99060"/>
                </a:lnTo>
                <a:lnTo>
                  <a:pt x="95948" y="99060"/>
                </a:lnTo>
                <a:lnTo>
                  <a:pt x="92519" y="101600"/>
                </a:lnTo>
                <a:lnTo>
                  <a:pt x="92138" y="101600"/>
                </a:lnTo>
                <a:lnTo>
                  <a:pt x="91545" y="101999"/>
                </a:lnTo>
                <a:close/>
              </a:path>
              <a:path w="123190" h="215900">
                <a:moveTo>
                  <a:pt x="98183" y="105410"/>
                </a:moveTo>
                <a:lnTo>
                  <a:pt x="83845" y="105410"/>
                </a:lnTo>
                <a:lnTo>
                  <a:pt x="87998" y="104139"/>
                </a:lnTo>
                <a:lnTo>
                  <a:pt x="88366" y="104139"/>
                </a:lnTo>
                <a:lnTo>
                  <a:pt x="91545" y="101999"/>
                </a:lnTo>
                <a:lnTo>
                  <a:pt x="94297" y="102870"/>
                </a:lnTo>
                <a:lnTo>
                  <a:pt x="94678" y="102870"/>
                </a:lnTo>
                <a:lnTo>
                  <a:pt x="98183" y="105410"/>
                </a:lnTo>
                <a:close/>
              </a:path>
              <a:path w="123190" h="215900">
                <a:moveTo>
                  <a:pt x="82219" y="104139"/>
                </a:moveTo>
                <a:lnTo>
                  <a:pt x="81768" y="103584"/>
                </a:lnTo>
                <a:lnTo>
                  <a:pt x="82219" y="102870"/>
                </a:lnTo>
                <a:lnTo>
                  <a:pt x="82219" y="104139"/>
                </a:lnTo>
                <a:close/>
              </a:path>
              <a:path w="123190" h="215900">
                <a:moveTo>
                  <a:pt x="88366" y="104139"/>
                </a:moveTo>
                <a:lnTo>
                  <a:pt x="82219" y="104139"/>
                </a:lnTo>
                <a:lnTo>
                  <a:pt x="82219" y="102870"/>
                </a:lnTo>
                <a:lnTo>
                  <a:pt x="90252" y="102870"/>
                </a:lnTo>
                <a:lnTo>
                  <a:pt x="88366" y="104139"/>
                </a:lnTo>
                <a:close/>
              </a:path>
              <a:path w="123190" h="215900">
                <a:moveTo>
                  <a:pt x="79006" y="107950"/>
                </a:moveTo>
                <a:lnTo>
                  <a:pt x="81768" y="103584"/>
                </a:lnTo>
                <a:lnTo>
                  <a:pt x="82219" y="104139"/>
                </a:lnTo>
                <a:lnTo>
                  <a:pt x="87998" y="104139"/>
                </a:lnTo>
                <a:lnTo>
                  <a:pt x="83845" y="105410"/>
                </a:lnTo>
                <a:lnTo>
                  <a:pt x="83515" y="105410"/>
                </a:lnTo>
                <a:lnTo>
                  <a:pt x="79006" y="107950"/>
                </a:lnTo>
                <a:close/>
              </a:path>
              <a:path w="123190" h="215900">
                <a:moveTo>
                  <a:pt x="105397" y="110489"/>
                </a:moveTo>
                <a:lnTo>
                  <a:pt x="87553" y="110489"/>
                </a:lnTo>
                <a:lnTo>
                  <a:pt x="83820" y="109220"/>
                </a:lnTo>
                <a:lnTo>
                  <a:pt x="80733" y="109220"/>
                </a:lnTo>
                <a:lnTo>
                  <a:pt x="76834" y="107950"/>
                </a:lnTo>
                <a:lnTo>
                  <a:pt x="79006" y="107950"/>
                </a:lnTo>
                <a:lnTo>
                  <a:pt x="83515" y="105410"/>
                </a:lnTo>
                <a:lnTo>
                  <a:pt x="98602" y="105410"/>
                </a:lnTo>
                <a:lnTo>
                  <a:pt x="101904" y="106679"/>
                </a:lnTo>
                <a:lnTo>
                  <a:pt x="102298" y="107950"/>
                </a:lnTo>
                <a:lnTo>
                  <a:pt x="105397" y="110489"/>
                </a:lnTo>
                <a:close/>
              </a:path>
              <a:path w="123190" h="215900">
                <a:moveTo>
                  <a:pt x="34429" y="114300"/>
                </a:moveTo>
                <a:lnTo>
                  <a:pt x="29667" y="109220"/>
                </a:lnTo>
                <a:lnTo>
                  <a:pt x="34429" y="109497"/>
                </a:lnTo>
                <a:lnTo>
                  <a:pt x="34429" y="114300"/>
                </a:lnTo>
                <a:close/>
              </a:path>
              <a:path w="123190" h="215900">
                <a:moveTo>
                  <a:pt x="34429" y="109497"/>
                </a:moveTo>
                <a:lnTo>
                  <a:pt x="29667" y="109220"/>
                </a:lnTo>
                <a:lnTo>
                  <a:pt x="34429" y="109220"/>
                </a:lnTo>
                <a:lnTo>
                  <a:pt x="34429" y="109497"/>
                </a:lnTo>
                <a:close/>
              </a:path>
              <a:path w="123190" h="215900">
                <a:moveTo>
                  <a:pt x="73856" y="114300"/>
                </a:moveTo>
                <a:lnTo>
                  <a:pt x="34429" y="114300"/>
                </a:lnTo>
                <a:lnTo>
                  <a:pt x="34429" y="109497"/>
                </a:lnTo>
                <a:lnTo>
                  <a:pt x="51473" y="110489"/>
                </a:lnTo>
                <a:lnTo>
                  <a:pt x="57086" y="110489"/>
                </a:lnTo>
                <a:lnTo>
                  <a:pt x="62382" y="111760"/>
                </a:lnTo>
                <a:lnTo>
                  <a:pt x="67030" y="111760"/>
                </a:lnTo>
                <a:lnTo>
                  <a:pt x="71678" y="113029"/>
                </a:lnTo>
                <a:lnTo>
                  <a:pt x="73856" y="114300"/>
                </a:lnTo>
                <a:close/>
              </a:path>
              <a:path w="123190" h="215900">
                <a:moveTo>
                  <a:pt x="108648" y="113029"/>
                </a:moveTo>
                <a:lnTo>
                  <a:pt x="93967" y="113029"/>
                </a:lnTo>
                <a:lnTo>
                  <a:pt x="90462" y="111760"/>
                </a:lnTo>
                <a:lnTo>
                  <a:pt x="90843" y="111760"/>
                </a:lnTo>
                <a:lnTo>
                  <a:pt x="87198" y="110489"/>
                </a:lnTo>
                <a:lnTo>
                  <a:pt x="105752" y="110489"/>
                </a:lnTo>
                <a:lnTo>
                  <a:pt x="108648" y="113029"/>
                </a:lnTo>
                <a:close/>
              </a:path>
              <a:path w="123190" h="215900">
                <a:moveTo>
                  <a:pt x="99555" y="118110"/>
                </a:moveTo>
                <a:lnTo>
                  <a:pt x="96456" y="115570"/>
                </a:lnTo>
                <a:lnTo>
                  <a:pt x="96850" y="115570"/>
                </a:lnTo>
                <a:lnTo>
                  <a:pt x="93548" y="113029"/>
                </a:lnTo>
                <a:lnTo>
                  <a:pt x="108965" y="113029"/>
                </a:lnTo>
                <a:lnTo>
                  <a:pt x="111632" y="116839"/>
                </a:lnTo>
                <a:lnTo>
                  <a:pt x="99199" y="116839"/>
                </a:lnTo>
                <a:lnTo>
                  <a:pt x="99555" y="118110"/>
                </a:lnTo>
                <a:close/>
              </a:path>
              <a:path w="123190" h="215900">
                <a:moveTo>
                  <a:pt x="104419" y="123189"/>
                </a:moveTo>
                <a:lnTo>
                  <a:pt x="101765" y="119379"/>
                </a:lnTo>
                <a:lnTo>
                  <a:pt x="102095" y="119379"/>
                </a:lnTo>
                <a:lnTo>
                  <a:pt x="99199" y="116839"/>
                </a:lnTo>
                <a:lnTo>
                  <a:pt x="111925" y="116839"/>
                </a:lnTo>
                <a:lnTo>
                  <a:pt x="114325" y="120650"/>
                </a:lnTo>
                <a:lnTo>
                  <a:pt x="114566" y="120650"/>
                </a:lnTo>
                <a:lnTo>
                  <a:pt x="115341" y="121920"/>
                </a:lnTo>
                <a:lnTo>
                  <a:pt x="104127" y="121920"/>
                </a:lnTo>
                <a:lnTo>
                  <a:pt x="104419" y="123189"/>
                </a:lnTo>
                <a:close/>
              </a:path>
              <a:path w="123190" h="215900">
                <a:moveTo>
                  <a:pt x="87172" y="121920"/>
                </a:moveTo>
                <a:lnTo>
                  <a:pt x="65150" y="121920"/>
                </a:lnTo>
                <a:lnTo>
                  <a:pt x="60490" y="120650"/>
                </a:lnTo>
                <a:lnTo>
                  <a:pt x="60807" y="120650"/>
                </a:lnTo>
                <a:lnTo>
                  <a:pt x="55816" y="119379"/>
                </a:lnTo>
                <a:lnTo>
                  <a:pt x="84251" y="119379"/>
                </a:lnTo>
                <a:lnTo>
                  <a:pt x="87172" y="121920"/>
                </a:lnTo>
                <a:close/>
              </a:path>
              <a:path w="123190" h="215900">
                <a:moveTo>
                  <a:pt x="72707" y="124460"/>
                </a:moveTo>
                <a:lnTo>
                  <a:pt x="68732" y="121920"/>
                </a:lnTo>
                <a:lnTo>
                  <a:pt x="87655" y="121920"/>
                </a:lnTo>
                <a:lnTo>
                  <a:pt x="88925" y="123189"/>
                </a:lnTo>
                <a:lnTo>
                  <a:pt x="72301" y="123189"/>
                </a:lnTo>
                <a:lnTo>
                  <a:pt x="72707" y="124460"/>
                </a:lnTo>
                <a:close/>
              </a:path>
              <a:path w="123190" h="215900">
                <a:moveTo>
                  <a:pt x="108419" y="129539"/>
                </a:moveTo>
                <a:lnTo>
                  <a:pt x="106286" y="125729"/>
                </a:lnTo>
                <a:lnTo>
                  <a:pt x="106527" y="125729"/>
                </a:lnTo>
                <a:lnTo>
                  <a:pt x="104127" y="121920"/>
                </a:lnTo>
                <a:lnTo>
                  <a:pt x="115341" y="121920"/>
                </a:lnTo>
                <a:lnTo>
                  <a:pt x="116890" y="124460"/>
                </a:lnTo>
                <a:lnTo>
                  <a:pt x="118757" y="128270"/>
                </a:lnTo>
                <a:lnTo>
                  <a:pt x="108229" y="128270"/>
                </a:lnTo>
                <a:lnTo>
                  <a:pt x="108419" y="129539"/>
                </a:lnTo>
                <a:close/>
              </a:path>
              <a:path w="123190" h="215900">
                <a:moveTo>
                  <a:pt x="81254" y="129539"/>
                </a:moveTo>
                <a:lnTo>
                  <a:pt x="78333" y="127000"/>
                </a:lnTo>
                <a:lnTo>
                  <a:pt x="78803" y="127000"/>
                </a:lnTo>
                <a:lnTo>
                  <a:pt x="75514" y="125729"/>
                </a:lnTo>
                <a:lnTo>
                  <a:pt x="75933" y="125729"/>
                </a:lnTo>
                <a:lnTo>
                  <a:pt x="72301" y="123189"/>
                </a:lnTo>
                <a:lnTo>
                  <a:pt x="88925" y="123189"/>
                </a:lnTo>
                <a:lnTo>
                  <a:pt x="90195" y="124460"/>
                </a:lnTo>
                <a:lnTo>
                  <a:pt x="90614" y="125729"/>
                </a:lnTo>
                <a:lnTo>
                  <a:pt x="92760" y="128270"/>
                </a:lnTo>
                <a:lnTo>
                  <a:pt x="80772" y="128270"/>
                </a:lnTo>
                <a:lnTo>
                  <a:pt x="81254" y="129539"/>
                </a:lnTo>
                <a:close/>
              </a:path>
              <a:path w="123190" h="215900">
                <a:moveTo>
                  <a:pt x="83299" y="132079"/>
                </a:moveTo>
                <a:lnTo>
                  <a:pt x="80772" y="128270"/>
                </a:lnTo>
                <a:lnTo>
                  <a:pt x="92760" y="128270"/>
                </a:lnTo>
                <a:lnTo>
                  <a:pt x="93103" y="129539"/>
                </a:lnTo>
                <a:lnTo>
                  <a:pt x="93979" y="130810"/>
                </a:lnTo>
                <a:lnTo>
                  <a:pt x="82880" y="130810"/>
                </a:lnTo>
                <a:lnTo>
                  <a:pt x="83299" y="132079"/>
                </a:lnTo>
                <a:close/>
              </a:path>
              <a:path w="123190" h="215900">
                <a:moveTo>
                  <a:pt x="110096" y="133350"/>
                </a:moveTo>
                <a:lnTo>
                  <a:pt x="108229" y="128270"/>
                </a:lnTo>
                <a:lnTo>
                  <a:pt x="118757" y="128270"/>
                </a:lnTo>
                <a:lnTo>
                  <a:pt x="120024" y="132079"/>
                </a:lnTo>
                <a:lnTo>
                  <a:pt x="109918" y="132079"/>
                </a:lnTo>
                <a:lnTo>
                  <a:pt x="110096" y="133350"/>
                </a:lnTo>
                <a:close/>
              </a:path>
              <a:path w="123190" h="215900">
                <a:moveTo>
                  <a:pt x="86436" y="137160"/>
                </a:moveTo>
                <a:lnTo>
                  <a:pt x="84670" y="133350"/>
                </a:lnTo>
                <a:lnTo>
                  <a:pt x="85013" y="133350"/>
                </a:lnTo>
                <a:lnTo>
                  <a:pt x="82880" y="130810"/>
                </a:lnTo>
                <a:lnTo>
                  <a:pt x="93979" y="130810"/>
                </a:lnTo>
                <a:lnTo>
                  <a:pt x="94856" y="132079"/>
                </a:lnTo>
                <a:lnTo>
                  <a:pt x="95110" y="133350"/>
                </a:lnTo>
                <a:lnTo>
                  <a:pt x="96016" y="135889"/>
                </a:lnTo>
                <a:lnTo>
                  <a:pt x="86182" y="135889"/>
                </a:lnTo>
                <a:lnTo>
                  <a:pt x="86436" y="137160"/>
                </a:lnTo>
                <a:close/>
              </a:path>
              <a:path w="123190" h="215900">
                <a:moveTo>
                  <a:pt x="111429" y="137160"/>
                </a:moveTo>
                <a:lnTo>
                  <a:pt x="109918" y="132079"/>
                </a:lnTo>
                <a:lnTo>
                  <a:pt x="120024" y="132079"/>
                </a:lnTo>
                <a:lnTo>
                  <a:pt x="120446" y="133350"/>
                </a:lnTo>
                <a:lnTo>
                  <a:pt x="120586" y="134620"/>
                </a:lnTo>
                <a:lnTo>
                  <a:pt x="120878" y="135889"/>
                </a:lnTo>
                <a:lnTo>
                  <a:pt x="111290" y="135889"/>
                </a:lnTo>
                <a:lnTo>
                  <a:pt x="111429" y="137160"/>
                </a:lnTo>
                <a:close/>
              </a:path>
              <a:path w="123190" h="215900">
                <a:moveTo>
                  <a:pt x="88353" y="143510"/>
                </a:moveTo>
                <a:lnTo>
                  <a:pt x="87388" y="139700"/>
                </a:lnTo>
                <a:lnTo>
                  <a:pt x="87541" y="139700"/>
                </a:lnTo>
                <a:lnTo>
                  <a:pt x="86182" y="135889"/>
                </a:lnTo>
                <a:lnTo>
                  <a:pt x="96016" y="135889"/>
                </a:lnTo>
                <a:lnTo>
                  <a:pt x="96469" y="137160"/>
                </a:lnTo>
                <a:lnTo>
                  <a:pt x="96634" y="137160"/>
                </a:lnTo>
                <a:lnTo>
                  <a:pt x="97612" y="140970"/>
                </a:lnTo>
                <a:lnTo>
                  <a:pt x="97847" y="142239"/>
                </a:lnTo>
                <a:lnTo>
                  <a:pt x="88264" y="142239"/>
                </a:lnTo>
                <a:lnTo>
                  <a:pt x="88353" y="143510"/>
                </a:lnTo>
                <a:close/>
              </a:path>
              <a:path w="123190" h="215900">
                <a:moveTo>
                  <a:pt x="122402" y="144779"/>
                </a:moveTo>
                <a:lnTo>
                  <a:pt x="112791" y="144779"/>
                </a:lnTo>
                <a:lnTo>
                  <a:pt x="112306" y="140970"/>
                </a:lnTo>
                <a:lnTo>
                  <a:pt x="111290" y="135889"/>
                </a:lnTo>
                <a:lnTo>
                  <a:pt x="120878" y="135889"/>
                </a:lnTo>
                <a:lnTo>
                  <a:pt x="121754" y="139700"/>
                </a:lnTo>
                <a:lnTo>
                  <a:pt x="122402" y="144779"/>
                </a:lnTo>
                <a:close/>
              </a:path>
              <a:path w="123190" h="215900">
                <a:moveTo>
                  <a:pt x="98002" y="158750"/>
                </a:moveTo>
                <a:lnTo>
                  <a:pt x="88417" y="158750"/>
                </a:lnTo>
                <a:lnTo>
                  <a:pt x="88887" y="154939"/>
                </a:lnTo>
                <a:lnTo>
                  <a:pt x="89001" y="151129"/>
                </a:lnTo>
                <a:lnTo>
                  <a:pt x="88811" y="147320"/>
                </a:lnTo>
                <a:lnTo>
                  <a:pt x="88264" y="142239"/>
                </a:lnTo>
                <a:lnTo>
                  <a:pt x="97847" y="142239"/>
                </a:lnTo>
                <a:lnTo>
                  <a:pt x="98285" y="146050"/>
                </a:lnTo>
                <a:lnTo>
                  <a:pt x="98526" y="151129"/>
                </a:lnTo>
                <a:lnTo>
                  <a:pt x="98374" y="154939"/>
                </a:lnTo>
                <a:lnTo>
                  <a:pt x="98002" y="158750"/>
                </a:lnTo>
                <a:close/>
              </a:path>
              <a:path w="123190" h="215900">
                <a:moveTo>
                  <a:pt x="112953" y="146050"/>
                </a:moveTo>
                <a:lnTo>
                  <a:pt x="112791" y="144779"/>
                </a:lnTo>
                <a:lnTo>
                  <a:pt x="112953" y="146050"/>
                </a:lnTo>
                <a:close/>
              </a:path>
              <a:path w="123190" h="215900">
                <a:moveTo>
                  <a:pt x="122364" y="157479"/>
                </a:moveTo>
                <a:lnTo>
                  <a:pt x="112852" y="157479"/>
                </a:lnTo>
                <a:lnTo>
                  <a:pt x="113131" y="151129"/>
                </a:lnTo>
                <a:lnTo>
                  <a:pt x="112915" y="144779"/>
                </a:lnTo>
                <a:lnTo>
                  <a:pt x="122440" y="144779"/>
                </a:lnTo>
                <a:lnTo>
                  <a:pt x="122656" y="151129"/>
                </a:lnTo>
                <a:lnTo>
                  <a:pt x="122364" y="157479"/>
                </a:lnTo>
                <a:close/>
              </a:path>
              <a:path w="123190" h="215900">
                <a:moveTo>
                  <a:pt x="121606" y="163829"/>
                </a:moveTo>
                <a:lnTo>
                  <a:pt x="112026" y="163829"/>
                </a:lnTo>
                <a:lnTo>
                  <a:pt x="112890" y="156210"/>
                </a:lnTo>
                <a:lnTo>
                  <a:pt x="112852" y="157479"/>
                </a:lnTo>
                <a:lnTo>
                  <a:pt x="122326" y="157479"/>
                </a:lnTo>
                <a:lnTo>
                  <a:pt x="121606" y="163829"/>
                </a:lnTo>
                <a:close/>
              </a:path>
              <a:path w="123190" h="215900">
                <a:moveTo>
                  <a:pt x="94297" y="171450"/>
                </a:moveTo>
                <a:lnTo>
                  <a:pt x="83896" y="171450"/>
                </a:lnTo>
                <a:lnTo>
                  <a:pt x="85712" y="167639"/>
                </a:lnTo>
                <a:lnTo>
                  <a:pt x="85471" y="167639"/>
                </a:lnTo>
                <a:lnTo>
                  <a:pt x="86893" y="165100"/>
                </a:lnTo>
                <a:lnTo>
                  <a:pt x="86740" y="165100"/>
                </a:lnTo>
                <a:lnTo>
                  <a:pt x="87807" y="161289"/>
                </a:lnTo>
                <a:lnTo>
                  <a:pt x="88480" y="157479"/>
                </a:lnTo>
                <a:lnTo>
                  <a:pt x="88417" y="158750"/>
                </a:lnTo>
                <a:lnTo>
                  <a:pt x="98002" y="158750"/>
                </a:lnTo>
                <a:lnTo>
                  <a:pt x="97878" y="160020"/>
                </a:lnTo>
                <a:lnTo>
                  <a:pt x="97053" y="163829"/>
                </a:lnTo>
                <a:lnTo>
                  <a:pt x="95884" y="167639"/>
                </a:lnTo>
                <a:lnTo>
                  <a:pt x="94297" y="171450"/>
                </a:lnTo>
                <a:close/>
              </a:path>
              <a:path w="123190" h="215900">
                <a:moveTo>
                  <a:pt x="111607" y="187960"/>
                </a:moveTo>
                <a:lnTo>
                  <a:pt x="100202" y="187960"/>
                </a:lnTo>
                <a:lnTo>
                  <a:pt x="103860" y="182879"/>
                </a:lnTo>
                <a:lnTo>
                  <a:pt x="103543" y="182879"/>
                </a:lnTo>
                <a:lnTo>
                  <a:pt x="106667" y="179070"/>
                </a:lnTo>
                <a:lnTo>
                  <a:pt x="106400" y="179070"/>
                </a:lnTo>
                <a:lnTo>
                  <a:pt x="108978" y="173989"/>
                </a:lnTo>
                <a:lnTo>
                  <a:pt x="108788" y="173989"/>
                </a:lnTo>
                <a:lnTo>
                  <a:pt x="110807" y="168910"/>
                </a:lnTo>
                <a:lnTo>
                  <a:pt x="110667" y="168910"/>
                </a:lnTo>
                <a:lnTo>
                  <a:pt x="112102" y="162560"/>
                </a:lnTo>
                <a:lnTo>
                  <a:pt x="112026" y="163829"/>
                </a:lnTo>
                <a:lnTo>
                  <a:pt x="121606" y="163829"/>
                </a:lnTo>
                <a:lnTo>
                  <a:pt x="121462" y="165100"/>
                </a:lnTo>
                <a:lnTo>
                  <a:pt x="119926" y="171450"/>
                </a:lnTo>
                <a:lnTo>
                  <a:pt x="119786" y="171450"/>
                </a:lnTo>
                <a:lnTo>
                  <a:pt x="117767" y="177800"/>
                </a:lnTo>
                <a:lnTo>
                  <a:pt x="117576" y="177800"/>
                </a:lnTo>
                <a:lnTo>
                  <a:pt x="114985" y="182879"/>
                </a:lnTo>
                <a:lnTo>
                  <a:pt x="114731" y="184150"/>
                </a:lnTo>
                <a:lnTo>
                  <a:pt x="111607" y="187960"/>
                </a:lnTo>
                <a:close/>
              </a:path>
              <a:path w="123190" h="215900">
                <a:moveTo>
                  <a:pt x="93148" y="173989"/>
                </a:moveTo>
                <a:lnTo>
                  <a:pt x="81991" y="173989"/>
                </a:lnTo>
                <a:lnTo>
                  <a:pt x="84200" y="170179"/>
                </a:lnTo>
                <a:lnTo>
                  <a:pt x="83896" y="171450"/>
                </a:lnTo>
                <a:lnTo>
                  <a:pt x="94297" y="171450"/>
                </a:lnTo>
                <a:lnTo>
                  <a:pt x="94056" y="172720"/>
                </a:lnTo>
                <a:lnTo>
                  <a:pt x="93148" y="173989"/>
                </a:lnTo>
                <a:close/>
              </a:path>
              <a:path w="123190" h="215900">
                <a:moveTo>
                  <a:pt x="91948" y="176529"/>
                </a:moveTo>
                <a:lnTo>
                  <a:pt x="79743" y="176529"/>
                </a:lnTo>
                <a:lnTo>
                  <a:pt x="82334" y="172720"/>
                </a:lnTo>
                <a:lnTo>
                  <a:pt x="81991" y="173989"/>
                </a:lnTo>
                <a:lnTo>
                  <a:pt x="93148" y="173989"/>
                </a:lnTo>
                <a:lnTo>
                  <a:pt x="92240" y="175260"/>
                </a:lnTo>
                <a:lnTo>
                  <a:pt x="91948" y="176529"/>
                </a:lnTo>
                <a:close/>
              </a:path>
              <a:path w="123190" h="215900">
                <a:moveTo>
                  <a:pt x="83388" y="185420"/>
                </a:moveTo>
                <a:lnTo>
                  <a:pt x="62204" y="185420"/>
                </a:lnTo>
                <a:lnTo>
                  <a:pt x="67094" y="184150"/>
                </a:lnTo>
                <a:lnTo>
                  <a:pt x="66636" y="184150"/>
                </a:lnTo>
                <a:lnTo>
                  <a:pt x="71031" y="181610"/>
                </a:lnTo>
                <a:lnTo>
                  <a:pt x="70611" y="181610"/>
                </a:lnTo>
                <a:lnTo>
                  <a:pt x="74549" y="180339"/>
                </a:lnTo>
                <a:lnTo>
                  <a:pt x="74104" y="180339"/>
                </a:lnTo>
                <a:lnTo>
                  <a:pt x="77584" y="177800"/>
                </a:lnTo>
                <a:lnTo>
                  <a:pt x="77127" y="177800"/>
                </a:lnTo>
                <a:lnTo>
                  <a:pt x="80149" y="175260"/>
                </a:lnTo>
                <a:lnTo>
                  <a:pt x="79743" y="176529"/>
                </a:lnTo>
                <a:lnTo>
                  <a:pt x="91948" y="176529"/>
                </a:lnTo>
                <a:lnTo>
                  <a:pt x="89738" y="179070"/>
                </a:lnTo>
                <a:lnTo>
                  <a:pt x="89407" y="179070"/>
                </a:lnTo>
                <a:lnTo>
                  <a:pt x="86804" y="182879"/>
                </a:lnTo>
                <a:lnTo>
                  <a:pt x="86398" y="182879"/>
                </a:lnTo>
                <a:lnTo>
                  <a:pt x="83388" y="185420"/>
                </a:lnTo>
                <a:close/>
              </a:path>
              <a:path w="123190" h="215900">
                <a:moveTo>
                  <a:pt x="25260" y="204470"/>
                </a:moveTo>
                <a:lnTo>
                  <a:pt x="190" y="204470"/>
                </a:lnTo>
                <a:lnTo>
                  <a:pt x="95" y="203200"/>
                </a:lnTo>
                <a:lnTo>
                  <a:pt x="0" y="182879"/>
                </a:lnTo>
                <a:lnTo>
                  <a:pt x="241" y="181610"/>
                </a:lnTo>
                <a:lnTo>
                  <a:pt x="939" y="180339"/>
                </a:lnTo>
                <a:lnTo>
                  <a:pt x="2019" y="179070"/>
                </a:lnTo>
                <a:lnTo>
                  <a:pt x="3378" y="179070"/>
                </a:lnTo>
                <a:lnTo>
                  <a:pt x="4876" y="177800"/>
                </a:lnTo>
                <a:lnTo>
                  <a:pt x="6362" y="179070"/>
                </a:lnTo>
                <a:lnTo>
                  <a:pt x="17005" y="182879"/>
                </a:lnTo>
                <a:lnTo>
                  <a:pt x="9525" y="182879"/>
                </a:lnTo>
                <a:lnTo>
                  <a:pt x="3162" y="187960"/>
                </a:lnTo>
                <a:lnTo>
                  <a:pt x="9525" y="190164"/>
                </a:lnTo>
                <a:lnTo>
                  <a:pt x="9525" y="198120"/>
                </a:lnTo>
                <a:lnTo>
                  <a:pt x="6730" y="198120"/>
                </a:lnTo>
                <a:lnTo>
                  <a:pt x="9525" y="201929"/>
                </a:lnTo>
                <a:lnTo>
                  <a:pt x="15214" y="201929"/>
                </a:lnTo>
                <a:lnTo>
                  <a:pt x="20218" y="203200"/>
                </a:lnTo>
                <a:lnTo>
                  <a:pt x="19938" y="203200"/>
                </a:lnTo>
                <a:lnTo>
                  <a:pt x="25260" y="204470"/>
                </a:lnTo>
                <a:close/>
              </a:path>
              <a:path w="123190" h="215900">
                <a:moveTo>
                  <a:pt x="9525" y="190164"/>
                </a:moveTo>
                <a:lnTo>
                  <a:pt x="3162" y="187960"/>
                </a:lnTo>
                <a:lnTo>
                  <a:pt x="9525" y="182879"/>
                </a:lnTo>
                <a:lnTo>
                  <a:pt x="9525" y="190164"/>
                </a:lnTo>
                <a:close/>
              </a:path>
              <a:path w="123190" h="215900">
                <a:moveTo>
                  <a:pt x="59016" y="195579"/>
                </a:moveTo>
                <a:lnTo>
                  <a:pt x="35344" y="195579"/>
                </a:lnTo>
                <a:lnTo>
                  <a:pt x="25222" y="194310"/>
                </a:lnTo>
                <a:lnTo>
                  <a:pt x="19418" y="193039"/>
                </a:lnTo>
                <a:lnTo>
                  <a:pt x="14160" y="191770"/>
                </a:lnTo>
                <a:lnTo>
                  <a:pt x="9525" y="190164"/>
                </a:lnTo>
                <a:lnTo>
                  <a:pt x="9525" y="182879"/>
                </a:lnTo>
                <a:lnTo>
                  <a:pt x="16649" y="182879"/>
                </a:lnTo>
                <a:lnTo>
                  <a:pt x="21920" y="184150"/>
                </a:lnTo>
                <a:lnTo>
                  <a:pt x="21666" y="184150"/>
                </a:lnTo>
                <a:lnTo>
                  <a:pt x="26898" y="185420"/>
                </a:lnTo>
                <a:lnTo>
                  <a:pt x="26568" y="185420"/>
                </a:lnTo>
                <a:lnTo>
                  <a:pt x="36690" y="186689"/>
                </a:lnTo>
                <a:lnTo>
                  <a:pt x="81191" y="186689"/>
                </a:lnTo>
                <a:lnTo>
                  <a:pt x="79451" y="187960"/>
                </a:lnTo>
                <a:lnTo>
                  <a:pt x="79019" y="187960"/>
                </a:lnTo>
                <a:lnTo>
                  <a:pt x="75082" y="190500"/>
                </a:lnTo>
                <a:lnTo>
                  <a:pt x="74675" y="190500"/>
                </a:lnTo>
                <a:lnTo>
                  <a:pt x="70281" y="193039"/>
                </a:lnTo>
                <a:lnTo>
                  <a:pt x="69837" y="193039"/>
                </a:lnTo>
                <a:lnTo>
                  <a:pt x="64947" y="194310"/>
                </a:lnTo>
                <a:lnTo>
                  <a:pt x="64477" y="194310"/>
                </a:lnTo>
                <a:lnTo>
                  <a:pt x="59016" y="195579"/>
                </a:lnTo>
                <a:close/>
              </a:path>
              <a:path w="123190" h="215900">
                <a:moveTo>
                  <a:pt x="81191" y="186689"/>
                </a:moveTo>
                <a:lnTo>
                  <a:pt x="51612" y="186689"/>
                </a:lnTo>
                <a:lnTo>
                  <a:pt x="57619" y="185420"/>
                </a:lnTo>
                <a:lnTo>
                  <a:pt x="82930" y="185420"/>
                </a:lnTo>
                <a:lnTo>
                  <a:pt x="81191" y="186689"/>
                </a:lnTo>
                <a:close/>
              </a:path>
              <a:path w="123190" h="215900">
                <a:moveTo>
                  <a:pt x="108851" y="191770"/>
                </a:moveTo>
                <a:lnTo>
                  <a:pt x="96367" y="191770"/>
                </a:lnTo>
                <a:lnTo>
                  <a:pt x="100571" y="186689"/>
                </a:lnTo>
                <a:lnTo>
                  <a:pt x="100202" y="187960"/>
                </a:lnTo>
                <a:lnTo>
                  <a:pt x="111607" y="187960"/>
                </a:lnTo>
                <a:lnTo>
                  <a:pt x="111290" y="189229"/>
                </a:lnTo>
                <a:lnTo>
                  <a:pt x="108851" y="191770"/>
                </a:lnTo>
                <a:close/>
              </a:path>
              <a:path w="123190" h="215900">
                <a:moveTo>
                  <a:pt x="103073" y="198120"/>
                </a:moveTo>
                <a:lnTo>
                  <a:pt x="87223" y="198120"/>
                </a:lnTo>
                <a:lnTo>
                  <a:pt x="92481" y="194310"/>
                </a:lnTo>
                <a:lnTo>
                  <a:pt x="92049" y="194310"/>
                </a:lnTo>
                <a:lnTo>
                  <a:pt x="96774" y="190500"/>
                </a:lnTo>
                <a:lnTo>
                  <a:pt x="96367" y="191770"/>
                </a:lnTo>
                <a:lnTo>
                  <a:pt x="108851" y="191770"/>
                </a:lnTo>
                <a:lnTo>
                  <a:pt x="107632" y="193039"/>
                </a:lnTo>
                <a:lnTo>
                  <a:pt x="107276" y="194310"/>
                </a:lnTo>
                <a:lnTo>
                  <a:pt x="103073" y="198120"/>
                </a:lnTo>
                <a:close/>
              </a:path>
              <a:path w="123190" h="215900">
                <a:moveTo>
                  <a:pt x="97929" y="201929"/>
                </a:moveTo>
                <a:lnTo>
                  <a:pt x="75958" y="201929"/>
                </a:lnTo>
                <a:lnTo>
                  <a:pt x="82270" y="200660"/>
                </a:lnTo>
                <a:lnTo>
                  <a:pt x="81864" y="200660"/>
                </a:lnTo>
                <a:lnTo>
                  <a:pt x="87655" y="196850"/>
                </a:lnTo>
                <a:lnTo>
                  <a:pt x="87223" y="198120"/>
                </a:lnTo>
                <a:lnTo>
                  <a:pt x="102666" y="198120"/>
                </a:lnTo>
                <a:lnTo>
                  <a:pt x="97929" y="201929"/>
                </a:lnTo>
                <a:close/>
              </a:path>
              <a:path w="123190" h="215900">
                <a:moveTo>
                  <a:pt x="9525" y="201929"/>
                </a:moveTo>
                <a:lnTo>
                  <a:pt x="6730" y="198120"/>
                </a:lnTo>
                <a:lnTo>
                  <a:pt x="9525" y="199735"/>
                </a:lnTo>
                <a:lnTo>
                  <a:pt x="9525" y="201929"/>
                </a:lnTo>
                <a:close/>
              </a:path>
              <a:path w="123190" h="215900">
                <a:moveTo>
                  <a:pt x="9525" y="199735"/>
                </a:moveTo>
                <a:lnTo>
                  <a:pt x="6730" y="198120"/>
                </a:lnTo>
                <a:lnTo>
                  <a:pt x="9525" y="198120"/>
                </a:lnTo>
                <a:lnTo>
                  <a:pt x="9525" y="199735"/>
                </a:lnTo>
                <a:close/>
              </a:path>
              <a:path w="123190" h="215900">
                <a:moveTo>
                  <a:pt x="15519" y="201929"/>
                </a:moveTo>
                <a:lnTo>
                  <a:pt x="9525" y="201929"/>
                </a:lnTo>
                <a:lnTo>
                  <a:pt x="9525" y="199735"/>
                </a:lnTo>
                <a:lnTo>
                  <a:pt x="11125" y="200660"/>
                </a:lnTo>
                <a:lnTo>
                  <a:pt x="10807" y="200660"/>
                </a:lnTo>
                <a:lnTo>
                  <a:pt x="15519" y="201929"/>
                </a:lnTo>
                <a:close/>
              </a:path>
              <a:path w="123190" h="215900">
                <a:moveTo>
                  <a:pt x="92240" y="205739"/>
                </a:moveTo>
                <a:lnTo>
                  <a:pt x="62572" y="205739"/>
                </a:lnTo>
                <a:lnTo>
                  <a:pt x="69926" y="204470"/>
                </a:lnTo>
                <a:lnTo>
                  <a:pt x="69532" y="204470"/>
                </a:lnTo>
                <a:lnTo>
                  <a:pt x="76365" y="201929"/>
                </a:lnTo>
                <a:lnTo>
                  <a:pt x="97497" y="201929"/>
                </a:lnTo>
                <a:lnTo>
                  <a:pt x="92240" y="205739"/>
                </a:lnTo>
                <a:close/>
              </a:path>
              <a:path w="123190" h="215900">
                <a:moveTo>
                  <a:pt x="55702" y="215900"/>
                </a:moveTo>
                <a:lnTo>
                  <a:pt x="34836" y="215900"/>
                </a:lnTo>
                <a:lnTo>
                  <a:pt x="23113" y="213360"/>
                </a:lnTo>
                <a:lnTo>
                  <a:pt x="17525" y="212089"/>
                </a:lnTo>
                <a:lnTo>
                  <a:pt x="12509" y="210820"/>
                </a:lnTo>
                <a:lnTo>
                  <a:pt x="7188" y="208279"/>
                </a:lnTo>
                <a:lnTo>
                  <a:pt x="2794" y="207010"/>
                </a:lnTo>
                <a:lnTo>
                  <a:pt x="1650" y="205739"/>
                </a:lnTo>
                <a:lnTo>
                  <a:pt x="761" y="204470"/>
                </a:lnTo>
                <a:lnTo>
                  <a:pt x="25006" y="204470"/>
                </a:lnTo>
                <a:lnTo>
                  <a:pt x="30543" y="205739"/>
                </a:lnTo>
                <a:lnTo>
                  <a:pt x="41338" y="205739"/>
                </a:lnTo>
                <a:lnTo>
                  <a:pt x="47184" y="206986"/>
                </a:lnTo>
                <a:lnTo>
                  <a:pt x="47028" y="207010"/>
                </a:lnTo>
                <a:lnTo>
                  <a:pt x="88912" y="207010"/>
                </a:lnTo>
                <a:lnTo>
                  <a:pt x="86017" y="208279"/>
                </a:lnTo>
                <a:lnTo>
                  <a:pt x="85598" y="209550"/>
                </a:lnTo>
                <a:lnTo>
                  <a:pt x="79273" y="210820"/>
                </a:lnTo>
                <a:lnTo>
                  <a:pt x="78866" y="212089"/>
                </a:lnTo>
                <a:lnTo>
                  <a:pt x="64274" y="214629"/>
                </a:lnTo>
                <a:lnTo>
                  <a:pt x="63906" y="214629"/>
                </a:lnTo>
                <a:lnTo>
                  <a:pt x="55702" y="215900"/>
                </a:lnTo>
                <a:close/>
              </a:path>
              <a:path w="123190" h="215900">
                <a:moveTo>
                  <a:pt x="88912" y="207010"/>
                </a:moveTo>
                <a:lnTo>
                  <a:pt x="47294" y="207010"/>
                </a:lnTo>
                <a:lnTo>
                  <a:pt x="55410" y="205739"/>
                </a:lnTo>
                <a:lnTo>
                  <a:pt x="91808" y="205739"/>
                </a:lnTo>
                <a:lnTo>
                  <a:pt x="88912" y="207010"/>
                </a:lnTo>
                <a:close/>
              </a:path>
              <a:path w="123190" h="215900">
                <a:moveTo>
                  <a:pt x="47294" y="207010"/>
                </a:moveTo>
                <a:lnTo>
                  <a:pt x="47028" y="207010"/>
                </a:lnTo>
                <a:lnTo>
                  <a:pt x="47184" y="2069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11885663" y="6497490"/>
            <a:ext cx="1917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21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968848" y="6497490"/>
            <a:ext cx="10858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2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Il</a:t>
            </a:r>
            <a:r>
              <a:rPr sz="3200" spc="-150" dirty="0"/>
              <a:t>u</a:t>
            </a:r>
            <a:r>
              <a:rPr sz="3200" spc="-155" dirty="0"/>
              <a:t>st</a:t>
            </a:r>
            <a:r>
              <a:rPr sz="3200" spc="-105" dirty="0"/>
              <a:t>r</a:t>
            </a:r>
            <a:r>
              <a:rPr sz="3200" spc="-150" dirty="0"/>
              <a:t>a</a:t>
            </a:r>
            <a:r>
              <a:rPr sz="3200" spc="-155" dirty="0"/>
              <a:t>s</a:t>
            </a:r>
            <a:r>
              <a:rPr sz="3200" dirty="0"/>
              <a:t>i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emben</a:t>
            </a:r>
            <a:r>
              <a:rPr sz="3200" spc="-155" dirty="0"/>
              <a:t>t</a:t>
            </a:r>
            <a:r>
              <a:rPr sz="3200" spc="-150" dirty="0"/>
              <a:t>uka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34276" y="954671"/>
          <a:ext cx="11726543" cy="60375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2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39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56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376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2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5699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62611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ON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EF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ISI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8961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KL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SI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IK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UKU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AT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84455" marR="9969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Per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ent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e Pengguna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Mo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da Tr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rt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um di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Perk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197485">
                        <a:lnSpc>
                          <a:spcPct val="100000"/>
                        </a:lnSpc>
                      </a:pPr>
                      <a:r>
                        <a:rPr sz="1600" spc="10" dirty="0">
                          <a:latin typeface="Tahoma"/>
                          <a:cs typeface="Tahoma"/>
                        </a:rPr>
                        <a:t>B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ak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enggunakan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enda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aan ber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r 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um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di per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taan dibandingkan dengan 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 penduduk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di per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taan.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87630" marR="76962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Klasifikasi be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dasarkan analisis atau sesuai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ebutuhan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ersentase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Pengguna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a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19812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Setiap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dan atau badan hukum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enggunakan jasa angkutan baik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untuk angkutan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aupun ba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87630" marR="76962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Klasifikasi be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dasarkan analisis atau sesuai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ebutuhan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 marR="11874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lah;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ersentase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29591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engguna;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219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Kend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Setiap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enda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aan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digunakan untuk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ute </a:t>
                      </a:r>
                      <a:r>
                        <a:rPr sz="1600" spc="-16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ertentu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lah;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4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enda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aan;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3839">
                <a:tc rowSpan="2"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600" b="1" spc="5" dirty="0">
                          <a:latin typeface="Tahoma"/>
                          <a:cs typeface="Tahoma"/>
                        </a:rPr>
                        <a:t>B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er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mo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um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angkutan ba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dan/atau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dengan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idak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10" dirty="0">
                          <a:latin typeface="Tahoma"/>
                          <a:cs typeface="Tahoma"/>
                        </a:rPr>
                        <a:t>B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erute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ersentase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9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dipungut b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219">
                <a:tc rowSpan="3"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Tr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rt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erpindahan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anusia atau ba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dari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at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lah,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Jenis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satu te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pat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 te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pat lain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 dengan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Laut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ersentase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14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ansp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rtasi;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49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enggunakan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enda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aan.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3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4219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Tr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rt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Jasa t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ansp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rtasi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(m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indahkan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600" spc="10" dirty="0">
                          <a:latin typeface="Tahoma"/>
                          <a:cs typeface="Tahoma"/>
                        </a:rPr>
                        <a:t>B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us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 rowSpan="7">
                  <a:txBody>
                    <a:bodyPr/>
                    <a:lstStyle/>
                    <a:p>
                      <a:pPr algn="r">
                        <a:lnSpc>
                          <a:spcPts val="1435"/>
                        </a:lnSpc>
                      </a:pPr>
                      <a:r>
                        <a:rPr sz="1250" b="1" i="1" spc="-2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B</a:t>
                      </a:r>
                      <a:endParaRPr sz="125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lah;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 rowSpan="7">
                  <a:txBody>
                    <a:bodyPr/>
                    <a:lstStyle/>
                    <a:p>
                      <a:pPr marL="87630" marR="9271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Jenis </a:t>
                      </a:r>
                      <a:r>
                        <a:rPr sz="1600" spc="-14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ansp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rtasi;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</a:t>
                      </a:r>
                      <a:endParaRPr sz="1600">
                        <a:latin typeface="Tahoma"/>
                        <a:cs typeface="Tahom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49530">
                        <a:lnSpc>
                          <a:spcPts val="1410"/>
                        </a:lnSpc>
                        <a:spcBef>
                          <a:spcPts val="1080"/>
                        </a:spcBef>
                        <a:tabLst>
                          <a:tab pos="1283970" algn="l"/>
                        </a:tabLst>
                      </a:pPr>
                      <a:r>
                        <a:rPr sz="1250" b="1" i="1" spc="-30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r>
                        <a:rPr sz="1250" b="1" i="1" spc="-47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250" b="1" i="1" spc="-47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TISTI</a:t>
                      </a:r>
                      <a:r>
                        <a:rPr sz="1250" b="1" i="1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K	</a:t>
                      </a:r>
                      <a:r>
                        <a:rPr sz="1200" dirty="0">
                          <a:solidFill>
                            <a:srgbClr val="585858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3840">
                <a:tc rowSpan="6"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Pub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li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k/U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um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atau ba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dari satu te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pat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 te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pat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600" spc="-14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ansp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rtasi berbasis 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el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ersentase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lain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)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, penu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pang diharuskan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b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ar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eta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ng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s. </a:t>
                      </a:r>
                      <a:r>
                        <a:rPr sz="1600" spc="-14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ansp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rtasi 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um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tidak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harus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3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Ojek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383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iliki t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ay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dan izin be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pe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asi.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4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600" spc="10" dirty="0">
                          <a:latin typeface="Tahoma"/>
                          <a:cs typeface="Tahoma"/>
                        </a:rPr>
                        <a:t>B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ecak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dan becak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atis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5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600" spc="-17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aksi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749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6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apal penu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pang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ts val="1435"/>
                        </a:lnSpc>
                      </a:pP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-44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1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N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P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U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r>
                        <a:rPr sz="1250" b="1" i="1" spc="-47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endParaRPr sz="125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Il</a:t>
            </a:r>
            <a:r>
              <a:rPr sz="3200" spc="-150" dirty="0"/>
              <a:t>u</a:t>
            </a:r>
            <a:r>
              <a:rPr sz="3200" spc="-155" dirty="0"/>
              <a:t>st</a:t>
            </a:r>
            <a:r>
              <a:rPr sz="3200" spc="-105" dirty="0"/>
              <a:t>r</a:t>
            </a:r>
            <a:r>
              <a:rPr sz="3200" spc="-150" dirty="0"/>
              <a:t>a</a:t>
            </a:r>
            <a:r>
              <a:rPr sz="3200" spc="-155" dirty="0"/>
              <a:t>s</a:t>
            </a:r>
            <a:r>
              <a:rPr sz="3200" dirty="0"/>
              <a:t>i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emben</a:t>
            </a:r>
            <a:r>
              <a:rPr sz="3200" spc="-155" dirty="0"/>
              <a:t>t</a:t>
            </a:r>
            <a:r>
              <a:rPr sz="3200" spc="-150" dirty="0"/>
              <a:t>uka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885663" y="6497490"/>
            <a:ext cx="1917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23</a:t>
            </a:r>
            <a:endParaRPr sz="1200">
              <a:latin typeface="Tahoma"/>
              <a:cs typeface="Tahom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25666" y="940308"/>
          <a:ext cx="11710032" cy="54559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42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717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56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33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484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868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50736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ON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EF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ISI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5240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KL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SI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IK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UKU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AT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799">
                <a:tc>
                  <a:txBody>
                    <a:bodyPr/>
                    <a:lstStyle/>
                    <a:p>
                      <a:pPr marL="85090" marR="88900">
                        <a:lnSpc>
                          <a:spcPct val="100000"/>
                        </a:lnSpc>
                      </a:pPr>
                      <a:r>
                        <a:rPr sz="1600" b="1" spc="5" dirty="0">
                          <a:latin typeface="Tahoma"/>
                          <a:cs typeface="Tahoma"/>
                        </a:rPr>
                        <a:t>Sis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tem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Angkut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 Rel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ng D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ke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b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ngk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di K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ta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B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sa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r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9144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Sistem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per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etaapian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di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bangkan untuk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el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ani perpindahan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di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ta besar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2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3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 marR="448309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C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omm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uter Line</a:t>
                      </a:r>
                      <a:endParaRPr sz="1600">
                        <a:latin typeface="Tahoma"/>
                        <a:cs typeface="Tahoma"/>
                      </a:endParaRPr>
                    </a:p>
                    <a:p>
                      <a:pPr marL="138430" marR="98742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1765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lah;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ersentase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41402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Siste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;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Perkeret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ia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217170" algn="just">
                        <a:lnSpc>
                          <a:spcPct val="100000"/>
                        </a:lnSpc>
                      </a:pPr>
                      <a:r>
                        <a:rPr sz="1600" spc="-4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esatuan sistem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te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diri atas p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asa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ana, sa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ana, dan su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ber d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anusia, serta n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a, kriteria, pers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atan, dan p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sedur untuk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pe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ny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elengga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aan t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ansp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rtasi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eta api.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7630" marR="16319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Klasifikasi be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dasarkan analisis atau sesuai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ebutuhan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630" marR="1765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lah;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ersentase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41402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Siste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;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1063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al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ur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Kereta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Api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24701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Jalur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te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diri atas 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angkaian petak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jalan 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el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eliputi ruang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600" spc="-20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aat jalur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eta api, ruang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ilik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jalur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eta api, dan ruang peng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aw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asan jalur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eta api, ter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asuk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bagian atas dan b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aw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ah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diperuntukkan bagi lalu lintas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eta api.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marR="29908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Jalur </a:t>
                      </a:r>
                      <a:r>
                        <a:rPr sz="1600" spc="-14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unggal Jalur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anda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17653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anjang;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ersentase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48450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;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ala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Rel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1130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Satu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esatuan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nstruksi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terbuat dari baja, bet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n, atau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nstruksi lain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terletak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di per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ukaan, di b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aw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ah, dan di atas tanah atau be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gantung beserta pe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angkat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enga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ahkan jalan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eta api.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2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 marR="10160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Lebar jalan 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el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1067m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m Lebar jalan 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el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1435m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m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17653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anjang;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ersentase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48450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;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9119">
                <a:tc>
                  <a:txBody>
                    <a:bodyPr/>
                    <a:lstStyle/>
                    <a:p>
                      <a:pPr marL="85090" marR="18732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awasa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 Perk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B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sa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r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-4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ta dengan 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 penduduk</a:t>
                      </a:r>
                      <a:r>
                        <a:rPr sz="16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dil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ani paling sedikit</a:t>
                      </a:r>
                      <a:endParaRPr sz="1600">
                        <a:latin typeface="Tahoma"/>
                        <a:cs typeface="Tahoma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500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00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0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(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li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atus ribu)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o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 marR="266065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et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litan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egap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litan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17653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lah;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ersentase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22352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aw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asan;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Il</a:t>
            </a:r>
            <a:r>
              <a:rPr sz="3200" spc="-150" dirty="0"/>
              <a:t>u</a:t>
            </a:r>
            <a:r>
              <a:rPr sz="3200" spc="-155" dirty="0"/>
              <a:t>st</a:t>
            </a:r>
            <a:r>
              <a:rPr sz="3200" spc="-105" dirty="0"/>
              <a:t>r</a:t>
            </a:r>
            <a:r>
              <a:rPr sz="3200" spc="-150" dirty="0"/>
              <a:t>a</a:t>
            </a:r>
            <a:r>
              <a:rPr sz="3200" spc="-155" dirty="0"/>
              <a:t>s</a:t>
            </a:r>
            <a:r>
              <a:rPr sz="3200" dirty="0"/>
              <a:t>i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emben</a:t>
            </a:r>
            <a:r>
              <a:rPr sz="3200" spc="-155" dirty="0"/>
              <a:t>t</a:t>
            </a:r>
            <a:r>
              <a:rPr sz="3200" spc="-150" dirty="0"/>
              <a:t>uka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88480" y="950328"/>
          <a:ext cx="11997168" cy="58298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22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053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045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86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2494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9505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ON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EF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ISI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marL="64643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KL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SI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IK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UKU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AT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84959">
                <a:tc>
                  <a:txBody>
                    <a:bodyPr/>
                    <a:lstStyle/>
                    <a:p>
                      <a:pPr marL="85090" marR="20447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Bandar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(Banda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 Udara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)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 marR="202565">
                        <a:lnSpc>
                          <a:spcPct val="100000"/>
                        </a:lnSpc>
                      </a:pPr>
                      <a:r>
                        <a:rPr sz="1400" spc="-3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w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asa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d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dan/a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pe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ai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denga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ba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-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ba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s 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tu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digunaka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sebaga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empa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pes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w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uda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menda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lepa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s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landas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nai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uru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penumpang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bongka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r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mua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ba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ang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empa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perpindaha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in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armod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t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anspor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asi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dilengkap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denga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25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asili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s 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eselama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eamana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penerbangan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ser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ta </a:t>
                      </a:r>
                      <a:r>
                        <a:rPr sz="1400" spc="-25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asili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s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po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25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asili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s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penun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lain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.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tabLst>
                          <a:tab pos="429895" algn="l"/>
                        </a:tabLst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.	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ARF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&lt;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800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m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  <a:tabLst>
                          <a:tab pos="429895" algn="l"/>
                        </a:tabLst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.	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800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&lt;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=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ARF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&lt;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=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1200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m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  <a:tabLst>
                          <a:tab pos="429895" algn="l"/>
                        </a:tabLst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3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.	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1200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&lt;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=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ARF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&lt;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=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1800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m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  <a:tabLst>
                          <a:tab pos="429895" algn="l"/>
                        </a:tabLst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4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.	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1800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&lt;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=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ARF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L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87630" marR="301625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*ARF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=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Ae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o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plan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enc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e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Fiel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d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Leng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th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umla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h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B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anda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9832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Pelabuha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 marR="84455">
                        <a:lnSpc>
                          <a:spcPct val="100000"/>
                        </a:lnSpc>
                      </a:pPr>
                      <a:r>
                        <a:rPr sz="1400" spc="-14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empa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dir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dar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pe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ai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d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seki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ar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denga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ba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-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ba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s 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tu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sebaga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empa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egia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pemerin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aha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egia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e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onom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dipe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gunaka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sebaga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empa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kapa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l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bersandar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berlabuh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nai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uru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penumpan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dan/a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bongka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r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mua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ba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dilengkap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denga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25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asili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s 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eselama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pel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egia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penun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pelabuha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ser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ta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sebaga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empa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perpindaha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r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mod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t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anspor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asi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.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0530" indent="-342900">
                        <a:lnSpc>
                          <a:spcPct val="100000"/>
                        </a:lnSpc>
                        <a:buAutoNum type="arabicPeriod"/>
                        <a:tabLst>
                          <a:tab pos="430530" algn="l"/>
                        </a:tabLst>
                      </a:pPr>
                      <a:r>
                        <a:rPr sz="14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elabuha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am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430530" indent="-342900">
                        <a:lnSpc>
                          <a:spcPct val="100000"/>
                        </a:lnSpc>
                        <a:buAutoNum type="arabicPeriod"/>
                        <a:tabLst>
                          <a:tab pos="430530" algn="l"/>
                        </a:tabLst>
                      </a:pPr>
                      <a:r>
                        <a:rPr sz="14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elabuha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engumpu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l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430530" indent="-342900">
                        <a:lnSpc>
                          <a:spcPct val="100000"/>
                        </a:lnSpc>
                        <a:buAutoNum type="arabicPeriod"/>
                        <a:tabLst>
                          <a:tab pos="430530" algn="l"/>
                        </a:tabLst>
                      </a:pPr>
                      <a:r>
                        <a:rPr sz="14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elabuha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engumpa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430530" indent="-342900">
                        <a:lnSpc>
                          <a:spcPct val="100000"/>
                        </a:lnSpc>
                        <a:buAutoNum type="arabicPeriod"/>
                        <a:tabLst>
                          <a:tab pos="430530" algn="l"/>
                        </a:tabLst>
                      </a:pPr>
                      <a:r>
                        <a:rPr sz="14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elabuha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Lau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430530" marR="628015" indent="-342900">
                        <a:lnSpc>
                          <a:spcPct val="100000"/>
                        </a:lnSpc>
                        <a:buAutoNum type="arabicPeriod"/>
                        <a:tabLst>
                          <a:tab pos="430530" algn="l"/>
                        </a:tabLst>
                      </a:pPr>
                      <a:r>
                        <a:rPr sz="14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elabuha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Sunga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Dana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u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*P</a:t>
                      </a:r>
                      <a:r>
                        <a:rPr sz="1400" spc="-2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.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6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1 </a:t>
                      </a:r>
                      <a:r>
                        <a:rPr sz="1400" spc="-8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AHU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200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umla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h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4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elabuha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85090" marR="64643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Pelabuha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Strategi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s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 marR="122555">
                        <a:lnSpc>
                          <a:spcPct val="100000"/>
                        </a:lnSpc>
                      </a:pPr>
                      <a:r>
                        <a:rPr sz="14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elabuha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diangga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p 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ela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dilengkap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denga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berbaga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25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asili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s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modern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dian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spc="-25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asili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s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pel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angku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pe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ti 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emas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ba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cu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ah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ba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umu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penumpan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ser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ta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mempu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epada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pe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ge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aka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kapal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.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70993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lasifikas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dasarka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analisis/sesua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ebu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uha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umla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h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4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elabuha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519">
                <a:tc>
                  <a:txBody>
                    <a:bodyPr/>
                    <a:lstStyle/>
                    <a:p>
                      <a:pPr marL="85090" marR="19812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Dermag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Pelabuha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Penyeberanga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4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elabuha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umu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un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egia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pe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ny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ebe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angan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.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70993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lasifikas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dasarka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analisis/sesua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ebu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uha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umla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h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Dermag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4444">
                <a:tc gridSpan="5">
                  <a:txBody>
                    <a:bodyPr/>
                    <a:lstStyle/>
                    <a:p>
                      <a:pPr marR="149225" algn="r">
                        <a:lnSpc>
                          <a:spcPct val="100000"/>
                        </a:lnSpc>
                      </a:pPr>
                      <a:r>
                        <a:rPr sz="1250" b="1" i="1" spc="-32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B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-44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1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N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P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U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r>
                        <a:rPr sz="1250" b="1" i="1" spc="-47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1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r>
                        <a:rPr sz="1250" b="1" i="1" spc="-47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250" b="1" i="1" spc="-47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TISTI</a:t>
                      </a:r>
                      <a:r>
                        <a:rPr sz="1250" b="1" i="1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K</a:t>
                      </a:r>
                      <a:endParaRPr sz="125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858"/>
                          </a:solidFill>
                          <a:latin typeface="Tahoma"/>
                          <a:cs typeface="Tahoma"/>
                        </a:rPr>
                        <a:t>24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50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Il</a:t>
            </a:r>
            <a:r>
              <a:rPr sz="3200" spc="-150" dirty="0"/>
              <a:t>u</a:t>
            </a:r>
            <a:r>
              <a:rPr sz="3200" spc="-155" dirty="0"/>
              <a:t>st</a:t>
            </a:r>
            <a:r>
              <a:rPr sz="3200" spc="-105" dirty="0"/>
              <a:t>r</a:t>
            </a:r>
            <a:r>
              <a:rPr sz="3200" spc="-150" dirty="0"/>
              <a:t>a</a:t>
            </a:r>
            <a:r>
              <a:rPr sz="3200" spc="-155" dirty="0"/>
              <a:t>s</a:t>
            </a:r>
            <a:r>
              <a:rPr sz="3200" dirty="0"/>
              <a:t>i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emben</a:t>
            </a:r>
            <a:r>
              <a:rPr sz="3200" spc="-155" dirty="0"/>
              <a:t>t</a:t>
            </a:r>
            <a:r>
              <a:rPr sz="3200" spc="-150" dirty="0"/>
              <a:t>uka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885663" y="6497490"/>
            <a:ext cx="1917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25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1580" y="1098589"/>
            <a:ext cx="988758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10"/>
              </a:lnSpc>
            </a:pPr>
            <a:r>
              <a:rPr sz="1800" b="1" spc="-5" dirty="0">
                <a:latin typeface="Tahoma"/>
                <a:cs typeface="Tahoma"/>
              </a:rPr>
              <a:t>Conto</a:t>
            </a:r>
            <a:r>
              <a:rPr sz="1800" b="1" dirty="0">
                <a:latin typeface="Tahoma"/>
                <a:cs typeface="Tahoma"/>
              </a:rPr>
              <a:t>h</a:t>
            </a:r>
            <a:r>
              <a:rPr sz="1800" b="1" spc="-5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P</a:t>
            </a:r>
            <a:r>
              <a:rPr sz="1800" b="1" spc="-5" dirty="0">
                <a:latin typeface="Tahoma"/>
                <a:cs typeface="Tahoma"/>
              </a:rPr>
              <a:t>e</a:t>
            </a:r>
            <a:r>
              <a:rPr sz="1800" b="1" spc="-10" dirty="0">
                <a:latin typeface="Tahoma"/>
                <a:cs typeface="Tahoma"/>
              </a:rPr>
              <a:t>mb</a:t>
            </a:r>
            <a:r>
              <a:rPr sz="1800" b="1" spc="-5" dirty="0">
                <a:latin typeface="Tahoma"/>
                <a:cs typeface="Tahoma"/>
              </a:rPr>
              <a:t>entuka</a:t>
            </a:r>
            <a:r>
              <a:rPr sz="1800" b="1" dirty="0">
                <a:latin typeface="Tahoma"/>
                <a:cs typeface="Tahoma"/>
              </a:rPr>
              <a:t>n</a:t>
            </a:r>
            <a:r>
              <a:rPr sz="1800" b="1" spc="-5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S</a:t>
            </a:r>
            <a:r>
              <a:rPr sz="1800" b="1" spc="-5" dirty="0">
                <a:latin typeface="Tahoma"/>
                <a:cs typeface="Tahoma"/>
              </a:rPr>
              <a:t>tan</a:t>
            </a:r>
            <a:r>
              <a:rPr sz="1800" b="1" dirty="0">
                <a:latin typeface="Tahoma"/>
                <a:cs typeface="Tahoma"/>
              </a:rPr>
              <a:t>d</a:t>
            </a:r>
            <a:r>
              <a:rPr sz="1800" b="1" spc="-5" dirty="0">
                <a:latin typeface="Tahoma"/>
                <a:cs typeface="Tahoma"/>
              </a:rPr>
              <a:t>ar </a:t>
            </a:r>
            <a:r>
              <a:rPr sz="1800" b="1" dirty="0">
                <a:latin typeface="Tahoma"/>
                <a:cs typeface="Tahoma"/>
              </a:rPr>
              <a:t>D</a:t>
            </a:r>
            <a:r>
              <a:rPr sz="1800" b="1" spc="-5" dirty="0">
                <a:latin typeface="Tahoma"/>
                <a:cs typeface="Tahoma"/>
              </a:rPr>
              <a:t>ata</a:t>
            </a:r>
            <a:r>
              <a:rPr sz="1800" b="1" dirty="0">
                <a:latin typeface="Tahoma"/>
                <a:cs typeface="Tahoma"/>
              </a:rPr>
              <a:t> S</a:t>
            </a:r>
            <a:r>
              <a:rPr sz="1800" b="1" spc="-5" dirty="0">
                <a:latin typeface="Tahoma"/>
                <a:cs typeface="Tahoma"/>
              </a:rPr>
              <a:t>tati</a:t>
            </a:r>
            <a:r>
              <a:rPr sz="1800" b="1" spc="-10" dirty="0">
                <a:latin typeface="Tahoma"/>
                <a:cs typeface="Tahoma"/>
              </a:rPr>
              <a:t>s</a:t>
            </a:r>
            <a:r>
              <a:rPr sz="1800" b="1" spc="-5" dirty="0">
                <a:latin typeface="Tahoma"/>
                <a:cs typeface="Tahoma"/>
              </a:rPr>
              <a:t>tik yan</a:t>
            </a:r>
            <a:r>
              <a:rPr sz="1800" b="1" dirty="0">
                <a:latin typeface="Tahoma"/>
                <a:cs typeface="Tahoma"/>
              </a:rPr>
              <a:t>g d</a:t>
            </a:r>
            <a:r>
              <a:rPr sz="1800" b="1" spc="-5" dirty="0">
                <a:latin typeface="Tahoma"/>
                <a:cs typeface="Tahoma"/>
              </a:rPr>
              <a:t>ia</a:t>
            </a:r>
            <a:r>
              <a:rPr sz="1800" b="1" spc="-10" dirty="0">
                <a:latin typeface="Tahoma"/>
                <a:cs typeface="Tahoma"/>
              </a:rPr>
              <a:t>mb</a:t>
            </a:r>
            <a:r>
              <a:rPr sz="1800" b="1" spc="-5" dirty="0">
                <a:latin typeface="Tahoma"/>
                <a:cs typeface="Tahoma"/>
              </a:rPr>
              <a:t>il</a:t>
            </a:r>
            <a:r>
              <a:rPr sz="1800" b="1" dirty="0">
                <a:latin typeface="Tahoma"/>
                <a:cs typeface="Tahoma"/>
              </a:rPr>
              <a:t> d</a:t>
            </a:r>
            <a:r>
              <a:rPr sz="1800" b="1" spc="-5" dirty="0">
                <a:latin typeface="Tahoma"/>
                <a:cs typeface="Tahoma"/>
              </a:rPr>
              <a:t>ari</a:t>
            </a:r>
            <a:r>
              <a:rPr sz="1800" b="1" dirty="0">
                <a:latin typeface="Tahoma"/>
                <a:cs typeface="Tahoma"/>
              </a:rPr>
              <a:t> I</a:t>
            </a:r>
            <a:r>
              <a:rPr sz="1800" b="1" spc="-5" dirty="0">
                <a:latin typeface="Tahoma"/>
                <a:cs typeface="Tahoma"/>
              </a:rPr>
              <a:t>n</a:t>
            </a:r>
            <a:r>
              <a:rPr sz="1800" b="1" dirty="0">
                <a:latin typeface="Tahoma"/>
                <a:cs typeface="Tahoma"/>
              </a:rPr>
              <a:t>d</a:t>
            </a:r>
            <a:r>
              <a:rPr sz="1800" b="1" spc="-5" dirty="0">
                <a:latin typeface="Tahoma"/>
                <a:cs typeface="Tahoma"/>
              </a:rPr>
              <a:t>ikator </a:t>
            </a:r>
            <a:r>
              <a:rPr sz="1800" b="1" dirty="0">
                <a:latin typeface="Tahoma"/>
                <a:cs typeface="Tahoma"/>
              </a:rPr>
              <a:t>SD</a:t>
            </a:r>
            <a:r>
              <a:rPr sz="1800" b="1" spc="-5" dirty="0">
                <a:latin typeface="Tahoma"/>
                <a:cs typeface="Tahoma"/>
              </a:rPr>
              <a:t>Gs E</a:t>
            </a:r>
            <a:r>
              <a:rPr sz="1800" b="1" dirty="0">
                <a:latin typeface="Tahoma"/>
                <a:cs typeface="Tahoma"/>
              </a:rPr>
              <a:t>d</a:t>
            </a:r>
            <a:r>
              <a:rPr sz="1800" b="1" spc="-5" dirty="0">
                <a:latin typeface="Tahoma"/>
                <a:cs typeface="Tahoma"/>
              </a:rPr>
              <a:t>i</a:t>
            </a:r>
            <a:r>
              <a:rPr sz="1800" b="1" spc="-10" dirty="0">
                <a:latin typeface="Tahoma"/>
                <a:cs typeface="Tahoma"/>
              </a:rPr>
              <a:t>s</a:t>
            </a:r>
            <a:r>
              <a:rPr sz="1800" b="1" spc="-5" dirty="0">
                <a:latin typeface="Tahoma"/>
                <a:cs typeface="Tahoma"/>
              </a:rPr>
              <a:t>i</a:t>
            </a:r>
            <a:r>
              <a:rPr sz="1800" b="1" dirty="0">
                <a:latin typeface="Tahoma"/>
                <a:cs typeface="Tahoma"/>
              </a:rPr>
              <a:t> II</a:t>
            </a:r>
            <a:endParaRPr sz="1800">
              <a:latin typeface="Tahoma"/>
              <a:cs typeface="Tahom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15543" y="1564436"/>
          <a:ext cx="10313657" cy="46268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49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9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898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42590">
                <a:tc>
                  <a:txBody>
                    <a:bodyPr/>
                    <a:lstStyle/>
                    <a:p>
                      <a:pPr marL="62230" marR="53975" algn="just">
                        <a:lnSpc>
                          <a:spcPct val="114900"/>
                        </a:lnSpc>
                      </a:pPr>
                      <a:r>
                        <a:rPr sz="2400" b="1" dirty="0">
                          <a:latin typeface="Tahoma"/>
                          <a:cs typeface="Tahoma"/>
                        </a:rPr>
                        <a:t>T  </a:t>
                      </a:r>
                      <a:r>
                        <a:rPr sz="2400" b="1" spc="-2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u  </a:t>
                      </a:r>
                      <a:r>
                        <a:rPr sz="2400" b="1" spc="-20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j  </a:t>
                      </a:r>
                      <a:r>
                        <a:rPr sz="2400" b="1" spc="-2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u  </a:t>
                      </a:r>
                      <a:r>
                        <a:rPr sz="2400" b="1" spc="-20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a  </a:t>
                      </a:r>
                      <a:r>
                        <a:rPr sz="2400" b="1" spc="-1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2400" b="1" spc="12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400" b="1" spc="13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400" b="1" spc="12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400" b="1" spc="130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2400" b="1" spc="12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400" b="1" spc="135" dirty="0">
                          <a:latin typeface="Tahoma"/>
                          <a:cs typeface="Tahoma"/>
                        </a:rPr>
                        <a:t>mp</a:t>
                      </a:r>
                      <a:r>
                        <a:rPr sz="2400" b="1" spc="130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400" b="1" spc="135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2400" b="1" spc="13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 D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at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a /T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rget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Tahoma"/>
                          <a:cs typeface="Tahoma"/>
                        </a:rPr>
                        <a:t>: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 marR="53975" algn="just">
                        <a:lnSpc>
                          <a:spcPct val="114900"/>
                        </a:lnSpc>
                      </a:pPr>
                      <a:r>
                        <a:rPr sz="2400" b="1" dirty="0">
                          <a:latin typeface="Tahoma"/>
                          <a:cs typeface="Tahoma"/>
                        </a:rPr>
                        <a:t>8.3</a:t>
                      </a:r>
                      <a:r>
                        <a:rPr sz="24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Me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gg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kk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 kebij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 pemb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una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 y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2400" b="1" spc="185" dirty="0">
                          <a:latin typeface="Tahoma"/>
                          <a:cs typeface="Tahoma"/>
                        </a:rPr>
                        <a:t>me</a:t>
                      </a:r>
                      <a:r>
                        <a:rPr sz="2400" b="1" spc="18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400" b="1" spc="185" dirty="0">
                          <a:latin typeface="Tahoma"/>
                          <a:cs typeface="Tahoma"/>
                        </a:rPr>
                        <a:t>d</a:t>
                      </a:r>
                      <a:r>
                        <a:rPr sz="2400" b="1" spc="180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400" b="1" spc="18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400" b="1" spc="180" dirty="0">
                          <a:latin typeface="Tahoma"/>
                          <a:cs typeface="Tahoma"/>
                        </a:rPr>
                        <a:t>un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2400" b="1" spc="-3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185" dirty="0">
                          <a:latin typeface="Tahoma"/>
                          <a:cs typeface="Tahoma"/>
                        </a:rPr>
                        <a:t>kegi</a:t>
                      </a:r>
                      <a:r>
                        <a:rPr sz="2400" b="1" spc="180" dirty="0">
                          <a:latin typeface="Tahoma"/>
                          <a:cs typeface="Tahoma"/>
                        </a:rPr>
                        <a:t>ata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2400" b="1" spc="-3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185" dirty="0">
                          <a:latin typeface="Tahoma"/>
                          <a:cs typeface="Tahoma"/>
                        </a:rPr>
                        <a:t>pr</a:t>
                      </a:r>
                      <a:r>
                        <a:rPr sz="2400" b="1" spc="180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2400" b="1" spc="185" dirty="0">
                          <a:latin typeface="Tahoma"/>
                          <a:cs typeface="Tahoma"/>
                        </a:rPr>
                        <a:t>d</a:t>
                      </a:r>
                      <a:r>
                        <a:rPr sz="2400" b="1" spc="180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400" b="1" spc="18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400" b="1" spc="18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400" b="1" spc="185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2400" b="1" spc="-3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185" dirty="0">
                          <a:latin typeface="Tahoma"/>
                          <a:cs typeface="Tahoma"/>
                        </a:rPr>
                        <a:t>pen</a:t>
                      </a:r>
                      <a:r>
                        <a:rPr sz="2400" b="1" spc="190" dirty="0">
                          <a:latin typeface="Tahoma"/>
                          <a:cs typeface="Tahoma"/>
                        </a:rPr>
                        <a:t>cip</a:t>
                      </a:r>
                      <a:r>
                        <a:rPr sz="2400" b="1" spc="185" dirty="0">
                          <a:latin typeface="Tahoma"/>
                          <a:cs typeface="Tahoma"/>
                        </a:rPr>
                        <a:t>taa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2400" b="1" spc="95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2400" b="1" spc="9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spc="9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400" b="1" spc="90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2400" b="1" spc="95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2400" b="1" spc="9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400" b="1" spc="1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9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400" b="1" spc="90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2400" b="1" spc="95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2400" b="1" spc="9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400" b="1" spc="1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95" dirty="0">
                          <a:latin typeface="Tahoma"/>
                          <a:cs typeface="Tahoma"/>
                        </a:rPr>
                        <a:t>kerj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spc="1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95" dirty="0">
                          <a:latin typeface="Tahoma"/>
                          <a:cs typeface="Tahoma"/>
                        </a:rPr>
                        <a:t>la</a:t>
                      </a:r>
                      <a:r>
                        <a:rPr sz="2400" b="1" spc="10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2400" b="1" spc="9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spc="1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,</a:t>
                      </a:r>
                      <a:r>
                        <a:rPr sz="2400" b="1" spc="2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100" dirty="0">
                          <a:latin typeface="Tahoma"/>
                          <a:cs typeface="Tahoma"/>
                        </a:rPr>
                        <a:t>kewir</a:t>
                      </a:r>
                      <a:r>
                        <a:rPr sz="2400" b="1" spc="95" dirty="0">
                          <a:latin typeface="Tahoma"/>
                          <a:cs typeface="Tahoma"/>
                        </a:rPr>
                        <a:t>au</a:t>
                      </a:r>
                      <a:r>
                        <a:rPr sz="2400" b="1" spc="1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400" b="1" spc="95" dirty="0">
                          <a:latin typeface="Tahoma"/>
                          <a:cs typeface="Tahoma"/>
                        </a:rPr>
                        <a:t>ahaan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, k</a:t>
                      </a:r>
                      <a:r>
                        <a:rPr sz="2400" b="1" spc="-3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2400" b="1" spc="-3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400" b="1" spc="-3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spc="-3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400" b="1" spc="-3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400" b="1" spc="-3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v</a:t>
                      </a:r>
                      <a:r>
                        <a:rPr sz="2400" b="1" spc="-3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400" b="1" spc="-3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400" b="1" spc="-3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spc="-3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s </a:t>
                      </a:r>
                      <a:r>
                        <a:rPr sz="2400" b="1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d</a:t>
                      </a:r>
                      <a:r>
                        <a:rPr sz="2400" b="1" spc="-3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spc="-3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2400" b="1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v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2400" b="1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d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2400" b="1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d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400" b="1" spc="-3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g f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rm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lis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si d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 per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tu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mb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uha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ah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a mikr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, kecil, d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 me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ah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erm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k mel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kses 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er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ha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d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p j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sa ke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uan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.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0739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dik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ato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r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Tahoma"/>
                          <a:cs typeface="Tahoma"/>
                        </a:rPr>
                        <a:t>: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 marR="54610">
                        <a:lnSpc>
                          <a:spcPct val="114900"/>
                        </a:lnSpc>
                      </a:pPr>
                      <a:r>
                        <a:rPr sz="2400" b="1" spc="35" dirty="0">
                          <a:latin typeface="Tahoma"/>
                          <a:cs typeface="Tahoma"/>
                        </a:rPr>
                        <a:t>8.3.1.(</a:t>
                      </a:r>
                      <a:r>
                        <a:rPr sz="2400" b="1" spc="3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)</a:t>
                      </a:r>
                      <a:r>
                        <a:rPr sz="2400" b="1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3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400" b="1" spc="35" dirty="0">
                          <a:latin typeface="Tahoma"/>
                          <a:cs typeface="Tahoma"/>
                        </a:rPr>
                        <a:t>erse</a:t>
                      </a:r>
                      <a:r>
                        <a:rPr sz="2400" b="1" spc="30" dirty="0">
                          <a:latin typeface="Tahoma"/>
                          <a:cs typeface="Tahoma"/>
                        </a:rPr>
                        <a:t>nta</a:t>
                      </a:r>
                      <a:r>
                        <a:rPr sz="2400" b="1" spc="3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400" b="1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3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spc="35" dirty="0">
                          <a:latin typeface="Tahoma"/>
                          <a:cs typeface="Tahoma"/>
                        </a:rPr>
                        <a:t>kse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400" b="1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35" dirty="0">
                          <a:latin typeface="Tahoma"/>
                          <a:cs typeface="Tahoma"/>
                        </a:rPr>
                        <a:t>UM</a:t>
                      </a:r>
                      <a:r>
                        <a:rPr sz="2400" b="1" spc="3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2400" b="1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35" dirty="0">
                          <a:latin typeface="Tahoma"/>
                          <a:cs typeface="Tahoma"/>
                        </a:rPr>
                        <a:t>(Us</a:t>
                      </a:r>
                      <a:r>
                        <a:rPr sz="2400" b="1" spc="30" dirty="0">
                          <a:latin typeface="Tahoma"/>
                          <a:cs typeface="Tahoma"/>
                        </a:rPr>
                        <a:t>ah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40" dirty="0">
                          <a:latin typeface="Tahoma"/>
                          <a:cs typeface="Tahoma"/>
                        </a:rPr>
                        <a:t>Mikr</a:t>
                      </a:r>
                      <a:r>
                        <a:rPr sz="2400" b="1" spc="3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ecil, d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 Me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ah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) ke l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ana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 ke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uan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.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0739">
                <a:tc>
                  <a:txBody>
                    <a:bodyPr/>
                    <a:lstStyle/>
                    <a:p>
                      <a:pPr marL="62230" marR="54610">
                        <a:lnSpc>
                          <a:spcPct val="114900"/>
                        </a:lnSpc>
                      </a:pPr>
                      <a:r>
                        <a:rPr sz="2400" b="1" spc="55" dirty="0">
                          <a:latin typeface="Tahoma"/>
                          <a:cs typeface="Tahoma"/>
                        </a:rPr>
                        <a:t>V</a:t>
                      </a:r>
                      <a:r>
                        <a:rPr sz="2400" b="1" spc="5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spc="60" dirty="0">
                          <a:latin typeface="Tahoma"/>
                          <a:cs typeface="Tahoma"/>
                        </a:rPr>
                        <a:t>ri</a:t>
                      </a:r>
                      <a:r>
                        <a:rPr sz="2400" b="1" spc="5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spc="60" dirty="0">
                          <a:latin typeface="Tahoma"/>
                          <a:cs typeface="Tahoma"/>
                        </a:rPr>
                        <a:t>bel/</a:t>
                      </a:r>
                      <a:r>
                        <a:rPr sz="2400" b="1" spc="55" dirty="0">
                          <a:latin typeface="Tahoma"/>
                          <a:cs typeface="Tahoma"/>
                        </a:rPr>
                        <a:t>Kon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s ep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Tahoma"/>
                          <a:cs typeface="Tahoma"/>
                        </a:rPr>
                        <a:t>: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 marR="54610">
                        <a:lnSpc>
                          <a:spcPct val="114900"/>
                        </a:lnSpc>
                      </a:pPr>
                      <a:r>
                        <a:rPr sz="2400" b="1" spc="155" dirty="0">
                          <a:latin typeface="Tahoma"/>
                          <a:cs typeface="Tahoma"/>
                        </a:rPr>
                        <a:t>Us</a:t>
                      </a:r>
                      <a:r>
                        <a:rPr sz="2400" b="1" spc="150" dirty="0">
                          <a:latin typeface="Tahoma"/>
                          <a:cs typeface="Tahoma"/>
                        </a:rPr>
                        <a:t>ah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spc="3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155" dirty="0">
                          <a:latin typeface="Tahoma"/>
                          <a:cs typeface="Tahoma"/>
                        </a:rPr>
                        <a:t>Mikr</a:t>
                      </a:r>
                      <a:r>
                        <a:rPr sz="2400" b="1" spc="150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,</a:t>
                      </a:r>
                      <a:r>
                        <a:rPr sz="2400" b="1" spc="3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155" dirty="0">
                          <a:latin typeface="Tahoma"/>
                          <a:cs typeface="Tahoma"/>
                        </a:rPr>
                        <a:t>Us</a:t>
                      </a:r>
                      <a:r>
                        <a:rPr sz="2400" b="1" spc="150" dirty="0">
                          <a:latin typeface="Tahoma"/>
                          <a:cs typeface="Tahoma"/>
                        </a:rPr>
                        <a:t>ah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spc="3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15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400" b="1" spc="155" dirty="0">
                          <a:latin typeface="Tahoma"/>
                          <a:cs typeface="Tahoma"/>
                        </a:rPr>
                        <a:t>ecil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,</a:t>
                      </a:r>
                      <a:r>
                        <a:rPr sz="2400" b="1" spc="3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155" dirty="0">
                          <a:latin typeface="Tahoma"/>
                          <a:cs typeface="Tahoma"/>
                        </a:rPr>
                        <a:t>Usah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spc="3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160" dirty="0">
                          <a:latin typeface="Tahoma"/>
                          <a:cs typeface="Tahoma"/>
                        </a:rPr>
                        <a:t>Me</a:t>
                      </a:r>
                      <a:r>
                        <a:rPr sz="2400" b="1" spc="15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400" b="1" spc="16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400" b="1" spc="15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400" b="1" spc="160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2400" b="1" spc="155" dirty="0">
                          <a:latin typeface="Tahoma"/>
                          <a:cs typeface="Tahoma"/>
                        </a:rPr>
                        <a:t>ah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, L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ana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uan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2400" b="1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400" b="1" dirty="0">
                          <a:latin typeface="Tahoma"/>
                          <a:cs typeface="Tahoma"/>
                        </a:rPr>
                        <a:t>n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Il</a:t>
            </a:r>
            <a:r>
              <a:rPr sz="3200" spc="-150" dirty="0"/>
              <a:t>u</a:t>
            </a:r>
            <a:r>
              <a:rPr sz="3200" spc="-155" dirty="0"/>
              <a:t>st</a:t>
            </a:r>
            <a:r>
              <a:rPr sz="3200" spc="-105" dirty="0"/>
              <a:t>r</a:t>
            </a:r>
            <a:r>
              <a:rPr sz="3200" spc="-150" dirty="0"/>
              <a:t>a</a:t>
            </a:r>
            <a:r>
              <a:rPr sz="3200" spc="-155" dirty="0"/>
              <a:t>s</a:t>
            </a:r>
            <a:r>
              <a:rPr sz="3200" dirty="0"/>
              <a:t>i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emben</a:t>
            </a:r>
            <a:r>
              <a:rPr sz="3200" spc="-155" dirty="0"/>
              <a:t>t</a:t>
            </a:r>
            <a:r>
              <a:rPr sz="3200" spc="-150" dirty="0"/>
              <a:t>uka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26263" y="819696"/>
          <a:ext cx="11726544" cy="58546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9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72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657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366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60388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ON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EF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ISI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marL="67119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KL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SI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IK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SI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UKU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AT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37359">
                <a:tc>
                  <a:txBody>
                    <a:bodyPr/>
                    <a:lstStyle/>
                    <a:p>
                      <a:pPr marL="84455" marR="82550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Tahoma"/>
                          <a:cs typeface="Tahoma"/>
                        </a:rPr>
                        <a:t>Per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ta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e ak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es UMKM 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(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a Mikr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, Kecil, dan Me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ga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)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ke laya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an ke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gan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37909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ahoma"/>
                          <a:cs typeface="Tahoma"/>
                        </a:rPr>
                        <a:t>Di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ole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h d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ngan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mem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bagi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ml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ah </a:t>
                      </a:r>
                      <a:r>
                        <a:rPr sz="18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spc="-2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ng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8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d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t U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KM d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ngan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ml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ah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tot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al U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, d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ik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lik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an 100</a:t>
                      </a:r>
                      <a:r>
                        <a:rPr sz="18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rs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0530" indent="-342900">
                        <a:lnSpc>
                          <a:spcPct val="100000"/>
                        </a:lnSpc>
                        <a:buAutoNum type="arabicPeriod"/>
                        <a:tabLst>
                          <a:tab pos="430530" algn="l"/>
                        </a:tabLst>
                      </a:pPr>
                      <a:r>
                        <a:rPr sz="1800" dirty="0">
                          <a:latin typeface="Tahoma"/>
                          <a:cs typeface="Tahoma"/>
                        </a:rPr>
                        <a:t>Usaha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Mik</a:t>
                      </a:r>
                      <a:r>
                        <a:rPr sz="18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o</a:t>
                      </a:r>
                      <a:endParaRPr sz="1800">
                        <a:latin typeface="Tahoma"/>
                        <a:cs typeface="Tahoma"/>
                      </a:endParaRPr>
                    </a:p>
                    <a:p>
                      <a:pPr marL="430530" indent="-342900">
                        <a:lnSpc>
                          <a:spcPct val="100000"/>
                        </a:lnSpc>
                        <a:buAutoNum type="arabicPeriod"/>
                        <a:tabLst>
                          <a:tab pos="430530" algn="l"/>
                        </a:tabLst>
                      </a:pPr>
                      <a:r>
                        <a:rPr sz="1800" dirty="0">
                          <a:latin typeface="Tahoma"/>
                          <a:cs typeface="Tahoma"/>
                        </a:rPr>
                        <a:t>Usaha </a:t>
                      </a:r>
                      <a:r>
                        <a:rPr sz="1800" spc="-5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c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l</a:t>
                      </a:r>
                      <a:endParaRPr sz="1800">
                        <a:latin typeface="Tahoma"/>
                        <a:cs typeface="Tahoma"/>
                      </a:endParaRPr>
                    </a:p>
                    <a:p>
                      <a:pPr marL="430530" indent="-342900">
                        <a:lnSpc>
                          <a:spcPct val="100000"/>
                        </a:lnSpc>
                        <a:buAutoNum type="arabicPeriod"/>
                        <a:tabLst>
                          <a:tab pos="430530" algn="l"/>
                        </a:tabLst>
                      </a:pPr>
                      <a:r>
                        <a:rPr sz="1800" dirty="0">
                          <a:latin typeface="Tahoma"/>
                          <a:cs typeface="Tahoma"/>
                        </a:rPr>
                        <a:t>Usaha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ngah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800" spc="-5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rs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ase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800" spc="-5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rs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Keu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ng</a:t>
                      </a:r>
                      <a:r>
                        <a:rPr sz="1600" b="1" spc="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ahoma"/>
                          <a:cs typeface="Tahoma"/>
                        </a:rPr>
                        <a:t>Me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rupa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an b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uk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8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8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anan</a:t>
                      </a:r>
                      <a:endParaRPr sz="1800">
                        <a:latin typeface="Tahoma"/>
                        <a:cs typeface="Tahoma"/>
                      </a:endParaRPr>
                    </a:p>
                    <a:p>
                      <a:pPr marL="87630" marR="16065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ahoma"/>
                          <a:cs typeface="Tahoma"/>
                        </a:rPr>
                        <a:t>dari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lem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baga bank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aupun bu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an bank </a:t>
                      </a:r>
                      <a:r>
                        <a:rPr sz="18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ang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me</a:t>
                      </a:r>
                      <a:r>
                        <a:rPr sz="1800" spc="-2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8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ur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800" spc="-2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8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 p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em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b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8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8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aan ba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k b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rupa p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an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aupun p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spc="-20" dirty="0">
                          <a:latin typeface="Tahoma"/>
                          <a:cs typeface="Tahoma"/>
                        </a:rPr>
                        <a:t>ny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aan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mo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.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0530" indent="-342900">
                        <a:lnSpc>
                          <a:spcPct val="100000"/>
                        </a:lnSpc>
                        <a:buAutoNum type="arabicPeriod"/>
                        <a:tabLst>
                          <a:tab pos="430530" algn="l"/>
                        </a:tabLst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Le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baga </a:t>
                      </a:r>
                      <a:r>
                        <a:rPr sz="1600" spc="10" dirty="0">
                          <a:latin typeface="Tahoma"/>
                          <a:cs typeface="Tahoma"/>
                        </a:rPr>
                        <a:t>B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ank</a:t>
                      </a:r>
                      <a:endParaRPr sz="1600">
                        <a:latin typeface="Tahoma"/>
                        <a:cs typeface="Tahoma"/>
                      </a:endParaRPr>
                    </a:p>
                    <a:p>
                      <a:pPr marL="430530" indent="-342900">
                        <a:lnSpc>
                          <a:spcPct val="100000"/>
                        </a:lnSpc>
                        <a:buAutoNum type="arabicPeriod"/>
                        <a:tabLst>
                          <a:tab pos="430530" algn="l"/>
                        </a:tabLst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Le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baga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No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600" spc="10" dirty="0">
                          <a:latin typeface="Tahoma"/>
                          <a:cs typeface="Tahoma"/>
                        </a:rPr>
                        <a:t>B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ank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21082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lah,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ersentase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14287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Le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baga;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ersen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a Mikro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120014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ahoma"/>
                          <a:cs typeface="Tahoma"/>
                        </a:rPr>
                        <a:t>Usaha </a:t>
                      </a:r>
                      <a:r>
                        <a:rPr sz="18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ang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memilik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mo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dal usaha sa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pai d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ngan pa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li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ng ba</a:t>
                      </a:r>
                      <a:r>
                        <a:rPr sz="1800" spc="-2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8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ak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p1.000.000.000,00</a:t>
                      </a:r>
                      <a:r>
                        <a:rPr sz="18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(sa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u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mili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ar rup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ah)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ti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dak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te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asuk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anah dan bangunan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tem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pat usaha; a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au</a:t>
                      </a:r>
                      <a:endParaRPr sz="1800">
                        <a:latin typeface="Tahoma"/>
                        <a:cs typeface="Tahoma"/>
                      </a:endParaRPr>
                    </a:p>
                    <a:p>
                      <a:pPr marL="87630" marR="9080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ahoma"/>
                          <a:cs typeface="Tahoma"/>
                        </a:rPr>
                        <a:t>Usaha </a:t>
                      </a:r>
                      <a:r>
                        <a:rPr sz="18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ang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memilik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i has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l p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ua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an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ahunan sa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pai d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ngan </a:t>
                      </a:r>
                      <a:r>
                        <a:rPr sz="1800" spc="-5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li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ng ban</a:t>
                      </a:r>
                      <a:r>
                        <a:rPr sz="1800" spc="-12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ak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p2.000.000.000,00</a:t>
                      </a:r>
                      <a:r>
                        <a:rPr sz="18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(dua 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mili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ar rup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ah);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0530" marR="81280" indent="-342900">
                        <a:lnSpc>
                          <a:spcPct val="100000"/>
                        </a:lnSpc>
                        <a:buAutoNum type="arabicPeriod"/>
                        <a:tabLst>
                          <a:tab pos="430530" algn="l"/>
                        </a:tabLst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Mo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dal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saha: paling ba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ak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000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000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000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,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0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0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(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satu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iliar rupiah)</a:t>
                      </a:r>
                      <a:endParaRPr sz="1600">
                        <a:latin typeface="Tahoma"/>
                        <a:cs typeface="Tahom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2"/>
                        </a:spcBef>
                        <a:buFont typeface="Tahoma"/>
                        <a:buAutoNum type="arabicPeriod"/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430530" indent="-342900">
                        <a:lnSpc>
                          <a:spcPct val="100000"/>
                        </a:lnSpc>
                        <a:buAutoNum type="arabicPeriod"/>
                        <a:tabLst>
                          <a:tab pos="430530" algn="l"/>
                          <a:tab pos="2727960" algn="l"/>
                        </a:tabLst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Hasil </a:t>
                      </a: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enjualan tahunan: paling ba</a:t>
                      </a:r>
                      <a:r>
                        <a:rPr sz="16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ak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000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000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000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,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0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0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(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dua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iliar rupiah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)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;	</a:t>
                      </a:r>
                      <a:r>
                        <a:rPr sz="1875" b="1" i="1" spc="-37" baseline="-1555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B</a:t>
                      </a:r>
                      <a:endParaRPr sz="1875" baseline="-15555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8826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ahoma"/>
                          <a:cs typeface="Tahoma"/>
                        </a:rPr>
                        <a:t>Ju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ml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ah; </a:t>
                      </a:r>
                      <a:r>
                        <a:rPr sz="1800" spc="-5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rs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ase</a:t>
                      </a:r>
                      <a:endParaRPr sz="1800">
                        <a:latin typeface="Tahoma"/>
                        <a:cs typeface="Tahom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-44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1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N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P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U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r>
                        <a:rPr sz="1250" b="1" i="1" spc="-47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1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250" b="1" i="1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endParaRPr sz="125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33020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ahoma"/>
                          <a:cs typeface="Tahoma"/>
                        </a:rPr>
                        <a:t>Usaha; </a:t>
                      </a:r>
                      <a:r>
                        <a:rPr sz="1800" spc="-5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rs</a:t>
                      </a:r>
                      <a:r>
                        <a:rPr sz="18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800" dirty="0">
                          <a:latin typeface="Tahoma"/>
                          <a:cs typeface="Tahoma"/>
                        </a:rPr>
                        <a:t>n</a:t>
                      </a:r>
                      <a:endParaRPr sz="1800">
                        <a:latin typeface="Tahoma"/>
                        <a:cs typeface="Tahom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46355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250" b="1" i="1" spc="-123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-40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TISTI</a:t>
                      </a:r>
                      <a:r>
                        <a:rPr sz="1250" b="1" i="1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K</a:t>
                      </a:r>
                      <a:endParaRPr sz="125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Il</a:t>
            </a:r>
            <a:r>
              <a:rPr sz="3200" spc="-150" dirty="0"/>
              <a:t>u</a:t>
            </a:r>
            <a:r>
              <a:rPr sz="3200" spc="-155" dirty="0"/>
              <a:t>st</a:t>
            </a:r>
            <a:r>
              <a:rPr sz="3200" spc="-105" dirty="0"/>
              <a:t>r</a:t>
            </a:r>
            <a:r>
              <a:rPr sz="3200" spc="-150" dirty="0"/>
              <a:t>a</a:t>
            </a:r>
            <a:r>
              <a:rPr sz="3200" spc="-155" dirty="0"/>
              <a:t>s</a:t>
            </a:r>
            <a:r>
              <a:rPr sz="3200" dirty="0"/>
              <a:t>i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emben</a:t>
            </a:r>
            <a:r>
              <a:rPr sz="3200" spc="-155" dirty="0"/>
              <a:t>t</a:t>
            </a:r>
            <a:r>
              <a:rPr sz="3200" spc="-150" dirty="0"/>
              <a:t>uka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57492" y="607415"/>
          <a:ext cx="11394437" cy="6217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01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492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49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806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23241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KO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NS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EP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DEFI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marL="94615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KLA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IFIKA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marL="16637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UKURAN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</a:pPr>
                      <a:r>
                        <a:rPr sz="16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ATUAN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1320">
                <a:tc>
                  <a:txBody>
                    <a:bodyPr/>
                    <a:lstStyle/>
                    <a:p>
                      <a:pPr marL="85090" marR="549275">
                        <a:lnSpc>
                          <a:spcPct val="100000"/>
                        </a:lnSpc>
                      </a:pPr>
                      <a:r>
                        <a:rPr sz="1700" b="1" spc="-5" dirty="0">
                          <a:latin typeface="Tahoma"/>
                          <a:cs typeface="Tahoma"/>
                        </a:rPr>
                        <a:t>Us</a:t>
                      </a:r>
                      <a:r>
                        <a:rPr sz="1700" b="1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b="1" spc="-5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700" b="1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700" b="1" spc="-5" dirty="0">
                          <a:latin typeface="Tahoma"/>
                          <a:cs typeface="Tahoma"/>
                        </a:rPr>
                        <a:t>Kec</a:t>
                      </a:r>
                      <a:r>
                        <a:rPr sz="1700" b="1" dirty="0">
                          <a:latin typeface="Tahoma"/>
                          <a:cs typeface="Tahoma"/>
                        </a:rPr>
                        <a:t>il</a:t>
                      </a:r>
                      <a:endParaRPr sz="1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9588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Tahoma"/>
                          <a:cs typeface="Tahoma"/>
                        </a:rPr>
                        <a:t>Usa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ha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ng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mem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sa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ha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eb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ri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Rp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1.000.000.000,00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(sa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h)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sampa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de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ga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pa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ling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ba</a:t>
                      </a:r>
                      <a:r>
                        <a:rPr sz="17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k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Rp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5.000.000.000,00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(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h)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k t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mas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uk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ba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un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empa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sa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;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u</a:t>
                      </a:r>
                      <a:endParaRPr sz="1700">
                        <a:latin typeface="Tahoma"/>
                        <a:cs typeface="Tahoma"/>
                      </a:endParaRPr>
                    </a:p>
                    <a:p>
                      <a:pPr marL="87630" marR="167640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Tahoma"/>
                          <a:cs typeface="Tahoma"/>
                        </a:rPr>
                        <a:t>Usa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ha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ng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mem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pe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nju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hun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 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eb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Rp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2.000.000.000,00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(d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ua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 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h)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sampa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de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ga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pa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ling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ba</a:t>
                      </a:r>
                      <a:r>
                        <a:rPr sz="17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k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Rp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15.000.000.000,00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(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 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)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;</a:t>
                      </a:r>
                      <a:endParaRPr sz="1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0530" marR="97155" indent="-342900">
                        <a:lnSpc>
                          <a:spcPct val="100000"/>
                        </a:lnSpc>
                        <a:buAutoNum type="arabicPeriod"/>
                        <a:tabLst>
                          <a:tab pos="430530" algn="l"/>
                        </a:tabLst>
                      </a:pP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Usa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: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Rp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1.000.000.000,00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(sa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tu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h)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sampa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de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ga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Rp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5.000.000.000,00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(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h)</a:t>
                      </a:r>
                      <a:endParaRPr sz="1700">
                        <a:latin typeface="Tahoma"/>
                        <a:cs typeface="Tahoma"/>
                      </a:endParaRPr>
                    </a:p>
                    <a:p>
                      <a:pPr marL="430530" marR="173990" indent="-342900">
                        <a:lnSpc>
                          <a:spcPct val="100000"/>
                        </a:lnSpc>
                        <a:buAutoNum type="arabicPeriod"/>
                        <a:tabLst>
                          <a:tab pos="430530" algn="l"/>
                        </a:tabLst>
                      </a:pPr>
                      <a:r>
                        <a:rPr sz="1700" spc="-5" dirty="0">
                          <a:latin typeface="Tahoma"/>
                          <a:cs typeface="Tahoma"/>
                        </a:rPr>
                        <a:t>Has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spc="-4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nju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hun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n: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Rp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2.000.000.000,00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(d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ua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h)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sampa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de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ga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Rp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15.000.000.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00,00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(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h)</a:t>
                      </a:r>
                      <a:endParaRPr sz="1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 marR="89535">
                        <a:lnSpc>
                          <a:spcPct val="100000"/>
                        </a:lnSpc>
                      </a:pPr>
                      <a:r>
                        <a:rPr sz="1700" dirty="0">
                          <a:latin typeface="Tahoma"/>
                          <a:cs typeface="Tahoma"/>
                        </a:rPr>
                        <a:t>Ju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h; </a:t>
                      </a:r>
                      <a:r>
                        <a:rPr sz="1700" spc="-4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se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nt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e</a:t>
                      </a:r>
                      <a:endParaRPr sz="1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 marR="26098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Tahoma"/>
                          <a:cs typeface="Tahoma"/>
                        </a:rPr>
                        <a:t>Usa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; </a:t>
                      </a:r>
                      <a:r>
                        <a:rPr sz="1700" spc="-4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se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endParaRPr sz="1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1320">
                <a:tc>
                  <a:txBody>
                    <a:bodyPr/>
                    <a:lstStyle/>
                    <a:p>
                      <a:pPr marL="85090" marR="86360">
                        <a:lnSpc>
                          <a:spcPct val="100000"/>
                        </a:lnSpc>
                      </a:pPr>
                      <a:r>
                        <a:rPr sz="1700" b="1" spc="-5" dirty="0">
                          <a:latin typeface="Tahoma"/>
                          <a:cs typeface="Tahoma"/>
                        </a:rPr>
                        <a:t>Us</a:t>
                      </a:r>
                      <a:r>
                        <a:rPr sz="1700" b="1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b="1" spc="-5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700" b="1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700" b="1" spc="-5" dirty="0">
                          <a:latin typeface="Tahoma"/>
                          <a:cs typeface="Tahoma"/>
                        </a:rPr>
                        <a:t>Meneng</a:t>
                      </a:r>
                      <a:r>
                        <a:rPr sz="1700" b="1" dirty="0">
                          <a:latin typeface="Tahoma"/>
                          <a:cs typeface="Tahoma"/>
                        </a:rPr>
                        <a:t>ah</a:t>
                      </a:r>
                      <a:endParaRPr sz="1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26733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Tahoma"/>
                          <a:cs typeface="Tahoma"/>
                        </a:rPr>
                        <a:t>Usa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ha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ng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me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rnili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sa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ha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eb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ri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Rp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5.000.000.000,00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(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h)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sampa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ga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pa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ling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ba</a:t>
                      </a:r>
                      <a:r>
                        <a:rPr sz="17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p 10.000.000.000,00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(sep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uluh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rnili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h) ti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mas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uk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ba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un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empa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 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sa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;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u</a:t>
                      </a:r>
                      <a:endParaRPr sz="1700">
                        <a:latin typeface="Tahoma"/>
                        <a:cs typeface="Tahoma"/>
                      </a:endParaRPr>
                    </a:p>
                    <a:p>
                      <a:pPr marL="87630" marR="167640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Tahoma"/>
                          <a:cs typeface="Tahoma"/>
                        </a:rPr>
                        <a:t>Usa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ha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ng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mem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pe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nju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hun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 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eb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Rp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15.000.000.000,00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(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s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h)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sampa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de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ga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pa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ling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ba</a:t>
                      </a:r>
                      <a:r>
                        <a:rPr sz="1700" spc="-1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40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k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50.000.000.000,00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(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uluh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 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)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.</a:t>
                      </a:r>
                      <a:endParaRPr sz="1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1790" marR="95250" indent="-342900">
                        <a:lnSpc>
                          <a:spcPct val="100000"/>
                        </a:lnSpc>
                        <a:buAutoNum type="arabicPeriod"/>
                        <a:tabLst>
                          <a:tab pos="351790" algn="l"/>
                        </a:tabLst>
                      </a:pP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Usa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: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Rp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5.000.000.000,00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(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h)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sampa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de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ga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10.000.000.000,00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(sep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uluh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rnili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h)</a:t>
                      </a:r>
                      <a:endParaRPr sz="1700">
                        <a:latin typeface="Tahoma"/>
                        <a:cs typeface="Tahoma"/>
                      </a:endParaRPr>
                    </a:p>
                    <a:p>
                      <a:pPr marL="351790" marR="57785" indent="-342900">
                        <a:lnSpc>
                          <a:spcPct val="100000"/>
                        </a:lnSpc>
                        <a:buAutoNum type="arabicPeriod"/>
                        <a:tabLst>
                          <a:tab pos="351790" algn="l"/>
                        </a:tabLst>
                      </a:pPr>
                      <a:r>
                        <a:rPr sz="1700" spc="-5" dirty="0">
                          <a:latin typeface="Tahoma"/>
                          <a:cs typeface="Tahoma"/>
                        </a:rPr>
                        <a:t>Has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spc="-4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nju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hun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n: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Rp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15.000.000.000,00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(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h)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sampa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de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ga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Rp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50.000.000.000,00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(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uluh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ili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h)</a:t>
                      </a:r>
                      <a:endParaRPr sz="1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 marR="89535">
                        <a:lnSpc>
                          <a:spcPct val="100000"/>
                        </a:lnSpc>
                      </a:pPr>
                      <a:r>
                        <a:rPr sz="1700" dirty="0">
                          <a:latin typeface="Tahoma"/>
                          <a:cs typeface="Tahoma"/>
                        </a:rPr>
                        <a:t>Ju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h; </a:t>
                      </a:r>
                      <a:r>
                        <a:rPr sz="1700" spc="-4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se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nt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e</a:t>
                      </a:r>
                      <a:endParaRPr sz="1700">
                        <a:latin typeface="Tahoma"/>
                        <a:cs typeface="Tahom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50" b="1" i="1" spc="-32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B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-44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1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N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P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U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r>
                        <a:rPr sz="1250" b="1" i="1" spc="-47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endParaRPr sz="125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 marR="26098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Tahoma"/>
                          <a:cs typeface="Tahoma"/>
                        </a:rPr>
                        <a:t>Usa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; </a:t>
                      </a:r>
                      <a:r>
                        <a:rPr sz="1700" spc="-4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700" spc="-5" dirty="0">
                          <a:latin typeface="Tahoma"/>
                          <a:cs typeface="Tahoma"/>
                        </a:rPr>
                        <a:t>se</a:t>
                      </a:r>
                      <a:r>
                        <a:rPr sz="1700" dirty="0">
                          <a:latin typeface="Tahoma"/>
                          <a:cs typeface="Tahoma"/>
                        </a:rPr>
                        <a:t>n</a:t>
                      </a:r>
                      <a:endParaRPr sz="1700">
                        <a:latin typeface="Tahoma"/>
                        <a:cs typeface="Tahom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29845">
                        <a:lnSpc>
                          <a:spcPct val="100000"/>
                        </a:lnSpc>
                      </a:pPr>
                      <a:r>
                        <a:rPr sz="1250" b="1" i="1" spc="-30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r>
                        <a:rPr sz="1250" b="1" i="1" spc="-47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250" b="1" i="1" spc="-47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TISTI</a:t>
                      </a:r>
                      <a:r>
                        <a:rPr sz="1250" b="1" i="1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K</a:t>
                      </a:r>
                      <a:endParaRPr sz="125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981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155" dirty="0">
                <a:solidFill>
                  <a:srgbClr val="000000"/>
                </a:solidFill>
              </a:rPr>
              <a:t>Conto</a:t>
            </a:r>
            <a:r>
              <a:rPr sz="3000" spc="-5" dirty="0">
                <a:solidFill>
                  <a:srgbClr val="000000"/>
                </a:solidFill>
              </a:rPr>
              <a:t>h</a:t>
            </a:r>
            <a:r>
              <a:rPr sz="3000" spc="-300" dirty="0">
                <a:solidFill>
                  <a:srgbClr val="000000"/>
                </a:solidFill>
              </a:rPr>
              <a:t> </a:t>
            </a:r>
            <a:r>
              <a:rPr sz="3000" spc="-155" dirty="0">
                <a:solidFill>
                  <a:srgbClr val="000000"/>
                </a:solidFill>
              </a:rPr>
              <a:t>I</a:t>
            </a:r>
            <a:r>
              <a:rPr sz="3000" spc="-150" dirty="0">
                <a:solidFill>
                  <a:srgbClr val="000000"/>
                </a:solidFill>
              </a:rPr>
              <a:t>m</a:t>
            </a:r>
            <a:r>
              <a:rPr sz="3000" spc="-155" dirty="0">
                <a:solidFill>
                  <a:srgbClr val="000000"/>
                </a:solidFill>
              </a:rPr>
              <a:t>p</a:t>
            </a:r>
            <a:r>
              <a:rPr sz="3000" spc="-150" dirty="0">
                <a:solidFill>
                  <a:srgbClr val="000000"/>
                </a:solidFill>
              </a:rPr>
              <a:t>l</a:t>
            </a:r>
            <a:r>
              <a:rPr sz="3000" spc="-155" dirty="0">
                <a:solidFill>
                  <a:srgbClr val="000000"/>
                </a:solidFill>
              </a:rPr>
              <a:t>e</a:t>
            </a:r>
            <a:r>
              <a:rPr sz="3000" spc="-150" dirty="0">
                <a:solidFill>
                  <a:srgbClr val="000000"/>
                </a:solidFill>
              </a:rPr>
              <a:t>m</a:t>
            </a:r>
            <a:r>
              <a:rPr sz="3000" spc="-155" dirty="0">
                <a:solidFill>
                  <a:srgbClr val="000000"/>
                </a:solidFill>
              </a:rPr>
              <a:t>enta</a:t>
            </a:r>
            <a:r>
              <a:rPr sz="3000" spc="-150" dirty="0">
                <a:solidFill>
                  <a:srgbClr val="000000"/>
                </a:solidFill>
              </a:rPr>
              <a:t>s</a:t>
            </a:r>
            <a:r>
              <a:rPr sz="3000" dirty="0">
                <a:solidFill>
                  <a:srgbClr val="000000"/>
                </a:solidFill>
              </a:rPr>
              <a:t>i</a:t>
            </a:r>
            <a:r>
              <a:rPr sz="3000" spc="-300" dirty="0">
                <a:solidFill>
                  <a:srgbClr val="000000"/>
                </a:solidFill>
              </a:rPr>
              <a:t> </a:t>
            </a:r>
            <a:r>
              <a:rPr sz="3000" spc="-155" dirty="0"/>
              <a:t>SD</a:t>
            </a:r>
            <a:r>
              <a:rPr sz="3000" dirty="0"/>
              <a:t>S</a:t>
            </a:r>
            <a:r>
              <a:rPr sz="3000" spc="-300" dirty="0"/>
              <a:t> </a:t>
            </a:r>
            <a:r>
              <a:rPr sz="3000" spc="-155" dirty="0"/>
              <a:t>da</a:t>
            </a:r>
            <a:r>
              <a:rPr sz="3000" spc="-150" dirty="0"/>
              <a:t>l</a:t>
            </a:r>
            <a:r>
              <a:rPr sz="3000" spc="-155" dirty="0"/>
              <a:t>a</a:t>
            </a:r>
            <a:r>
              <a:rPr sz="3000" dirty="0"/>
              <a:t>m</a:t>
            </a:r>
            <a:r>
              <a:rPr sz="3000" spc="-300" dirty="0"/>
              <a:t> </a:t>
            </a:r>
            <a:r>
              <a:rPr sz="3000" u="heavy" spc="-155" dirty="0">
                <a:solidFill>
                  <a:srgbClr val="5ECCF3"/>
                </a:solidFill>
                <a:hlinkClick r:id="rId4"/>
              </a:rPr>
              <a:t>ww</a:t>
            </a:r>
            <a:r>
              <a:rPr sz="3000" u="heavy" spc="-409" dirty="0">
                <a:solidFill>
                  <a:srgbClr val="5ECCF3"/>
                </a:solidFill>
                <a:hlinkClick r:id="rId4"/>
              </a:rPr>
              <a:t>w</a:t>
            </a:r>
            <a:r>
              <a:rPr sz="3000" u="heavy" spc="-150" dirty="0">
                <a:solidFill>
                  <a:srgbClr val="5ECCF3"/>
                </a:solidFill>
                <a:hlinkClick r:id="rId4"/>
              </a:rPr>
              <a:t>.</a:t>
            </a:r>
            <a:r>
              <a:rPr sz="3000" u="heavy" spc="-155" dirty="0">
                <a:solidFill>
                  <a:srgbClr val="5ECCF3"/>
                </a:solidFill>
                <a:hlinkClick r:id="rId4"/>
              </a:rPr>
              <a:t>bp</a:t>
            </a:r>
            <a:r>
              <a:rPr sz="3000" u="heavy" spc="-150" dirty="0">
                <a:solidFill>
                  <a:srgbClr val="5ECCF3"/>
                </a:solidFill>
                <a:hlinkClick r:id="rId4"/>
              </a:rPr>
              <a:t>s.</a:t>
            </a:r>
            <a:r>
              <a:rPr sz="3000" u="heavy" spc="-155" dirty="0">
                <a:solidFill>
                  <a:srgbClr val="5ECCF3"/>
                </a:solidFill>
                <a:hlinkClick r:id="rId4"/>
              </a:rPr>
              <a:t>g</a:t>
            </a:r>
            <a:r>
              <a:rPr sz="3000" u="heavy" spc="-210" dirty="0">
                <a:solidFill>
                  <a:srgbClr val="5ECCF3"/>
                </a:solidFill>
                <a:hlinkClick r:id="rId4"/>
              </a:rPr>
              <a:t>o</a:t>
            </a:r>
            <a:r>
              <a:rPr sz="3000" u="heavy" spc="-150" dirty="0">
                <a:solidFill>
                  <a:srgbClr val="5ECCF3"/>
                </a:solidFill>
                <a:hlinkClick r:id="rId4"/>
              </a:rPr>
              <a:t>.i</a:t>
            </a:r>
            <a:r>
              <a:rPr sz="3000" u="heavy" spc="-5" dirty="0">
                <a:solidFill>
                  <a:srgbClr val="5ECCF3"/>
                </a:solidFill>
                <a:hlinkClick r:id="rId4"/>
              </a:rPr>
              <a:t>d</a:t>
            </a:r>
            <a:endParaRPr sz="30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80559" y="1581911"/>
            <a:ext cx="7293864" cy="3009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7576" y="1109472"/>
            <a:ext cx="3165348" cy="5666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7601" y="4422863"/>
            <a:ext cx="1518920" cy="362585"/>
          </a:xfrm>
          <a:custGeom>
            <a:avLst/>
            <a:gdLst/>
            <a:ahLst/>
            <a:cxnLst/>
            <a:rect l="l" t="t" r="r" b="b"/>
            <a:pathLst>
              <a:path w="1518920" h="362585">
                <a:moveTo>
                  <a:pt x="1337373" y="362102"/>
                </a:moveTo>
                <a:lnTo>
                  <a:pt x="0" y="362102"/>
                </a:lnTo>
                <a:lnTo>
                  <a:pt x="0" y="0"/>
                </a:lnTo>
                <a:lnTo>
                  <a:pt x="1337373" y="0"/>
                </a:lnTo>
                <a:lnTo>
                  <a:pt x="1351661" y="14287"/>
                </a:lnTo>
                <a:lnTo>
                  <a:pt x="28575" y="14287"/>
                </a:lnTo>
                <a:lnTo>
                  <a:pt x="14287" y="28575"/>
                </a:lnTo>
                <a:lnTo>
                  <a:pt x="28575" y="28575"/>
                </a:lnTo>
                <a:lnTo>
                  <a:pt x="28575" y="333527"/>
                </a:lnTo>
                <a:lnTo>
                  <a:pt x="14287" y="333527"/>
                </a:lnTo>
                <a:lnTo>
                  <a:pt x="28575" y="347814"/>
                </a:lnTo>
                <a:lnTo>
                  <a:pt x="1351661" y="347814"/>
                </a:lnTo>
                <a:lnTo>
                  <a:pt x="1337373" y="362102"/>
                </a:lnTo>
                <a:close/>
              </a:path>
              <a:path w="1518920" h="362585">
                <a:moveTo>
                  <a:pt x="28575" y="28575"/>
                </a:moveTo>
                <a:lnTo>
                  <a:pt x="14287" y="28575"/>
                </a:lnTo>
                <a:lnTo>
                  <a:pt x="28575" y="14287"/>
                </a:lnTo>
                <a:lnTo>
                  <a:pt x="28575" y="28575"/>
                </a:lnTo>
                <a:close/>
              </a:path>
              <a:path w="1518920" h="362585">
                <a:moveTo>
                  <a:pt x="1325537" y="28575"/>
                </a:moveTo>
                <a:lnTo>
                  <a:pt x="28575" y="28575"/>
                </a:lnTo>
                <a:lnTo>
                  <a:pt x="28575" y="14287"/>
                </a:lnTo>
                <a:lnTo>
                  <a:pt x="1351661" y="14287"/>
                </a:lnTo>
                <a:lnTo>
                  <a:pt x="1361757" y="24384"/>
                </a:lnTo>
                <a:lnTo>
                  <a:pt x="1321346" y="24384"/>
                </a:lnTo>
                <a:lnTo>
                  <a:pt x="1325537" y="28575"/>
                </a:lnTo>
                <a:close/>
              </a:path>
              <a:path w="1518920" h="362585">
                <a:moveTo>
                  <a:pt x="1478006" y="181044"/>
                </a:moveTo>
                <a:lnTo>
                  <a:pt x="1321346" y="24384"/>
                </a:lnTo>
                <a:lnTo>
                  <a:pt x="1331455" y="28575"/>
                </a:lnTo>
                <a:lnTo>
                  <a:pt x="1365948" y="28575"/>
                </a:lnTo>
                <a:lnTo>
                  <a:pt x="1508315" y="170941"/>
                </a:lnTo>
                <a:lnTo>
                  <a:pt x="1488109" y="170941"/>
                </a:lnTo>
                <a:lnTo>
                  <a:pt x="1478006" y="181044"/>
                </a:lnTo>
                <a:close/>
              </a:path>
              <a:path w="1518920" h="362585">
                <a:moveTo>
                  <a:pt x="1365948" y="28575"/>
                </a:moveTo>
                <a:lnTo>
                  <a:pt x="1331455" y="28575"/>
                </a:lnTo>
                <a:lnTo>
                  <a:pt x="1321346" y="24384"/>
                </a:lnTo>
                <a:lnTo>
                  <a:pt x="1361757" y="24384"/>
                </a:lnTo>
                <a:lnTo>
                  <a:pt x="1365948" y="28575"/>
                </a:lnTo>
                <a:close/>
              </a:path>
              <a:path w="1518920" h="362585">
                <a:moveTo>
                  <a:pt x="1488109" y="191147"/>
                </a:moveTo>
                <a:lnTo>
                  <a:pt x="1478006" y="181044"/>
                </a:lnTo>
                <a:lnTo>
                  <a:pt x="1488109" y="170941"/>
                </a:lnTo>
                <a:lnTo>
                  <a:pt x="1488109" y="191147"/>
                </a:lnTo>
                <a:close/>
              </a:path>
              <a:path w="1518920" h="362585">
                <a:moveTo>
                  <a:pt x="1508328" y="191147"/>
                </a:moveTo>
                <a:lnTo>
                  <a:pt x="1488109" y="191147"/>
                </a:lnTo>
                <a:lnTo>
                  <a:pt x="1488109" y="170941"/>
                </a:lnTo>
                <a:lnTo>
                  <a:pt x="1508315" y="170941"/>
                </a:lnTo>
                <a:lnTo>
                  <a:pt x="1518424" y="181051"/>
                </a:lnTo>
                <a:lnTo>
                  <a:pt x="1508328" y="191147"/>
                </a:lnTo>
                <a:close/>
              </a:path>
              <a:path w="1518920" h="362585">
                <a:moveTo>
                  <a:pt x="1321346" y="337705"/>
                </a:moveTo>
                <a:lnTo>
                  <a:pt x="1478013" y="181051"/>
                </a:lnTo>
                <a:lnTo>
                  <a:pt x="1488109" y="191147"/>
                </a:lnTo>
                <a:lnTo>
                  <a:pt x="1508328" y="191147"/>
                </a:lnTo>
                <a:lnTo>
                  <a:pt x="1365948" y="333527"/>
                </a:lnTo>
                <a:lnTo>
                  <a:pt x="1331455" y="333527"/>
                </a:lnTo>
                <a:lnTo>
                  <a:pt x="1321346" y="337705"/>
                </a:lnTo>
                <a:close/>
              </a:path>
              <a:path w="1518920" h="362585">
                <a:moveTo>
                  <a:pt x="28575" y="347814"/>
                </a:moveTo>
                <a:lnTo>
                  <a:pt x="14287" y="333527"/>
                </a:lnTo>
                <a:lnTo>
                  <a:pt x="28575" y="333527"/>
                </a:lnTo>
                <a:lnTo>
                  <a:pt x="28575" y="347814"/>
                </a:lnTo>
                <a:close/>
              </a:path>
              <a:path w="1518920" h="362585">
                <a:moveTo>
                  <a:pt x="1351661" y="347814"/>
                </a:moveTo>
                <a:lnTo>
                  <a:pt x="28575" y="347814"/>
                </a:lnTo>
                <a:lnTo>
                  <a:pt x="28575" y="333527"/>
                </a:lnTo>
                <a:lnTo>
                  <a:pt x="1325524" y="333527"/>
                </a:lnTo>
                <a:lnTo>
                  <a:pt x="1321346" y="337705"/>
                </a:lnTo>
                <a:lnTo>
                  <a:pt x="1361770" y="337705"/>
                </a:lnTo>
                <a:lnTo>
                  <a:pt x="1351661" y="347814"/>
                </a:lnTo>
                <a:close/>
              </a:path>
              <a:path w="1518920" h="362585">
                <a:moveTo>
                  <a:pt x="1361770" y="337705"/>
                </a:moveTo>
                <a:lnTo>
                  <a:pt x="1321346" y="337705"/>
                </a:lnTo>
                <a:lnTo>
                  <a:pt x="1331455" y="333527"/>
                </a:lnTo>
                <a:lnTo>
                  <a:pt x="1365948" y="333527"/>
                </a:lnTo>
                <a:lnTo>
                  <a:pt x="1361770" y="33770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6256" y="4945989"/>
            <a:ext cx="3094990" cy="1047750"/>
          </a:xfrm>
          <a:custGeom>
            <a:avLst/>
            <a:gdLst/>
            <a:ahLst/>
            <a:cxnLst/>
            <a:rect l="l" t="t" r="r" b="b"/>
            <a:pathLst>
              <a:path w="3094990" h="1047750">
                <a:moveTo>
                  <a:pt x="2571203" y="1047127"/>
                </a:moveTo>
                <a:lnTo>
                  <a:pt x="0" y="1047127"/>
                </a:lnTo>
                <a:lnTo>
                  <a:pt x="0" y="0"/>
                </a:lnTo>
                <a:lnTo>
                  <a:pt x="2571203" y="0"/>
                </a:lnTo>
                <a:lnTo>
                  <a:pt x="2585491" y="14287"/>
                </a:lnTo>
                <a:lnTo>
                  <a:pt x="28575" y="14287"/>
                </a:lnTo>
                <a:lnTo>
                  <a:pt x="14287" y="28575"/>
                </a:lnTo>
                <a:lnTo>
                  <a:pt x="28575" y="28575"/>
                </a:lnTo>
                <a:lnTo>
                  <a:pt x="28575" y="1018552"/>
                </a:lnTo>
                <a:lnTo>
                  <a:pt x="14287" y="1018552"/>
                </a:lnTo>
                <a:lnTo>
                  <a:pt x="28575" y="1032840"/>
                </a:lnTo>
                <a:lnTo>
                  <a:pt x="2585491" y="1032840"/>
                </a:lnTo>
                <a:lnTo>
                  <a:pt x="2571203" y="1047127"/>
                </a:lnTo>
                <a:close/>
              </a:path>
              <a:path w="3094990" h="1047750">
                <a:moveTo>
                  <a:pt x="28575" y="28575"/>
                </a:moveTo>
                <a:lnTo>
                  <a:pt x="14287" y="28575"/>
                </a:lnTo>
                <a:lnTo>
                  <a:pt x="28575" y="14287"/>
                </a:lnTo>
                <a:lnTo>
                  <a:pt x="28575" y="28575"/>
                </a:lnTo>
                <a:close/>
              </a:path>
              <a:path w="3094990" h="1047750">
                <a:moveTo>
                  <a:pt x="2559367" y="28575"/>
                </a:moveTo>
                <a:lnTo>
                  <a:pt x="28575" y="28575"/>
                </a:lnTo>
                <a:lnTo>
                  <a:pt x="28575" y="14287"/>
                </a:lnTo>
                <a:lnTo>
                  <a:pt x="2585491" y="14287"/>
                </a:lnTo>
                <a:lnTo>
                  <a:pt x="2595587" y="24384"/>
                </a:lnTo>
                <a:lnTo>
                  <a:pt x="2555176" y="24384"/>
                </a:lnTo>
                <a:lnTo>
                  <a:pt x="2559367" y="28575"/>
                </a:lnTo>
                <a:close/>
              </a:path>
              <a:path w="3094990" h="1047750">
                <a:moveTo>
                  <a:pt x="3054356" y="523563"/>
                </a:moveTo>
                <a:lnTo>
                  <a:pt x="2555176" y="24384"/>
                </a:lnTo>
                <a:lnTo>
                  <a:pt x="2565285" y="28575"/>
                </a:lnTo>
                <a:lnTo>
                  <a:pt x="2599778" y="28575"/>
                </a:lnTo>
                <a:lnTo>
                  <a:pt x="3084664" y="513461"/>
                </a:lnTo>
                <a:lnTo>
                  <a:pt x="3064459" y="513461"/>
                </a:lnTo>
                <a:lnTo>
                  <a:pt x="3054356" y="523563"/>
                </a:lnTo>
                <a:close/>
              </a:path>
              <a:path w="3094990" h="1047750">
                <a:moveTo>
                  <a:pt x="2599778" y="28575"/>
                </a:moveTo>
                <a:lnTo>
                  <a:pt x="2565285" y="28575"/>
                </a:lnTo>
                <a:lnTo>
                  <a:pt x="2555176" y="24384"/>
                </a:lnTo>
                <a:lnTo>
                  <a:pt x="2595587" y="24384"/>
                </a:lnTo>
                <a:lnTo>
                  <a:pt x="2599778" y="28575"/>
                </a:lnTo>
                <a:close/>
              </a:path>
              <a:path w="3094990" h="1047750">
                <a:moveTo>
                  <a:pt x="3064459" y="533666"/>
                </a:moveTo>
                <a:lnTo>
                  <a:pt x="3054362" y="523557"/>
                </a:lnTo>
                <a:lnTo>
                  <a:pt x="3064459" y="513461"/>
                </a:lnTo>
                <a:lnTo>
                  <a:pt x="3064459" y="533666"/>
                </a:lnTo>
                <a:close/>
              </a:path>
              <a:path w="3094990" h="1047750">
                <a:moveTo>
                  <a:pt x="3084652" y="533666"/>
                </a:moveTo>
                <a:lnTo>
                  <a:pt x="3064459" y="533666"/>
                </a:lnTo>
                <a:lnTo>
                  <a:pt x="3064459" y="513461"/>
                </a:lnTo>
                <a:lnTo>
                  <a:pt x="3084664" y="513461"/>
                </a:lnTo>
                <a:lnTo>
                  <a:pt x="3094755" y="523563"/>
                </a:lnTo>
                <a:lnTo>
                  <a:pt x="3084652" y="533666"/>
                </a:lnTo>
                <a:close/>
              </a:path>
              <a:path w="3094990" h="1047750">
                <a:moveTo>
                  <a:pt x="2555176" y="1022731"/>
                </a:moveTo>
                <a:lnTo>
                  <a:pt x="3054356" y="523563"/>
                </a:lnTo>
                <a:lnTo>
                  <a:pt x="3064459" y="533666"/>
                </a:lnTo>
                <a:lnTo>
                  <a:pt x="3084652" y="533666"/>
                </a:lnTo>
                <a:lnTo>
                  <a:pt x="2599778" y="1018552"/>
                </a:lnTo>
                <a:lnTo>
                  <a:pt x="2565285" y="1018552"/>
                </a:lnTo>
                <a:lnTo>
                  <a:pt x="2555176" y="1022731"/>
                </a:lnTo>
                <a:close/>
              </a:path>
              <a:path w="3094990" h="1047750">
                <a:moveTo>
                  <a:pt x="28575" y="1032840"/>
                </a:moveTo>
                <a:lnTo>
                  <a:pt x="14287" y="1018552"/>
                </a:lnTo>
                <a:lnTo>
                  <a:pt x="28575" y="1018552"/>
                </a:lnTo>
                <a:lnTo>
                  <a:pt x="28575" y="1032840"/>
                </a:lnTo>
                <a:close/>
              </a:path>
              <a:path w="3094990" h="1047750">
                <a:moveTo>
                  <a:pt x="2585491" y="1032840"/>
                </a:moveTo>
                <a:lnTo>
                  <a:pt x="28575" y="1032840"/>
                </a:lnTo>
                <a:lnTo>
                  <a:pt x="28575" y="1018552"/>
                </a:lnTo>
                <a:lnTo>
                  <a:pt x="2559354" y="1018552"/>
                </a:lnTo>
                <a:lnTo>
                  <a:pt x="2555176" y="1022731"/>
                </a:lnTo>
                <a:lnTo>
                  <a:pt x="2595600" y="1022731"/>
                </a:lnTo>
                <a:lnTo>
                  <a:pt x="2585491" y="1032840"/>
                </a:lnTo>
                <a:close/>
              </a:path>
              <a:path w="3094990" h="1047750">
                <a:moveTo>
                  <a:pt x="2595600" y="1022731"/>
                </a:moveTo>
                <a:lnTo>
                  <a:pt x="2555176" y="1022731"/>
                </a:lnTo>
                <a:lnTo>
                  <a:pt x="2565285" y="1018552"/>
                </a:lnTo>
                <a:lnTo>
                  <a:pt x="2599778" y="1018552"/>
                </a:lnTo>
                <a:lnTo>
                  <a:pt x="2595600" y="102273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14575" y="2705239"/>
            <a:ext cx="1807845" cy="594995"/>
          </a:xfrm>
          <a:custGeom>
            <a:avLst/>
            <a:gdLst/>
            <a:ahLst/>
            <a:cxnLst/>
            <a:rect l="l" t="t" r="r" b="b"/>
            <a:pathLst>
              <a:path w="1807845" h="594995">
                <a:moveTo>
                  <a:pt x="1807502" y="594550"/>
                </a:moveTo>
                <a:lnTo>
                  <a:pt x="0" y="594550"/>
                </a:lnTo>
                <a:lnTo>
                  <a:pt x="0" y="287172"/>
                </a:lnTo>
                <a:lnTo>
                  <a:pt x="903744" y="0"/>
                </a:lnTo>
                <a:lnTo>
                  <a:pt x="993792" y="28613"/>
                </a:lnTo>
                <a:lnTo>
                  <a:pt x="899426" y="28613"/>
                </a:lnTo>
                <a:lnTo>
                  <a:pt x="903751" y="29987"/>
                </a:lnTo>
                <a:lnTo>
                  <a:pt x="61464" y="297624"/>
                </a:lnTo>
                <a:lnTo>
                  <a:pt x="28575" y="297624"/>
                </a:lnTo>
                <a:lnTo>
                  <a:pt x="18618" y="311238"/>
                </a:lnTo>
                <a:lnTo>
                  <a:pt x="28575" y="311238"/>
                </a:lnTo>
                <a:lnTo>
                  <a:pt x="28575" y="565975"/>
                </a:lnTo>
                <a:lnTo>
                  <a:pt x="14287" y="565975"/>
                </a:lnTo>
                <a:lnTo>
                  <a:pt x="28575" y="580263"/>
                </a:lnTo>
                <a:lnTo>
                  <a:pt x="1807502" y="580263"/>
                </a:lnTo>
                <a:lnTo>
                  <a:pt x="1807502" y="594550"/>
                </a:lnTo>
                <a:close/>
              </a:path>
              <a:path w="1807845" h="594995">
                <a:moveTo>
                  <a:pt x="903751" y="29987"/>
                </a:moveTo>
                <a:lnTo>
                  <a:pt x="899426" y="28613"/>
                </a:lnTo>
                <a:lnTo>
                  <a:pt x="908075" y="28613"/>
                </a:lnTo>
                <a:lnTo>
                  <a:pt x="903751" y="29987"/>
                </a:lnTo>
                <a:close/>
              </a:path>
              <a:path w="1807845" h="594995">
                <a:moveTo>
                  <a:pt x="1778927" y="308075"/>
                </a:moveTo>
                <a:lnTo>
                  <a:pt x="903751" y="29987"/>
                </a:lnTo>
                <a:lnTo>
                  <a:pt x="908075" y="28613"/>
                </a:lnTo>
                <a:lnTo>
                  <a:pt x="993792" y="28613"/>
                </a:lnTo>
                <a:lnTo>
                  <a:pt x="1807502" y="287172"/>
                </a:lnTo>
                <a:lnTo>
                  <a:pt x="1807502" y="297624"/>
                </a:lnTo>
                <a:lnTo>
                  <a:pt x="1778927" y="297624"/>
                </a:lnTo>
                <a:lnTo>
                  <a:pt x="1778927" y="308075"/>
                </a:lnTo>
                <a:close/>
              </a:path>
              <a:path w="1807845" h="594995">
                <a:moveTo>
                  <a:pt x="18618" y="311238"/>
                </a:moveTo>
                <a:lnTo>
                  <a:pt x="28575" y="297624"/>
                </a:lnTo>
                <a:lnTo>
                  <a:pt x="28575" y="308075"/>
                </a:lnTo>
                <a:lnTo>
                  <a:pt x="18618" y="311238"/>
                </a:lnTo>
                <a:close/>
              </a:path>
              <a:path w="1807845" h="594995">
                <a:moveTo>
                  <a:pt x="28575" y="308075"/>
                </a:moveTo>
                <a:lnTo>
                  <a:pt x="28575" y="297624"/>
                </a:lnTo>
                <a:lnTo>
                  <a:pt x="61464" y="297624"/>
                </a:lnTo>
                <a:lnTo>
                  <a:pt x="28575" y="308075"/>
                </a:lnTo>
                <a:close/>
              </a:path>
              <a:path w="1807845" h="594995">
                <a:moveTo>
                  <a:pt x="1788883" y="311238"/>
                </a:moveTo>
                <a:lnTo>
                  <a:pt x="1778927" y="308075"/>
                </a:lnTo>
                <a:lnTo>
                  <a:pt x="1778927" y="297624"/>
                </a:lnTo>
                <a:lnTo>
                  <a:pt x="1788883" y="311238"/>
                </a:lnTo>
                <a:close/>
              </a:path>
              <a:path w="1807845" h="594995">
                <a:moveTo>
                  <a:pt x="1807502" y="311238"/>
                </a:moveTo>
                <a:lnTo>
                  <a:pt x="1788883" y="311238"/>
                </a:lnTo>
                <a:lnTo>
                  <a:pt x="1778927" y="297624"/>
                </a:lnTo>
                <a:lnTo>
                  <a:pt x="1807502" y="297624"/>
                </a:lnTo>
                <a:lnTo>
                  <a:pt x="1807502" y="311238"/>
                </a:lnTo>
                <a:close/>
              </a:path>
              <a:path w="1807845" h="594995">
                <a:moveTo>
                  <a:pt x="28575" y="311238"/>
                </a:moveTo>
                <a:lnTo>
                  <a:pt x="18618" y="311238"/>
                </a:lnTo>
                <a:lnTo>
                  <a:pt x="28575" y="308075"/>
                </a:lnTo>
                <a:lnTo>
                  <a:pt x="28575" y="311238"/>
                </a:lnTo>
                <a:close/>
              </a:path>
              <a:path w="1807845" h="594995">
                <a:moveTo>
                  <a:pt x="1778927" y="580263"/>
                </a:moveTo>
                <a:lnTo>
                  <a:pt x="1778927" y="308075"/>
                </a:lnTo>
                <a:lnTo>
                  <a:pt x="1788883" y="311238"/>
                </a:lnTo>
                <a:lnTo>
                  <a:pt x="1807502" y="311238"/>
                </a:lnTo>
                <a:lnTo>
                  <a:pt x="1807502" y="565975"/>
                </a:lnTo>
                <a:lnTo>
                  <a:pt x="1793214" y="565975"/>
                </a:lnTo>
                <a:lnTo>
                  <a:pt x="1778927" y="580263"/>
                </a:lnTo>
                <a:close/>
              </a:path>
              <a:path w="1807845" h="594995">
                <a:moveTo>
                  <a:pt x="28575" y="580263"/>
                </a:moveTo>
                <a:lnTo>
                  <a:pt x="14287" y="565975"/>
                </a:lnTo>
                <a:lnTo>
                  <a:pt x="28575" y="565975"/>
                </a:lnTo>
                <a:lnTo>
                  <a:pt x="28575" y="580263"/>
                </a:lnTo>
                <a:close/>
              </a:path>
              <a:path w="1807845" h="594995">
                <a:moveTo>
                  <a:pt x="1778927" y="580263"/>
                </a:moveTo>
                <a:lnTo>
                  <a:pt x="28575" y="580263"/>
                </a:lnTo>
                <a:lnTo>
                  <a:pt x="28575" y="565975"/>
                </a:lnTo>
                <a:lnTo>
                  <a:pt x="1778927" y="565975"/>
                </a:lnTo>
                <a:lnTo>
                  <a:pt x="1778927" y="580263"/>
                </a:lnTo>
                <a:close/>
              </a:path>
              <a:path w="1807845" h="594995">
                <a:moveTo>
                  <a:pt x="1807502" y="580263"/>
                </a:moveTo>
                <a:lnTo>
                  <a:pt x="1778927" y="580263"/>
                </a:lnTo>
                <a:lnTo>
                  <a:pt x="1793214" y="565975"/>
                </a:lnTo>
                <a:lnTo>
                  <a:pt x="1807502" y="565975"/>
                </a:lnTo>
                <a:lnTo>
                  <a:pt x="1807502" y="580263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8332" y="3574440"/>
            <a:ext cx="830580" cy="1205230"/>
          </a:xfrm>
          <a:custGeom>
            <a:avLst/>
            <a:gdLst/>
            <a:ahLst/>
            <a:cxnLst/>
            <a:rect l="l" t="t" r="r" b="b"/>
            <a:pathLst>
              <a:path w="830579" h="1205229">
                <a:moveTo>
                  <a:pt x="415201" y="1204899"/>
                </a:moveTo>
                <a:lnTo>
                  <a:pt x="0" y="789698"/>
                </a:lnTo>
                <a:lnTo>
                  <a:pt x="0" y="0"/>
                </a:lnTo>
                <a:lnTo>
                  <a:pt x="830414" y="0"/>
                </a:lnTo>
                <a:lnTo>
                  <a:pt x="830414" y="14287"/>
                </a:lnTo>
                <a:lnTo>
                  <a:pt x="28575" y="14287"/>
                </a:lnTo>
                <a:lnTo>
                  <a:pt x="14287" y="28575"/>
                </a:lnTo>
                <a:lnTo>
                  <a:pt x="28575" y="28575"/>
                </a:lnTo>
                <a:lnTo>
                  <a:pt x="28575" y="773671"/>
                </a:lnTo>
                <a:lnTo>
                  <a:pt x="24384" y="773671"/>
                </a:lnTo>
                <a:lnTo>
                  <a:pt x="28575" y="783780"/>
                </a:lnTo>
                <a:lnTo>
                  <a:pt x="34493" y="783780"/>
                </a:lnTo>
                <a:lnTo>
                  <a:pt x="415207" y="1164494"/>
                </a:lnTo>
                <a:lnTo>
                  <a:pt x="405104" y="1174597"/>
                </a:lnTo>
                <a:lnTo>
                  <a:pt x="445504" y="1174597"/>
                </a:lnTo>
                <a:lnTo>
                  <a:pt x="415201" y="1204899"/>
                </a:lnTo>
                <a:close/>
              </a:path>
              <a:path w="830579" h="1205229">
                <a:moveTo>
                  <a:pt x="28575" y="28575"/>
                </a:moveTo>
                <a:lnTo>
                  <a:pt x="14287" y="28575"/>
                </a:lnTo>
                <a:lnTo>
                  <a:pt x="28575" y="14287"/>
                </a:lnTo>
                <a:lnTo>
                  <a:pt x="28575" y="28575"/>
                </a:lnTo>
                <a:close/>
              </a:path>
              <a:path w="830579" h="1205229">
                <a:moveTo>
                  <a:pt x="801839" y="28575"/>
                </a:moveTo>
                <a:lnTo>
                  <a:pt x="28575" y="28575"/>
                </a:lnTo>
                <a:lnTo>
                  <a:pt x="28575" y="14287"/>
                </a:lnTo>
                <a:lnTo>
                  <a:pt x="801839" y="14287"/>
                </a:lnTo>
                <a:lnTo>
                  <a:pt x="801839" y="28575"/>
                </a:lnTo>
                <a:close/>
              </a:path>
              <a:path w="830579" h="1205229">
                <a:moveTo>
                  <a:pt x="801839" y="777862"/>
                </a:moveTo>
                <a:lnTo>
                  <a:pt x="801839" y="14287"/>
                </a:lnTo>
                <a:lnTo>
                  <a:pt x="816127" y="28575"/>
                </a:lnTo>
                <a:lnTo>
                  <a:pt x="830414" y="28575"/>
                </a:lnTo>
                <a:lnTo>
                  <a:pt x="830414" y="773671"/>
                </a:lnTo>
                <a:lnTo>
                  <a:pt x="806030" y="773671"/>
                </a:lnTo>
                <a:lnTo>
                  <a:pt x="801839" y="777862"/>
                </a:lnTo>
                <a:close/>
              </a:path>
              <a:path w="830579" h="1205229">
                <a:moveTo>
                  <a:pt x="830414" y="28575"/>
                </a:moveTo>
                <a:lnTo>
                  <a:pt x="816127" y="28575"/>
                </a:lnTo>
                <a:lnTo>
                  <a:pt x="801839" y="14287"/>
                </a:lnTo>
                <a:lnTo>
                  <a:pt x="830414" y="14287"/>
                </a:lnTo>
                <a:lnTo>
                  <a:pt x="830414" y="28575"/>
                </a:lnTo>
                <a:close/>
              </a:path>
              <a:path w="830579" h="1205229">
                <a:moveTo>
                  <a:pt x="28575" y="783780"/>
                </a:moveTo>
                <a:lnTo>
                  <a:pt x="24384" y="773671"/>
                </a:lnTo>
                <a:lnTo>
                  <a:pt x="28575" y="777862"/>
                </a:lnTo>
                <a:lnTo>
                  <a:pt x="28575" y="783780"/>
                </a:lnTo>
                <a:close/>
              </a:path>
              <a:path w="830579" h="1205229">
                <a:moveTo>
                  <a:pt x="28575" y="777862"/>
                </a:moveTo>
                <a:lnTo>
                  <a:pt x="24384" y="773671"/>
                </a:lnTo>
                <a:lnTo>
                  <a:pt x="28575" y="773671"/>
                </a:lnTo>
                <a:lnTo>
                  <a:pt x="28575" y="777862"/>
                </a:lnTo>
                <a:close/>
              </a:path>
              <a:path w="830579" h="1205229">
                <a:moveTo>
                  <a:pt x="801839" y="783780"/>
                </a:moveTo>
                <a:lnTo>
                  <a:pt x="801839" y="777862"/>
                </a:lnTo>
                <a:lnTo>
                  <a:pt x="806030" y="773671"/>
                </a:lnTo>
                <a:lnTo>
                  <a:pt x="801839" y="783780"/>
                </a:lnTo>
                <a:close/>
              </a:path>
              <a:path w="830579" h="1205229">
                <a:moveTo>
                  <a:pt x="830414" y="783780"/>
                </a:moveTo>
                <a:lnTo>
                  <a:pt x="801839" y="783780"/>
                </a:lnTo>
                <a:lnTo>
                  <a:pt x="806030" y="773671"/>
                </a:lnTo>
                <a:lnTo>
                  <a:pt x="830414" y="773671"/>
                </a:lnTo>
                <a:lnTo>
                  <a:pt x="830414" y="783780"/>
                </a:lnTo>
                <a:close/>
              </a:path>
              <a:path w="830579" h="1205229">
                <a:moveTo>
                  <a:pt x="34493" y="783780"/>
                </a:moveTo>
                <a:lnTo>
                  <a:pt x="28575" y="783780"/>
                </a:lnTo>
                <a:lnTo>
                  <a:pt x="28575" y="777862"/>
                </a:lnTo>
                <a:lnTo>
                  <a:pt x="34493" y="783780"/>
                </a:lnTo>
                <a:close/>
              </a:path>
              <a:path w="830579" h="1205229">
                <a:moveTo>
                  <a:pt x="445504" y="1174597"/>
                </a:moveTo>
                <a:lnTo>
                  <a:pt x="425310" y="1174597"/>
                </a:lnTo>
                <a:lnTo>
                  <a:pt x="415207" y="1164494"/>
                </a:lnTo>
                <a:lnTo>
                  <a:pt x="801839" y="777862"/>
                </a:lnTo>
                <a:lnTo>
                  <a:pt x="801839" y="783780"/>
                </a:lnTo>
                <a:lnTo>
                  <a:pt x="830414" y="783780"/>
                </a:lnTo>
                <a:lnTo>
                  <a:pt x="830414" y="789698"/>
                </a:lnTo>
                <a:lnTo>
                  <a:pt x="445504" y="1174597"/>
                </a:lnTo>
                <a:close/>
              </a:path>
              <a:path w="830579" h="1205229">
                <a:moveTo>
                  <a:pt x="425310" y="1174597"/>
                </a:moveTo>
                <a:lnTo>
                  <a:pt x="405104" y="1174597"/>
                </a:lnTo>
                <a:lnTo>
                  <a:pt x="415207" y="1164494"/>
                </a:lnTo>
                <a:lnTo>
                  <a:pt x="425310" y="117459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156917" y="4462195"/>
            <a:ext cx="3364865" cy="1154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35" dirty="0">
                <a:solidFill>
                  <a:srgbClr val="C00000"/>
                </a:solidFill>
                <a:latin typeface="Calibri"/>
                <a:cs typeface="Calibri"/>
              </a:rPr>
              <a:t>K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onsep</a:t>
            </a:r>
            <a:endParaRPr sz="1800">
              <a:latin typeface="Calibri"/>
              <a:cs typeface="Calibri"/>
            </a:endParaRPr>
          </a:p>
          <a:p>
            <a:pPr marL="1894839" marR="5080" indent="519430">
              <a:lnSpc>
                <a:spcPts val="3710"/>
              </a:lnSpc>
              <a:spcBef>
                <a:spcPts val="45"/>
              </a:spcBef>
            </a:pP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K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l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as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f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1800" b="1" spc="-30" dirty="0">
                <a:solidFill>
                  <a:srgbClr val="C00000"/>
                </a:solidFill>
                <a:latin typeface="Calibri"/>
                <a:cs typeface="Calibri"/>
              </a:rPr>
              <a:t>k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asi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D</a:t>
            </a:r>
            <a:r>
              <a:rPr sz="1800" b="1" spc="-20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f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n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si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93364" y="6501693"/>
            <a:ext cx="223456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75" b="1" i="1" spc="-555" baseline="2222" dirty="0">
                <a:solidFill>
                  <a:srgbClr val="A6A6A6"/>
                </a:solidFill>
                <a:latin typeface="Arial Black"/>
                <a:cs typeface="Arial Black"/>
              </a:rPr>
              <a:t>B</a:t>
            </a:r>
            <a:r>
              <a:rPr sz="1875" b="1" i="1" spc="-644" baseline="2222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875" b="1" i="1" spc="-727" baseline="2222" dirty="0">
                <a:solidFill>
                  <a:srgbClr val="A6A6A6"/>
                </a:solidFill>
                <a:latin typeface="Arial Black"/>
                <a:cs typeface="Arial Black"/>
              </a:rPr>
              <a:t>D</a:t>
            </a:r>
            <a:r>
              <a:rPr sz="1875" b="1" i="1" spc="-644" baseline="2222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875" b="1" i="1" spc="-44" baseline="2222" dirty="0">
                <a:solidFill>
                  <a:srgbClr val="A6A6A6"/>
                </a:solidFill>
                <a:latin typeface="Arial Black"/>
                <a:cs typeface="Arial Black"/>
              </a:rPr>
              <a:t>N</a:t>
            </a:r>
            <a:r>
              <a:rPr sz="1875" b="1" i="1" spc="-644" baseline="2222" dirty="0">
                <a:solidFill>
                  <a:srgbClr val="A6A6A6"/>
                </a:solidFill>
                <a:latin typeface="Arial Black"/>
                <a:cs typeface="Arial Black"/>
              </a:rPr>
              <a:t>PUS</a:t>
            </a:r>
            <a:r>
              <a:rPr sz="1875" b="1" i="1" spc="-772" baseline="2222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875" b="1" i="1" spc="-44" baseline="2222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r>
              <a:rPr sz="1875" b="1" i="1" spc="-644" baseline="2222" dirty="0">
                <a:solidFill>
                  <a:srgbClr val="A6A6A6"/>
                </a:solidFill>
                <a:latin typeface="Arial Black"/>
                <a:cs typeface="Arial Black"/>
              </a:rPr>
              <a:t>S</a:t>
            </a:r>
            <a:r>
              <a:rPr sz="1875" b="1" i="1" spc="-772" baseline="2222" dirty="0">
                <a:solidFill>
                  <a:srgbClr val="A6A6A6"/>
                </a:solidFill>
                <a:latin typeface="Arial Black"/>
                <a:cs typeface="Arial Black"/>
              </a:rPr>
              <a:t>TA</a:t>
            </a:r>
            <a:r>
              <a:rPr sz="1875" b="1" i="1" spc="-630" baseline="2222" dirty="0">
                <a:solidFill>
                  <a:srgbClr val="A6A6A6"/>
                </a:solidFill>
                <a:latin typeface="Arial Black"/>
                <a:cs typeface="Arial Black"/>
              </a:rPr>
              <a:t>TISTI</a:t>
            </a:r>
            <a:r>
              <a:rPr sz="1875" b="1" i="1" spc="-2039" baseline="2222" dirty="0">
                <a:solidFill>
                  <a:srgbClr val="A6A6A6"/>
                </a:solidFill>
                <a:latin typeface="Arial Black"/>
                <a:cs typeface="Arial Black"/>
              </a:rPr>
              <a:t>K</a:t>
            </a:r>
            <a:r>
              <a:rPr sz="900" spc="-1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900" spc="-5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  <p:sp>
        <p:nvSpPr>
          <p:cNvPr id="14" name="object 14"/>
          <p:cNvSpPr txBox="1"/>
          <p:nvPr/>
        </p:nvSpPr>
        <p:spPr>
          <a:xfrm>
            <a:off x="8468194" y="2300173"/>
            <a:ext cx="16357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U</a:t>
            </a:r>
            <a:r>
              <a:rPr sz="1800" b="1" spc="-30" dirty="0">
                <a:solidFill>
                  <a:srgbClr val="C00000"/>
                </a:solidFill>
                <a:latin typeface="Calibri"/>
                <a:cs typeface="Calibri"/>
              </a:rPr>
              <a:t>k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u</a:t>
            </a:r>
            <a:r>
              <a:rPr sz="1800" b="1" spc="-40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an &amp;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S</a:t>
            </a:r>
            <a:r>
              <a:rPr sz="1800" b="1" spc="-25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tuan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8244" y="0"/>
            <a:ext cx="11763756" cy="6368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1291" y="1523"/>
            <a:ext cx="11760835" cy="6362700"/>
          </a:xfrm>
          <a:custGeom>
            <a:avLst/>
            <a:gdLst/>
            <a:ahLst/>
            <a:cxnLst/>
            <a:rect l="l" t="t" r="r" b="b"/>
            <a:pathLst>
              <a:path w="11760835" h="6362700">
                <a:moveTo>
                  <a:pt x="0" y="0"/>
                </a:moveTo>
                <a:lnTo>
                  <a:pt x="11760708" y="0"/>
                </a:lnTo>
                <a:lnTo>
                  <a:pt x="11760708" y="6362700"/>
                </a:lnTo>
                <a:lnTo>
                  <a:pt x="0" y="63627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523"/>
            <a:ext cx="12192000" cy="6362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8244" y="0"/>
            <a:ext cx="11763756" cy="63687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431800" cy="6365875"/>
          </a:xfrm>
          <a:custGeom>
            <a:avLst/>
            <a:gdLst/>
            <a:ahLst/>
            <a:cxnLst/>
            <a:rect l="l" t="t" r="r" b="b"/>
            <a:pathLst>
              <a:path w="431800" h="6365875">
                <a:moveTo>
                  <a:pt x="0" y="0"/>
                </a:moveTo>
                <a:lnTo>
                  <a:pt x="431292" y="0"/>
                </a:lnTo>
                <a:lnTo>
                  <a:pt x="431292" y="6365748"/>
                </a:lnTo>
                <a:lnTo>
                  <a:pt x="0" y="63657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8032" y="3552637"/>
            <a:ext cx="5694680" cy="1134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540"/>
              </a:lnSpc>
            </a:pPr>
            <a:r>
              <a:rPr sz="4200" b="1" spc="-415" dirty="0">
                <a:solidFill>
                  <a:srgbClr val="FFFFFF"/>
                </a:solidFill>
                <a:latin typeface="Arial Black"/>
                <a:cs typeface="Arial Black"/>
              </a:rPr>
              <a:t>J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ukn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200" b="1" spc="-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dirty="0">
                <a:solidFill>
                  <a:srgbClr val="FFFFFF"/>
                </a:solidFill>
                <a:latin typeface="Arial Black"/>
                <a:cs typeface="Arial Black"/>
              </a:rPr>
              <a:t>&amp;</a:t>
            </a:r>
            <a:r>
              <a:rPr sz="4200" b="1" spc="-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Maste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200" b="1" spc="-5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il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e 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tanda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200" b="1" spc="-5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sz="4200" b="1" spc="-38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4200" b="1" spc="-38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st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k</a:t>
            </a:r>
            <a:endParaRPr sz="4200">
              <a:latin typeface="Arial Black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0732" y="4872990"/>
            <a:ext cx="5187746" cy="76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68032" y="5001346"/>
            <a:ext cx="272097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u="heavy" spc="-5" dirty="0">
                <a:solidFill>
                  <a:srgbClr val="5ECCF3"/>
                </a:solidFill>
                <a:latin typeface="Tahoma"/>
                <a:cs typeface="Tahoma"/>
              </a:rPr>
              <a:t>h</a:t>
            </a:r>
            <a:r>
              <a:rPr sz="2400" u="heavy" spc="-20" dirty="0">
                <a:solidFill>
                  <a:srgbClr val="5ECCF3"/>
                </a:solidFill>
                <a:latin typeface="Tahoma"/>
                <a:cs typeface="Tahoma"/>
              </a:rPr>
              <a:t>t</a:t>
            </a:r>
            <a:r>
              <a:rPr sz="2400" u="heavy" dirty="0">
                <a:solidFill>
                  <a:srgbClr val="5ECCF3"/>
                </a:solidFill>
                <a:latin typeface="Tahoma"/>
                <a:cs typeface="Tahoma"/>
              </a:rPr>
              <a:t>t</a:t>
            </a:r>
            <a:r>
              <a:rPr sz="2400" u="heavy" spc="-5" dirty="0">
                <a:solidFill>
                  <a:srgbClr val="5ECCF3"/>
                </a:solidFill>
                <a:latin typeface="Tahoma"/>
                <a:cs typeface="Tahoma"/>
              </a:rPr>
              <a:t>ps:</a:t>
            </a:r>
            <a:r>
              <a:rPr sz="2400" u="heavy" dirty="0">
                <a:solidFill>
                  <a:srgbClr val="5ECCF3"/>
                </a:solidFill>
                <a:latin typeface="Tahoma"/>
                <a:cs typeface="Tahoma"/>
              </a:rPr>
              <a:t>//</a:t>
            </a:r>
            <a:r>
              <a:rPr sz="2400" u="heavy" spc="-5" dirty="0">
                <a:solidFill>
                  <a:srgbClr val="5ECCF3"/>
                </a:solidFill>
                <a:latin typeface="Tahoma"/>
                <a:cs typeface="Tahoma"/>
              </a:rPr>
              <a:t>bagi.link</a:t>
            </a:r>
            <a:r>
              <a:rPr sz="2400" u="heavy" dirty="0">
                <a:solidFill>
                  <a:srgbClr val="5ECCF3"/>
                </a:solidFill>
                <a:latin typeface="Tahoma"/>
                <a:cs typeface="Tahoma"/>
              </a:rPr>
              <a:t>/</a:t>
            </a:r>
            <a:r>
              <a:rPr sz="2400" u="heavy" spc="-5" dirty="0">
                <a:solidFill>
                  <a:srgbClr val="5ECCF3"/>
                </a:solidFill>
                <a:latin typeface="Tahoma"/>
                <a:cs typeface="Tahoma"/>
              </a:rPr>
              <a:t>sd</a:t>
            </a:r>
            <a:r>
              <a:rPr sz="2400" u="heavy" dirty="0">
                <a:solidFill>
                  <a:srgbClr val="5ECCF3"/>
                </a:solidFill>
                <a:latin typeface="Tahoma"/>
                <a:cs typeface="Tahoma"/>
              </a:rPr>
              <a:t>s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899904" y="339852"/>
            <a:ext cx="789431" cy="615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08564" y="358140"/>
            <a:ext cx="1176527" cy="5791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393364" y="6501693"/>
            <a:ext cx="223456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i="1" spc="-370" dirty="0">
                <a:solidFill>
                  <a:srgbClr val="A6A6A6"/>
                </a:solidFill>
                <a:latin typeface="Arial Black"/>
                <a:cs typeface="Arial Black"/>
              </a:rPr>
              <a:t>B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484" dirty="0">
                <a:solidFill>
                  <a:srgbClr val="A6A6A6"/>
                </a:solidFill>
                <a:latin typeface="Arial Black"/>
                <a:cs typeface="Arial Black"/>
              </a:rPr>
              <a:t>D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N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PUS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TA</a:t>
            </a:r>
            <a:r>
              <a:rPr sz="1250" b="1" i="1" spc="-420" dirty="0">
                <a:solidFill>
                  <a:srgbClr val="A6A6A6"/>
                </a:solidFill>
                <a:latin typeface="Arial Black"/>
                <a:cs typeface="Arial Black"/>
              </a:rPr>
              <a:t>TISTI</a:t>
            </a:r>
            <a:r>
              <a:rPr sz="1250" b="1" i="1" spc="-45" dirty="0">
                <a:solidFill>
                  <a:srgbClr val="A6A6A6"/>
                </a:solidFill>
                <a:latin typeface="Arial Black"/>
                <a:cs typeface="Arial Black"/>
              </a:rPr>
              <a:t>K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8244" y="0"/>
            <a:ext cx="11763756" cy="6368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1291" y="1523"/>
            <a:ext cx="11760835" cy="6362700"/>
          </a:xfrm>
          <a:custGeom>
            <a:avLst/>
            <a:gdLst/>
            <a:ahLst/>
            <a:cxnLst/>
            <a:rect l="l" t="t" r="r" b="b"/>
            <a:pathLst>
              <a:path w="11760835" h="6362700">
                <a:moveTo>
                  <a:pt x="0" y="0"/>
                </a:moveTo>
                <a:lnTo>
                  <a:pt x="11760708" y="0"/>
                </a:lnTo>
                <a:lnTo>
                  <a:pt x="11760708" y="6362700"/>
                </a:lnTo>
                <a:lnTo>
                  <a:pt x="0" y="63627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1523"/>
            <a:ext cx="12192000" cy="6362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8244" y="0"/>
            <a:ext cx="11763756" cy="63687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431800" cy="6365875"/>
          </a:xfrm>
          <a:custGeom>
            <a:avLst/>
            <a:gdLst/>
            <a:ahLst/>
            <a:cxnLst/>
            <a:rect l="l" t="t" r="r" b="b"/>
            <a:pathLst>
              <a:path w="431800" h="6365875">
                <a:moveTo>
                  <a:pt x="0" y="0"/>
                </a:moveTo>
                <a:lnTo>
                  <a:pt x="431292" y="0"/>
                </a:lnTo>
                <a:lnTo>
                  <a:pt x="431292" y="6365748"/>
                </a:lnTo>
                <a:lnTo>
                  <a:pt x="0" y="63657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68032" y="3552637"/>
            <a:ext cx="5142230" cy="1134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90"/>
              </a:lnSpc>
            </a:pPr>
            <a:r>
              <a:rPr sz="4200" b="1" spc="-51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4200" b="1" spc="-38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Ca</a:t>
            </a:r>
            <a:r>
              <a:rPr sz="4200" b="1" spc="-23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da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endParaRPr sz="4200">
              <a:latin typeface="Arial Black"/>
              <a:cs typeface="Arial Black"/>
            </a:endParaRPr>
          </a:p>
          <a:p>
            <a:pPr marL="12700">
              <a:lnSpc>
                <a:spcPts val="4790"/>
              </a:lnSpc>
            </a:pP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u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200" b="1" spc="-5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409" dirty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enga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j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ua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4200" b="1" spc="-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sz="4200" b="1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4200"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0732" y="4872990"/>
            <a:ext cx="5187746" cy="76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885663" y="6497490"/>
            <a:ext cx="1917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29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899904" y="339852"/>
            <a:ext cx="789431" cy="615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08564" y="358140"/>
            <a:ext cx="1176527" cy="5791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Al</a:t>
            </a:r>
            <a:r>
              <a:rPr sz="3200" spc="-150" dirty="0"/>
              <a:t>u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enga</a:t>
            </a:r>
            <a:r>
              <a:rPr sz="3200" spc="-155" dirty="0"/>
              <a:t>j</a:t>
            </a:r>
            <a:r>
              <a:rPr sz="3200" spc="-150" dirty="0"/>
              <a:t>ua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r>
              <a:rPr sz="3200" spc="-305" dirty="0"/>
              <a:t> </a:t>
            </a:r>
            <a:r>
              <a:rPr sz="3200" spc="-150" dirty="0"/>
              <a:t>L</a:t>
            </a:r>
            <a:r>
              <a:rPr sz="3200" spc="-155" dirty="0"/>
              <a:t>i</a:t>
            </a:r>
            <a:r>
              <a:rPr sz="3200" spc="-150" dirty="0"/>
              <a:t>n</a:t>
            </a:r>
            <a:r>
              <a:rPr sz="3200" spc="-155" dirty="0"/>
              <a:t>t</a:t>
            </a:r>
            <a:r>
              <a:rPr sz="3200" spc="-150" dirty="0"/>
              <a:t>a</a:t>
            </a:r>
            <a:r>
              <a:rPr sz="3200" spc="-5" dirty="0"/>
              <a:t>s</a:t>
            </a:r>
            <a:r>
              <a:rPr sz="3200" spc="-305" dirty="0"/>
              <a:t> </a:t>
            </a:r>
            <a:r>
              <a:rPr sz="3200" spc="-155" dirty="0"/>
              <a:t>I</a:t>
            </a:r>
            <a:r>
              <a:rPr sz="3200" spc="-150" dirty="0"/>
              <a:t>n</a:t>
            </a:r>
            <a:r>
              <a:rPr sz="3200" spc="-155" dirty="0"/>
              <a:t>st</a:t>
            </a:r>
            <a:r>
              <a:rPr sz="3200" spc="-150" dirty="0"/>
              <a:t>an</a:t>
            </a:r>
            <a:r>
              <a:rPr sz="3200" spc="-155" dirty="0"/>
              <a:t>s</a:t>
            </a:r>
            <a:r>
              <a:rPr sz="3200" dirty="0"/>
              <a:t>i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97808" y="1284732"/>
            <a:ext cx="438912" cy="501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21908" y="1318260"/>
            <a:ext cx="438912" cy="501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54568" y="1258824"/>
            <a:ext cx="438912" cy="501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25011" y="2881883"/>
            <a:ext cx="557784" cy="557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83223" y="2895600"/>
            <a:ext cx="544068" cy="5440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57031" y="2974848"/>
            <a:ext cx="545592" cy="5455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21784" y="2684754"/>
            <a:ext cx="1126172" cy="880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58859" y="3440188"/>
            <a:ext cx="1289050" cy="114300"/>
          </a:xfrm>
          <a:custGeom>
            <a:avLst/>
            <a:gdLst/>
            <a:ahLst/>
            <a:cxnLst/>
            <a:rect l="l" t="t" r="r" b="b"/>
            <a:pathLst>
              <a:path w="1289050" h="114300">
                <a:moveTo>
                  <a:pt x="1251939" y="76669"/>
                </a:moveTo>
                <a:lnTo>
                  <a:pt x="1202702" y="76669"/>
                </a:lnTo>
                <a:lnTo>
                  <a:pt x="1203325" y="38569"/>
                </a:lnTo>
                <a:lnTo>
                  <a:pt x="1174758" y="38099"/>
                </a:lnTo>
                <a:lnTo>
                  <a:pt x="1175384" y="0"/>
                </a:lnTo>
                <a:lnTo>
                  <a:pt x="1288719" y="59029"/>
                </a:lnTo>
                <a:lnTo>
                  <a:pt x="1251939" y="76669"/>
                </a:lnTo>
                <a:close/>
              </a:path>
              <a:path w="1289050" h="114300">
                <a:moveTo>
                  <a:pt x="1174131" y="76199"/>
                </a:moveTo>
                <a:lnTo>
                  <a:pt x="0" y="56870"/>
                </a:lnTo>
                <a:lnTo>
                  <a:pt x="622" y="18770"/>
                </a:lnTo>
                <a:lnTo>
                  <a:pt x="1174758" y="38099"/>
                </a:lnTo>
                <a:lnTo>
                  <a:pt x="1174131" y="76199"/>
                </a:lnTo>
                <a:close/>
              </a:path>
              <a:path w="1289050" h="114300">
                <a:moveTo>
                  <a:pt x="1202702" y="76669"/>
                </a:moveTo>
                <a:lnTo>
                  <a:pt x="1174131" y="76199"/>
                </a:lnTo>
                <a:lnTo>
                  <a:pt x="1174758" y="38099"/>
                </a:lnTo>
                <a:lnTo>
                  <a:pt x="1203325" y="38569"/>
                </a:lnTo>
                <a:lnTo>
                  <a:pt x="1202702" y="76669"/>
                </a:lnTo>
                <a:close/>
              </a:path>
              <a:path w="1289050" h="114300">
                <a:moveTo>
                  <a:pt x="1173505" y="114287"/>
                </a:moveTo>
                <a:lnTo>
                  <a:pt x="1174131" y="76199"/>
                </a:lnTo>
                <a:lnTo>
                  <a:pt x="1202702" y="76669"/>
                </a:lnTo>
                <a:lnTo>
                  <a:pt x="1251939" y="76669"/>
                </a:lnTo>
                <a:lnTo>
                  <a:pt x="1173505" y="114287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005654" y="4105008"/>
            <a:ext cx="114300" cy="1442085"/>
          </a:xfrm>
          <a:custGeom>
            <a:avLst/>
            <a:gdLst/>
            <a:ahLst/>
            <a:cxnLst/>
            <a:rect l="l" t="t" r="r" b="b"/>
            <a:pathLst>
              <a:path w="114300" h="1442085">
                <a:moveTo>
                  <a:pt x="76200" y="1356156"/>
                </a:moveTo>
                <a:lnTo>
                  <a:pt x="38100" y="1356156"/>
                </a:lnTo>
                <a:lnTo>
                  <a:pt x="38100" y="0"/>
                </a:lnTo>
                <a:lnTo>
                  <a:pt x="76200" y="0"/>
                </a:lnTo>
                <a:lnTo>
                  <a:pt x="76200" y="1356156"/>
                </a:lnTo>
                <a:close/>
              </a:path>
              <a:path w="114300" h="1442085">
                <a:moveTo>
                  <a:pt x="57150" y="1441881"/>
                </a:moveTo>
                <a:lnTo>
                  <a:pt x="0" y="1327581"/>
                </a:lnTo>
                <a:lnTo>
                  <a:pt x="38100" y="1327581"/>
                </a:lnTo>
                <a:lnTo>
                  <a:pt x="38100" y="1356156"/>
                </a:lnTo>
                <a:lnTo>
                  <a:pt x="100012" y="1356156"/>
                </a:lnTo>
                <a:lnTo>
                  <a:pt x="57150" y="1441881"/>
                </a:lnTo>
                <a:close/>
              </a:path>
              <a:path w="114300" h="1442085">
                <a:moveTo>
                  <a:pt x="100012" y="1356156"/>
                </a:moveTo>
                <a:lnTo>
                  <a:pt x="76200" y="1356156"/>
                </a:lnTo>
                <a:lnTo>
                  <a:pt x="76200" y="1327581"/>
                </a:lnTo>
                <a:lnTo>
                  <a:pt x="114300" y="1327581"/>
                </a:lnTo>
                <a:lnTo>
                  <a:pt x="100012" y="1356156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803635" y="5638800"/>
            <a:ext cx="518159" cy="5181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322587" y="5888050"/>
            <a:ext cx="1393825" cy="114300"/>
          </a:xfrm>
          <a:custGeom>
            <a:avLst/>
            <a:gdLst/>
            <a:ahLst/>
            <a:cxnLst/>
            <a:rect l="l" t="t" r="r" b="b"/>
            <a:pathLst>
              <a:path w="1393825" h="114300">
                <a:moveTo>
                  <a:pt x="114325" y="114300"/>
                </a:moveTo>
                <a:lnTo>
                  <a:pt x="0" y="57188"/>
                </a:lnTo>
                <a:lnTo>
                  <a:pt x="114274" y="0"/>
                </a:lnTo>
                <a:lnTo>
                  <a:pt x="114291" y="38087"/>
                </a:lnTo>
                <a:lnTo>
                  <a:pt x="85725" y="38100"/>
                </a:lnTo>
                <a:lnTo>
                  <a:pt x="85737" y="76200"/>
                </a:lnTo>
                <a:lnTo>
                  <a:pt x="114308" y="76200"/>
                </a:lnTo>
                <a:lnTo>
                  <a:pt x="114325" y="114300"/>
                </a:lnTo>
                <a:close/>
              </a:path>
              <a:path w="1393825" h="114300">
                <a:moveTo>
                  <a:pt x="114308" y="76187"/>
                </a:moveTo>
                <a:lnTo>
                  <a:pt x="114291" y="38087"/>
                </a:lnTo>
                <a:lnTo>
                  <a:pt x="1393685" y="37541"/>
                </a:lnTo>
                <a:lnTo>
                  <a:pt x="1393698" y="75641"/>
                </a:lnTo>
                <a:lnTo>
                  <a:pt x="114308" y="76187"/>
                </a:lnTo>
                <a:close/>
              </a:path>
              <a:path w="1393825" h="114300">
                <a:moveTo>
                  <a:pt x="85737" y="76200"/>
                </a:moveTo>
                <a:lnTo>
                  <a:pt x="85725" y="38100"/>
                </a:lnTo>
                <a:lnTo>
                  <a:pt x="114291" y="38087"/>
                </a:lnTo>
                <a:lnTo>
                  <a:pt x="114308" y="76187"/>
                </a:lnTo>
                <a:lnTo>
                  <a:pt x="85737" y="76200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30121" y="5530735"/>
            <a:ext cx="1421130" cy="829310"/>
          </a:xfrm>
          <a:custGeom>
            <a:avLst/>
            <a:gdLst/>
            <a:ahLst/>
            <a:cxnLst/>
            <a:rect l="l" t="t" r="r" b="b"/>
            <a:pathLst>
              <a:path w="1421129" h="829310">
                <a:moveTo>
                  <a:pt x="710412" y="829017"/>
                </a:moveTo>
                <a:lnTo>
                  <a:pt x="0" y="414502"/>
                </a:lnTo>
                <a:lnTo>
                  <a:pt x="710412" y="0"/>
                </a:lnTo>
                <a:lnTo>
                  <a:pt x="759908" y="28879"/>
                </a:lnTo>
                <a:lnTo>
                  <a:pt x="703211" y="28879"/>
                </a:lnTo>
                <a:lnTo>
                  <a:pt x="710412" y="33081"/>
                </a:lnTo>
                <a:lnTo>
                  <a:pt x="77850" y="402170"/>
                </a:lnTo>
                <a:lnTo>
                  <a:pt x="35560" y="402170"/>
                </a:lnTo>
                <a:lnTo>
                  <a:pt x="35560" y="426847"/>
                </a:lnTo>
                <a:lnTo>
                  <a:pt x="77850" y="426847"/>
                </a:lnTo>
                <a:lnTo>
                  <a:pt x="710412" y="795936"/>
                </a:lnTo>
                <a:lnTo>
                  <a:pt x="703211" y="800138"/>
                </a:lnTo>
                <a:lnTo>
                  <a:pt x="759907" y="800138"/>
                </a:lnTo>
                <a:lnTo>
                  <a:pt x="710412" y="829017"/>
                </a:lnTo>
                <a:close/>
              </a:path>
              <a:path w="1421129" h="829310">
                <a:moveTo>
                  <a:pt x="710412" y="33081"/>
                </a:moveTo>
                <a:lnTo>
                  <a:pt x="703211" y="28879"/>
                </a:lnTo>
                <a:lnTo>
                  <a:pt x="717613" y="28879"/>
                </a:lnTo>
                <a:lnTo>
                  <a:pt x="710412" y="33081"/>
                </a:lnTo>
                <a:close/>
              </a:path>
              <a:path w="1421129" h="829310">
                <a:moveTo>
                  <a:pt x="1364119" y="414508"/>
                </a:moveTo>
                <a:lnTo>
                  <a:pt x="710412" y="33081"/>
                </a:lnTo>
                <a:lnTo>
                  <a:pt x="717613" y="28879"/>
                </a:lnTo>
                <a:lnTo>
                  <a:pt x="759908" y="28879"/>
                </a:lnTo>
                <a:lnTo>
                  <a:pt x="1399677" y="402170"/>
                </a:lnTo>
                <a:lnTo>
                  <a:pt x="1385265" y="402170"/>
                </a:lnTo>
                <a:lnTo>
                  <a:pt x="1364119" y="414508"/>
                </a:lnTo>
                <a:close/>
              </a:path>
              <a:path w="1421129" h="829310">
                <a:moveTo>
                  <a:pt x="35560" y="426847"/>
                </a:moveTo>
                <a:lnTo>
                  <a:pt x="35560" y="402170"/>
                </a:lnTo>
                <a:lnTo>
                  <a:pt x="56705" y="414508"/>
                </a:lnTo>
                <a:lnTo>
                  <a:pt x="35560" y="426847"/>
                </a:lnTo>
                <a:close/>
              </a:path>
              <a:path w="1421129" h="829310">
                <a:moveTo>
                  <a:pt x="56705" y="414508"/>
                </a:moveTo>
                <a:lnTo>
                  <a:pt x="35560" y="402170"/>
                </a:lnTo>
                <a:lnTo>
                  <a:pt x="77850" y="402170"/>
                </a:lnTo>
                <a:lnTo>
                  <a:pt x="56705" y="414508"/>
                </a:lnTo>
                <a:close/>
              </a:path>
              <a:path w="1421129" h="829310">
                <a:moveTo>
                  <a:pt x="1385265" y="426847"/>
                </a:moveTo>
                <a:lnTo>
                  <a:pt x="1364119" y="414508"/>
                </a:lnTo>
                <a:lnTo>
                  <a:pt x="1385265" y="402170"/>
                </a:lnTo>
                <a:lnTo>
                  <a:pt x="1385265" y="426847"/>
                </a:lnTo>
                <a:close/>
              </a:path>
              <a:path w="1421129" h="829310">
                <a:moveTo>
                  <a:pt x="1399656" y="426847"/>
                </a:moveTo>
                <a:lnTo>
                  <a:pt x="1385265" y="426847"/>
                </a:lnTo>
                <a:lnTo>
                  <a:pt x="1385265" y="402170"/>
                </a:lnTo>
                <a:lnTo>
                  <a:pt x="1399677" y="402170"/>
                </a:lnTo>
                <a:lnTo>
                  <a:pt x="1420812" y="414502"/>
                </a:lnTo>
                <a:lnTo>
                  <a:pt x="1399656" y="426847"/>
                </a:lnTo>
                <a:close/>
              </a:path>
              <a:path w="1421129" h="829310">
                <a:moveTo>
                  <a:pt x="77850" y="426847"/>
                </a:moveTo>
                <a:lnTo>
                  <a:pt x="35560" y="426847"/>
                </a:lnTo>
                <a:lnTo>
                  <a:pt x="56705" y="414508"/>
                </a:lnTo>
                <a:lnTo>
                  <a:pt x="77850" y="426847"/>
                </a:lnTo>
                <a:close/>
              </a:path>
              <a:path w="1421129" h="829310">
                <a:moveTo>
                  <a:pt x="759907" y="800138"/>
                </a:moveTo>
                <a:lnTo>
                  <a:pt x="717613" y="800138"/>
                </a:lnTo>
                <a:lnTo>
                  <a:pt x="710412" y="795936"/>
                </a:lnTo>
                <a:lnTo>
                  <a:pt x="1364119" y="414508"/>
                </a:lnTo>
                <a:lnTo>
                  <a:pt x="1385265" y="426847"/>
                </a:lnTo>
                <a:lnTo>
                  <a:pt x="1399656" y="426847"/>
                </a:lnTo>
                <a:lnTo>
                  <a:pt x="759907" y="800138"/>
                </a:lnTo>
                <a:close/>
              </a:path>
              <a:path w="1421129" h="829310">
                <a:moveTo>
                  <a:pt x="717613" y="800138"/>
                </a:moveTo>
                <a:lnTo>
                  <a:pt x="703211" y="800138"/>
                </a:lnTo>
                <a:lnTo>
                  <a:pt x="710412" y="795936"/>
                </a:lnTo>
                <a:lnTo>
                  <a:pt x="717613" y="800138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50355" y="5873864"/>
            <a:ext cx="1308735" cy="114300"/>
          </a:xfrm>
          <a:custGeom>
            <a:avLst/>
            <a:gdLst/>
            <a:ahLst/>
            <a:cxnLst/>
            <a:rect l="l" t="t" r="r" b="b"/>
            <a:pathLst>
              <a:path w="1308734" h="114300">
                <a:moveTo>
                  <a:pt x="113614" y="114300"/>
                </a:moveTo>
                <a:lnTo>
                  <a:pt x="0" y="55791"/>
                </a:lnTo>
                <a:lnTo>
                  <a:pt x="114973" y="0"/>
                </a:lnTo>
                <a:lnTo>
                  <a:pt x="114524" y="37757"/>
                </a:lnTo>
                <a:lnTo>
                  <a:pt x="85940" y="37757"/>
                </a:lnTo>
                <a:lnTo>
                  <a:pt x="85496" y="75857"/>
                </a:lnTo>
                <a:lnTo>
                  <a:pt x="114067" y="76197"/>
                </a:lnTo>
                <a:lnTo>
                  <a:pt x="113614" y="114300"/>
                </a:lnTo>
                <a:close/>
              </a:path>
              <a:path w="1308734" h="114300">
                <a:moveTo>
                  <a:pt x="114067" y="76197"/>
                </a:moveTo>
                <a:lnTo>
                  <a:pt x="85496" y="75857"/>
                </a:lnTo>
                <a:lnTo>
                  <a:pt x="85940" y="37757"/>
                </a:lnTo>
                <a:lnTo>
                  <a:pt x="114520" y="38097"/>
                </a:lnTo>
                <a:lnTo>
                  <a:pt x="114067" y="76197"/>
                </a:lnTo>
                <a:close/>
              </a:path>
              <a:path w="1308734" h="114300">
                <a:moveTo>
                  <a:pt x="114520" y="38097"/>
                </a:moveTo>
                <a:lnTo>
                  <a:pt x="85940" y="37757"/>
                </a:lnTo>
                <a:lnTo>
                  <a:pt x="114524" y="37757"/>
                </a:lnTo>
                <a:lnTo>
                  <a:pt x="114520" y="38097"/>
                </a:lnTo>
                <a:close/>
              </a:path>
              <a:path w="1308734" h="114300">
                <a:moveTo>
                  <a:pt x="1307896" y="90424"/>
                </a:moveTo>
                <a:lnTo>
                  <a:pt x="114067" y="76197"/>
                </a:lnTo>
                <a:lnTo>
                  <a:pt x="114520" y="38097"/>
                </a:lnTo>
                <a:lnTo>
                  <a:pt x="1308353" y="52336"/>
                </a:lnTo>
                <a:lnTo>
                  <a:pt x="1307896" y="90424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54568" y="4396740"/>
            <a:ext cx="605027" cy="6065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67839" y="4013822"/>
            <a:ext cx="114300" cy="380365"/>
          </a:xfrm>
          <a:custGeom>
            <a:avLst/>
            <a:gdLst/>
            <a:ahLst/>
            <a:cxnLst/>
            <a:rect l="l" t="t" r="r" b="b"/>
            <a:pathLst>
              <a:path w="114300" h="380364">
                <a:moveTo>
                  <a:pt x="0" y="117043"/>
                </a:moveTo>
                <a:lnTo>
                  <a:pt x="51282" y="0"/>
                </a:lnTo>
                <a:lnTo>
                  <a:pt x="99122" y="84645"/>
                </a:lnTo>
                <a:lnTo>
                  <a:pt x="74663" y="84645"/>
                </a:lnTo>
                <a:lnTo>
                  <a:pt x="36601" y="86575"/>
                </a:lnTo>
                <a:lnTo>
                  <a:pt x="38050" y="115112"/>
                </a:lnTo>
                <a:lnTo>
                  <a:pt x="0" y="117043"/>
                </a:lnTo>
                <a:close/>
              </a:path>
              <a:path w="114300" h="380364">
                <a:moveTo>
                  <a:pt x="38050" y="115112"/>
                </a:moveTo>
                <a:lnTo>
                  <a:pt x="36601" y="86575"/>
                </a:lnTo>
                <a:lnTo>
                  <a:pt x="74663" y="84645"/>
                </a:lnTo>
                <a:lnTo>
                  <a:pt x="76111" y="113182"/>
                </a:lnTo>
                <a:lnTo>
                  <a:pt x="38050" y="115112"/>
                </a:lnTo>
                <a:close/>
              </a:path>
              <a:path w="114300" h="380364">
                <a:moveTo>
                  <a:pt x="76111" y="113182"/>
                </a:moveTo>
                <a:lnTo>
                  <a:pt x="74663" y="84645"/>
                </a:lnTo>
                <a:lnTo>
                  <a:pt x="99122" y="84645"/>
                </a:lnTo>
                <a:lnTo>
                  <a:pt x="114160" y="111252"/>
                </a:lnTo>
                <a:lnTo>
                  <a:pt x="76111" y="113182"/>
                </a:lnTo>
                <a:close/>
              </a:path>
              <a:path w="114300" h="380364">
                <a:moveTo>
                  <a:pt x="51511" y="380212"/>
                </a:moveTo>
                <a:lnTo>
                  <a:pt x="38050" y="115112"/>
                </a:lnTo>
                <a:lnTo>
                  <a:pt x="76111" y="113182"/>
                </a:lnTo>
                <a:lnTo>
                  <a:pt x="89560" y="378282"/>
                </a:lnTo>
                <a:lnTo>
                  <a:pt x="51511" y="380212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78850" y="5014379"/>
            <a:ext cx="114300" cy="533400"/>
          </a:xfrm>
          <a:custGeom>
            <a:avLst/>
            <a:gdLst/>
            <a:ahLst/>
            <a:cxnLst/>
            <a:rect l="l" t="t" r="r" b="b"/>
            <a:pathLst>
              <a:path w="114300" h="533400">
                <a:moveTo>
                  <a:pt x="0" y="114909"/>
                </a:moveTo>
                <a:lnTo>
                  <a:pt x="55905" y="0"/>
                </a:lnTo>
                <a:lnTo>
                  <a:pt x="99835" y="85509"/>
                </a:lnTo>
                <a:lnTo>
                  <a:pt x="75882" y="85509"/>
                </a:lnTo>
                <a:lnTo>
                  <a:pt x="37795" y="85928"/>
                </a:lnTo>
                <a:lnTo>
                  <a:pt x="38104" y="114494"/>
                </a:lnTo>
                <a:lnTo>
                  <a:pt x="0" y="114909"/>
                </a:lnTo>
                <a:close/>
              </a:path>
              <a:path w="114300" h="533400">
                <a:moveTo>
                  <a:pt x="38104" y="114494"/>
                </a:moveTo>
                <a:lnTo>
                  <a:pt x="37795" y="85928"/>
                </a:lnTo>
                <a:lnTo>
                  <a:pt x="75882" y="85509"/>
                </a:lnTo>
                <a:lnTo>
                  <a:pt x="76192" y="114079"/>
                </a:lnTo>
                <a:lnTo>
                  <a:pt x="38104" y="114494"/>
                </a:lnTo>
                <a:close/>
              </a:path>
              <a:path w="114300" h="533400">
                <a:moveTo>
                  <a:pt x="76192" y="114079"/>
                </a:moveTo>
                <a:lnTo>
                  <a:pt x="75882" y="85509"/>
                </a:lnTo>
                <a:lnTo>
                  <a:pt x="99835" y="85509"/>
                </a:lnTo>
                <a:lnTo>
                  <a:pt x="114300" y="113664"/>
                </a:lnTo>
                <a:lnTo>
                  <a:pt x="76192" y="114079"/>
                </a:lnTo>
                <a:close/>
              </a:path>
              <a:path w="114300" h="533400">
                <a:moveTo>
                  <a:pt x="42633" y="533095"/>
                </a:moveTo>
                <a:lnTo>
                  <a:pt x="38104" y="114494"/>
                </a:lnTo>
                <a:lnTo>
                  <a:pt x="76192" y="114079"/>
                </a:lnTo>
                <a:lnTo>
                  <a:pt x="80733" y="532688"/>
                </a:lnTo>
                <a:lnTo>
                  <a:pt x="42633" y="533095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09541" y="3343592"/>
            <a:ext cx="1375410" cy="114300"/>
          </a:xfrm>
          <a:custGeom>
            <a:avLst/>
            <a:gdLst/>
            <a:ahLst/>
            <a:cxnLst/>
            <a:rect l="l" t="t" r="r" b="b"/>
            <a:pathLst>
              <a:path w="1375410" h="114300">
                <a:moveTo>
                  <a:pt x="1260538" y="114300"/>
                </a:moveTo>
                <a:lnTo>
                  <a:pt x="1260538" y="0"/>
                </a:lnTo>
                <a:lnTo>
                  <a:pt x="1336738" y="38100"/>
                </a:lnTo>
                <a:lnTo>
                  <a:pt x="1289113" y="38100"/>
                </a:lnTo>
                <a:lnTo>
                  <a:pt x="1289113" y="76200"/>
                </a:lnTo>
                <a:lnTo>
                  <a:pt x="1336738" y="76200"/>
                </a:lnTo>
                <a:lnTo>
                  <a:pt x="1260538" y="114300"/>
                </a:lnTo>
                <a:close/>
              </a:path>
              <a:path w="1375410" h="114300">
                <a:moveTo>
                  <a:pt x="1260538" y="76200"/>
                </a:moveTo>
                <a:lnTo>
                  <a:pt x="0" y="76200"/>
                </a:lnTo>
                <a:lnTo>
                  <a:pt x="0" y="38100"/>
                </a:lnTo>
                <a:lnTo>
                  <a:pt x="1260538" y="38100"/>
                </a:lnTo>
                <a:lnTo>
                  <a:pt x="1260538" y="76200"/>
                </a:lnTo>
                <a:close/>
              </a:path>
              <a:path w="1375410" h="114300">
                <a:moveTo>
                  <a:pt x="1336738" y="76200"/>
                </a:moveTo>
                <a:lnTo>
                  <a:pt x="1289113" y="76200"/>
                </a:lnTo>
                <a:lnTo>
                  <a:pt x="1289113" y="38100"/>
                </a:lnTo>
                <a:lnTo>
                  <a:pt x="1336738" y="38100"/>
                </a:lnTo>
                <a:lnTo>
                  <a:pt x="1374838" y="57150"/>
                </a:lnTo>
                <a:lnTo>
                  <a:pt x="1336738" y="76200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50600" y="3591686"/>
            <a:ext cx="1375410" cy="114300"/>
          </a:xfrm>
          <a:custGeom>
            <a:avLst/>
            <a:gdLst/>
            <a:ahLst/>
            <a:cxnLst/>
            <a:rect l="l" t="t" r="r" b="b"/>
            <a:pathLst>
              <a:path w="1375410" h="114300">
                <a:moveTo>
                  <a:pt x="114300" y="114300"/>
                </a:moveTo>
                <a:lnTo>
                  <a:pt x="0" y="57150"/>
                </a:lnTo>
                <a:lnTo>
                  <a:pt x="114300" y="0"/>
                </a:lnTo>
                <a:lnTo>
                  <a:pt x="114300" y="38100"/>
                </a:lnTo>
                <a:lnTo>
                  <a:pt x="85725" y="38100"/>
                </a:lnTo>
                <a:lnTo>
                  <a:pt x="85725" y="76200"/>
                </a:lnTo>
                <a:lnTo>
                  <a:pt x="114300" y="76200"/>
                </a:lnTo>
                <a:lnTo>
                  <a:pt x="114300" y="114300"/>
                </a:lnTo>
                <a:close/>
              </a:path>
              <a:path w="1375410" h="114300">
                <a:moveTo>
                  <a:pt x="114300" y="76200"/>
                </a:moveTo>
                <a:lnTo>
                  <a:pt x="85725" y="76200"/>
                </a:lnTo>
                <a:lnTo>
                  <a:pt x="85725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1375410" h="114300">
                <a:moveTo>
                  <a:pt x="1374838" y="76200"/>
                </a:moveTo>
                <a:lnTo>
                  <a:pt x="114300" y="76200"/>
                </a:lnTo>
                <a:lnTo>
                  <a:pt x="114300" y="38100"/>
                </a:lnTo>
                <a:lnTo>
                  <a:pt x="1374838" y="38100"/>
                </a:lnTo>
                <a:lnTo>
                  <a:pt x="1374838" y="76200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562416" y="2426068"/>
            <a:ext cx="114300" cy="366395"/>
          </a:xfrm>
          <a:custGeom>
            <a:avLst/>
            <a:gdLst/>
            <a:ahLst/>
            <a:cxnLst/>
            <a:rect l="l" t="t" r="r" b="b"/>
            <a:pathLst>
              <a:path w="114300" h="366394">
                <a:moveTo>
                  <a:pt x="0" y="114515"/>
                </a:moveTo>
                <a:lnTo>
                  <a:pt x="56705" y="0"/>
                </a:lnTo>
                <a:lnTo>
                  <a:pt x="99949" y="85648"/>
                </a:lnTo>
                <a:lnTo>
                  <a:pt x="76085" y="85648"/>
                </a:lnTo>
                <a:lnTo>
                  <a:pt x="37985" y="85801"/>
                </a:lnTo>
                <a:lnTo>
                  <a:pt x="38095" y="114367"/>
                </a:lnTo>
                <a:lnTo>
                  <a:pt x="0" y="114515"/>
                </a:lnTo>
                <a:close/>
              </a:path>
              <a:path w="114300" h="366394">
                <a:moveTo>
                  <a:pt x="38095" y="114367"/>
                </a:moveTo>
                <a:lnTo>
                  <a:pt x="37985" y="85801"/>
                </a:lnTo>
                <a:lnTo>
                  <a:pt x="76085" y="85648"/>
                </a:lnTo>
                <a:lnTo>
                  <a:pt x="76195" y="114219"/>
                </a:lnTo>
                <a:lnTo>
                  <a:pt x="38095" y="114367"/>
                </a:lnTo>
                <a:close/>
              </a:path>
              <a:path w="114300" h="366394">
                <a:moveTo>
                  <a:pt x="76195" y="114219"/>
                </a:moveTo>
                <a:lnTo>
                  <a:pt x="76085" y="85648"/>
                </a:lnTo>
                <a:lnTo>
                  <a:pt x="99949" y="85648"/>
                </a:lnTo>
                <a:lnTo>
                  <a:pt x="114300" y="114071"/>
                </a:lnTo>
                <a:lnTo>
                  <a:pt x="76195" y="114219"/>
                </a:lnTo>
                <a:close/>
              </a:path>
              <a:path w="114300" h="366394">
                <a:moveTo>
                  <a:pt x="39065" y="365836"/>
                </a:moveTo>
                <a:lnTo>
                  <a:pt x="38095" y="114367"/>
                </a:lnTo>
                <a:lnTo>
                  <a:pt x="76195" y="114219"/>
                </a:lnTo>
                <a:lnTo>
                  <a:pt x="77165" y="365683"/>
                </a:lnTo>
                <a:lnTo>
                  <a:pt x="39065" y="365836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414880" y="2466327"/>
            <a:ext cx="114300" cy="366395"/>
          </a:xfrm>
          <a:custGeom>
            <a:avLst/>
            <a:gdLst/>
            <a:ahLst/>
            <a:cxnLst/>
            <a:rect l="l" t="t" r="r" b="b"/>
            <a:pathLst>
              <a:path w="114300" h="366394">
                <a:moveTo>
                  <a:pt x="38091" y="251616"/>
                </a:moveTo>
                <a:lnTo>
                  <a:pt x="37122" y="152"/>
                </a:lnTo>
                <a:lnTo>
                  <a:pt x="75222" y="0"/>
                </a:lnTo>
                <a:lnTo>
                  <a:pt x="76191" y="251468"/>
                </a:lnTo>
                <a:lnTo>
                  <a:pt x="38091" y="251616"/>
                </a:lnTo>
                <a:close/>
              </a:path>
              <a:path w="114300" h="366394">
                <a:moveTo>
                  <a:pt x="99993" y="280187"/>
                </a:moveTo>
                <a:lnTo>
                  <a:pt x="38201" y="280187"/>
                </a:lnTo>
                <a:lnTo>
                  <a:pt x="76301" y="280047"/>
                </a:lnTo>
                <a:lnTo>
                  <a:pt x="76191" y="251468"/>
                </a:lnTo>
                <a:lnTo>
                  <a:pt x="114287" y="251320"/>
                </a:lnTo>
                <a:lnTo>
                  <a:pt x="99993" y="280187"/>
                </a:lnTo>
                <a:close/>
              </a:path>
              <a:path w="114300" h="366394">
                <a:moveTo>
                  <a:pt x="38201" y="280187"/>
                </a:moveTo>
                <a:lnTo>
                  <a:pt x="38091" y="251616"/>
                </a:lnTo>
                <a:lnTo>
                  <a:pt x="76191" y="251468"/>
                </a:lnTo>
                <a:lnTo>
                  <a:pt x="76301" y="280047"/>
                </a:lnTo>
                <a:lnTo>
                  <a:pt x="38201" y="280187"/>
                </a:lnTo>
                <a:close/>
              </a:path>
              <a:path w="114300" h="366394">
                <a:moveTo>
                  <a:pt x="57581" y="365836"/>
                </a:moveTo>
                <a:lnTo>
                  <a:pt x="0" y="251764"/>
                </a:lnTo>
                <a:lnTo>
                  <a:pt x="38091" y="251616"/>
                </a:lnTo>
                <a:lnTo>
                  <a:pt x="38201" y="280187"/>
                </a:lnTo>
                <a:lnTo>
                  <a:pt x="99993" y="280187"/>
                </a:lnTo>
                <a:lnTo>
                  <a:pt x="57581" y="365836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32999" y="5965507"/>
            <a:ext cx="1651635" cy="114300"/>
          </a:xfrm>
          <a:custGeom>
            <a:avLst/>
            <a:gdLst/>
            <a:ahLst/>
            <a:cxnLst/>
            <a:rect l="l" t="t" r="r" b="b"/>
            <a:pathLst>
              <a:path w="1651635" h="114300">
                <a:moveTo>
                  <a:pt x="114300" y="114300"/>
                </a:moveTo>
                <a:lnTo>
                  <a:pt x="0" y="57150"/>
                </a:lnTo>
                <a:lnTo>
                  <a:pt x="114300" y="0"/>
                </a:lnTo>
                <a:lnTo>
                  <a:pt x="114300" y="38100"/>
                </a:lnTo>
                <a:lnTo>
                  <a:pt x="85725" y="38100"/>
                </a:lnTo>
                <a:lnTo>
                  <a:pt x="85725" y="76200"/>
                </a:lnTo>
                <a:lnTo>
                  <a:pt x="114300" y="76200"/>
                </a:lnTo>
                <a:lnTo>
                  <a:pt x="114300" y="114300"/>
                </a:lnTo>
                <a:close/>
              </a:path>
              <a:path w="1651635" h="114300">
                <a:moveTo>
                  <a:pt x="114300" y="76200"/>
                </a:moveTo>
                <a:lnTo>
                  <a:pt x="85725" y="76200"/>
                </a:lnTo>
                <a:lnTo>
                  <a:pt x="85725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1651635" h="114300">
                <a:moveTo>
                  <a:pt x="1651381" y="76200"/>
                </a:moveTo>
                <a:lnTo>
                  <a:pt x="114300" y="76200"/>
                </a:lnTo>
                <a:lnTo>
                  <a:pt x="114300" y="38100"/>
                </a:lnTo>
                <a:lnTo>
                  <a:pt x="1651381" y="38100"/>
                </a:lnTo>
                <a:lnTo>
                  <a:pt x="1651381" y="76200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35826" y="1883346"/>
            <a:ext cx="567055" cy="114300"/>
          </a:xfrm>
          <a:custGeom>
            <a:avLst/>
            <a:gdLst/>
            <a:ahLst/>
            <a:cxnLst/>
            <a:rect l="l" t="t" r="r" b="b"/>
            <a:pathLst>
              <a:path w="567055" h="114300">
                <a:moveTo>
                  <a:pt x="452310" y="114300"/>
                </a:moveTo>
                <a:lnTo>
                  <a:pt x="452310" y="0"/>
                </a:lnTo>
                <a:lnTo>
                  <a:pt x="528510" y="38100"/>
                </a:lnTo>
                <a:lnTo>
                  <a:pt x="480885" y="38100"/>
                </a:lnTo>
                <a:lnTo>
                  <a:pt x="480885" y="76200"/>
                </a:lnTo>
                <a:lnTo>
                  <a:pt x="528510" y="76200"/>
                </a:lnTo>
                <a:lnTo>
                  <a:pt x="452310" y="114300"/>
                </a:lnTo>
                <a:close/>
              </a:path>
              <a:path w="567055" h="114300">
                <a:moveTo>
                  <a:pt x="452310" y="76200"/>
                </a:moveTo>
                <a:lnTo>
                  <a:pt x="0" y="76200"/>
                </a:lnTo>
                <a:lnTo>
                  <a:pt x="0" y="38100"/>
                </a:lnTo>
                <a:lnTo>
                  <a:pt x="452310" y="38100"/>
                </a:lnTo>
                <a:lnTo>
                  <a:pt x="452310" y="76200"/>
                </a:lnTo>
                <a:close/>
              </a:path>
              <a:path w="567055" h="114300">
                <a:moveTo>
                  <a:pt x="528510" y="76200"/>
                </a:moveTo>
                <a:lnTo>
                  <a:pt x="480885" y="76200"/>
                </a:lnTo>
                <a:lnTo>
                  <a:pt x="480885" y="38100"/>
                </a:lnTo>
                <a:lnTo>
                  <a:pt x="528510" y="38100"/>
                </a:lnTo>
                <a:lnTo>
                  <a:pt x="566610" y="57150"/>
                </a:lnTo>
                <a:lnTo>
                  <a:pt x="528510" y="76200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0710" y="2244089"/>
            <a:ext cx="567055" cy="114300"/>
          </a:xfrm>
          <a:custGeom>
            <a:avLst/>
            <a:gdLst/>
            <a:ahLst/>
            <a:cxnLst/>
            <a:rect l="l" t="t" r="r" b="b"/>
            <a:pathLst>
              <a:path w="567055" h="114300">
                <a:moveTo>
                  <a:pt x="452310" y="114300"/>
                </a:moveTo>
                <a:lnTo>
                  <a:pt x="452310" y="0"/>
                </a:lnTo>
                <a:lnTo>
                  <a:pt x="528510" y="38100"/>
                </a:lnTo>
                <a:lnTo>
                  <a:pt x="480885" y="38100"/>
                </a:lnTo>
                <a:lnTo>
                  <a:pt x="480885" y="76200"/>
                </a:lnTo>
                <a:lnTo>
                  <a:pt x="528510" y="76200"/>
                </a:lnTo>
                <a:lnTo>
                  <a:pt x="452310" y="114300"/>
                </a:lnTo>
                <a:close/>
              </a:path>
              <a:path w="567055" h="114300">
                <a:moveTo>
                  <a:pt x="452310" y="76200"/>
                </a:moveTo>
                <a:lnTo>
                  <a:pt x="0" y="76200"/>
                </a:lnTo>
                <a:lnTo>
                  <a:pt x="0" y="38100"/>
                </a:lnTo>
                <a:lnTo>
                  <a:pt x="452310" y="38100"/>
                </a:lnTo>
                <a:lnTo>
                  <a:pt x="452310" y="76200"/>
                </a:lnTo>
                <a:close/>
              </a:path>
              <a:path w="567055" h="114300">
                <a:moveTo>
                  <a:pt x="528510" y="76200"/>
                </a:moveTo>
                <a:lnTo>
                  <a:pt x="480885" y="76200"/>
                </a:lnTo>
                <a:lnTo>
                  <a:pt x="480885" y="38100"/>
                </a:lnTo>
                <a:lnTo>
                  <a:pt x="528510" y="38100"/>
                </a:lnTo>
                <a:lnTo>
                  <a:pt x="566610" y="57150"/>
                </a:lnTo>
                <a:lnTo>
                  <a:pt x="528510" y="76200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0710" y="2551734"/>
            <a:ext cx="503555" cy="104139"/>
          </a:xfrm>
          <a:custGeom>
            <a:avLst/>
            <a:gdLst/>
            <a:ahLst/>
            <a:cxnLst/>
            <a:rect l="l" t="t" r="r" b="b"/>
            <a:pathLst>
              <a:path w="503555" h="104139">
                <a:moveTo>
                  <a:pt x="473629" y="72682"/>
                </a:moveTo>
                <a:lnTo>
                  <a:pt x="431634" y="72682"/>
                </a:lnTo>
                <a:lnTo>
                  <a:pt x="432498" y="40944"/>
                </a:lnTo>
                <a:lnTo>
                  <a:pt x="408694" y="40294"/>
                </a:lnTo>
                <a:lnTo>
                  <a:pt x="409562" y="8547"/>
                </a:lnTo>
                <a:lnTo>
                  <a:pt x="503478" y="58762"/>
                </a:lnTo>
                <a:lnTo>
                  <a:pt x="473629" y="72682"/>
                </a:lnTo>
                <a:close/>
              </a:path>
              <a:path w="503555" h="104139">
                <a:moveTo>
                  <a:pt x="407826" y="72031"/>
                </a:moveTo>
                <a:lnTo>
                  <a:pt x="304685" y="69215"/>
                </a:lnTo>
                <a:lnTo>
                  <a:pt x="305549" y="37477"/>
                </a:lnTo>
                <a:lnTo>
                  <a:pt x="408694" y="40294"/>
                </a:lnTo>
                <a:lnTo>
                  <a:pt x="407826" y="72031"/>
                </a:lnTo>
                <a:close/>
              </a:path>
              <a:path w="503555" h="104139">
                <a:moveTo>
                  <a:pt x="431634" y="72682"/>
                </a:moveTo>
                <a:lnTo>
                  <a:pt x="407826" y="72031"/>
                </a:lnTo>
                <a:lnTo>
                  <a:pt x="408694" y="40294"/>
                </a:lnTo>
                <a:lnTo>
                  <a:pt x="432498" y="40944"/>
                </a:lnTo>
                <a:lnTo>
                  <a:pt x="431634" y="72682"/>
                </a:lnTo>
                <a:close/>
              </a:path>
              <a:path w="503555" h="104139">
                <a:moveTo>
                  <a:pt x="406958" y="103771"/>
                </a:moveTo>
                <a:lnTo>
                  <a:pt x="407826" y="72031"/>
                </a:lnTo>
                <a:lnTo>
                  <a:pt x="431634" y="72682"/>
                </a:lnTo>
                <a:lnTo>
                  <a:pt x="473629" y="72682"/>
                </a:lnTo>
                <a:lnTo>
                  <a:pt x="406958" y="103771"/>
                </a:lnTo>
                <a:close/>
              </a:path>
              <a:path w="503555" h="104139">
                <a:moveTo>
                  <a:pt x="93916" y="95224"/>
                </a:moveTo>
                <a:lnTo>
                  <a:pt x="0" y="45008"/>
                </a:lnTo>
                <a:lnTo>
                  <a:pt x="96520" y="0"/>
                </a:lnTo>
                <a:lnTo>
                  <a:pt x="95661" y="31407"/>
                </a:lnTo>
                <a:lnTo>
                  <a:pt x="83375" y="31407"/>
                </a:lnTo>
                <a:lnTo>
                  <a:pt x="82511" y="63144"/>
                </a:lnTo>
                <a:lnTo>
                  <a:pt x="94784" y="63479"/>
                </a:lnTo>
                <a:lnTo>
                  <a:pt x="93916" y="95224"/>
                </a:lnTo>
                <a:close/>
              </a:path>
              <a:path w="503555" h="104139">
                <a:moveTo>
                  <a:pt x="94784" y="63479"/>
                </a:moveTo>
                <a:lnTo>
                  <a:pt x="82511" y="63144"/>
                </a:lnTo>
                <a:lnTo>
                  <a:pt x="83375" y="31407"/>
                </a:lnTo>
                <a:lnTo>
                  <a:pt x="95652" y="31742"/>
                </a:lnTo>
                <a:lnTo>
                  <a:pt x="94784" y="63479"/>
                </a:lnTo>
                <a:close/>
              </a:path>
              <a:path w="503555" h="104139">
                <a:moveTo>
                  <a:pt x="95652" y="31742"/>
                </a:moveTo>
                <a:lnTo>
                  <a:pt x="83375" y="31407"/>
                </a:lnTo>
                <a:lnTo>
                  <a:pt x="95661" y="31407"/>
                </a:lnTo>
                <a:lnTo>
                  <a:pt x="95652" y="31742"/>
                </a:lnTo>
                <a:close/>
              </a:path>
              <a:path w="503555" h="104139">
                <a:moveTo>
                  <a:pt x="209473" y="66611"/>
                </a:moveTo>
                <a:lnTo>
                  <a:pt x="94784" y="63479"/>
                </a:lnTo>
                <a:lnTo>
                  <a:pt x="95652" y="31742"/>
                </a:lnTo>
                <a:lnTo>
                  <a:pt x="210337" y="34874"/>
                </a:lnTo>
                <a:lnTo>
                  <a:pt x="209473" y="66611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01071" y="3951325"/>
            <a:ext cx="99060" cy="368935"/>
          </a:xfrm>
          <a:custGeom>
            <a:avLst/>
            <a:gdLst/>
            <a:ahLst/>
            <a:cxnLst/>
            <a:rect l="l" t="t" r="r" b="b"/>
            <a:pathLst>
              <a:path w="99060" h="368935">
                <a:moveTo>
                  <a:pt x="0" y="96227"/>
                </a:moveTo>
                <a:lnTo>
                  <a:pt x="45605" y="0"/>
                </a:lnTo>
                <a:lnTo>
                  <a:pt x="83040" y="71094"/>
                </a:lnTo>
                <a:lnTo>
                  <a:pt x="62979" y="71094"/>
                </a:lnTo>
                <a:lnTo>
                  <a:pt x="31241" y="71755"/>
                </a:lnTo>
                <a:lnTo>
                  <a:pt x="31742" y="95563"/>
                </a:lnTo>
                <a:lnTo>
                  <a:pt x="0" y="96227"/>
                </a:lnTo>
                <a:close/>
              </a:path>
              <a:path w="99060" h="368935">
                <a:moveTo>
                  <a:pt x="31742" y="95563"/>
                </a:moveTo>
                <a:lnTo>
                  <a:pt x="31241" y="71755"/>
                </a:lnTo>
                <a:lnTo>
                  <a:pt x="62979" y="71094"/>
                </a:lnTo>
                <a:lnTo>
                  <a:pt x="63479" y="94898"/>
                </a:lnTo>
                <a:lnTo>
                  <a:pt x="31742" y="95563"/>
                </a:lnTo>
                <a:close/>
              </a:path>
              <a:path w="99060" h="368935">
                <a:moveTo>
                  <a:pt x="63479" y="94898"/>
                </a:moveTo>
                <a:lnTo>
                  <a:pt x="62979" y="71094"/>
                </a:lnTo>
                <a:lnTo>
                  <a:pt x="83040" y="71094"/>
                </a:lnTo>
                <a:lnTo>
                  <a:pt x="95224" y="94234"/>
                </a:lnTo>
                <a:lnTo>
                  <a:pt x="63479" y="94898"/>
                </a:lnTo>
                <a:close/>
              </a:path>
              <a:path w="99060" h="368935">
                <a:moveTo>
                  <a:pt x="33908" y="198729"/>
                </a:moveTo>
                <a:lnTo>
                  <a:pt x="31742" y="95563"/>
                </a:lnTo>
                <a:lnTo>
                  <a:pt x="63479" y="94898"/>
                </a:lnTo>
                <a:lnTo>
                  <a:pt x="65646" y="198069"/>
                </a:lnTo>
                <a:lnTo>
                  <a:pt x="33908" y="198729"/>
                </a:lnTo>
                <a:close/>
              </a:path>
              <a:path w="99060" h="368935">
                <a:moveTo>
                  <a:pt x="53365" y="368744"/>
                </a:moveTo>
                <a:lnTo>
                  <a:pt x="3746" y="274523"/>
                </a:lnTo>
                <a:lnTo>
                  <a:pt x="98971" y="272516"/>
                </a:lnTo>
                <a:lnTo>
                  <a:pt x="89124" y="293293"/>
                </a:lnTo>
                <a:lnTo>
                  <a:pt x="67652" y="293293"/>
                </a:lnTo>
                <a:lnTo>
                  <a:pt x="35915" y="293954"/>
                </a:lnTo>
                <a:lnTo>
                  <a:pt x="35991" y="297662"/>
                </a:lnTo>
                <a:lnTo>
                  <a:pt x="87053" y="297662"/>
                </a:lnTo>
                <a:lnTo>
                  <a:pt x="53365" y="368744"/>
                </a:lnTo>
                <a:close/>
              </a:path>
              <a:path w="99060" h="368935">
                <a:moveTo>
                  <a:pt x="35991" y="297662"/>
                </a:moveTo>
                <a:lnTo>
                  <a:pt x="35915" y="293954"/>
                </a:lnTo>
                <a:lnTo>
                  <a:pt x="67652" y="293293"/>
                </a:lnTo>
                <a:lnTo>
                  <a:pt x="67729" y="296989"/>
                </a:lnTo>
                <a:lnTo>
                  <a:pt x="35991" y="297662"/>
                </a:lnTo>
                <a:close/>
              </a:path>
              <a:path w="99060" h="368935">
                <a:moveTo>
                  <a:pt x="87053" y="297662"/>
                </a:moveTo>
                <a:lnTo>
                  <a:pt x="35991" y="297662"/>
                </a:lnTo>
                <a:lnTo>
                  <a:pt x="67729" y="296989"/>
                </a:lnTo>
                <a:lnTo>
                  <a:pt x="67652" y="293293"/>
                </a:lnTo>
                <a:lnTo>
                  <a:pt x="89124" y="293293"/>
                </a:lnTo>
                <a:lnTo>
                  <a:pt x="87053" y="297662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81679" y="4092003"/>
            <a:ext cx="799388" cy="633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77623" y="4098175"/>
            <a:ext cx="799388" cy="633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107772" y="3921963"/>
            <a:ext cx="95885" cy="410209"/>
          </a:xfrm>
          <a:custGeom>
            <a:avLst/>
            <a:gdLst/>
            <a:ahLst/>
            <a:cxnLst/>
            <a:rect l="l" t="t" r="r" b="b"/>
            <a:pathLst>
              <a:path w="95885" h="410210">
                <a:moveTo>
                  <a:pt x="0" y="95351"/>
                </a:moveTo>
                <a:lnTo>
                  <a:pt x="47409" y="0"/>
                </a:lnTo>
                <a:lnTo>
                  <a:pt x="83313" y="71399"/>
                </a:lnTo>
                <a:lnTo>
                  <a:pt x="63436" y="71399"/>
                </a:lnTo>
                <a:lnTo>
                  <a:pt x="31686" y="71475"/>
                </a:lnTo>
                <a:lnTo>
                  <a:pt x="31741" y="95279"/>
                </a:lnTo>
                <a:lnTo>
                  <a:pt x="0" y="95351"/>
                </a:lnTo>
                <a:close/>
              </a:path>
              <a:path w="95885" h="410210">
                <a:moveTo>
                  <a:pt x="31741" y="95279"/>
                </a:moveTo>
                <a:lnTo>
                  <a:pt x="31686" y="71475"/>
                </a:lnTo>
                <a:lnTo>
                  <a:pt x="63436" y="71399"/>
                </a:lnTo>
                <a:lnTo>
                  <a:pt x="63491" y="95207"/>
                </a:lnTo>
                <a:lnTo>
                  <a:pt x="31741" y="95279"/>
                </a:lnTo>
                <a:close/>
              </a:path>
              <a:path w="95885" h="410210">
                <a:moveTo>
                  <a:pt x="63491" y="95207"/>
                </a:moveTo>
                <a:lnTo>
                  <a:pt x="63436" y="71399"/>
                </a:lnTo>
                <a:lnTo>
                  <a:pt x="83313" y="71399"/>
                </a:lnTo>
                <a:lnTo>
                  <a:pt x="95250" y="95135"/>
                </a:lnTo>
                <a:lnTo>
                  <a:pt x="63491" y="95207"/>
                </a:lnTo>
                <a:close/>
              </a:path>
              <a:path w="95885" h="410210">
                <a:moveTo>
                  <a:pt x="31978" y="198475"/>
                </a:moveTo>
                <a:lnTo>
                  <a:pt x="31741" y="95279"/>
                </a:lnTo>
                <a:lnTo>
                  <a:pt x="63491" y="95207"/>
                </a:lnTo>
                <a:lnTo>
                  <a:pt x="63728" y="198399"/>
                </a:lnTo>
                <a:lnTo>
                  <a:pt x="31978" y="198475"/>
                </a:lnTo>
                <a:close/>
              </a:path>
              <a:path w="95885" h="410210">
                <a:moveTo>
                  <a:pt x="32241" y="314456"/>
                </a:moveTo>
                <a:lnTo>
                  <a:pt x="32194" y="293725"/>
                </a:lnTo>
                <a:lnTo>
                  <a:pt x="63944" y="293649"/>
                </a:lnTo>
                <a:lnTo>
                  <a:pt x="63991" y="314384"/>
                </a:lnTo>
                <a:lnTo>
                  <a:pt x="32241" y="314456"/>
                </a:lnTo>
                <a:close/>
              </a:path>
              <a:path w="95885" h="410210">
                <a:moveTo>
                  <a:pt x="83837" y="338264"/>
                </a:moveTo>
                <a:lnTo>
                  <a:pt x="32296" y="338264"/>
                </a:lnTo>
                <a:lnTo>
                  <a:pt x="64046" y="338201"/>
                </a:lnTo>
                <a:lnTo>
                  <a:pt x="63991" y="314384"/>
                </a:lnTo>
                <a:lnTo>
                  <a:pt x="95745" y="314312"/>
                </a:lnTo>
                <a:lnTo>
                  <a:pt x="83837" y="338264"/>
                </a:lnTo>
                <a:close/>
              </a:path>
              <a:path w="95885" h="410210">
                <a:moveTo>
                  <a:pt x="32296" y="338264"/>
                </a:moveTo>
                <a:lnTo>
                  <a:pt x="32241" y="314456"/>
                </a:lnTo>
                <a:lnTo>
                  <a:pt x="63991" y="314384"/>
                </a:lnTo>
                <a:lnTo>
                  <a:pt x="64046" y="338201"/>
                </a:lnTo>
                <a:lnTo>
                  <a:pt x="32296" y="338264"/>
                </a:lnTo>
                <a:close/>
              </a:path>
              <a:path w="95885" h="410210">
                <a:moveTo>
                  <a:pt x="48336" y="409676"/>
                </a:moveTo>
                <a:lnTo>
                  <a:pt x="495" y="314528"/>
                </a:lnTo>
                <a:lnTo>
                  <a:pt x="32241" y="314456"/>
                </a:lnTo>
                <a:lnTo>
                  <a:pt x="32296" y="338264"/>
                </a:lnTo>
                <a:lnTo>
                  <a:pt x="83837" y="338264"/>
                </a:lnTo>
                <a:lnTo>
                  <a:pt x="48336" y="409676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884193" y="2388768"/>
            <a:ext cx="114300" cy="366395"/>
          </a:xfrm>
          <a:custGeom>
            <a:avLst/>
            <a:gdLst/>
            <a:ahLst/>
            <a:cxnLst/>
            <a:rect l="l" t="t" r="r" b="b"/>
            <a:pathLst>
              <a:path w="114300" h="366394">
                <a:moveTo>
                  <a:pt x="0" y="114515"/>
                </a:moveTo>
                <a:lnTo>
                  <a:pt x="56705" y="0"/>
                </a:lnTo>
                <a:lnTo>
                  <a:pt x="99949" y="85648"/>
                </a:lnTo>
                <a:lnTo>
                  <a:pt x="76085" y="85648"/>
                </a:lnTo>
                <a:lnTo>
                  <a:pt x="37985" y="85788"/>
                </a:lnTo>
                <a:lnTo>
                  <a:pt x="38095" y="114367"/>
                </a:lnTo>
                <a:lnTo>
                  <a:pt x="0" y="114515"/>
                </a:lnTo>
                <a:close/>
              </a:path>
              <a:path w="114300" h="366394">
                <a:moveTo>
                  <a:pt x="38095" y="114367"/>
                </a:moveTo>
                <a:lnTo>
                  <a:pt x="37985" y="85788"/>
                </a:lnTo>
                <a:lnTo>
                  <a:pt x="76085" y="85648"/>
                </a:lnTo>
                <a:lnTo>
                  <a:pt x="76195" y="114219"/>
                </a:lnTo>
                <a:lnTo>
                  <a:pt x="38095" y="114367"/>
                </a:lnTo>
                <a:close/>
              </a:path>
              <a:path w="114300" h="366394">
                <a:moveTo>
                  <a:pt x="76195" y="114219"/>
                </a:moveTo>
                <a:lnTo>
                  <a:pt x="76085" y="85648"/>
                </a:lnTo>
                <a:lnTo>
                  <a:pt x="99949" y="85648"/>
                </a:lnTo>
                <a:lnTo>
                  <a:pt x="114300" y="114071"/>
                </a:lnTo>
                <a:lnTo>
                  <a:pt x="76195" y="114219"/>
                </a:lnTo>
                <a:close/>
              </a:path>
              <a:path w="114300" h="366394">
                <a:moveTo>
                  <a:pt x="39065" y="365836"/>
                </a:moveTo>
                <a:lnTo>
                  <a:pt x="38095" y="114367"/>
                </a:lnTo>
                <a:lnTo>
                  <a:pt x="76195" y="114219"/>
                </a:lnTo>
                <a:lnTo>
                  <a:pt x="77165" y="365683"/>
                </a:lnTo>
                <a:lnTo>
                  <a:pt x="39065" y="365836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736644" y="2429027"/>
            <a:ext cx="114300" cy="366395"/>
          </a:xfrm>
          <a:custGeom>
            <a:avLst/>
            <a:gdLst/>
            <a:ahLst/>
            <a:cxnLst/>
            <a:rect l="l" t="t" r="r" b="b"/>
            <a:pathLst>
              <a:path w="114300" h="366394">
                <a:moveTo>
                  <a:pt x="38104" y="251616"/>
                </a:moveTo>
                <a:lnTo>
                  <a:pt x="37134" y="152"/>
                </a:lnTo>
                <a:lnTo>
                  <a:pt x="75234" y="0"/>
                </a:lnTo>
                <a:lnTo>
                  <a:pt x="76204" y="251468"/>
                </a:lnTo>
                <a:lnTo>
                  <a:pt x="38104" y="251616"/>
                </a:lnTo>
                <a:close/>
              </a:path>
              <a:path w="114300" h="366394">
                <a:moveTo>
                  <a:pt x="100005" y="280187"/>
                </a:moveTo>
                <a:lnTo>
                  <a:pt x="38214" y="280187"/>
                </a:lnTo>
                <a:lnTo>
                  <a:pt x="76314" y="280035"/>
                </a:lnTo>
                <a:lnTo>
                  <a:pt x="76204" y="251468"/>
                </a:lnTo>
                <a:lnTo>
                  <a:pt x="114300" y="251320"/>
                </a:lnTo>
                <a:lnTo>
                  <a:pt x="100005" y="280187"/>
                </a:lnTo>
                <a:close/>
              </a:path>
              <a:path w="114300" h="366394">
                <a:moveTo>
                  <a:pt x="38214" y="280187"/>
                </a:moveTo>
                <a:lnTo>
                  <a:pt x="38104" y="251616"/>
                </a:lnTo>
                <a:lnTo>
                  <a:pt x="76204" y="251468"/>
                </a:lnTo>
                <a:lnTo>
                  <a:pt x="76314" y="280035"/>
                </a:lnTo>
                <a:lnTo>
                  <a:pt x="38214" y="280187"/>
                </a:lnTo>
                <a:close/>
              </a:path>
              <a:path w="114300" h="366394">
                <a:moveTo>
                  <a:pt x="57594" y="365836"/>
                </a:moveTo>
                <a:lnTo>
                  <a:pt x="0" y="251764"/>
                </a:lnTo>
                <a:lnTo>
                  <a:pt x="38104" y="251616"/>
                </a:lnTo>
                <a:lnTo>
                  <a:pt x="38214" y="280187"/>
                </a:lnTo>
                <a:lnTo>
                  <a:pt x="100005" y="280187"/>
                </a:lnTo>
                <a:lnTo>
                  <a:pt x="57594" y="365836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25590" y="2408935"/>
            <a:ext cx="114300" cy="366395"/>
          </a:xfrm>
          <a:custGeom>
            <a:avLst/>
            <a:gdLst/>
            <a:ahLst/>
            <a:cxnLst/>
            <a:rect l="l" t="t" r="r" b="b"/>
            <a:pathLst>
              <a:path w="114300" h="366394">
                <a:moveTo>
                  <a:pt x="0" y="114515"/>
                </a:moveTo>
                <a:lnTo>
                  <a:pt x="56705" y="0"/>
                </a:lnTo>
                <a:lnTo>
                  <a:pt x="99944" y="85648"/>
                </a:lnTo>
                <a:lnTo>
                  <a:pt x="76085" y="85648"/>
                </a:lnTo>
                <a:lnTo>
                  <a:pt x="37985" y="85801"/>
                </a:lnTo>
                <a:lnTo>
                  <a:pt x="38095" y="114371"/>
                </a:lnTo>
                <a:lnTo>
                  <a:pt x="0" y="114515"/>
                </a:lnTo>
                <a:close/>
              </a:path>
              <a:path w="114300" h="366394">
                <a:moveTo>
                  <a:pt x="38095" y="114371"/>
                </a:moveTo>
                <a:lnTo>
                  <a:pt x="37985" y="85801"/>
                </a:lnTo>
                <a:lnTo>
                  <a:pt x="76085" y="85648"/>
                </a:lnTo>
                <a:lnTo>
                  <a:pt x="76195" y="114228"/>
                </a:lnTo>
                <a:lnTo>
                  <a:pt x="38095" y="114371"/>
                </a:lnTo>
                <a:close/>
              </a:path>
              <a:path w="114300" h="366394">
                <a:moveTo>
                  <a:pt x="76195" y="114228"/>
                </a:moveTo>
                <a:lnTo>
                  <a:pt x="76085" y="85648"/>
                </a:lnTo>
                <a:lnTo>
                  <a:pt x="99944" y="85648"/>
                </a:lnTo>
                <a:lnTo>
                  <a:pt x="114300" y="114084"/>
                </a:lnTo>
                <a:lnTo>
                  <a:pt x="76195" y="114228"/>
                </a:lnTo>
                <a:close/>
              </a:path>
              <a:path w="114300" h="366394">
                <a:moveTo>
                  <a:pt x="39065" y="365836"/>
                </a:moveTo>
                <a:lnTo>
                  <a:pt x="38095" y="114371"/>
                </a:lnTo>
                <a:lnTo>
                  <a:pt x="76195" y="114228"/>
                </a:lnTo>
                <a:lnTo>
                  <a:pt x="77165" y="365683"/>
                </a:lnTo>
                <a:lnTo>
                  <a:pt x="39065" y="365836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078042" y="2449207"/>
            <a:ext cx="114300" cy="366395"/>
          </a:xfrm>
          <a:custGeom>
            <a:avLst/>
            <a:gdLst/>
            <a:ahLst/>
            <a:cxnLst/>
            <a:rect l="l" t="t" r="r" b="b"/>
            <a:pathLst>
              <a:path w="114300" h="366394">
                <a:moveTo>
                  <a:pt x="38104" y="251603"/>
                </a:moveTo>
                <a:lnTo>
                  <a:pt x="37134" y="139"/>
                </a:lnTo>
                <a:lnTo>
                  <a:pt x="75234" y="0"/>
                </a:lnTo>
                <a:lnTo>
                  <a:pt x="76204" y="251455"/>
                </a:lnTo>
                <a:lnTo>
                  <a:pt x="38104" y="251603"/>
                </a:lnTo>
                <a:close/>
              </a:path>
              <a:path w="114300" h="366394">
                <a:moveTo>
                  <a:pt x="100005" y="280174"/>
                </a:moveTo>
                <a:lnTo>
                  <a:pt x="38214" y="280174"/>
                </a:lnTo>
                <a:lnTo>
                  <a:pt x="76314" y="280035"/>
                </a:lnTo>
                <a:lnTo>
                  <a:pt x="76204" y="251455"/>
                </a:lnTo>
                <a:lnTo>
                  <a:pt x="114300" y="251307"/>
                </a:lnTo>
                <a:lnTo>
                  <a:pt x="100005" y="280174"/>
                </a:lnTo>
                <a:close/>
              </a:path>
              <a:path w="114300" h="366394">
                <a:moveTo>
                  <a:pt x="38214" y="280174"/>
                </a:moveTo>
                <a:lnTo>
                  <a:pt x="38104" y="251603"/>
                </a:lnTo>
                <a:lnTo>
                  <a:pt x="76204" y="251455"/>
                </a:lnTo>
                <a:lnTo>
                  <a:pt x="76314" y="280035"/>
                </a:lnTo>
                <a:lnTo>
                  <a:pt x="38214" y="280174"/>
                </a:lnTo>
                <a:close/>
              </a:path>
              <a:path w="114300" h="366394">
                <a:moveTo>
                  <a:pt x="57594" y="365823"/>
                </a:moveTo>
                <a:lnTo>
                  <a:pt x="0" y="251752"/>
                </a:lnTo>
                <a:lnTo>
                  <a:pt x="38104" y="251603"/>
                </a:lnTo>
                <a:lnTo>
                  <a:pt x="38214" y="280174"/>
                </a:lnTo>
                <a:lnTo>
                  <a:pt x="100005" y="280174"/>
                </a:lnTo>
                <a:lnTo>
                  <a:pt x="57594" y="365823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77684" y="3378644"/>
            <a:ext cx="1081405" cy="114300"/>
          </a:xfrm>
          <a:custGeom>
            <a:avLst/>
            <a:gdLst/>
            <a:ahLst/>
            <a:cxnLst/>
            <a:rect l="l" t="t" r="r" b="b"/>
            <a:pathLst>
              <a:path w="1081404" h="114300">
                <a:moveTo>
                  <a:pt x="966495" y="114300"/>
                </a:moveTo>
                <a:lnTo>
                  <a:pt x="966495" y="0"/>
                </a:lnTo>
                <a:lnTo>
                  <a:pt x="1042695" y="38100"/>
                </a:lnTo>
                <a:lnTo>
                  <a:pt x="995070" y="38100"/>
                </a:lnTo>
                <a:lnTo>
                  <a:pt x="995070" y="76200"/>
                </a:lnTo>
                <a:lnTo>
                  <a:pt x="1042695" y="76200"/>
                </a:lnTo>
                <a:lnTo>
                  <a:pt x="966495" y="114300"/>
                </a:lnTo>
                <a:close/>
              </a:path>
              <a:path w="1081404" h="114300">
                <a:moveTo>
                  <a:pt x="966495" y="76200"/>
                </a:moveTo>
                <a:lnTo>
                  <a:pt x="0" y="76200"/>
                </a:lnTo>
                <a:lnTo>
                  <a:pt x="0" y="38100"/>
                </a:lnTo>
                <a:lnTo>
                  <a:pt x="966495" y="38100"/>
                </a:lnTo>
                <a:lnTo>
                  <a:pt x="966495" y="76200"/>
                </a:lnTo>
                <a:close/>
              </a:path>
              <a:path w="1081404" h="114300">
                <a:moveTo>
                  <a:pt x="1042695" y="76200"/>
                </a:moveTo>
                <a:lnTo>
                  <a:pt x="995070" y="76200"/>
                </a:lnTo>
                <a:lnTo>
                  <a:pt x="995070" y="38100"/>
                </a:lnTo>
                <a:lnTo>
                  <a:pt x="1042695" y="38100"/>
                </a:lnTo>
                <a:lnTo>
                  <a:pt x="1080795" y="57150"/>
                </a:lnTo>
                <a:lnTo>
                  <a:pt x="1042695" y="76200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31355" y="3599891"/>
            <a:ext cx="1080770" cy="114300"/>
          </a:xfrm>
          <a:custGeom>
            <a:avLst/>
            <a:gdLst/>
            <a:ahLst/>
            <a:cxnLst/>
            <a:rect l="l" t="t" r="r" b="b"/>
            <a:pathLst>
              <a:path w="1080770" h="114300">
                <a:moveTo>
                  <a:pt x="114300" y="114300"/>
                </a:moveTo>
                <a:lnTo>
                  <a:pt x="0" y="57150"/>
                </a:lnTo>
                <a:lnTo>
                  <a:pt x="114300" y="0"/>
                </a:lnTo>
                <a:lnTo>
                  <a:pt x="114300" y="38100"/>
                </a:lnTo>
                <a:lnTo>
                  <a:pt x="85725" y="38100"/>
                </a:lnTo>
                <a:lnTo>
                  <a:pt x="85725" y="76200"/>
                </a:lnTo>
                <a:lnTo>
                  <a:pt x="114300" y="76200"/>
                </a:lnTo>
                <a:lnTo>
                  <a:pt x="114300" y="114300"/>
                </a:lnTo>
                <a:close/>
              </a:path>
              <a:path w="1080770" h="114300">
                <a:moveTo>
                  <a:pt x="114300" y="76200"/>
                </a:moveTo>
                <a:lnTo>
                  <a:pt x="85725" y="76200"/>
                </a:lnTo>
                <a:lnTo>
                  <a:pt x="85725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1080770" h="114300">
                <a:moveTo>
                  <a:pt x="1080782" y="76200"/>
                </a:moveTo>
                <a:lnTo>
                  <a:pt x="114300" y="76200"/>
                </a:lnTo>
                <a:lnTo>
                  <a:pt x="114300" y="38100"/>
                </a:lnTo>
                <a:lnTo>
                  <a:pt x="1080782" y="38100"/>
                </a:lnTo>
                <a:lnTo>
                  <a:pt x="1080782" y="76200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16834" y="3792092"/>
            <a:ext cx="1277620" cy="95250"/>
          </a:xfrm>
          <a:custGeom>
            <a:avLst/>
            <a:gdLst/>
            <a:ahLst/>
            <a:cxnLst/>
            <a:rect l="l" t="t" r="r" b="b"/>
            <a:pathLst>
              <a:path w="1277620" h="95250">
                <a:moveTo>
                  <a:pt x="1182077" y="95250"/>
                </a:moveTo>
                <a:lnTo>
                  <a:pt x="1182077" y="0"/>
                </a:lnTo>
                <a:lnTo>
                  <a:pt x="1245577" y="31750"/>
                </a:lnTo>
                <a:lnTo>
                  <a:pt x="1205890" y="31750"/>
                </a:lnTo>
                <a:lnTo>
                  <a:pt x="1205890" y="63500"/>
                </a:lnTo>
                <a:lnTo>
                  <a:pt x="1245577" y="63500"/>
                </a:lnTo>
                <a:lnTo>
                  <a:pt x="1182077" y="95250"/>
                </a:lnTo>
                <a:close/>
              </a:path>
              <a:path w="1277620" h="95250">
                <a:moveTo>
                  <a:pt x="1182077" y="63500"/>
                </a:moveTo>
                <a:lnTo>
                  <a:pt x="1078890" y="63500"/>
                </a:lnTo>
                <a:lnTo>
                  <a:pt x="1078890" y="31750"/>
                </a:lnTo>
                <a:lnTo>
                  <a:pt x="1182077" y="31750"/>
                </a:lnTo>
                <a:lnTo>
                  <a:pt x="1182077" y="63500"/>
                </a:lnTo>
                <a:close/>
              </a:path>
              <a:path w="1277620" h="95250">
                <a:moveTo>
                  <a:pt x="1245577" y="63500"/>
                </a:moveTo>
                <a:lnTo>
                  <a:pt x="1205890" y="63500"/>
                </a:lnTo>
                <a:lnTo>
                  <a:pt x="1205890" y="31750"/>
                </a:lnTo>
                <a:lnTo>
                  <a:pt x="1245577" y="31750"/>
                </a:lnTo>
                <a:lnTo>
                  <a:pt x="1277327" y="47625"/>
                </a:lnTo>
                <a:lnTo>
                  <a:pt x="1245577" y="63500"/>
                </a:lnTo>
                <a:close/>
              </a:path>
              <a:path w="1277620" h="95250">
                <a:moveTo>
                  <a:pt x="95250" y="95250"/>
                </a:moveTo>
                <a:lnTo>
                  <a:pt x="0" y="47625"/>
                </a:lnTo>
                <a:lnTo>
                  <a:pt x="95250" y="0"/>
                </a:lnTo>
                <a:lnTo>
                  <a:pt x="95250" y="31750"/>
                </a:lnTo>
                <a:lnTo>
                  <a:pt x="71437" y="31750"/>
                </a:lnTo>
                <a:lnTo>
                  <a:pt x="71437" y="63500"/>
                </a:lnTo>
                <a:lnTo>
                  <a:pt x="95250" y="63500"/>
                </a:lnTo>
                <a:lnTo>
                  <a:pt x="95250" y="95250"/>
                </a:lnTo>
                <a:close/>
              </a:path>
              <a:path w="1277620" h="95250">
                <a:moveTo>
                  <a:pt x="94640" y="63500"/>
                </a:moveTo>
                <a:lnTo>
                  <a:pt x="71437" y="63500"/>
                </a:lnTo>
                <a:lnTo>
                  <a:pt x="71437" y="31750"/>
                </a:lnTo>
                <a:lnTo>
                  <a:pt x="94640" y="31750"/>
                </a:lnTo>
                <a:lnTo>
                  <a:pt x="94640" y="63500"/>
                </a:lnTo>
                <a:close/>
              </a:path>
              <a:path w="1277620" h="95250">
                <a:moveTo>
                  <a:pt x="95250" y="63500"/>
                </a:moveTo>
                <a:lnTo>
                  <a:pt x="94640" y="63500"/>
                </a:lnTo>
                <a:lnTo>
                  <a:pt x="94640" y="31750"/>
                </a:lnTo>
                <a:lnTo>
                  <a:pt x="95250" y="31750"/>
                </a:lnTo>
                <a:lnTo>
                  <a:pt x="95250" y="63500"/>
                </a:lnTo>
                <a:close/>
              </a:path>
              <a:path w="1277620" h="95250">
                <a:moveTo>
                  <a:pt x="983640" y="63500"/>
                </a:moveTo>
                <a:lnTo>
                  <a:pt x="856640" y="63500"/>
                </a:lnTo>
                <a:lnTo>
                  <a:pt x="856640" y="31750"/>
                </a:lnTo>
                <a:lnTo>
                  <a:pt x="983640" y="31750"/>
                </a:lnTo>
                <a:lnTo>
                  <a:pt x="983640" y="63500"/>
                </a:lnTo>
                <a:close/>
              </a:path>
              <a:path w="1277620" h="95250">
                <a:moveTo>
                  <a:pt x="761390" y="63500"/>
                </a:moveTo>
                <a:lnTo>
                  <a:pt x="634390" y="63500"/>
                </a:lnTo>
                <a:lnTo>
                  <a:pt x="634390" y="31750"/>
                </a:lnTo>
                <a:lnTo>
                  <a:pt x="761390" y="31750"/>
                </a:lnTo>
                <a:lnTo>
                  <a:pt x="761390" y="63500"/>
                </a:lnTo>
                <a:close/>
              </a:path>
              <a:path w="1277620" h="95250">
                <a:moveTo>
                  <a:pt x="539140" y="63500"/>
                </a:moveTo>
                <a:lnTo>
                  <a:pt x="412140" y="63500"/>
                </a:lnTo>
                <a:lnTo>
                  <a:pt x="412140" y="31750"/>
                </a:lnTo>
                <a:lnTo>
                  <a:pt x="539140" y="31750"/>
                </a:lnTo>
                <a:lnTo>
                  <a:pt x="539140" y="63500"/>
                </a:lnTo>
                <a:close/>
              </a:path>
              <a:path w="1277620" h="95250">
                <a:moveTo>
                  <a:pt x="316890" y="63500"/>
                </a:moveTo>
                <a:lnTo>
                  <a:pt x="189890" y="63500"/>
                </a:lnTo>
                <a:lnTo>
                  <a:pt x="189890" y="31750"/>
                </a:lnTo>
                <a:lnTo>
                  <a:pt x="316890" y="31750"/>
                </a:lnTo>
                <a:lnTo>
                  <a:pt x="316890" y="6350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33855" y="5829300"/>
            <a:ext cx="554736" cy="3078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65860" y="5364479"/>
            <a:ext cx="496823" cy="4038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00963" y="5219433"/>
            <a:ext cx="2464435" cy="1125220"/>
          </a:xfrm>
          <a:custGeom>
            <a:avLst/>
            <a:gdLst/>
            <a:ahLst/>
            <a:cxnLst/>
            <a:rect l="l" t="t" r="r" b="b"/>
            <a:pathLst>
              <a:path w="2464435" h="1125220">
                <a:moveTo>
                  <a:pt x="397955" y="563557"/>
                </a:moveTo>
                <a:lnTo>
                  <a:pt x="0" y="0"/>
                </a:lnTo>
                <a:lnTo>
                  <a:pt x="2454338" y="0"/>
                </a:lnTo>
                <a:lnTo>
                  <a:pt x="2454438" y="6057"/>
                </a:lnTo>
                <a:lnTo>
                  <a:pt x="39242" y="6057"/>
                </a:lnTo>
                <a:lnTo>
                  <a:pt x="27571" y="28575"/>
                </a:lnTo>
                <a:lnTo>
                  <a:pt x="55144" y="28575"/>
                </a:lnTo>
                <a:lnTo>
                  <a:pt x="427422" y="555739"/>
                </a:lnTo>
                <a:lnTo>
                  <a:pt x="402234" y="555739"/>
                </a:lnTo>
                <a:lnTo>
                  <a:pt x="397955" y="563557"/>
                </a:lnTo>
                <a:close/>
              </a:path>
              <a:path w="2464435" h="1125220">
                <a:moveTo>
                  <a:pt x="55144" y="28575"/>
                </a:moveTo>
                <a:lnTo>
                  <a:pt x="27571" y="28575"/>
                </a:lnTo>
                <a:lnTo>
                  <a:pt x="39242" y="6057"/>
                </a:lnTo>
                <a:lnTo>
                  <a:pt x="55144" y="28575"/>
                </a:lnTo>
                <a:close/>
              </a:path>
              <a:path w="2464435" h="1125220">
                <a:moveTo>
                  <a:pt x="2426224" y="28575"/>
                </a:moveTo>
                <a:lnTo>
                  <a:pt x="55144" y="28575"/>
                </a:lnTo>
                <a:lnTo>
                  <a:pt x="39242" y="6057"/>
                </a:lnTo>
                <a:lnTo>
                  <a:pt x="2454438" y="6057"/>
                </a:lnTo>
                <a:lnTo>
                  <a:pt x="2454578" y="14528"/>
                </a:lnTo>
                <a:lnTo>
                  <a:pt x="2425992" y="14528"/>
                </a:lnTo>
                <a:lnTo>
                  <a:pt x="2426224" y="28575"/>
                </a:lnTo>
                <a:close/>
              </a:path>
              <a:path w="2464435" h="1125220">
                <a:moveTo>
                  <a:pt x="2464265" y="601535"/>
                </a:moveTo>
                <a:lnTo>
                  <a:pt x="2435694" y="601535"/>
                </a:lnTo>
                <a:lnTo>
                  <a:pt x="2425992" y="14528"/>
                </a:lnTo>
                <a:lnTo>
                  <a:pt x="2440279" y="28575"/>
                </a:lnTo>
                <a:lnTo>
                  <a:pt x="2454810" y="28575"/>
                </a:lnTo>
                <a:lnTo>
                  <a:pt x="2464265" y="601535"/>
                </a:lnTo>
                <a:close/>
              </a:path>
              <a:path w="2464435" h="1125220">
                <a:moveTo>
                  <a:pt x="2454810" y="28575"/>
                </a:moveTo>
                <a:lnTo>
                  <a:pt x="2440279" y="28575"/>
                </a:lnTo>
                <a:lnTo>
                  <a:pt x="2425992" y="14528"/>
                </a:lnTo>
                <a:lnTo>
                  <a:pt x="2454578" y="14528"/>
                </a:lnTo>
                <a:lnTo>
                  <a:pt x="2454810" y="28575"/>
                </a:lnTo>
                <a:close/>
              </a:path>
              <a:path w="2464435" h="1125220">
                <a:moveTo>
                  <a:pt x="403097" y="570839"/>
                </a:moveTo>
                <a:lnTo>
                  <a:pt x="397955" y="563557"/>
                </a:lnTo>
                <a:lnTo>
                  <a:pt x="402234" y="555739"/>
                </a:lnTo>
                <a:lnTo>
                  <a:pt x="403097" y="570839"/>
                </a:lnTo>
                <a:close/>
              </a:path>
              <a:path w="2464435" h="1125220">
                <a:moveTo>
                  <a:pt x="426545" y="570839"/>
                </a:moveTo>
                <a:lnTo>
                  <a:pt x="403097" y="570839"/>
                </a:lnTo>
                <a:lnTo>
                  <a:pt x="402234" y="555739"/>
                </a:lnTo>
                <a:lnTo>
                  <a:pt x="427422" y="555739"/>
                </a:lnTo>
                <a:lnTo>
                  <a:pt x="431584" y="561632"/>
                </a:lnTo>
                <a:lnTo>
                  <a:pt x="426545" y="570839"/>
                </a:lnTo>
                <a:close/>
              </a:path>
              <a:path w="2464435" h="1125220">
                <a:moveTo>
                  <a:pt x="2454300" y="1125181"/>
                </a:moveTo>
                <a:lnTo>
                  <a:pt x="90576" y="1125181"/>
                </a:lnTo>
                <a:lnTo>
                  <a:pt x="397955" y="563557"/>
                </a:lnTo>
                <a:lnTo>
                  <a:pt x="403097" y="570839"/>
                </a:lnTo>
                <a:lnTo>
                  <a:pt x="426545" y="570839"/>
                </a:lnTo>
                <a:lnTo>
                  <a:pt x="138807" y="1096606"/>
                </a:lnTo>
                <a:lnTo>
                  <a:pt x="114693" y="1096606"/>
                </a:lnTo>
                <a:lnTo>
                  <a:pt x="127228" y="1117765"/>
                </a:lnTo>
                <a:lnTo>
                  <a:pt x="2454441" y="1117765"/>
                </a:lnTo>
                <a:lnTo>
                  <a:pt x="2454300" y="1125181"/>
                </a:lnTo>
                <a:close/>
              </a:path>
              <a:path w="2464435" h="1125220">
                <a:moveTo>
                  <a:pt x="2425992" y="1110627"/>
                </a:moveTo>
                <a:lnTo>
                  <a:pt x="2435690" y="601263"/>
                </a:lnTo>
                <a:lnTo>
                  <a:pt x="2435694" y="601535"/>
                </a:lnTo>
                <a:lnTo>
                  <a:pt x="2464265" y="601535"/>
                </a:lnTo>
                <a:lnTo>
                  <a:pt x="2454844" y="1096606"/>
                </a:lnTo>
                <a:lnTo>
                  <a:pt x="2440279" y="1096606"/>
                </a:lnTo>
                <a:lnTo>
                  <a:pt x="2425992" y="1110627"/>
                </a:lnTo>
                <a:close/>
              </a:path>
              <a:path w="2464435" h="1125220">
                <a:moveTo>
                  <a:pt x="127228" y="1117765"/>
                </a:moveTo>
                <a:lnTo>
                  <a:pt x="114693" y="1096606"/>
                </a:lnTo>
                <a:lnTo>
                  <a:pt x="138807" y="1096606"/>
                </a:lnTo>
                <a:lnTo>
                  <a:pt x="127228" y="1117765"/>
                </a:lnTo>
                <a:close/>
              </a:path>
              <a:path w="2464435" h="1125220">
                <a:moveTo>
                  <a:pt x="2454441" y="1117765"/>
                </a:moveTo>
                <a:lnTo>
                  <a:pt x="127228" y="1117765"/>
                </a:lnTo>
                <a:lnTo>
                  <a:pt x="138807" y="1096606"/>
                </a:lnTo>
                <a:lnTo>
                  <a:pt x="2426259" y="1096606"/>
                </a:lnTo>
                <a:lnTo>
                  <a:pt x="2425992" y="1110627"/>
                </a:lnTo>
                <a:lnTo>
                  <a:pt x="2454577" y="1110627"/>
                </a:lnTo>
                <a:lnTo>
                  <a:pt x="2454441" y="1117765"/>
                </a:lnTo>
                <a:close/>
              </a:path>
              <a:path w="2464435" h="1125220">
                <a:moveTo>
                  <a:pt x="2454577" y="1110627"/>
                </a:moveTo>
                <a:lnTo>
                  <a:pt x="2425992" y="1110627"/>
                </a:lnTo>
                <a:lnTo>
                  <a:pt x="2440279" y="1096606"/>
                </a:lnTo>
                <a:lnTo>
                  <a:pt x="2454844" y="1096606"/>
                </a:lnTo>
                <a:lnTo>
                  <a:pt x="2454577" y="1110627"/>
                </a:lnTo>
                <a:close/>
              </a:path>
            </a:pathLst>
          </a:custGeom>
          <a:solidFill>
            <a:srgbClr val="1471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218814" y="1188189"/>
            <a:ext cx="1762760" cy="1176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0130" marR="5080">
              <a:lnSpc>
                <a:spcPct val="100000"/>
              </a:lnSpc>
            </a:pP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B</a:t>
            </a:r>
            <a:r>
              <a:rPr sz="1400" spc="-10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dan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g 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D</a:t>
            </a:r>
            <a:r>
              <a:rPr sz="1400" spc="-10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na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s </a:t>
            </a:r>
            <a:r>
              <a:rPr sz="1400" spc="-35" dirty="0">
                <a:solidFill>
                  <a:srgbClr val="1A75BA"/>
                </a:solidFill>
                <a:latin typeface="Tahoma"/>
                <a:cs typeface="Tahoma"/>
              </a:rPr>
              <a:t>K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ab/</a:t>
            </a:r>
            <a:r>
              <a:rPr sz="1400" spc="-40" dirty="0">
                <a:solidFill>
                  <a:srgbClr val="1A75BA"/>
                </a:solidFill>
                <a:latin typeface="Tahoma"/>
                <a:cs typeface="Tahoma"/>
              </a:rPr>
              <a:t>K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o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ta</a:t>
            </a:r>
            <a:endParaRPr sz="1400">
              <a:latin typeface="Tahoma"/>
              <a:cs typeface="Tahoma"/>
            </a:endParaRPr>
          </a:p>
          <a:p>
            <a:pPr marL="295910" marR="264795" indent="-283210">
              <a:lnSpc>
                <a:spcPts val="2160"/>
              </a:lnSpc>
              <a:spcBef>
                <a:spcPts val="60"/>
              </a:spcBef>
            </a:pPr>
            <a:r>
              <a:rPr sz="1800" spc="-5" dirty="0">
                <a:latin typeface="Tahoma"/>
                <a:cs typeface="Tahoma"/>
              </a:rPr>
              <a:t>P</a:t>
            </a:r>
            <a:r>
              <a:rPr sz="1800" spc="-10" dirty="0">
                <a:latin typeface="Tahoma"/>
                <a:cs typeface="Tahoma"/>
              </a:rPr>
              <a:t>ro</a:t>
            </a:r>
            <a:r>
              <a:rPr sz="1800" spc="-5" dirty="0">
                <a:latin typeface="Tahoma"/>
                <a:cs typeface="Tahoma"/>
              </a:rPr>
              <a:t>du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en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 </a:t>
            </a:r>
            <a:r>
              <a:rPr sz="1800" spc="-45" dirty="0">
                <a:latin typeface="Tahoma"/>
                <a:cs typeface="Tahoma"/>
              </a:rPr>
              <a:t>K</a:t>
            </a:r>
            <a:r>
              <a:rPr sz="1800" spc="-5" dirty="0">
                <a:latin typeface="Tahoma"/>
                <a:cs typeface="Tahoma"/>
              </a:rPr>
              <a:t>ab</a:t>
            </a:r>
            <a:r>
              <a:rPr sz="1800" dirty="0">
                <a:latin typeface="Tahoma"/>
                <a:cs typeface="Tahoma"/>
              </a:rPr>
              <a:t>/</a:t>
            </a: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ta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456834" y="1173266"/>
            <a:ext cx="1724025" cy="1207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4750" marR="5080">
              <a:lnSpc>
                <a:spcPct val="100000"/>
              </a:lnSpc>
            </a:pP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B</a:t>
            </a:r>
            <a:r>
              <a:rPr sz="1400" spc="-10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dan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g 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D</a:t>
            </a:r>
            <a:r>
              <a:rPr sz="1400" spc="-10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na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s 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P</a:t>
            </a:r>
            <a:r>
              <a:rPr sz="1400" spc="-15" dirty="0">
                <a:solidFill>
                  <a:srgbClr val="1A75BA"/>
                </a:solidFill>
                <a:latin typeface="Tahoma"/>
                <a:cs typeface="Tahoma"/>
              </a:rPr>
              <a:t>ro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v</a:t>
            </a:r>
            <a:endParaRPr sz="1400">
              <a:latin typeface="Tahoma"/>
              <a:cs typeface="Tahoma"/>
            </a:endParaRPr>
          </a:p>
          <a:p>
            <a:pPr marL="362585" marR="225425" indent="-350520">
              <a:lnSpc>
                <a:spcPct val="100000"/>
              </a:lnSpc>
              <a:spcBef>
                <a:spcPts val="229"/>
              </a:spcBef>
            </a:pPr>
            <a:r>
              <a:rPr sz="1800" spc="-5" dirty="0">
                <a:latin typeface="Tahoma"/>
                <a:cs typeface="Tahoma"/>
              </a:rPr>
              <a:t>P</a:t>
            </a:r>
            <a:r>
              <a:rPr sz="1800" spc="-10" dirty="0">
                <a:latin typeface="Tahoma"/>
                <a:cs typeface="Tahoma"/>
              </a:rPr>
              <a:t>ro</a:t>
            </a:r>
            <a:r>
              <a:rPr sz="1800" spc="-5" dirty="0">
                <a:latin typeface="Tahoma"/>
                <a:cs typeface="Tahoma"/>
              </a:rPr>
              <a:t>du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en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 P</a:t>
            </a:r>
            <a:r>
              <a:rPr sz="1800" spc="-10" dirty="0">
                <a:latin typeface="Tahoma"/>
                <a:cs typeface="Tahoma"/>
              </a:rPr>
              <a:t>r</a:t>
            </a:r>
            <a:r>
              <a:rPr sz="1800" spc="-25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v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755242" y="1352400"/>
            <a:ext cx="1600835" cy="1033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8870" marR="5080">
              <a:lnSpc>
                <a:spcPct val="100000"/>
              </a:lnSpc>
            </a:pP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D</a:t>
            </a:r>
            <a:r>
              <a:rPr sz="1400" spc="-10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r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j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e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n K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/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L</a:t>
            </a:r>
            <a:endParaRPr sz="1400">
              <a:latin typeface="Tahoma"/>
              <a:cs typeface="Tahoma"/>
            </a:endParaRPr>
          </a:p>
          <a:p>
            <a:pPr marL="475615" marR="102235" indent="-462915">
              <a:lnSpc>
                <a:spcPct val="100000"/>
              </a:lnSpc>
              <a:spcBef>
                <a:spcPts val="545"/>
              </a:spcBef>
            </a:pPr>
            <a:r>
              <a:rPr sz="1800" spc="-5" dirty="0">
                <a:latin typeface="Tahoma"/>
                <a:cs typeface="Tahoma"/>
              </a:rPr>
              <a:t>P</a:t>
            </a:r>
            <a:r>
              <a:rPr sz="1800" spc="-10" dirty="0">
                <a:latin typeface="Tahoma"/>
                <a:cs typeface="Tahoma"/>
              </a:rPr>
              <a:t>ro</a:t>
            </a:r>
            <a:r>
              <a:rPr sz="1800" spc="-5" dirty="0">
                <a:latin typeface="Tahoma"/>
                <a:cs typeface="Tahoma"/>
              </a:rPr>
              <a:t>du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en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 Pu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t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013725" y="3010943"/>
            <a:ext cx="1554480" cy="1031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73760" marR="5080">
              <a:lnSpc>
                <a:spcPct val="100000"/>
              </a:lnSpc>
            </a:pP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Pusda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t</a:t>
            </a:r>
            <a:r>
              <a:rPr sz="1400" spc="-10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n K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/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L</a:t>
            </a:r>
            <a:endParaRPr sz="1400">
              <a:latin typeface="Tahoma"/>
              <a:cs typeface="Tahoma"/>
            </a:endParaRPr>
          </a:p>
          <a:p>
            <a:pPr marL="168910" marR="669925" indent="-156210">
              <a:lnSpc>
                <a:spcPct val="100000"/>
              </a:lnSpc>
              <a:spcBef>
                <a:spcPts val="520"/>
              </a:spcBef>
            </a:pPr>
            <a:r>
              <a:rPr sz="1800" spc="-75" dirty="0">
                <a:latin typeface="Tahoma"/>
                <a:cs typeface="Tahoma"/>
              </a:rPr>
              <a:t>W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spc="-10" dirty="0">
                <a:latin typeface="Tahoma"/>
                <a:cs typeface="Tahoma"/>
              </a:rPr>
              <a:t>li</a:t>
            </a:r>
            <a:r>
              <a:rPr sz="1800" spc="-5" dirty="0">
                <a:latin typeface="Tahoma"/>
                <a:cs typeface="Tahoma"/>
              </a:rPr>
              <a:t>data Pu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t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843320" y="2998650"/>
            <a:ext cx="1588135" cy="9696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7710" marR="5080">
              <a:lnSpc>
                <a:spcPct val="100000"/>
              </a:lnSpc>
            </a:pP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Sek</a:t>
            </a:r>
            <a:r>
              <a:rPr sz="1400" spc="-15" dirty="0">
                <a:solidFill>
                  <a:srgbClr val="1A75BA"/>
                </a:solidFill>
                <a:latin typeface="Tahoma"/>
                <a:cs typeface="Tahoma"/>
              </a:rPr>
              <a:t>r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e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t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ar</a:t>
            </a:r>
            <a:r>
              <a:rPr sz="1400" spc="-10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a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t 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D</a:t>
            </a:r>
            <a:r>
              <a:rPr sz="1400" spc="-10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na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s 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P</a:t>
            </a:r>
            <a:r>
              <a:rPr sz="1400" spc="-15" dirty="0">
                <a:solidFill>
                  <a:srgbClr val="1A75BA"/>
                </a:solidFill>
                <a:latin typeface="Tahoma"/>
                <a:cs typeface="Tahoma"/>
              </a:rPr>
              <a:t>ro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v</a:t>
            </a:r>
            <a:endParaRPr sz="1400">
              <a:latin typeface="Tahoma"/>
              <a:cs typeface="Tahoma"/>
            </a:endParaRPr>
          </a:p>
          <a:p>
            <a:pPr marL="223520" marR="703580" indent="-210820">
              <a:lnSpc>
                <a:spcPct val="100000"/>
              </a:lnSpc>
              <a:spcBef>
                <a:spcPts val="40"/>
              </a:spcBef>
            </a:pPr>
            <a:r>
              <a:rPr sz="1800" spc="-75" dirty="0">
                <a:latin typeface="Tahoma"/>
                <a:cs typeface="Tahoma"/>
              </a:rPr>
              <a:t>W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spc="-10" dirty="0">
                <a:latin typeface="Tahoma"/>
                <a:cs typeface="Tahoma"/>
              </a:rPr>
              <a:t>li</a:t>
            </a:r>
            <a:r>
              <a:rPr sz="1800" spc="-5" dirty="0">
                <a:latin typeface="Tahoma"/>
                <a:cs typeface="Tahoma"/>
              </a:rPr>
              <a:t>data P</a:t>
            </a:r>
            <a:r>
              <a:rPr sz="1800" spc="-10" dirty="0">
                <a:latin typeface="Tahoma"/>
                <a:cs typeface="Tahoma"/>
              </a:rPr>
              <a:t>r</a:t>
            </a:r>
            <a:r>
              <a:rPr sz="1800" spc="-25" dirty="0">
                <a:latin typeface="Tahoma"/>
                <a:cs typeface="Tahoma"/>
              </a:rPr>
              <a:t>o</a:t>
            </a:r>
            <a:r>
              <a:rPr sz="1800" dirty="0">
                <a:latin typeface="Tahoma"/>
                <a:cs typeface="Tahoma"/>
              </a:rPr>
              <a:t>v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318395" y="2741030"/>
            <a:ext cx="1741170" cy="1227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0110" marR="5080">
              <a:lnSpc>
                <a:spcPct val="100000"/>
              </a:lnSpc>
            </a:pP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Sek</a:t>
            </a:r>
            <a:r>
              <a:rPr sz="1400" spc="-15" dirty="0">
                <a:solidFill>
                  <a:srgbClr val="1A75BA"/>
                </a:solidFill>
                <a:latin typeface="Tahoma"/>
                <a:cs typeface="Tahoma"/>
              </a:rPr>
              <a:t>r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e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t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ar</a:t>
            </a:r>
            <a:r>
              <a:rPr sz="1400" spc="-10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a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t 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D</a:t>
            </a:r>
            <a:r>
              <a:rPr sz="1400" spc="-10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na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s </a:t>
            </a:r>
            <a:r>
              <a:rPr sz="1400" spc="-35" dirty="0">
                <a:solidFill>
                  <a:srgbClr val="1A75BA"/>
                </a:solidFill>
                <a:latin typeface="Tahoma"/>
                <a:cs typeface="Tahoma"/>
              </a:rPr>
              <a:t>K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ab/</a:t>
            </a:r>
            <a:r>
              <a:rPr sz="1400" spc="-40" dirty="0">
                <a:solidFill>
                  <a:srgbClr val="1A75BA"/>
                </a:solidFill>
                <a:latin typeface="Tahoma"/>
                <a:cs typeface="Tahoma"/>
              </a:rPr>
              <a:t>K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o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ta</a:t>
            </a:r>
            <a:endParaRPr sz="1400">
              <a:latin typeface="Tahoma"/>
              <a:cs typeface="Tahoma"/>
            </a:endParaRPr>
          </a:p>
          <a:p>
            <a:pPr marL="12700" marR="808990" indent="23495">
              <a:lnSpc>
                <a:spcPct val="100000"/>
              </a:lnSpc>
              <a:spcBef>
                <a:spcPts val="385"/>
              </a:spcBef>
            </a:pPr>
            <a:r>
              <a:rPr sz="1800" spc="-75" dirty="0">
                <a:latin typeface="Tahoma"/>
                <a:cs typeface="Tahoma"/>
              </a:rPr>
              <a:t>W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spc="-10" dirty="0">
                <a:latin typeface="Tahoma"/>
                <a:cs typeface="Tahoma"/>
              </a:rPr>
              <a:t>li</a:t>
            </a:r>
            <a:r>
              <a:rPr sz="1800" spc="-5" dirty="0">
                <a:latin typeface="Tahoma"/>
                <a:cs typeface="Tahoma"/>
              </a:rPr>
              <a:t>data </a:t>
            </a:r>
            <a:r>
              <a:rPr sz="1800" spc="-45" dirty="0">
                <a:latin typeface="Tahoma"/>
                <a:cs typeface="Tahoma"/>
              </a:rPr>
              <a:t>K</a:t>
            </a:r>
            <a:r>
              <a:rPr sz="1800" spc="-5" dirty="0">
                <a:latin typeface="Tahoma"/>
                <a:cs typeface="Tahoma"/>
              </a:rPr>
              <a:t>ab</a:t>
            </a:r>
            <a:r>
              <a:rPr sz="1800" dirty="0">
                <a:latin typeface="Tahoma"/>
                <a:cs typeface="Tahoma"/>
              </a:rPr>
              <a:t>/</a:t>
            </a: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ta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940368" y="4283724"/>
            <a:ext cx="1396365" cy="727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85"/>
              </a:lnSpc>
            </a:pP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BP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S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 R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endParaRPr sz="1400">
              <a:latin typeface="Tahoma"/>
              <a:cs typeface="Tahoma"/>
            </a:endParaRPr>
          </a:p>
          <a:p>
            <a:pPr marL="84455" indent="-33655">
              <a:lnSpc>
                <a:spcPts val="2065"/>
              </a:lnSpc>
            </a:pPr>
            <a:r>
              <a:rPr sz="1800" spc="-45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25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om</a:t>
            </a:r>
            <a:r>
              <a:rPr sz="1800" spc="-5" dirty="0">
                <a:latin typeface="Tahoma"/>
                <a:cs typeface="Tahoma"/>
              </a:rPr>
              <a:t>enda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i</a:t>
            </a:r>
            <a:endParaRPr sz="1800">
              <a:latin typeface="Tahoma"/>
              <a:cs typeface="Tahoma"/>
            </a:endParaRPr>
          </a:p>
          <a:p>
            <a:pPr marL="84455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H</a:t>
            </a:r>
            <a:r>
              <a:rPr sz="1800" spc="-5" dirty="0">
                <a:latin typeface="Tahoma"/>
                <a:cs typeface="Tahoma"/>
              </a:rPr>
              <a:t>as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l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45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ev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dirty="0">
                <a:latin typeface="Tahoma"/>
                <a:cs typeface="Tahoma"/>
              </a:rPr>
              <a:t>w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819400" y="5434356"/>
            <a:ext cx="571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da</a:t>
            </a:r>
            <a:r>
              <a:rPr sz="1800" dirty="0">
                <a:latin typeface="Tahoma"/>
                <a:cs typeface="Tahoma"/>
              </a:rPr>
              <a:t>k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271073" y="3500209"/>
            <a:ext cx="142621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7515" marR="5080" indent="-424815">
              <a:lnSpc>
                <a:spcPct val="100000"/>
              </a:lnSpc>
            </a:pPr>
            <a:r>
              <a:rPr sz="1800" spc="-50" dirty="0">
                <a:latin typeface="Tahoma"/>
                <a:cs typeface="Tahoma"/>
              </a:rPr>
              <a:t>P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b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 Pu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t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737932" y="5953367"/>
            <a:ext cx="2616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25" dirty="0">
                <a:latin typeface="Tahoma"/>
                <a:cs typeface="Tahoma"/>
              </a:rPr>
              <a:t>Y</a:t>
            </a:r>
            <a:r>
              <a:rPr sz="1800" spc="-5" dirty="0"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112226" y="5815829"/>
            <a:ext cx="1047750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Memenuhi?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320796" y="5591555"/>
            <a:ext cx="760476" cy="7604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690482" y="946988"/>
            <a:ext cx="8043545" cy="1837689"/>
          </a:xfrm>
          <a:custGeom>
            <a:avLst/>
            <a:gdLst/>
            <a:ahLst/>
            <a:cxnLst/>
            <a:rect l="l" t="t" r="r" b="b"/>
            <a:pathLst>
              <a:path w="8043545" h="1837689">
                <a:moveTo>
                  <a:pt x="8000161" y="1837474"/>
                </a:moveTo>
                <a:lnTo>
                  <a:pt x="7957299" y="1751749"/>
                </a:lnTo>
                <a:lnTo>
                  <a:pt x="8043024" y="1751749"/>
                </a:lnTo>
                <a:lnTo>
                  <a:pt x="8000161" y="1837474"/>
                </a:lnTo>
                <a:close/>
              </a:path>
              <a:path w="8043545" h="1837689">
                <a:moveTo>
                  <a:pt x="114300" y="28574"/>
                </a:moveTo>
                <a:lnTo>
                  <a:pt x="0" y="28574"/>
                </a:lnTo>
                <a:lnTo>
                  <a:pt x="0" y="0"/>
                </a:lnTo>
                <a:lnTo>
                  <a:pt x="114300" y="0"/>
                </a:lnTo>
                <a:lnTo>
                  <a:pt x="114300" y="28574"/>
                </a:lnTo>
                <a:close/>
              </a:path>
              <a:path w="8043545" h="1837689">
                <a:moveTo>
                  <a:pt x="314325" y="28574"/>
                </a:moveTo>
                <a:lnTo>
                  <a:pt x="200025" y="28574"/>
                </a:lnTo>
                <a:lnTo>
                  <a:pt x="200025" y="0"/>
                </a:lnTo>
                <a:lnTo>
                  <a:pt x="314325" y="0"/>
                </a:lnTo>
                <a:lnTo>
                  <a:pt x="314325" y="28574"/>
                </a:lnTo>
                <a:close/>
              </a:path>
              <a:path w="8043545" h="1837689">
                <a:moveTo>
                  <a:pt x="514350" y="28574"/>
                </a:moveTo>
                <a:lnTo>
                  <a:pt x="400050" y="28574"/>
                </a:lnTo>
                <a:lnTo>
                  <a:pt x="400050" y="0"/>
                </a:lnTo>
                <a:lnTo>
                  <a:pt x="514350" y="0"/>
                </a:lnTo>
                <a:lnTo>
                  <a:pt x="514350" y="28574"/>
                </a:lnTo>
                <a:close/>
              </a:path>
              <a:path w="8043545" h="1837689">
                <a:moveTo>
                  <a:pt x="714375" y="28574"/>
                </a:moveTo>
                <a:lnTo>
                  <a:pt x="600075" y="28574"/>
                </a:lnTo>
                <a:lnTo>
                  <a:pt x="600075" y="0"/>
                </a:lnTo>
                <a:lnTo>
                  <a:pt x="714375" y="0"/>
                </a:lnTo>
                <a:lnTo>
                  <a:pt x="714375" y="28574"/>
                </a:lnTo>
                <a:close/>
              </a:path>
              <a:path w="8043545" h="1837689">
                <a:moveTo>
                  <a:pt x="914400" y="28574"/>
                </a:moveTo>
                <a:lnTo>
                  <a:pt x="800100" y="28574"/>
                </a:lnTo>
                <a:lnTo>
                  <a:pt x="800100" y="0"/>
                </a:lnTo>
                <a:lnTo>
                  <a:pt x="914400" y="0"/>
                </a:lnTo>
                <a:lnTo>
                  <a:pt x="914400" y="28574"/>
                </a:lnTo>
                <a:close/>
              </a:path>
              <a:path w="8043545" h="1837689">
                <a:moveTo>
                  <a:pt x="1114425" y="28574"/>
                </a:moveTo>
                <a:lnTo>
                  <a:pt x="1000125" y="28574"/>
                </a:lnTo>
                <a:lnTo>
                  <a:pt x="1000125" y="0"/>
                </a:lnTo>
                <a:lnTo>
                  <a:pt x="1114425" y="0"/>
                </a:lnTo>
                <a:lnTo>
                  <a:pt x="1114425" y="28574"/>
                </a:lnTo>
                <a:close/>
              </a:path>
              <a:path w="8043545" h="1837689">
                <a:moveTo>
                  <a:pt x="1314450" y="28574"/>
                </a:moveTo>
                <a:lnTo>
                  <a:pt x="1200150" y="28574"/>
                </a:lnTo>
                <a:lnTo>
                  <a:pt x="1200150" y="0"/>
                </a:lnTo>
                <a:lnTo>
                  <a:pt x="1314450" y="0"/>
                </a:lnTo>
                <a:lnTo>
                  <a:pt x="1314450" y="28574"/>
                </a:lnTo>
                <a:close/>
              </a:path>
              <a:path w="8043545" h="1837689">
                <a:moveTo>
                  <a:pt x="1514475" y="28574"/>
                </a:moveTo>
                <a:lnTo>
                  <a:pt x="1400175" y="28574"/>
                </a:lnTo>
                <a:lnTo>
                  <a:pt x="1400175" y="0"/>
                </a:lnTo>
                <a:lnTo>
                  <a:pt x="1514475" y="0"/>
                </a:lnTo>
                <a:lnTo>
                  <a:pt x="1514475" y="28574"/>
                </a:lnTo>
                <a:close/>
              </a:path>
              <a:path w="8043545" h="1837689">
                <a:moveTo>
                  <a:pt x="1714500" y="28574"/>
                </a:moveTo>
                <a:lnTo>
                  <a:pt x="1600200" y="28574"/>
                </a:lnTo>
                <a:lnTo>
                  <a:pt x="1600200" y="0"/>
                </a:lnTo>
                <a:lnTo>
                  <a:pt x="1714500" y="0"/>
                </a:lnTo>
                <a:lnTo>
                  <a:pt x="1714500" y="28574"/>
                </a:lnTo>
                <a:close/>
              </a:path>
              <a:path w="8043545" h="1837689">
                <a:moveTo>
                  <a:pt x="1914525" y="28574"/>
                </a:moveTo>
                <a:lnTo>
                  <a:pt x="1800225" y="28574"/>
                </a:lnTo>
                <a:lnTo>
                  <a:pt x="1800225" y="0"/>
                </a:lnTo>
                <a:lnTo>
                  <a:pt x="1914525" y="0"/>
                </a:lnTo>
                <a:lnTo>
                  <a:pt x="1914525" y="28574"/>
                </a:lnTo>
                <a:close/>
              </a:path>
              <a:path w="8043545" h="1837689">
                <a:moveTo>
                  <a:pt x="2114550" y="28574"/>
                </a:moveTo>
                <a:lnTo>
                  <a:pt x="2000250" y="28574"/>
                </a:lnTo>
                <a:lnTo>
                  <a:pt x="2000250" y="0"/>
                </a:lnTo>
                <a:lnTo>
                  <a:pt x="2114550" y="0"/>
                </a:lnTo>
                <a:lnTo>
                  <a:pt x="2114550" y="28574"/>
                </a:lnTo>
                <a:close/>
              </a:path>
              <a:path w="8043545" h="1837689">
                <a:moveTo>
                  <a:pt x="2314575" y="28574"/>
                </a:moveTo>
                <a:lnTo>
                  <a:pt x="2200275" y="28574"/>
                </a:lnTo>
                <a:lnTo>
                  <a:pt x="2200275" y="0"/>
                </a:lnTo>
                <a:lnTo>
                  <a:pt x="2314575" y="0"/>
                </a:lnTo>
                <a:lnTo>
                  <a:pt x="2314575" y="28574"/>
                </a:lnTo>
                <a:close/>
              </a:path>
              <a:path w="8043545" h="1837689">
                <a:moveTo>
                  <a:pt x="2514600" y="28574"/>
                </a:moveTo>
                <a:lnTo>
                  <a:pt x="2400300" y="28574"/>
                </a:lnTo>
                <a:lnTo>
                  <a:pt x="2400300" y="0"/>
                </a:lnTo>
                <a:lnTo>
                  <a:pt x="2514600" y="0"/>
                </a:lnTo>
                <a:lnTo>
                  <a:pt x="2514600" y="28574"/>
                </a:lnTo>
                <a:close/>
              </a:path>
              <a:path w="8043545" h="1837689">
                <a:moveTo>
                  <a:pt x="2714625" y="28574"/>
                </a:moveTo>
                <a:lnTo>
                  <a:pt x="2600325" y="28574"/>
                </a:lnTo>
                <a:lnTo>
                  <a:pt x="2600325" y="0"/>
                </a:lnTo>
                <a:lnTo>
                  <a:pt x="2714625" y="0"/>
                </a:lnTo>
                <a:lnTo>
                  <a:pt x="2714625" y="28574"/>
                </a:lnTo>
                <a:close/>
              </a:path>
              <a:path w="8043545" h="1837689">
                <a:moveTo>
                  <a:pt x="2914650" y="28574"/>
                </a:moveTo>
                <a:lnTo>
                  <a:pt x="2800350" y="28574"/>
                </a:lnTo>
                <a:lnTo>
                  <a:pt x="2800350" y="0"/>
                </a:lnTo>
                <a:lnTo>
                  <a:pt x="2914650" y="0"/>
                </a:lnTo>
                <a:lnTo>
                  <a:pt x="2914650" y="28574"/>
                </a:lnTo>
                <a:close/>
              </a:path>
              <a:path w="8043545" h="1837689">
                <a:moveTo>
                  <a:pt x="3114675" y="28574"/>
                </a:moveTo>
                <a:lnTo>
                  <a:pt x="3000375" y="28574"/>
                </a:lnTo>
                <a:lnTo>
                  <a:pt x="3000375" y="0"/>
                </a:lnTo>
                <a:lnTo>
                  <a:pt x="3114675" y="0"/>
                </a:lnTo>
                <a:lnTo>
                  <a:pt x="3114675" y="28574"/>
                </a:lnTo>
                <a:close/>
              </a:path>
              <a:path w="8043545" h="1837689">
                <a:moveTo>
                  <a:pt x="3314700" y="28574"/>
                </a:moveTo>
                <a:lnTo>
                  <a:pt x="3200400" y="28574"/>
                </a:lnTo>
                <a:lnTo>
                  <a:pt x="3200400" y="0"/>
                </a:lnTo>
                <a:lnTo>
                  <a:pt x="3314700" y="0"/>
                </a:lnTo>
                <a:lnTo>
                  <a:pt x="3314700" y="28574"/>
                </a:lnTo>
                <a:close/>
              </a:path>
              <a:path w="8043545" h="1837689">
                <a:moveTo>
                  <a:pt x="3514725" y="28574"/>
                </a:moveTo>
                <a:lnTo>
                  <a:pt x="3400425" y="28574"/>
                </a:lnTo>
                <a:lnTo>
                  <a:pt x="3400425" y="0"/>
                </a:lnTo>
                <a:lnTo>
                  <a:pt x="3514725" y="0"/>
                </a:lnTo>
                <a:lnTo>
                  <a:pt x="3514725" y="28574"/>
                </a:lnTo>
                <a:close/>
              </a:path>
              <a:path w="8043545" h="1837689">
                <a:moveTo>
                  <a:pt x="3714750" y="28574"/>
                </a:moveTo>
                <a:lnTo>
                  <a:pt x="3600450" y="28574"/>
                </a:lnTo>
                <a:lnTo>
                  <a:pt x="3600450" y="0"/>
                </a:lnTo>
                <a:lnTo>
                  <a:pt x="3714750" y="0"/>
                </a:lnTo>
                <a:lnTo>
                  <a:pt x="3714750" y="28574"/>
                </a:lnTo>
                <a:close/>
              </a:path>
              <a:path w="8043545" h="1837689">
                <a:moveTo>
                  <a:pt x="3914775" y="28574"/>
                </a:moveTo>
                <a:lnTo>
                  <a:pt x="3800475" y="28574"/>
                </a:lnTo>
                <a:lnTo>
                  <a:pt x="3800475" y="0"/>
                </a:lnTo>
                <a:lnTo>
                  <a:pt x="3914775" y="0"/>
                </a:lnTo>
                <a:lnTo>
                  <a:pt x="3914775" y="28574"/>
                </a:lnTo>
                <a:close/>
              </a:path>
              <a:path w="8043545" h="1837689">
                <a:moveTo>
                  <a:pt x="4114800" y="28574"/>
                </a:moveTo>
                <a:lnTo>
                  <a:pt x="4000500" y="28574"/>
                </a:lnTo>
                <a:lnTo>
                  <a:pt x="4000500" y="0"/>
                </a:lnTo>
                <a:lnTo>
                  <a:pt x="4114800" y="0"/>
                </a:lnTo>
                <a:lnTo>
                  <a:pt x="4114800" y="28574"/>
                </a:lnTo>
                <a:close/>
              </a:path>
              <a:path w="8043545" h="1837689">
                <a:moveTo>
                  <a:pt x="4314825" y="28574"/>
                </a:moveTo>
                <a:lnTo>
                  <a:pt x="4200525" y="28574"/>
                </a:lnTo>
                <a:lnTo>
                  <a:pt x="4200525" y="0"/>
                </a:lnTo>
                <a:lnTo>
                  <a:pt x="4314825" y="0"/>
                </a:lnTo>
                <a:lnTo>
                  <a:pt x="4314825" y="28574"/>
                </a:lnTo>
                <a:close/>
              </a:path>
              <a:path w="8043545" h="1837689">
                <a:moveTo>
                  <a:pt x="4514850" y="28574"/>
                </a:moveTo>
                <a:lnTo>
                  <a:pt x="4400550" y="28574"/>
                </a:lnTo>
                <a:lnTo>
                  <a:pt x="4400550" y="0"/>
                </a:lnTo>
                <a:lnTo>
                  <a:pt x="4514850" y="0"/>
                </a:lnTo>
                <a:lnTo>
                  <a:pt x="4514850" y="28574"/>
                </a:lnTo>
                <a:close/>
              </a:path>
              <a:path w="8043545" h="1837689">
                <a:moveTo>
                  <a:pt x="4714875" y="28574"/>
                </a:moveTo>
                <a:lnTo>
                  <a:pt x="4600575" y="28574"/>
                </a:lnTo>
                <a:lnTo>
                  <a:pt x="4600575" y="0"/>
                </a:lnTo>
                <a:lnTo>
                  <a:pt x="4714875" y="0"/>
                </a:lnTo>
                <a:lnTo>
                  <a:pt x="4714875" y="28574"/>
                </a:lnTo>
                <a:close/>
              </a:path>
              <a:path w="8043545" h="1837689">
                <a:moveTo>
                  <a:pt x="4914900" y="28574"/>
                </a:moveTo>
                <a:lnTo>
                  <a:pt x="4800600" y="28574"/>
                </a:lnTo>
                <a:lnTo>
                  <a:pt x="4800600" y="0"/>
                </a:lnTo>
                <a:lnTo>
                  <a:pt x="4914900" y="0"/>
                </a:lnTo>
                <a:lnTo>
                  <a:pt x="4914900" y="28574"/>
                </a:lnTo>
                <a:close/>
              </a:path>
              <a:path w="8043545" h="1837689">
                <a:moveTo>
                  <a:pt x="5114925" y="28574"/>
                </a:moveTo>
                <a:lnTo>
                  <a:pt x="5000625" y="28574"/>
                </a:lnTo>
                <a:lnTo>
                  <a:pt x="5000625" y="0"/>
                </a:lnTo>
                <a:lnTo>
                  <a:pt x="5114925" y="0"/>
                </a:lnTo>
                <a:lnTo>
                  <a:pt x="5114925" y="28574"/>
                </a:lnTo>
                <a:close/>
              </a:path>
              <a:path w="8043545" h="1837689">
                <a:moveTo>
                  <a:pt x="5314950" y="28574"/>
                </a:moveTo>
                <a:lnTo>
                  <a:pt x="5200650" y="28574"/>
                </a:lnTo>
                <a:lnTo>
                  <a:pt x="5200650" y="0"/>
                </a:lnTo>
                <a:lnTo>
                  <a:pt x="5314950" y="0"/>
                </a:lnTo>
                <a:lnTo>
                  <a:pt x="5314950" y="28574"/>
                </a:lnTo>
                <a:close/>
              </a:path>
              <a:path w="8043545" h="1837689">
                <a:moveTo>
                  <a:pt x="5514975" y="28574"/>
                </a:moveTo>
                <a:lnTo>
                  <a:pt x="5400675" y="28574"/>
                </a:lnTo>
                <a:lnTo>
                  <a:pt x="5400675" y="0"/>
                </a:lnTo>
                <a:lnTo>
                  <a:pt x="5514975" y="0"/>
                </a:lnTo>
                <a:lnTo>
                  <a:pt x="5514975" y="28574"/>
                </a:lnTo>
                <a:close/>
              </a:path>
              <a:path w="8043545" h="1837689">
                <a:moveTo>
                  <a:pt x="5715000" y="28574"/>
                </a:moveTo>
                <a:lnTo>
                  <a:pt x="5600700" y="28574"/>
                </a:lnTo>
                <a:lnTo>
                  <a:pt x="5600700" y="0"/>
                </a:lnTo>
                <a:lnTo>
                  <a:pt x="5715000" y="0"/>
                </a:lnTo>
                <a:lnTo>
                  <a:pt x="5715000" y="28574"/>
                </a:lnTo>
                <a:close/>
              </a:path>
              <a:path w="8043545" h="1837689">
                <a:moveTo>
                  <a:pt x="5915025" y="28574"/>
                </a:moveTo>
                <a:lnTo>
                  <a:pt x="5800725" y="28574"/>
                </a:lnTo>
                <a:lnTo>
                  <a:pt x="5800725" y="0"/>
                </a:lnTo>
                <a:lnTo>
                  <a:pt x="5915025" y="0"/>
                </a:lnTo>
                <a:lnTo>
                  <a:pt x="5915025" y="28574"/>
                </a:lnTo>
                <a:close/>
              </a:path>
              <a:path w="8043545" h="1837689">
                <a:moveTo>
                  <a:pt x="6115050" y="28574"/>
                </a:moveTo>
                <a:lnTo>
                  <a:pt x="6000750" y="28574"/>
                </a:lnTo>
                <a:lnTo>
                  <a:pt x="6000750" y="0"/>
                </a:lnTo>
                <a:lnTo>
                  <a:pt x="6115050" y="0"/>
                </a:lnTo>
                <a:lnTo>
                  <a:pt x="6115050" y="28574"/>
                </a:lnTo>
                <a:close/>
              </a:path>
              <a:path w="8043545" h="1837689">
                <a:moveTo>
                  <a:pt x="6315075" y="28574"/>
                </a:moveTo>
                <a:lnTo>
                  <a:pt x="6200775" y="28574"/>
                </a:lnTo>
                <a:lnTo>
                  <a:pt x="6200775" y="0"/>
                </a:lnTo>
                <a:lnTo>
                  <a:pt x="6315075" y="0"/>
                </a:lnTo>
                <a:lnTo>
                  <a:pt x="6315075" y="28574"/>
                </a:lnTo>
                <a:close/>
              </a:path>
              <a:path w="8043545" h="1837689">
                <a:moveTo>
                  <a:pt x="6515100" y="28574"/>
                </a:moveTo>
                <a:lnTo>
                  <a:pt x="6400800" y="28574"/>
                </a:lnTo>
                <a:lnTo>
                  <a:pt x="6400800" y="0"/>
                </a:lnTo>
                <a:lnTo>
                  <a:pt x="6515100" y="0"/>
                </a:lnTo>
                <a:lnTo>
                  <a:pt x="6515100" y="28574"/>
                </a:lnTo>
                <a:close/>
              </a:path>
              <a:path w="8043545" h="1837689">
                <a:moveTo>
                  <a:pt x="6715125" y="28574"/>
                </a:moveTo>
                <a:lnTo>
                  <a:pt x="6600825" y="28574"/>
                </a:lnTo>
                <a:lnTo>
                  <a:pt x="6600825" y="0"/>
                </a:lnTo>
                <a:lnTo>
                  <a:pt x="6715125" y="0"/>
                </a:lnTo>
                <a:lnTo>
                  <a:pt x="6715125" y="28574"/>
                </a:lnTo>
                <a:close/>
              </a:path>
              <a:path w="8043545" h="1837689">
                <a:moveTo>
                  <a:pt x="6915150" y="28574"/>
                </a:moveTo>
                <a:lnTo>
                  <a:pt x="6800850" y="28574"/>
                </a:lnTo>
                <a:lnTo>
                  <a:pt x="6800850" y="0"/>
                </a:lnTo>
                <a:lnTo>
                  <a:pt x="6915150" y="0"/>
                </a:lnTo>
                <a:lnTo>
                  <a:pt x="6915150" y="28574"/>
                </a:lnTo>
                <a:close/>
              </a:path>
              <a:path w="8043545" h="1837689">
                <a:moveTo>
                  <a:pt x="7115175" y="28574"/>
                </a:moveTo>
                <a:lnTo>
                  <a:pt x="7000875" y="28574"/>
                </a:lnTo>
                <a:lnTo>
                  <a:pt x="7000875" y="0"/>
                </a:lnTo>
                <a:lnTo>
                  <a:pt x="7115175" y="0"/>
                </a:lnTo>
                <a:lnTo>
                  <a:pt x="7115175" y="28574"/>
                </a:lnTo>
                <a:close/>
              </a:path>
              <a:path w="8043545" h="1837689">
                <a:moveTo>
                  <a:pt x="7315200" y="28574"/>
                </a:moveTo>
                <a:lnTo>
                  <a:pt x="7200900" y="28574"/>
                </a:lnTo>
                <a:lnTo>
                  <a:pt x="7200900" y="0"/>
                </a:lnTo>
                <a:lnTo>
                  <a:pt x="7315200" y="0"/>
                </a:lnTo>
                <a:lnTo>
                  <a:pt x="7315200" y="28574"/>
                </a:lnTo>
                <a:close/>
              </a:path>
              <a:path w="8043545" h="1837689">
                <a:moveTo>
                  <a:pt x="7515225" y="28574"/>
                </a:moveTo>
                <a:lnTo>
                  <a:pt x="7400925" y="28574"/>
                </a:lnTo>
                <a:lnTo>
                  <a:pt x="7400925" y="0"/>
                </a:lnTo>
                <a:lnTo>
                  <a:pt x="7515225" y="0"/>
                </a:lnTo>
                <a:lnTo>
                  <a:pt x="7515225" y="28574"/>
                </a:lnTo>
                <a:close/>
              </a:path>
              <a:path w="8043545" h="1837689">
                <a:moveTo>
                  <a:pt x="7715250" y="28574"/>
                </a:moveTo>
                <a:lnTo>
                  <a:pt x="7600950" y="28574"/>
                </a:lnTo>
                <a:lnTo>
                  <a:pt x="7600950" y="0"/>
                </a:lnTo>
                <a:lnTo>
                  <a:pt x="7715250" y="0"/>
                </a:lnTo>
                <a:lnTo>
                  <a:pt x="7715250" y="28574"/>
                </a:lnTo>
                <a:close/>
              </a:path>
              <a:path w="8043545" h="1837689">
                <a:moveTo>
                  <a:pt x="7915275" y="28574"/>
                </a:moveTo>
                <a:lnTo>
                  <a:pt x="7800975" y="28574"/>
                </a:lnTo>
                <a:lnTo>
                  <a:pt x="7800975" y="0"/>
                </a:lnTo>
                <a:lnTo>
                  <a:pt x="7915275" y="0"/>
                </a:lnTo>
                <a:lnTo>
                  <a:pt x="7915275" y="28574"/>
                </a:lnTo>
                <a:close/>
              </a:path>
              <a:path w="8043545" h="1837689">
                <a:moveTo>
                  <a:pt x="8014449" y="129438"/>
                </a:moveTo>
                <a:lnTo>
                  <a:pt x="7985874" y="129438"/>
                </a:lnTo>
                <a:lnTo>
                  <a:pt x="7985874" y="15138"/>
                </a:lnTo>
                <a:lnTo>
                  <a:pt x="8014449" y="15138"/>
                </a:lnTo>
                <a:lnTo>
                  <a:pt x="8014449" y="129438"/>
                </a:lnTo>
                <a:close/>
              </a:path>
              <a:path w="8043545" h="1837689">
                <a:moveTo>
                  <a:pt x="8014449" y="329463"/>
                </a:moveTo>
                <a:lnTo>
                  <a:pt x="7985874" y="329463"/>
                </a:lnTo>
                <a:lnTo>
                  <a:pt x="7985874" y="215163"/>
                </a:lnTo>
                <a:lnTo>
                  <a:pt x="8014449" y="215163"/>
                </a:lnTo>
                <a:lnTo>
                  <a:pt x="8014449" y="329463"/>
                </a:lnTo>
                <a:close/>
              </a:path>
              <a:path w="8043545" h="1837689">
                <a:moveTo>
                  <a:pt x="8014449" y="529488"/>
                </a:moveTo>
                <a:lnTo>
                  <a:pt x="7985874" y="529488"/>
                </a:lnTo>
                <a:lnTo>
                  <a:pt x="7985874" y="415188"/>
                </a:lnTo>
                <a:lnTo>
                  <a:pt x="8014449" y="415188"/>
                </a:lnTo>
                <a:lnTo>
                  <a:pt x="8014449" y="529488"/>
                </a:lnTo>
                <a:close/>
              </a:path>
              <a:path w="8043545" h="1837689">
                <a:moveTo>
                  <a:pt x="8014449" y="729513"/>
                </a:moveTo>
                <a:lnTo>
                  <a:pt x="7985874" y="729513"/>
                </a:lnTo>
                <a:lnTo>
                  <a:pt x="7985874" y="615213"/>
                </a:lnTo>
                <a:lnTo>
                  <a:pt x="8014449" y="615213"/>
                </a:lnTo>
                <a:lnTo>
                  <a:pt x="8014449" y="729513"/>
                </a:lnTo>
                <a:close/>
              </a:path>
              <a:path w="8043545" h="1837689">
                <a:moveTo>
                  <a:pt x="8014449" y="929538"/>
                </a:moveTo>
                <a:lnTo>
                  <a:pt x="7985874" y="929538"/>
                </a:lnTo>
                <a:lnTo>
                  <a:pt x="7985874" y="815238"/>
                </a:lnTo>
                <a:lnTo>
                  <a:pt x="8014449" y="815238"/>
                </a:lnTo>
                <a:lnTo>
                  <a:pt x="8014449" y="929538"/>
                </a:lnTo>
                <a:close/>
              </a:path>
              <a:path w="8043545" h="1837689">
                <a:moveTo>
                  <a:pt x="8014449" y="1129563"/>
                </a:moveTo>
                <a:lnTo>
                  <a:pt x="7985874" y="1129563"/>
                </a:lnTo>
                <a:lnTo>
                  <a:pt x="7985874" y="1015263"/>
                </a:lnTo>
                <a:lnTo>
                  <a:pt x="8014449" y="1015263"/>
                </a:lnTo>
                <a:lnTo>
                  <a:pt x="8014449" y="1129563"/>
                </a:lnTo>
                <a:close/>
              </a:path>
              <a:path w="8043545" h="1837689">
                <a:moveTo>
                  <a:pt x="8014449" y="1329588"/>
                </a:moveTo>
                <a:lnTo>
                  <a:pt x="7985874" y="1329588"/>
                </a:lnTo>
                <a:lnTo>
                  <a:pt x="7985874" y="1215288"/>
                </a:lnTo>
                <a:lnTo>
                  <a:pt x="8014449" y="1215288"/>
                </a:lnTo>
                <a:lnTo>
                  <a:pt x="8014449" y="1329588"/>
                </a:lnTo>
                <a:close/>
              </a:path>
              <a:path w="8043545" h="1837689">
                <a:moveTo>
                  <a:pt x="8014449" y="1529613"/>
                </a:moveTo>
                <a:lnTo>
                  <a:pt x="7985874" y="1529613"/>
                </a:lnTo>
                <a:lnTo>
                  <a:pt x="7985874" y="1415313"/>
                </a:lnTo>
                <a:lnTo>
                  <a:pt x="8014449" y="1415313"/>
                </a:lnTo>
                <a:lnTo>
                  <a:pt x="8014449" y="1529613"/>
                </a:lnTo>
                <a:close/>
              </a:path>
              <a:path w="8043545" h="1837689">
                <a:moveTo>
                  <a:pt x="8014449" y="1729638"/>
                </a:moveTo>
                <a:lnTo>
                  <a:pt x="7985874" y="1729638"/>
                </a:lnTo>
                <a:lnTo>
                  <a:pt x="7985874" y="1615338"/>
                </a:lnTo>
                <a:lnTo>
                  <a:pt x="8014449" y="1615338"/>
                </a:lnTo>
                <a:lnTo>
                  <a:pt x="8014449" y="1729638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683433" y="950671"/>
            <a:ext cx="574040" cy="2292350"/>
          </a:xfrm>
          <a:custGeom>
            <a:avLst/>
            <a:gdLst/>
            <a:ahLst/>
            <a:cxnLst/>
            <a:rect l="l" t="t" r="r" b="b"/>
            <a:pathLst>
              <a:path w="574039" h="2292350">
                <a:moveTo>
                  <a:pt x="28575" y="114300"/>
                </a:moveTo>
                <a:lnTo>
                  <a:pt x="0" y="114300"/>
                </a:lnTo>
                <a:lnTo>
                  <a:pt x="0" y="0"/>
                </a:lnTo>
                <a:lnTo>
                  <a:pt x="28575" y="0"/>
                </a:lnTo>
                <a:lnTo>
                  <a:pt x="28575" y="114300"/>
                </a:lnTo>
                <a:close/>
              </a:path>
              <a:path w="574039" h="2292350">
                <a:moveTo>
                  <a:pt x="28575" y="314325"/>
                </a:moveTo>
                <a:lnTo>
                  <a:pt x="0" y="314325"/>
                </a:lnTo>
                <a:lnTo>
                  <a:pt x="0" y="200025"/>
                </a:lnTo>
                <a:lnTo>
                  <a:pt x="28575" y="200025"/>
                </a:lnTo>
                <a:lnTo>
                  <a:pt x="28575" y="314325"/>
                </a:lnTo>
                <a:close/>
              </a:path>
              <a:path w="574039" h="2292350">
                <a:moveTo>
                  <a:pt x="28575" y="514350"/>
                </a:moveTo>
                <a:lnTo>
                  <a:pt x="0" y="514350"/>
                </a:lnTo>
                <a:lnTo>
                  <a:pt x="0" y="400050"/>
                </a:lnTo>
                <a:lnTo>
                  <a:pt x="28575" y="400050"/>
                </a:lnTo>
                <a:lnTo>
                  <a:pt x="28575" y="514350"/>
                </a:lnTo>
                <a:close/>
              </a:path>
              <a:path w="574039" h="2292350">
                <a:moveTo>
                  <a:pt x="28575" y="714375"/>
                </a:moveTo>
                <a:lnTo>
                  <a:pt x="0" y="714375"/>
                </a:lnTo>
                <a:lnTo>
                  <a:pt x="0" y="600075"/>
                </a:lnTo>
                <a:lnTo>
                  <a:pt x="28575" y="600075"/>
                </a:lnTo>
                <a:lnTo>
                  <a:pt x="28575" y="714375"/>
                </a:lnTo>
                <a:close/>
              </a:path>
              <a:path w="574039" h="2292350">
                <a:moveTo>
                  <a:pt x="28575" y="914400"/>
                </a:moveTo>
                <a:lnTo>
                  <a:pt x="0" y="914400"/>
                </a:lnTo>
                <a:lnTo>
                  <a:pt x="0" y="800100"/>
                </a:lnTo>
                <a:lnTo>
                  <a:pt x="28575" y="800100"/>
                </a:lnTo>
                <a:lnTo>
                  <a:pt x="28575" y="914400"/>
                </a:lnTo>
                <a:close/>
              </a:path>
              <a:path w="574039" h="2292350">
                <a:moveTo>
                  <a:pt x="28575" y="1114425"/>
                </a:moveTo>
                <a:lnTo>
                  <a:pt x="0" y="1114425"/>
                </a:lnTo>
                <a:lnTo>
                  <a:pt x="0" y="1000125"/>
                </a:lnTo>
                <a:lnTo>
                  <a:pt x="28575" y="1000125"/>
                </a:lnTo>
                <a:lnTo>
                  <a:pt x="28575" y="1114425"/>
                </a:lnTo>
                <a:close/>
              </a:path>
              <a:path w="574039" h="2292350">
                <a:moveTo>
                  <a:pt x="28575" y="1314450"/>
                </a:moveTo>
                <a:lnTo>
                  <a:pt x="0" y="1314450"/>
                </a:lnTo>
                <a:lnTo>
                  <a:pt x="0" y="1200150"/>
                </a:lnTo>
                <a:lnTo>
                  <a:pt x="28575" y="1200150"/>
                </a:lnTo>
                <a:lnTo>
                  <a:pt x="28575" y="1314450"/>
                </a:lnTo>
                <a:close/>
              </a:path>
              <a:path w="574039" h="2292350">
                <a:moveTo>
                  <a:pt x="28575" y="1514475"/>
                </a:moveTo>
                <a:lnTo>
                  <a:pt x="0" y="1514475"/>
                </a:lnTo>
                <a:lnTo>
                  <a:pt x="0" y="1400175"/>
                </a:lnTo>
                <a:lnTo>
                  <a:pt x="28575" y="1400175"/>
                </a:lnTo>
                <a:lnTo>
                  <a:pt x="28575" y="1514475"/>
                </a:lnTo>
                <a:close/>
              </a:path>
              <a:path w="574039" h="2292350">
                <a:moveTo>
                  <a:pt x="28575" y="1714500"/>
                </a:moveTo>
                <a:lnTo>
                  <a:pt x="0" y="1714500"/>
                </a:lnTo>
                <a:lnTo>
                  <a:pt x="0" y="1600200"/>
                </a:lnTo>
                <a:lnTo>
                  <a:pt x="28575" y="1600200"/>
                </a:lnTo>
                <a:lnTo>
                  <a:pt x="28575" y="1714500"/>
                </a:lnTo>
                <a:close/>
              </a:path>
              <a:path w="574039" h="2292350">
                <a:moveTo>
                  <a:pt x="28575" y="1914525"/>
                </a:moveTo>
                <a:lnTo>
                  <a:pt x="0" y="1914525"/>
                </a:lnTo>
                <a:lnTo>
                  <a:pt x="0" y="1800225"/>
                </a:lnTo>
                <a:lnTo>
                  <a:pt x="28575" y="1800225"/>
                </a:lnTo>
                <a:lnTo>
                  <a:pt x="28575" y="1914525"/>
                </a:lnTo>
                <a:close/>
              </a:path>
              <a:path w="574039" h="2292350">
                <a:moveTo>
                  <a:pt x="28575" y="2114550"/>
                </a:moveTo>
                <a:lnTo>
                  <a:pt x="0" y="2114550"/>
                </a:lnTo>
                <a:lnTo>
                  <a:pt x="0" y="2000250"/>
                </a:lnTo>
                <a:lnTo>
                  <a:pt x="28575" y="2000250"/>
                </a:lnTo>
                <a:lnTo>
                  <a:pt x="28575" y="2114550"/>
                </a:lnTo>
                <a:close/>
              </a:path>
              <a:path w="574039" h="2292350">
                <a:moveTo>
                  <a:pt x="50825" y="2292324"/>
                </a:moveTo>
                <a:lnTo>
                  <a:pt x="0" y="2292324"/>
                </a:lnTo>
                <a:lnTo>
                  <a:pt x="0" y="2200275"/>
                </a:lnTo>
                <a:lnTo>
                  <a:pt x="28575" y="2200275"/>
                </a:lnTo>
                <a:lnTo>
                  <a:pt x="28575" y="2263749"/>
                </a:lnTo>
                <a:lnTo>
                  <a:pt x="14287" y="2263749"/>
                </a:lnTo>
                <a:lnTo>
                  <a:pt x="28575" y="2278037"/>
                </a:lnTo>
                <a:lnTo>
                  <a:pt x="50825" y="2278037"/>
                </a:lnTo>
                <a:lnTo>
                  <a:pt x="50825" y="2292324"/>
                </a:lnTo>
                <a:close/>
              </a:path>
              <a:path w="574039" h="2292350">
                <a:moveTo>
                  <a:pt x="28575" y="2278037"/>
                </a:moveTo>
                <a:lnTo>
                  <a:pt x="14287" y="2263749"/>
                </a:lnTo>
                <a:lnTo>
                  <a:pt x="28575" y="2263749"/>
                </a:lnTo>
                <a:lnTo>
                  <a:pt x="28575" y="2278037"/>
                </a:lnTo>
                <a:close/>
              </a:path>
              <a:path w="574039" h="2292350">
                <a:moveTo>
                  <a:pt x="50825" y="2278037"/>
                </a:moveTo>
                <a:lnTo>
                  <a:pt x="28575" y="2278037"/>
                </a:lnTo>
                <a:lnTo>
                  <a:pt x="28575" y="2263749"/>
                </a:lnTo>
                <a:lnTo>
                  <a:pt x="50825" y="2263749"/>
                </a:lnTo>
                <a:lnTo>
                  <a:pt x="50825" y="2278037"/>
                </a:lnTo>
                <a:close/>
              </a:path>
              <a:path w="574039" h="2292350">
                <a:moveTo>
                  <a:pt x="250850" y="2292324"/>
                </a:moveTo>
                <a:lnTo>
                  <a:pt x="136550" y="2292324"/>
                </a:lnTo>
                <a:lnTo>
                  <a:pt x="136550" y="2263749"/>
                </a:lnTo>
                <a:lnTo>
                  <a:pt x="250850" y="2263749"/>
                </a:lnTo>
                <a:lnTo>
                  <a:pt x="250850" y="2292324"/>
                </a:lnTo>
                <a:close/>
              </a:path>
              <a:path w="574039" h="2292350">
                <a:moveTo>
                  <a:pt x="450875" y="2292324"/>
                </a:moveTo>
                <a:lnTo>
                  <a:pt x="336575" y="2292324"/>
                </a:lnTo>
                <a:lnTo>
                  <a:pt x="336575" y="2263749"/>
                </a:lnTo>
                <a:lnTo>
                  <a:pt x="450875" y="2263749"/>
                </a:lnTo>
                <a:lnTo>
                  <a:pt x="450875" y="2292324"/>
                </a:lnTo>
                <a:close/>
              </a:path>
              <a:path w="574039" h="2292350">
                <a:moveTo>
                  <a:pt x="573697" y="2292324"/>
                </a:moveTo>
                <a:lnTo>
                  <a:pt x="536600" y="2292324"/>
                </a:lnTo>
                <a:lnTo>
                  <a:pt x="536600" y="2263749"/>
                </a:lnTo>
                <a:lnTo>
                  <a:pt x="573697" y="2263749"/>
                </a:lnTo>
                <a:lnTo>
                  <a:pt x="573697" y="2292324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262588" y="936383"/>
            <a:ext cx="5471160" cy="1994535"/>
          </a:xfrm>
          <a:custGeom>
            <a:avLst/>
            <a:gdLst/>
            <a:ahLst/>
            <a:cxnLst/>
            <a:rect l="l" t="t" r="r" b="b"/>
            <a:pathLst>
              <a:path w="5471159" h="1994535">
                <a:moveTo>
                  <a:pt x="5453684" y="1994433"/>
                </a:moveTo>
                <a:lnTo>
                  <a:pt x="5388495" y="1924177"/>
                </a:lnTo>
                <a:lnTo>
                  <a:pt x="5470779" y="1900123"/>
                </a:lnTo>
                <a:lnTo>
                  <a:pt x="5453684" y="1994433"/>
                </a:lnTo>
                <a:close/>
              </a:path>
              <a:path w="5471159" h="1994535">
                <a:moveTo>
                  <a:pt x="114300" y="28575"/>
                </a:moveTo>
                <a:lnTo>
                  <a:pt x="0" y="28575"/>
                </a:lnTo>
                <a:lnTo>
                  <a:pt x="0" y="0"/>
                </a:lnTo>
                <a:lnTo>
                  <a:pt x="114300" y="0"/>
                </a:lnTo>
                <a:lnTo>
                  <a:pt x="114300" y="28575"/>
                </a:lnTo>
                <a:close/>
              </a:path>
              <a:path w="5471159" h="1994535">
                <a:moveTo>
                  <a:pt x="314325" y="28575"/>
                </a:moveTo>
                <a:lnTo>
                  <a:pt x="200025" y="28575"/>
                </a:lnTo>
                <a:lnTo>
                  <a:pt x="200025" y="0"/>
                </a:lnTo>
                <a:lnTo>
                  <a:pt x="314325" y="0"/>
                </a:lnTo>
                <a:lnTo>
                  <a:pt x="314325" y="28575"/>
                </a:lnTo>
                <a:close/>
              </a:path>
              <a:path w="5471159" h="1994535">
                <a:moveTo>
                  <a:pt x="514350" y="28575"/>
                </a:moveTo>
                <a:lnTo>
                  <a:pt x="400050" y="28575"/>
                </a:lnTo>
                <a:lnTo>
                  <a:pt x="400050" y="0"/>
                </a:lnTo>
                <a:lnTo>
                  <a:pt x="514350" y="0"/>
                </a:lnTo>
                <a:lnTo>
                  <a:pt x="514350" y="28575"/>
                </a:lnTo>
                <a:close/>
              </a:path>
              <a:path w="5471159" h="1994535">
                <a:moveTo>
                  <a:pt x="714375" y="28575"/>
                </a:moveTo>
                <a:lnTo>
                  <a:pt x="600075" y="28575"/>
                </a:lnTo>
                <a:lnTo>
                  <a:pt x="600075" y="0"/>
                </a:lnTo>
                <a:lnTo>
                  <a:pt x="714375" y="0"/>
                </a:lnTo>
                <a:lnTo>
                  <a:pt x="714375" y="28575"/>
                </a:lnTo>
                <a:close/>
              </a:path>
              <a:path w="5471159" h="1994535">
                <a:moveTo>
                  <a:pt x="914400" y="28575"/>
                </a:moveTo>
                <a:lnTo>
                  <a:pt x="800100" y="28575"/>
                </a:lnTo>
                <a:lnTo>
                  <a:pt x="800100" y="0"/>
                </a:lnTo>
                <a:lnTo>
                  <a:pt x="914400" y="0"/>
                </a:lnTo>
                <a:lnTo>
                  <a:pt x="914400" y="28575"/>
                </a:lnTo>
                <a:close/>
              </a:path>
              <a:path w="5471159" h="1994535">
                <a:moveTo>
                  <a:pt x="1114425" y="28575"/>
                </a:moveTo>
                <a:lnTo>
                  <a:pt x="1000125" y="28575"/>
                </a:lnTo>
                <a:lnTo>
                  <a:pt x="1000125" y="0"/>
                </a:lnTo>
                <a:lnTo>
                  <a:pt x="1114425" y="0"/>
                </a:lnTo>
                <a:lnTo>
                  <a:pt x="1114425" y="28575"/>
                </a:lnTo>
                <a:close/>
              </a:path>
              <a:path w="5471159" h="1994535">
                <a:moveTo>
                  <a:pt x="1314449" y="28575"/>
                </a:moveTo>
                <a:lnTo>
                  <a:pt x="1200150" y="28575"/>
                </a:lnTo>
                <a:lnTo>
                  <a:pt x="1200150" y="0"/>
                </a:lnTo>
                <a:lnTo>
                  <a:pt x="1314449" y="0"/>
                </a:lnTo>
                <a:lnTo>
                  <a:pt x="1314449" y="28575"/>
                </a:lnTo>
                <a:close/>
              </a:path>
              <a:path w="5471159" h="1994535">
                <a:moveTo>
                  <a:pt x="1514474" y="28575"/>
                </a:moveTo>
                <a:lnTo>
                  <a:pt x="1400174" y="28575"/>
                </a:lnTo>
                <a:lnTo>
                  <a:pt x="1400174" y="0"/>
                </a:lnTo>
                <a:lnTo>
                  <a:pt x="1514474" y="0"/>
                </a:lnTo>
                <a:lnTo>
                  <a:pt x="1514474" y="28575"/>
                </a:lnTo>
                <a:close/>
              </a:path>
              <a:path w="5471159" h="1994535">
                <a:moveTo>
                  <a:pt x="1714499" y="28575"/>
                </a:moveTo>
                <a:lnTo>
                  <a:pt x="1600199" y="28575"/>
                </a:lnTo>
                <a:lnTo>
                  <a:pt x="1600199" y="0"/>
                </a:lnTo>
                <a:lnTo>
                  <a:pt x="1714499" y="0"/>
                </a:lnTo>
                <a:lnTo>
                  <a:pt x="1714499" y="28575"/>
                </a:lnTo>
                <a:close/>
              </a:path>
              <a:path w="5471159" h="1994535">
                <a:moveTo>
                  <a:pt x="1914524" y="28575"/>
                </a:moveTo>
                <a:lnTo>
                  <a:pt x="1800224" y="28575"/>
                </a:lnTo>
                <a:lnTo>
                  <a:pt x="1800224" y="0"/>
                </a:lnTo>
                <a:lnTo>
                  <a:pt x="1914524" y="0"/>
                </a:lnTo>
                <a:lnTo>
                  <a:pt x="1914524" y="28575"/>
                </a:lnTo>
                <a:close/>
              </a:path>
              <a:path w="5471159" h="1994535">
                <a:moveTo>
                  <a:pt x="2114549" y="28575"/>
                </a:moveTo>
                <a:lnTo>
                  <a:pt x="2000249" y="28575"/>
                </a:lnTo>
                <a:lnTo>
                  <a:pt x="2000249" y="0"/>
                </a:lnTo>
                <a:lnTo>
                  <a:pt x="2114549" y="0"/>
                </a:lnTo>
                <a:lnTo>
                  <a:pt x="2114549" y="28575"/>
                </a:lnTo>
                <a:close/>
              </a:path>
              <a:path w="5471159" h="1994535">
                <a:moveTo>
                  <a:pt x="2314574" y="28575"/>
                </a:moveTo>
                <a:lnTo>
                  <a:pt x="2200274" y="28575"/>
                </a:lnTo>
                <a:lnTo>
                  <a:pt x="2200274" y="0"/>
                </a:lnTo>
                <a:lnTo>
                  <a:pt x="2314574" y="0"/>
                </a:lnTo>
                <a:lnTo>
                  <a:pt x="2314574" y="28575"/>
                </a:lnTo>
                <a:close/>
              </a:path>
              <a:path w="5471159" h="1994535">
                <a:moveTo>
                  <a:pt x="2514599" y="28575"/>
                </a:moveTo>
                <a:lnTo>
                  <a:pt x="2400299" y="28575"/>
                </a:lnTo>
                <a:lnTo>
                  <a:pt x="2400299" y="0"/>
                </a:lnTo>
                <a:lnTo>
                  <a:pt x="2514599" y="0"/>
                </a:lnTo>
                <a:lnTo>
                  <a:pt x="2514599" y="28575"/>
                </a:lnTo>
                <a:close/>
              </a:path>
              <a:path w="5471159" h="1994535">
                <a:moveTo>
                  <a:pt x="2714624" y="28575"/>
                </a:moveTo>
                <a:lnTo>
                  <a:pt x="2600324" y="28575"/>
                </a:lnTo>
                <a:lnTo>
                  <a:pt x="2600324" y="0"/>
                </a:lnTo>
                <a:lnTo>
                  <a:pt x="2714624" y="0"/>
                </a:lnTo>
                <a:lnTo>
                  <a:pt x="2714624" y="28575"/>
                </a:lnTo>
                <a:close/>
              </a:path>
              <a:path w="5471159" h="1994535">
                <a:moveTo>
                  <a:pt x="2914649" y="28575"/>
                </a:moveTo>
                <a:lnTo>
                  <a:pt x="2800349" y="28575"/>
                </a:lnTo>
                <a:lnTo>
                  <a:pt x="2800349" y="0"/>
                </a:lnTo>
                <a:lnTo>
                  <a:pt x="2914649" y="0"/>
                </a:lnTo>
                <a:lnTo>
                  <a:pt x="2914649" y="28575"/>
                </a:lnTo>
                <a:close/>
              </a:path>
              <a:path w="5471159" h="1994535">
                <a:moveTo>
                  <a:pt x="3114674" y="28575"/>
                </a:moveTo>
                <a:lnTo>
                  <a:pt x="3000374" y="28575"/>
                </a:lnTo>
                <a:lnTo>
                  <a:pt x="3000374" y="0"/>
                </a:lnTo>
                <a:lnTo>
                  <a:pt x="3114674" y="0"/>
                </a:lnTo>
                <a:lnTo>
                  <a:pt x="3114674" y="28575"/>
                </a:lnTo>
                <a:close/>
              </a:path>
              <a:path w="5471159" h="1994535">
                <a:moveTo>
                  <a:pt x="3314699" y="28575"/>
                </a:moveTo>
                <a:lnTo>
                  <a:pt x="3200399" y="28575"/>
                </a:lnTo>
                <a:lnTo>
                  <a:pt x="3200399" y="0"/>
                </a:lnTo>
                <a:lnTo>
                  <a:pt x="3314699" y="0"/>
                </a:lnTo>
                <a:lnTo>
                  <a:pt x="3314699" y="28575"/>
                </a:lnTo>
                <a:close/>
              </a:path>
              <a:path w="5471159" h="1994535">
                <a:moveTo>
                  <a:pt x="3514724" y="28575"/>
                </a:moveTo>
                <a:lnTo>
                  <a:pt x="3400424" y="28575"/>
                </a:lnTo>
                <a:lnTo>
                  <a:pt x="3400424" y="0"/>
                </a:lnTo>
                <a:lnTo>
                  <a:pt x="3514724" y="0"/>
                </a:lnTo>
                <a:lnTo>
                  <a:pt x="3514724" y="28575"/>
                </a:lnTo>
                <a:close/>
              </a:path>
              <a:path w="5471159" h="1994535">
                <a:moveTo>
                  <a:pt x="3714749" y="28575"/>
                </a:moveTo>
                <a:lnTo>
                  <a:pt x="3600449" y="28575"/>
                </a:lnTo>
                <a:lnTo>
                  <a:pt x="3600449" y="0"/>
                </a:lnTo>
                <a:lnTo>
                  <a:pt x="3714749" y="0"/>
                </a:lnTo>
                <a:lnTo>
                  <a:pt x="3714749" y="28575"/>
                </a:lnTo>
                <a:close/>
              </a:path>
              <a:path w="5471159" h="1994535">
                <a:moveTo>
                  <a:pt x="3914774" y="28575"/>
                </a:moveTo>
                <a:lnTo>
                  <a:pt x="3800474" y="28575"/>
                </a:lnTo>
                <a:lnTo>
                  <a:pt x="3800474" y="0"/>
                </a:lnTo>
                <a:lnTo>
                  <a:pt x="3914774" y="0"/>
                </a:lnTo>
                <a:lnTo>
                  <a:pt x="3914774" y="28575"/>
                </a:lnTo>
                <a:close/>
              </a:path>
              <a:path w="5471159" h="1994535">
                <a:moveTo>
                  <a:pt x="4114799" y="28575"/>
                </a:moveTo>
                <a:lnTo>
                  <a:pt x="4000499" y="28575"/>
                </a:lnTo>
                <a:lnTo>
                  <a:pt x="4000499" y="0"/>
                </a:lnTo>
                <a:lnTo>
                  <a:pt x="4114799" y="0"/>
                </a:lnTo>
                <a:lnTo>
                  <a:pt x="4114799" y="28575"/>
                </a:lnTo>
                <a:close/>
              </a:path>
              <a:path w="5471159" h="1994535">
                <a:moveTo>
                  <a:pt x="4314824" y="28575"/>
                </a:moveTo>
                <a:lnTo>
                  <a:pt x="4200524" y="28575"/>
                </a:lnTo>
                <a:lnTo>
                  <a:pt x="4200524" y="0"/>
                </a:lnTo>
                <a:lnTo>
                  <a:pt x="4314824" y="0"/>
                </a:lnTo>
                <a:lnTo>
                  <a:pt x="4314824" y="28575"/>
                </a:lnTo>
                <a:close/>
              </a:path>
              <a:path w="5471159" h="1994535">
                <a:moveTo>
                  <a:pt x="4514849" y="28575"/>
                </a:moveTo>
                <a:lnTo>
                  <a:pt x="4400549" y="28575"/>
                </a:lnTo>
                <a:lnTo>
                  <a:pt x="4400549" y="0"/>
                </a:lnTo>
                <a:lnTo>
                  <a:pt x="4514849" y="0"/>
                </a:lnTo>
                <a:lnTo>
                  <a:pt x="4514849" y="28575"/>
                </a:lnTo>
                <a:close/>
              </a:path>
              <a:path w="5471159" h="1994535">
                <a:moveTo>
                  <a:pt x="4714874" y="28575"/>
                </a:moveTo>
                <a:lnTo>
                  <a:pt x="4600574" y="28575"/>
                </a:lnTo>
                <a:lnTo>
                  <a:pt x="4600574" y="0"/>
                </a:lnTo>
                <a:lnTo>
                  <a:pt x="4714874" y="0"/>
                </a:lnTo>
                <a:lnTo>
                  <a:pt x="4714874" y="28575"/>
                </a:lnTo>
                <a:close/>
              </a:path>
              <a:path w="5471159" h="1994535">
                <a:moveTo>
                  <a:pt x="4914899" y="28575"/>
                </a:moveTo>
                <a:lnTo>
                  <a:pt x="4800599" y="28575"/>
                </a:lnTo>
                <a:lnTo>
                  <a:pt x="4800599" y="0"/>
                </a:lnTo>
                <a:lnTo>
                  <a:pt x="4914899" y="0"/>
                </a:lnTo>
                <a:lnTo>
                  <a:pt x="4914899" y="28575"/>
                </a:lnTo>
                <a:close/>
              </a:path>
              <a:path w="5471159" h="1994535">
                <a:moveTo>
                  <a:pt x="5114924" y="28575"/>
                </a:moveTo>
                <a:lnTo>
                  <a:pt x="5000624" y="28575"/>
                </a:lnTo>
                <a:lnTo>
                  <a:pt x="5000624" y="0"/>
                </a:lnTo>
                <a:lnTo>
                  <a:pt x="5114924" y="0"/>
                </a:lnTo>
                <a:lnTo>
                  <a:pt x="5114924" y="28575"/>
                </a:lnTo>
                <a:close/>
              </a:path>
              <a:path w="5471159" h="1994535">
                <a:moveTo>
                  <a:pt x="5314949" y="28575"/>
                </a:moveTo>
                <a:lnTo>
                  <a:pt x="5200649" y="28575"/>
                </a:lnTo>
                <a:lnTo>
                  <a:pt x="5200649" y="0"/>
                </a:lnTo>
                <a:lnTo>
                  <a:pt x="5314949" y="0"/>
                </a:lnTo>
                <a:lnTo>
                  <a:pt x="5314949" y="28575"/>
                </a:lnTo>
                <a:close/>
              </a:path>
              <a:path w="5471159" h="1994535">
                <a:moveTo>
                  <a:pt x="5415400" y="28575"/>
                </a:moveTo>
                <a:lnTo>
                  <a:pt x="5400674" y="28575"/>
                </a:lnTo>
                <a:lnTo>
                  <a:pt x="5400674" y="0"/>
                </a:lnTo>
                <a:lnTo>
                  <a:pt x="5443880" y="0"/>
                </a:lnTo>
                <a:lnTo>
                  <a:pt x="5443926" y="14325"/>
                </a:lnTo>
                <a:lnTo>
                  <a:pt x="5415356" y="14325"/>
                </a:lnTo>
                <a:lnTo>
                  <a:pt x="5415400" y="28575"/>
                </a:lnTo>
                <a:close/>
              </a:path>
              <a:path w="5471159" h="1994535">
                <a:moveTo>
                  <a:pt x="5415622" y="99669"/>
                </a:moveTo>
                <a:lnTo>
                  <a:pt x="5415356" y="14325"/>
                </a:lnTo>
                <a:lnTo>
                  <a:pt x="5429643" y="28575"/>
                </a:lnTo>
                <a:lnTo>
                  <a:pt x="5443971" y="28575"/>
                </a:lnTo>
                <a:lnTo>
                  <a:pt x="5444197" y="99580"/>
                </a:lnTo>
                <a:lnTo>
                  <a:pt x="5415622" y="99669"/>
                </a:lnTo>
                <a:close/>
              </a:path>
              <a:path w="5471159" h="1994535">
                <a:moveTo>
                  <a:pt x="5443971" y="28575"/>
                </a:moveTo>
                <a:lnTo>
                  <a:pt x="5429643" y="28575"/>
                </a:lnTo>
                <a:lnTo>
                  <a:pt x="5415356" y="14325"/>
                </a:lnTo>
                <a:lnTo>
                  <a:pt x="5443926" y="14325"/>
                </a:lnTo>
                <a:lnTo>
                  <a:pt x="5443971" y="28575"/>
                </a:lnTo>
                <a:close/>
              </a:path>
              <a:path w="5471159" h="1994535">
                <a:moveTo>
                  <a:pt x="5416245" y="299694"/>
                </a:moveTo>
                <a:lnTo>
                  <a:pt x="5415889" y="185394"/>
                </a:lnTo>
                <a:lnTo>
                  <a:pt x="5444464" y="185305"/>
                </a:lnTo>
                <a:lnTo>
                  <a:pt x="5444820" y="299593"/>
                </a:lnTo>
                <a:lnTo>
                  <a:pt x="5416245" y="299694"/>
                </a:lnTo>
                <a:close/>
              </a:path>
              <a:path w="5471159" h="1994535">
                <a:moveTo>
                  <a:pt x="5416867" y="499706"/>
                </a:moveTo>
                <a:lnTo>
                  <a:pt x="5416511" y="385406"/>
                </a:lnTo>
                <a:lnTo>
                  <a:pt x="5445086" y="385318"/>
                </a:lnTo>
                <a:lnTo>
                  <a:pt x="5445442" y="499618"/>
                </a:lnTo>
                <a:lnTo>
                  <a:pt x="5416867" y="499706"/>
                </a:lnTo>
                <a:close/>
              </a:path>
              <a:path w="5471159" h="1994535">
                <a:moveTo>
                  <a:pt x="5417502" y="699731"/>
                </a:moveTo>
                <a:lnTo>
                  <a:pt x="5417134" y="585431"/>
                </a:lnTo>
                <a:lnTo>
                  <a:pt x="5445709" y="585343"/>
                </a:lnTo>
                <a:lnTo>
                  <a:pt x="5446077" y="699643"/>
                </a:lnTo>
                <a:lnTo>
                  <a:pt x="5417502" y="699731"/>
                </a:lnTo>
                <a:close/>
              </a:path>
              <a:path w="5471159" h="1994535">
                <a:moveTo>
                  <a:pt x="5418124" y="899756"/>
                </a:moveTo>
                <a:lnTo>
                  <a:pt x="5417769" y="785456"/>
                </a:lnTo>
                <a:lnTo>
                  <a:pt x="5446344" y="785368"/>
                </a:lnTo>
                <a:lnTo>
                  <a:pt x="5446699" y="899668"/>
                </a:lnTo>
                <a:lnTo>
                  <a:pt x="5418124" y="899756"/>
                </a:lnTo>
                <a:close/>
              </a:path>
              <a:path w="5471159" h="1994535">
                <a:moveTo>
                  <a:pt x="5418747" y="1099781"/>
                </a:moveTo>
                <a:lnTo>
                  <a:pt x="5418391" y="985481"/>
                </a:lnTo>
                <a:lnTo>
                  <a:pt x="5446966" y="985393"/>
                </a:lnTo>
                <a:lnTo>
                  <a:pt x="5447322" y="1099693"/>
                </a:lnTo>
                <a:lnTo>
                  <a:pt x="5418747" y="1099781"/>
                </a:lnTo>
                <a:close/>
              </a:path>
              <a:path w="5471159" h="1994535">
                <a:moveTo>
                  <a:pt x="5419382" y="1299806"/>
                </a:moveTo>
                <a:lnTo>
                  <a:pt x="5419026" y="1185506"/>
                </a:lnTo>
                <a:lnTo>
                  <a:pt x="5447601" y="1185418"/>
                </a:lnTo>
                <a:lnTo>
                  <a:pt x="5447957" y="1299718"/>
                </a:lnTo>
                <a:lnTo>
                  <a:pt x="5419382" y="1299806"/>
                </a:lnTo>
                <a:close/>
              </a:path>
              <a:path w="5471159" h="1994535">
                <a:moveTo>
                  <a:pt x="5420004" y="1499831"/>
                </a:moveTo>
                <a:lnTo>
                  <a:pt x="5419648" y="1385531"/>
                </a:lnTo>
                <a:lnTo>
                  <a:pt x="5448223" y="1385443"/>
                </a:lnTo>
                <a:lnTo>
                  <a:pt x="5448579" y="1499743"/>
                </a:lnTo>
                <a:lnTo>
                  <a:pt x="5420004" y="1499831"/>
                </a:lnTo>
                <a:close/>
              </a:path>
              <a:path w="5471159" h="1994535">
                <a:moveTo>
                  <a:pt x="5420639" y="1699856"/>
                </a:moveTo>
                <a:lnTo>
                  <a:pt x="5420271" y="1585556"/>
                </a:lnTo>
                <a:lnTo>
                  <a:pt x="5448846" y="1585468"/>
                </a:lnTo>
                <a:lnTo>
                  <a:pt x="5449201" y="1699768"/>
                </a:lnTo>
                <a:lnTo>
                  <a:pt x="5420639" y="1699856"/>
                </a:lnTo>
                <a:close/>
              </a:path>
              <a:path w="5471159" h="1994535">
                <a:moveTo>
                  <a:pt x="5421261" y="1899881"/>
                </a:moveTo>
                <a:lnTo>
                  <a:pt x="5420906" y="1785581"/>
                </a:lnTo>
                <a:lnTo>
                  <a:pt x="5449481" y="1785493"/>
                </a:lnTo>
                <a:lnTo>
                  <a:pt x="5449836" y="1899793"/>
                </a:lnTo>
                <a:lnTo>
                  <a:pt x="5421261" y="189988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258955" y="1027188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258955" y="122721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258955" y="1427238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258955" y="162726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258955" y="1827288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258955" y="202731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258955" y="2227338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258955" y="242736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258955" y="2627388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258955" y="282741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258955" y="3027438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333161" y="3153257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533186" y="3153257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733211" y="3153257"/>
            <a:ext cx="87630" cy="0"/>
          </a:xfrm>
          <a:custGeom>
            <a:avLst/>
            <a:gdLst/>
            <a:ahLst/>
            <a:cxnLst/>
            <a:rect l="l" t="t" r="r" b="b"/>
            <a:pathLst>
              <a:path w="87629">
                <a:moveTo>
                  <a:pt x="0" y="0"/>
                </a:moveTo>
                <a:lnTo>
                  <a:pt x="87020" y="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99250" y="2962490"/>
            <a:ext cx="567055" cy="114300"/>
          </a:xfrm>
          <a:custGeom>
            <a:avLst/>
            <a:gdLst/>
            <a:ahLst/>
            <a:cxnLst/>
            <a:rect l="l" t="t" r="r" b="b"/>
            <a:pathLst>
              <a:path w="567055" h="114300">
                <a:moveTo>
                  <a:pt x="452310" y="114300"/>
                </a:moveTo>
                <a:lnTo>
                  <a:pt x="452310" y="0"/>
                </a:lnTo>
                <a:lnTo>
                  <a:pt x="566610" y="57150"/>
                </a:lnTo>
                <a:lnTo>
                  <a:pt x="452310" y="114300"/>
                </a:lnTo>
                <a:close/>
              </a:path>
              <a:path w="567055" h="114300">
                <a:moveTo>
                  <a:pt x="152400" y="76200"/>
                </a:moveTo>
                <a:lnTo>
                  <a:pt x="0" y="76200"/>
                </a:lnTo>
                <a:lnTo>
                  <a:pt x="0" y="38100"/>
                </a:lnTo>
                <a:lnTo>
                  <a:pt x="152400" y="38100"/>
                </a:lnTo>
                <a:lnTo>
                  <a:pt x="152400" y="76200"/>
                </a:lnTo>
                <a:close/>
              </a:path>
              <a:path w="567055" h="114300">
                <a:moveTo>
                  <a:pt x="419100" y="76200"/>
                </a:moveTo>
                <a:lnTo>
                  <a:pt x="266700" y="76200"/>
                </a:lnTo>
                <a:lnTo>
                  <a:pt x="266700" y="38100"/>
                </a:lnTo>
                <a:lnTo>
                  <a:pt x="419100" y="38100"/>
                </a:lnTo>
                <a:lnTo>
                  <a:pt x="419100" y="762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724166" y="1760780"/>
            <a:ext cx="1514475" cy="1939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: 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engu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u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kan</a:t>
            </a:r>
            <a:endParaRPr sz="1800">
              <a:latin typeface="Tahoma"/>
              <a:cs typeface="Tahoma"/>
            </a:endParaRPr>
          </a:p>
          <a:p>
            <a:pPr marL="53340">
              <a:lnSpc>
                <a:spcPct val="100000"/>
              </a:lnSpc>
              <a:spcBef>
                <a:spcPts val="1105"/>
              </a:spcBef>
            </a:pPr>
            <a:r>
              <a:rPr sz="1800" spc="-5" dirty="0">
                <a:latin typeface="Tahoma"/>
                <a:cs typeface="Tahoma"/>
              </a:rPr>
              <a:t>:</a:t>
            </a:r>
            <a:r>
              <a:rPr sz="1800" spc="-200" dirty="0">
                <a:latin typeface="Tahoma"/>
                <a:cs typeface="Tahoma"/>
              </a:rPr>
              <a:t> </a:t>
            </a:r>
            <a:r>
              <a:rPr sz="1850" i="1" spc="-515" dirty="0">
                <a:latin typeface="Tahoma"/>
                <a:cs typeface="Tahoma"/>
              </a:rPr>
              <a:t>f</a:t>
            </a:r>
            <a:r>
              <a:rPr sz="1850" i="1" spc="-610" dirty="0">
                <a:latin typeface="Tahoma"/>
                <a:cs typeface="Tahoma"/>
              </a:rPr>
              <a:t>ee</a:t>
            </a:r>
            <a:r>
              <a:rPr sz="1850" i="1" spc="-605" dirty="0">
                <a:latin typeface="Tahoma"/>
                <a:cs typeface="Tahoma"/>
              </a:rPr>
              <a:t>dbac</a:t>
            </a:r>
            <a:r>
              <a:rPr sz="1850" i="1" spc="-25" dirty="0">
                <a:latin typeface="Tahoma"/>
                <a:cs typeface="Tahoma"/>
              </a:rPr>
              <a:t>k</a:t>
            </a:r>
            <a:endParaRPr sz="1850">
              <a:latin typeface="Tahoma"/>
              <a:cs typeface="Tahoma"/>
            </a:endParaRPr>
          </a:p>
          <a:p>
            <a:pPr marL="66040">
              <a:lnSpc>
                <a:spcPct val="100000"/>
              </a:lnSpc>
              <a:spcBef>
                <a:spcPts val="385"/>
              </a:spcBef>
            </a:pPr>
            <a:r>
              <a:rPr sz="1800" spc="-5" dirty="0">
                <a:latin typeface="Tahoma"/>
                <a:cs typeface="Tahoma"/>
              </a:rPr>
              <a:t>: </a:t>
            </a:r>
            <a:r>
              <a:rPr sz="1800" spc="-25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n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u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ta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i</a:t>
            </a:r>
            <a:endParaRPr sz="1800">
              <a:latin typeface="Tahoma"/>
              <a:cs typeface="Tahoma"/>
            </a:endParaRPr>
          </a:p>
          <a:p>
            <a:pPr marL="259079" marR="25400" indent="-143510" algn="just">
              <a:lnSpc>
                <a:spcPct val="100000"/>
              </a:lnSpc>
              <a:spcBef>
                <a:spcPts val="920"/>
              </a:spcBef>
            </a:pPr>
            <a:r>
              <a:rPr sz="1800" spc="-5" dirty="0">
                <a:latin typeface="Tahoma"/>
                <a:cs typeface="Tahoma"/>
              </a:rPr>
              <a:t>: pengu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u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an 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ang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ung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b</a:t>
            </a:r>
            <a:r>
              <a:rPr sz="1800" dirty="0">
                <a:latin typeface="Tahoma"/>
                <a:cs typeface="Tahoma"/>
              </a:rPr>
              <a:t>y s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tem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781014" y="6111596"/>
            <a:ext cx="108331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0" dirty="0">
                <a:latin typeface="Tahoma"/>
                <a:cs typeface="Tahoma"/>
              </a:rPr>
              <a:t>P</a:t>
            </a:r>
            <a:r>
              <a:rPr sz="1800" spc="-5" dirty="0">
                <a:latin typeface="Tahoma"/>
                <a:cs typeface="Tahoma"/>
              </a:rPr>
              <a:t>enetapan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179381" y="4211246"/>
            <a:ext cx="1840230" cy="100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7600">
              <a:lnSpc>
                <a:spcPct val="100000"/>
              </a:lnSpc>
            </a:pP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BP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S</a:t>
            </a:r>
            <a:endParaRPr sz="1400">
              <a:latin typeface="Tahoma"/>
              <a:cs typeface="Tahoma"/>
            </a:endParaRPr>
          </a:p>
          <a:p>
            <a:pPr marL="1117600">
              <a:lnSpc>
                <a:spcPct val="100000"/>
              </a:lnSpc>
            </a:pPr>
            <a:r>
              <a:rPr sz="1400" spc="-35" dirty="0">
                <a:solidFill>
                  <a:srgbClr val="1A75BA"/>
                </a:solidFill>
                <a:latin typeface="Tahoma"/>
                <a:cs typeface="Tahoma"/>
              </a:rPr>
              <a:t>K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ab/</a:t>
            </a:r>
            <a:r>
              <a:rPr sz="1400" spc="-40" dirty="0">
                <a:solidFill>
                  <a:srgbClr val="1A75BA"/>
                </a:solidFill>
                <a:latin typeface="Tahoma"/>
                <a:cs typeface="Tahoma"/>
              </a:rPr>
              <a:t>K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o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ta</a:t>
            </a:r>
            <a:endParaRPr sz="1400">
              <a:latin typeface="Tahoma"/>
              <a:cs typeface="Tahoma"/>
            </a:endParaRPr>
          </a:p>
          <a:p>
            <a:pPr marL="257175" marR="418465" indent="-245110">
              <a:lnSpc>
                <a:spcPct val="100000"/>
              </a:lnSpc>
              <a:spcBef>
                <a:spcPts val="280"/>
              </a:spcBef>
            </a:pPr>
            <a:r>
              <a:rPr sz="1800" spc="-50" dirty="0">
                <a:latin typeface="Tahoma"/>
                <a:cs typeface="Tahoma"/>
              </a:rPr>
              <a:t>P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b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 </a:t>
            </a:r>
            <a:r>
              <a:rPr sz="1800" spc="-45" dirty="0">
                <a:latin typeface="Tahoma"/>
                <a:cs typeface="Tahoma"/>
              </a:rPr>
              <a:t>K</a:t>
            </a:r>
            <a:r>
              <a:rPr sz="1800" spc="-5" dirty="0">
                <a:latin typeface="Tahoma"/>
                <a:cs typeface="Tahoma"/>
              </a:rPr>
              <a:t>ab</a:t>
            </a:r>
            <a:r>
              <a:rPr sz="1800" dirty="0">
                <a:latin typeface="Tahoma"/>
                <a:cs typeface="Tahoma"/>
              </a:rPr>
              <a:t>/</a:t>
            </a: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ta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460962" y="4228912"/>
            <a:ext cx="1504950" cy="989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7625" algn="r">
              <a:lnSpc>
                <a:spcPct val="100000"/>
              </a:lnSpc>
            </a:pP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BP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S</a:t>
            </a:r>
            <a:endParaRPr sz="14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</a:pP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P</a:t>
            </a:r>
            <a:r>
              <a:rPr sz="1400" spc="-15" dirty="0">
                <a:solidFill>
                  <a:srgbClr val="1A75BA"/>
                </a:solidFill>
                <a:latin typeface="Tahoma"/>
                <a:cs typeface="Tahoma"/>
              </a:rPr>
              <a:t>ro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v</a:t>
            </a:r>
            <a:endParaRPr sz="1400">
              <a:latin typeface="Tahoma"/>
              <a:cs typeface="Tahoma"/>
            </a:endParaRPr>
          </a:p>
          <a:p>
            <a:pPr marL="324485" marR="83820" indent="-312420">
              <a:lnSpc>
                <a:spcPct val="100000"/>
              </a:lnSpc>
              <a:spcBef>
                <a:spcPts val="195"/>
              </a:spcBef>
            </a:pPr>
            <a:r>
              <a:rPr sz="1800" spc="-50" dirty="0">
                <a:latin typeface="Tahoma"/>
                <a:cs typeface="Tahoma"/>
              </a:rPr>
              <a:t>P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b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 P</a:t>
            </a:r>
            <a:r>
              <a:rPr sz="1800" spc="-10" dirty="0">
                <a:latin typeface="Tahoma"/>
                <a:cs typeface="Tahoma"/>
              </a:rPr>
              <a:t>r</a:t>
            </a:r>
            <a:r>
              <a:rPr sz="1800" spc="-25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v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762290" y="5373386"/>
            <a:ext cx="1214755" cy="884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 marR="384175">
              <a:lnSpc>
                <a:spcPct val="100000"/>
              </a:lnSpc>
            </a:pPr>
            <a:r>
              <a:rPr sz="1600" spc="-15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r>
              <a:rPr sz="1600" spc="-5" dirty="0">
                <a:solidFill>
                  <a:srgbClr val="1A75BA"/>
                </a:solidFill>
                <a:latin typeface="Tahoma"/>
                <a:cs typeface="Tahoma"/>
              </a:rPr>
              <a:t>ndikat</a:t>
            </a:r>
            <a:r>
              <a:rPr sz="1600" dirty="0">
                <a:solidFill>
                  <a:srgbClr val="1A75BA"/>
                </a:solidFill>
                <a:latin typeface="Tahoma"/>
                <a:cs typeface="Tahoma"/>
              </a:rPr>
              <a:t>o</a:t>
            </a:r>
            <a:r>
              <a:rPr sz="1600" spc="-5" dirty="0">
                <a:solidFill>
                  <a:srgbClr val="1A75BA"/>
                </a:solidFill>
                <a:latin typeface="Tahoma"/>
                <a:cs typeface="Tahoma"/>
              </a:rPr>
              <a:t>r SD</a:t>
            </a:r>
            <a:r>
              <a:rPr sz="1600" dirty="0">
                <a:solidFill>
                  <a:srgbClr val="1A75BA"/>
                </a:solidFill>
                <a:latin typeface="Tahoma"/>
                <a:cs typeface="Tahoma"/>
              </a:rPr>
              <a:t>G</a:t>
            </a:r>
            <a:r>
              <a:rPr sz="1600" spc="-5" dirty="0">
                <a:solidFill>
                  <a:srgbClr val="1A75BA"/>
                </a:solidFill>
                <a:latin typeface="Tahoma"/>
                <a:cs typeface="Tahoma"/>
              </a:rPr>
              <a:t>s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330"/>
              </a:lnSpc>
            </a:pPr>
            <a:r>
              <a:rPr sz="1600" dirty="0">
                <a:solidFill>
                  <a:srgbClr val="1A75BA"/>
                </a:solidFill>
                <a:latin typeface="Tahoma"/>
                <a:cs typeface="Tahoma"/>
              </a:rPr>
              <a:t>4</a:t>
            </a:r>
            <a:r>
              <a:rPr sz="1600" spc="-5" dirty="0">
                <a:solidFill>
                  <a:srgbClr val="1A75BA"/>
                </a:solidFill>
                <a:latin typeface="Tahoma"/>
                <a:cs typeface="Tahoma"/>
              </a:rPr>
              <a:t>1</a:t>
            </a:r>
            <a:r>
              <a:rPr sz="1600" spc="5" dirty="0">
                <a:solidFill>
                  <a:srgbClr val="1A75BA"/>
                </a:solidFill>
                <a:latin typeface="Tahoma"/>
                <a:cs typeface="Tahoma"/>
              </a:rPr>
              <a:t> </a:t>
            </a:r>
            <a:r>
              <a:rPr sz="1600" spc="-15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r>
              <a:rPr sz="1600" spc="-5" dirty="0">
                <a:solidFill>
                  <a:srgbClr val="1A75BA"/>
                </a:solidFill>
                <a:latin typeface="Tahoma"/>
                <a:cs typeface="Tahoma"/>
              </a:rPr>
              <a:t>ndikat</a:t>
            </a:r>
            <a:r>
              <a:rPr sz="1600" dirty="0">
                <a:solidFill>
                  <a:srgbClr val="1A75BA"/>
                </a:solidFill>
                <a:latin typeface="Tahoma"/>
                <a:cs typeface="Tahoma"/>
              </a:rPr>
              <a:t>o</a:t>
            </a:r>
            <a:r>
              <a:rPr sz="1600" spc="-5" dirty="0">
                <a:solidFill>
                  <a:srgbClr val="1A75BA"/>
                </a:solidFill>
                <a:latin typeface="Tahoma"/>
                <a:cs typeface="Tahoma"/>
              </a:rPr>
              <a:t>r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1A75BA"/>
                </a:solidFill>
                <a:latin typeface="Tahoma"/>
                <a:cs typeface="Tahoma"/>
              </a:rPr>
              <a:t>St</a:t>
            </a:r>
            <a:r>
              <a:rPr sz="1600" spc="-35" dirty="0">
                <a:solidFill>
                  <a:srgbClr val="1A75BA"/>
                </a:solidFill>
                <a:latin typeface="Tahoma"/>
                <a:cs typeface="Tahoma"/>
              </a:rPr>
              <a:t>r</a:t>
            </a:r>
            <a:r>
              <a:rPr sz="1600" spc="-5" dirty="0">
                <a:solidFill>
                  <a:srgbClr val="1A75BA"/>
                </a:solidFill>
                <a:latin typeface="Tahoma"/>
                <a:cs typeface="Tahoma"/>
              </a:rPr>
              <a:t>ategis</a:t>
            </a:r>
            <a:r>
              <a:rPr sz="1600" dirty="0">
                <a:solidFill>
                  <a:srgbClr val="1A75BA"/>
                </a:solidFill>
                <a:latin typeface="Tahoma"/>
                <a:cs typeface="Tahoma"/>
              </a:rPr>
              <a:t> B</a:t>
            </a:r>
            <a:r>
              <a:rPr sz="1600" spc="-5" dirty="0">
                <a:solidFill>
                  <a:srgbClr val="1A75BA"/>
                </a:solidFill>
                <a:latin typeface="Tahoma"/>
                <a:cs typeface="Tahoma"/>
              </a:rPr>
              <a:t>PS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693768" y="5708372"/>
            <a:ext cx="998219" cy="80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3260" marR="5080">
              <a:lnSpc>
                <a:spcPct val="100000"/>
              </a:lnSpc>
            </a:pP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BP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S 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R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800" spc="-45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ev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dirty="0">
                <a:latin typeface="Tahoma"/>
                <a:cs typeface="Tahoma"/>
              </a:rPr>
              <a:t>w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1561788" y="3168792"/>
            <a:ext cx="327660" cy="417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BP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S 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R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579323" y="5692587"/>
            <a:ext cx="56007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BP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S</a:t>
            </a:r>
            <a:r>
              <a:rPr sz="1400" spc="-5" dirty="0">
                <a:solidFill>
                  <a:srgbClr val="1A75BA"/>
                </a:solidFill>
                <a:latin typeface="Tahoma"/>
                <a:cs typeface="Tahoma"/>
              </a:rPr>
              <a:t> R</a:t>
            </a:r>
            <a:r>
              <a:rPr sz="1400" dirty="0">
                <a:solidFill>
                  <a:srgbClr val="1A75BA"/>
                </a:solidFill>
                <a:latin typeface="Tahoma"/>
                <a:cs typeface="Tahoma"/>
              </a:rPr>
              <a:t>I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7518577" y="942479"/>
            <a:ext cx="3223260" cy="1994535"/>
          </a:xfrm>
          <a:custGeom>
            <a:avLst/>
            <a:gdLst/>
            <a:ahLst/>
            <a:cxnLst/>
            <a:rect l="l" t="t" r="r" b="b"/>
            <a:pathLst>
              <a:path w="3223259" h="1994535">
                <a:moveTo>
                  <a:pt x="3169757" y="1911670"/>
                </a:moveTo>
                <a:lnTo>
                  <a:pt x="3169615" y="1834362"/>
                </a:lnTo>
                <a:lnTo>
                  <a:pt x="3198190" y="1834311"/>
                </a:lnTo>
                <a:lnTo>
                  <a:pt x="3198323" y="1906912"/>
                </a:lnTo>
                <a:lnTo>
                  <a:pt x="3169757" y="1911670"/>
                </a:lnTo>
                <a:close/>
              </a:path>
              <a:path w="3223259" h="1994535">
                <a:moveTo>
                  <a:pt x="3214159" y="1931034"/>
                </a:moveTo>
                <a:lnTo>
                  <a:pt x="3169793" y="1931034"/>
                </a:lnTo>
                <a:lnTo>
                  <a:pt x="3198368" y="1930984"/>
                </a:lnTo>
                <a:lnTo>
                  <a:pt x="3198323" y="1906912"/>
                </a:lnTo>
                <a:lnTo>
                  <a:pt x="3222840" y="1902828"/>
                </a:lnTo>
                <a:lnTo>
                  <a:pt x="3214159" y="1931034"/>
                </a:lnTo>
                <a:close/>
              </a:path>
              <a:path w="3223259" h="1994535">
                <a:moveTo>
                  <a:pt x="3169793" y="1931034"/>
                </a:moveTo>
                <a:lnTo>
                  <a:pt x="3169757" y="1911670"/>
                </a:lnTo>
                <a:lnTo>
                  <a:pt x="3198323" y="1906912"/>
                </a:lnTo>
                <a:lnTo>
                  <a:pt x="3198368" y="1930984"/>
                </a:lnTo>
                <a:lnTo>
                  <a:pt x="3169793" y="1931034"/>
                </a:lnTo>
                <a:close/>
              </a:path>
              <a:path w="3223259" h="1994535">
                <a:moveTo>
                  <a:pt x="3194646" y="1994433"/>
                </a:moveTo>
                <a:lnTo>
                  <a:pt x="3138284" y="1916912"/>
                </a:lnTo>
                <a:lnTo>
                  <a:pt x="3169757" y="1911670"/>
                </a:lnTo>
                <a:lnTo>
                  <a:pt x="3169793" y="1931034"/>
                </a:lnTo>
                <a:lnTo>
                  <a:pt x="3214159" y="1931034"/>
                </a:lnTo>
                <a:lnTo>
                  <a:pt x="3194646" y="1994433"/>
                </a:lnTo>
                <a:close/>
              </a:path>
              <a:path w="3223259" h="1994535">
                <a:moveTo>
                  <a:pt x="114300" y="28574"/>
                </a:moveTo>
                <a:lnTo>
                  <a:pt x="0" y="28574"/>
                </a:lnTo>
                <a:lnTo>
                  <a:pt x="0" y="0"/>
                </a:lnTo>
                <a:lnTo>
                  <a:pt x="114300" y="0"/>
                </a:lnTo>
                <a:lnTo>
                  <a:pt x="114300" y="28574"/>
                </a:lnTo>
                <a:close/>
              </a:path>
              <a:path w="3223259" h="1994535">
                <a:moveTo>
                  <a:pt x="314325" y="28574"/>
                </a:moveTo>
                <a:lnTo>
                  <a:pt x="200025" y="28574"/>
                </a:lnTo>
                <a:lnTo>
                  <a:pt x="200025" y="0"/>
                </a:lnTo>
                <a:lnTo>
                  <a:pt x="314325" y="0"/>
                </a:lnTo>
                <a:lnTo>
                  <a:pt x="314325" y="28574"/>
                </a:lnTo>
                <a:close/>
              </a:path>
              <a:path w="3223259" h="1994535">
                <a:moveTo>
                  <a:pt x="514350" y="28574"/>
                </a:moveTo>
                <a:lnTo>
                  <a:pt x="400050" y="28574"/>
                </a:lnTo>
                <a:lnTo>
                  <a:pt x="400050" y="0"/>
                </a:lnTo>
                <a:lnTo>
                  <a:pt x="514350" y="0"/>
                </a:lnTo>
                <a:lnTo>
                  <a:pt x="514350" y="28574"/>
                </a:lnTo>
                <a:close/>
              </a:path>
              <a:path w="3223259" h="1994535">
                <a:moveTo>
                  <a:pt x="714375" y="28574"/>
                </a:moveTo>
                <a:lnTo>
                  <a:pt x="600075" y="28574"/>
                </a:lnTo>
                <a:lnTo>
                  <a:pt x="600075" y="0"/>
                </a:lnTo>
                <a:lnTo>
                  <a:pt x="714375" y="0"/>
                </a:lnTo>
                <a:lnTo>
                  <a:pt x="714375" y="28574"/>
                </a:lnTo>
                <a:close/>
              </a:path>
              <a:path w="3223259" h="1994535">
                <a:moveTo>
                  <a:pt x="914400" y="28574"/>
                </a:moveTo>
                <a:lnTo>
                  <a:pt x="800100" y="28574"/>
                </a:lnTo>
                <a:lnTo>
                  <a:pt x="800100" y="0"/>
                </a:lnTo>
                <a:lnTo>
                  <a:pt x="914400" y="0"/>
                </a:lnTo>
                <a:lnTo>
                  <a:pt x="914400" y="28574"/>
                </a:lnTo>
                <a:close/>
              </a:path>
              <a:path w="3223259" h="1994535">
                <a:moveTo>
                  <a:pt x="1114425" y="28574"/>
                </a:moveTo>
                <a:lnTo>
                  <a:pt x="1000125" y="28574"/>
                </a:lnTo>
                <a:lnTo>
                  <a:pt x="1000125" y="0"/>
                </a:lnTo>
                <a:lnTo>
                  <a:pt x="1114425" y="0"/>
                </a:lnTo>
                <a:lnTo>
                  <a:pt x="1114425" y="28574"/>
                </a:lnTo>
                <a:close/>
              </a:path>
              <a:path w="3223259" h="1994535">
                <a:moveTo>
                  <a:pt x="1314450" y="28574"/>
                </a:moveTo>
                <a:lnTo>
                  <a:pt x="1200150" y="28574"/>
                </a:lnTo>
                <a:lnTo>
                  <a:pt x="1200150" y="0"/>
                </a:lnTo>
                <a:lnTo>
                  <a:pt x="1314450" y="0"/>
                </a:lnTo>
                <a:lnTo>
                  <a:pt x="1314450" y="28574"/>
                </a:lnTo>
                <a:close/>
              </a:path>
              <a:path w="3223259" h="1994535">
                <a:moveTo>
                  <a:pt x="1514475" y="28574"/>
                </a:moveTo>
                <a:lnTo>
                  <a:pt x="1400175" y="28574"/>
                </a:lnTo>
                <a:lnTo>
                  <a:pt x="1400175" y="0"/>
                </a:lnTo>
                <a:lnTo>
                  <a:pt x="1514475" y="0"/>
                </a:lnTo>
                <a:lnTo>
                  <a:pt x="1514475" y="28574"/>
                </a:lnTo>
                <a:close/>
              </a:path>
              <a:path w="3223259" h="1994535">
                <a:moveTo>
                  <a:pt x="1714500" y="28574"/>
                </a:moveTo>
                <a:lnTo>
                  <a:pt x="1600200" y="28574"/>
                </a:lnTo>
                <a:lnTo>
                  <a:pt x="1600200" y="0"/>
                </a:lnTo>
                <a:lnTo>
                  <a:pt x="1714500" y="0"/>
                </a:lnTo>
                <a:lnTo>
                  <a:pt x="1714500" y="28574"/>
                </a:lnTo>
                <a:close/>
              </a:path>
              <a:path w="3223259" h="1994535">
                <a:moveTo>
                  <a:pt x="1914525" y="28574"/>
                </a:moveTo>
                <a:lnTo>
                  <a:pt x="1800225" y="28574"/>
                </a:lnTo>
                <a:lnTo>
                  <a:pt x="1800225" y="0"/>
                </a:lnTo>
                <a:lnTo>
                  <a:pt x="1914525" y="0"/>
                </a:lnTo>
                <a:lnTo>
                  <a:pt x="1914525" y="28574"/>
                </a:lnTo>
                <a:close/>
              </a:path>
              <a:path w="3223259" h="1994535">
                <a:moveTo>
                  <a:pt x="2114550" y="28574"/>
                </a:moveTo>
                <a:lnTo>
                  <a:pt x="2000250" y="28574"/>
                </a:lnTo>
                <a:lnTo>
                  <a:pt x="2000250" y="0"/>
                </a:lnTo>
                <a:lnTo>
                  <a:pt x="2114550" y="0"/>
                </a:lnTo>
                <a:lnTo>
                  <a:pt x="2114550" y="28574"/>
                </a:lnTo>
                <a:close/>
              </a:path>
              <a:path w="3223259" h="1994535">
                <a:moveTo>
                  <a:pt x="2314575" y="28574"/>
                </a:moveTo>
                <a:lnTo>
                  <a:pt x="2200275" y="28574"/>
                </a:lnTo>
                <a:lnTo>
                  <a:pt x="2200275" y="0"/>
                </a:lnTo>
                <a:lnTo>
                  <a:pt x="2314575" y="0"/>
                </a:lnTo>
                <a:lnTo>
                  <a:pt x="2314575" y="28574"/>
                </a:lnTo>
                <a:close/>
              </a:path>
              <a:path w="3223259" h="1994535">
                <a:moveTo>
                  <a:pt x="2514600" y="28574"/>
                </a:moveTo>
                <a:lnTo>
                  <a:pt x="2400300" y="28574"/>
                </a:lnTo>
                <a:lnTo>
                  <a:pt x="2400300" y="0"/>
                </a:lnTo>
                <a:lnTo>
                  <a:pt x="2514600" y="0"/>
                </a:lnTo>
                <a:lnTo>
                  <a:pt x="2514600" y="28574"/>
                </a:lnTo>
                <a:close/>
              </a:path>
              <a:path w="3223259" h="1994535">
                <a:moveTo>
                  <a:pt x="2714625" y="28574"/>
                </a:moveTo>
                <a:lnTo>
                  <a:pt x="2600325" y="28574"/>
                </a:lnTo>
                <a:lnTo>
                  <a:pt x="2600325" y="0"/>
                </a:lnTo>
                <a:lnTo>
                  <a:pt x="2714625" y="0"/>
                </a:lnTo>
                <a:lnTo>
                  <a:pt x="2714625" y="28574"/>
                </a:lnTo>
                <a:close/>
              </a:path>
              <a:path w="3223259" h="1994535">
                <a:moveTo>
                  <a:pt x="2914650" y="28574"/>
                </a:moveTo>
                <a:lnTo>
                  <a:pt x="2800350" y="28574"/>
                </a:lnTo>
                <a:lnTo>
                  <a:pt x="2800350" y="0"/>
                </a:lnTo>
                <a:lnTo>
                  <a:pt x="2914650" y="0"/>
                </a:lnTo>
                <a:lnTo>
                  <a:pt x="2914650" y="28574"/>
                </a:lnTo>
                <a:close/>
              </a:path>
              <a:path w="3223259" h="1994535">
                <a:moveTo>
                  <a:pt x="3114675" y="28574"/>
                </a:moveTo>
                <a:lnTo>
                  <a:pt x="3000375" y="28574"/>
                </a:lnTo>
                <a:lnTo>
                  <a:pt x="3000375" y="0"/>
                </a:lnTo>
                <a:lnTo>
                  <a:pt x="3114675" y="0"/>
                </a:lnTo>
                <a:lnTo>
                  <a:pt x="3114675" y="28574"/>
                </a:lnTo>
                <a:close/>
              </a:path>
              <a:path w="3223259" h="1994535">
                <a:moveTo>
                  <a:pt x="3166516" y="148437"/>
                </a:moveTo>
                <a:lnTo>
                  <a:pt x="3166313" y="34137"/>
                </a:lnTo>
                <a:lnTo>
                  <a:pt x="3194888" y="34086"/>
                </a:lnTo>
                <a:lnTo>
                  <a:pt x="3195091" y="148386"/>
                </a:lnTo>
                <a:lnTo>
                  <a:pt x="3166516" y="148437"/>
                </a:lnTo>
                <a:close/>
              </a:path>
              <a:path w="3223259" h="1994535">
                <a:moveTo>
                  <a:pt x="3166884" y="348462"/>
                </a:moveTo>
                <a:lnTo>
                  <a:pt x="3166681" y="234162"/>
                </a:lnTo>
                <a:lnTo>
                  <a:pt x="3195256" y="234111"/>
                </a:lnTo>
                <a:lnTo>
                  <a:pt x="3195459" y="348411"/>
                </a:lnTo>
                <a:lnTo>
                  <a:pt x="3166884" y="348462"/>
                </a:lnTo>
                <a:close/>
              </a:path>
              <a:path w="3223259" h="1994535">
                <a:moveTo>
                  <a:pt x="3167253" y="548487"/>
                </a:moveTo>
                <a:lnTo>
                  <a:pt x="3167049" y="434187"/>
                </a:lnTo>
                <a:lnTo>
                  <a:pt x="3195624" y="434136"/>
                </a:lnTo>
                <a:lnTo>
                  <a:pt x="3195828" y="548436"/>
                </a:lnTo>
                <a:lnTo>
                  <a:pt x="3167253" y="548487"/>
                </a:lnTo>
                <a:close/>
              </a:path>
              <a:path w="3223259" h="1994535">
                <a:moveTo>
                  <a:pt x="3167621" y="748512"/>
                </a:moveTo>
                <a:lnTo>
                  <a:pt x="3167418" y="634212"/>
                </a:lnTo>
                <a:lnTo>
                  <a:pt x="3195993" y="634161"/>
                </a:lnTo>
                <a:lnTo>
                  <a:pt x="3196196" y="748461"/>
                </a:lnTo>
                <a:lnTo>
                  <a:pt x="3167621" y="748512"/>
                </a:lnTo>
                <a:close/>
              </a:path>
              <a:path w="3223259" h="1994535">
                <a:moveTo>
                  <a:pt x="3167989" y="948537"/>
                </a:moveTo>
                <a:lnTo>
                  <a:pt x="3167786" y="834237"/>
                </a:lnTo>
                <a:lnTo>
                  <a:pt x="3196361" y="834186"/>
                </a:lnTo>
                <a:lnTo>
                  <a:pt x="3196564" y="948486"/>
                </a:lnTo>
                <a:lnTo>
                  <a:pt x="3167989" y="948537"/>
                </a:lnTo>
                <a:close/>
              </a:path>
              <a:path w="3223259" h="1994535">
                <a:moveTo>
                  <a:pt x="3168357" y="1148562"/>
                </a:moveTo>
                <a:lnTo>
                  <a:pt x="3168154" y="1034262"/>
                </a:lnTo>
                <a:lnTo>
                  <a:pt x="3196729" y="1034211"/>
                </a:lnTo>
                <a:lnTo>
                  <a:pt x="3196932" y="1148511"/>
                </a:lnTo>
                <a:lnTo>
                  <a:pt x="3168357" y="1148562"/>
                </a:lnTo>
                <a:close/>
              </a:path>
              <a:path w="3223259" h="1994535">
                <a:moveTo>
                  <a:pt x="3168726" y="1348587"/>
                </a:moveTo>
                <a:lnTo>
                  <a:pt x="3168523" y="1234287"/>
                </a:lnTo>
                <a:lnTo>
                  <a:pt x="3197098" y="1234236"/>
                </a:lnTo>
                <a:lnTo>
                  <a:pt x="3197301" y="1348536"/>
                </a:lnTo>
                <a:lnTo>
                  <a:pt x="3168726" y="1348587"/>
                </a:lnTo>
                <a:close/>
              </a:path>
              <a:path w="3223259" h="1994535">
                <a:moveTo>
                  <a:pt x="3169094" y="1548612"/>
                </a:moveTo>
                <a:lnTo>
                  <a:pt x="3168878" y="1434312"/>
                </a:lnTo>
                <a:lnTo>
                  <a:pt x="3197453" y="1434261"/>
                </a:lnTo>
                <a:lnTo>
                  <a:pt x="3197669" y="1548561"/>
                </a:lnTo>
                <a:lnTo>
                  <a:pt x="3169094" y="1548612"/>
                </a:lnTo>
                <a:close/>
              </a:path>
              <a:path w="3223259" h="1994535">
                <a:moveTo>
                  <a:pt x="3169462" y="1748637"/>
                </a:moveTo>
                <a:lnTo>
                  <a:pt x="3169246" y="1634337"/>
                </a:lnTo>
                <a:lnTo>
                  <a:pt x="3197821" y="1634286"/>
                </a:lnTo>
                <a:lnTo>
                  <a:pt x="3198037" y="1748586"/>
                </a:lnTo>
                <a:lnTo>
                  <a:pt x="3169462" y="174863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516444" y="1033284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516444" y="1233309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516444" y="1433334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516444" y="1633359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516444" y="1833384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516444" y="2033409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516444" y="2233434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516444" y="2433459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516444" y="2633484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516444" y="2833509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516444" y="3033534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590650" y="3159353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790675" y="3159353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>
                <a:moveTo>
                  <a:pt x="0" y="0"/>
                </a:moveTo>
                <a:lnTo>
                  <a:pt x="54559" y="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3415487" y="6355131"/>
            <a:ext cx="60071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0" dirty="0">
                <a:latin typeface="Tahoma"/>
                <a:cs typeface="Tahoma"/>
              </a:rPr>
              <a:t>P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tal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213959" y="6385916"/>
            <a:ext cx="22174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tanda</a:t>
            </a:r>
            <a:r>
              <a:rPr sz="1800" dirty="0">
                <a:latin typeface="Tahoma"/>
                <a:cs typeface="Tahoma"/>
              </a:rPr>
              <a:t>r </a:t>
            </a:r>
            <a:r>
              <a:rPr sz="1800" spc="-5" dirty="0">
                <a:latin typeface="Tahoma"/>
                <a:cs typeface="Tahoma"/>
              </a:rPr>
              <a:t>Data</a:t>
            </a:r>
            <a:r>
              <a:rPr sz="1800" dirty="0">
                <a:latin typeface="Tahoma"/>
                <a:cs typeface="Tahoma"/>
              </a:rPr>
              <a:t> S</a:t>
            </a:r>
            <a:r>
              <a:rPr sz="1800" spc="-5" dirty="0">
                <a:latin typeface="Tahoma"/>
                <a:cs typeface="Tahoma"/>
              </a:rPr>
              <a:t>tat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k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9" name="object 9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100" name="object 100"/>
          <p:cNvSpPr txBox="1"/>
          <p:nvPr/>
        </p:nvSpPr>
        <p:spPr>
          <a:xfrm>
            <a:off x="11885663" y="6497490"/>
            <a:ext cx="1917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30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7305" y="225588"/>
            <a:ext cx="7974965" cy="8458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450"/>
              </a:lnSpc>
            </a:pPr>
            <a:r>
              <a:rPr sz="3200" spc="-240" dirty="0"/>
              <a:t>P</a:t>
            </a:r>
            <a:r>
              <a:rPr sz="3200" spc="-150" dirty="0"/>
              <a:t>e</a:t>
            </a:r>
            <a:r>
              <a:rPr sz="3200" spc="-155" dirty="0"/>
              <a:t>l</a:t>
            </a:r>
            <a:r>
              <a:rPr sz="3200" spc="-150" dirty="0"/>
              <a:t>ak</a:t>
            </a:r>
            <a:r>
              <a:rPr sz="3200" dirty="0"/>
              <a:t>u</a:t>
            </a:r>
            <a:r>
              <a:rPr sz="3200" spc="-305" dirty="0"/>
              <a:t> </a:t>
            </a:r>
            <a:r>
              <a:rPr sz="3200" spc="-150" dirty="0"/>
              <a:t>da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</a:t>
            </a:r>
            <a:r>
              <a:rPr sz="3200" spc="-105" dirty="0"/>
              <a:t>r</a:t>
            </a:r>
            <a:r>
              <a:rPr sz="3200" spc="-150" dirty="0"/>
              <a:t>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150" dirty="0"/>
              <a:t>a</a:t>
            </a:r>
            <a:r>
              <a:rPr sz="3200" spc="-155" dirty="0"/>
              <a:t>l</a:t>
            </a:r>
            <a:r>
              <a:rPr sz="3200" spc="-150" dirty="0"/>
              <a:t>a</a:t>
            </a:r>
            <a:r>
              <a:rPr sz="3200" spc="5" dirty="0"/>
              <a:t>m</a:t>
            </a:r>
            <a:r>
              <a:rPr sz="3200" spc="-310" dirty="0"/>
              <a:t> </a:t>
            </a:r>
            <a:r>
              <a:rPr sz="3200" spc="-240" dirty="0"/>
              <a:t>P</a:t>
            </a:r>
            <a:r>
              <a:rPr sz="3200" spc="-150" dirty="0"/>
              <a:t>emben</a:t>
            </a:r>
            <a:r>
              <a:rPr sz="3200" spc="-155" dirty="0"/>
              <a:t>t</a:t>
            </a:r>
            <a:r>
              <a:rPr sz="3200" spc="-150" dirty="0"/>
              <a:t>uka</a:t>
            </a:r>
            <a:r>
              <a:rPr sz="3200" dirty="0"/>
              <a:t>n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r>
              <a:rPr sz="3200" spc="-305" dirty="0"/>
              <a:t> </a:t>
            </a:r>
            <a:r>
              <a:rPr sz="3200" spc="-150" dirty="0"/>
              <a:t>L</a:t>
            </a:r>
            <a:r>
              <a:rPr sz="3200" spc="-155" dirty="0"/>
              <a:t>i</a:t>
            </a:r>
            <a:r>
              <a:rPr sz="3200" spc="-150" dirty="0"/>
              <a:t>n</a:t>
            </a:r>
            <a:r>
              <a:rPr sz="3200" spc="-155" dirty="0"/>
              <a:t>t</a:t>
            </a:r>
            <a:r>
              <a:rPr sz="3200" spc="-150" dirty="0"/>
              <a:t>a</a:t>
            </a:r>
            <a:r>
              <a:rPr sz="3200" spc="-5" dirty="0"/>
              <a:t>s</a:t>
            </a:r>
            <a:r>
              <a:rPr sz="3200" spc="-305" dirty="0"/>
              <a:t> </a:t>
            </a:r>
            <a:r>
              <a:rPr sz="3200" spc="-155" dirty="0"/>
              <a:t>I</a:t>
            </a:r>
            <a:r>
              <a:rPr sz="3200" spc="-150" dirty="0"/>
              <a:t>n</a:t>
            </a:r>
            <a:r>
              <a:rPr sz="3200" spc="-155" dirty="0"/>
              <a:t>st</a:t>
            </a:r>
            <a:r>
              <a:rPr sz="3200" spc="-150" dirty="0"/>
              <a:t>an</a:t>
            </a:r>
            <a:r>
              <a:rPr sz="3200" spc="-155" dirty="0"/>
              <a:t>s</a:t>
            </a:r>
            <a:r>
              <a:rPr sz="3200" dirty="0"/>
              <a:t>i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77577" y="3817162"/>
            <a:ext cx="1591310" cy="171450"/>
          </a:xfrm>
          <a:custGeom>
            <a:avLst/>
            <a:gdLst/>
            <a:ahLst/>
            <a:cxnLst/>
            <a:rect l="l" t="t" r="r" b="b"/>
            <a:pathLst>
              <a:path w="1591310" h="171450">
                <a:moveTo>
                  <a:pt x="1419745" y="171450"/>
                </a:moveTo>
                <a:lnTo>
                  <a:pt x="1419745" y="0"/>
                </a:lnTo>
                <a:lnTo>
                  <a:pt x="1534045" y="57150"/>
                </a:lnTo>
                <a:lnTo>
                  <a:pt x="1462608" y="57150"/>
                </a:lnTo>
                <a:lnTo>
                  <a:pt x="1462608" y="114300"/>
                </a:lnTo>
                <a:lnTo>
                  <a:pt x="1534045" y="114300"/>
                </a:lnTo>
                <a:lnTo>
                  <a:pt x="1419745" y="171450"/>
                </a:lnTo>
                <a:close/>
              </a:path>
              <a:path w="1591310" h="171450">
                <a:moveTo>
                  <a:pt x="1419745" y="114300"/>
                </a:moveTo>
                <a:lnTo>
                  <a:pt x="0" y="114300"/>
                </a:lnTo>
                <a:lnTo>
                  <a:pt x="0" y="57150"/>
                </a:lnTo>
                <a:lnTo>
                  <a:pt x="1419745" y="57150"/>
                </a:lnTo>
                <a:lnTo>
                  <a:pt x="1419745" y="114300"/>
                </a:lnTo>
                <a:close/>
              </a:path>
              <a:path w="1591310" h="171450">
                <a:moveTo>
                  <a:pt x="1534045" y="114300"/>
                </a:moveTo>
                <a:lnTo>
                  <a:pt x="1462608" y="114300"/>
                </a:lnTo>
                <a:lnTo>
                  <a:pt x="1462608" y="57150"/>
                </a:lnTo>
                <a:lnTo>
                  <a:pt x="1534045" y="57150"/>
                </a:lnTo>
                <a:lnTo>
                  <a:pt x="1591195" y="85725"/>
                </a:lnTo>
                <a:lnTo>
                  <a:pt x="1534045" y="11430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05060" y="4008159"/>
            <a:ext cx="1334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ambria"/>
                <a:cs typeface="Cambria"/>
              </a:rPr>
              <a:t>Non </a:t>
            </a:r>
            <a:r>
              <a:rPr sz="1800" spc="-10" dirty="0">
                <a:latin typeface="Cambria"/>
                <a:cs typeface="Cambria"/>
              </a:rPr>
              <a:t>P</a:t>
            </a:r>
            <a:r>
              <a:rPr sz="1800" spc="-5" dirty="0">
                <a:latin typeface="Cambria"/>
                <a:cs typeface="Cambria"/>
              </a:rPr>
              <a:t>riori</a:t>
            </a:r>
            <a:r>
              <a:rPr sz="1800" dirty="0">
                <a:latin typeface="Cambria"/>
                <a:cs typeface="Cambria"/>
              </a:rPr>
              <a:t>ta</a:t>
            </a:r>
            <a:r>
              <a:rPr sz="1800" spc="-5" dirty="0">
                <a:latin typeface="Cambria"/>
                <a:cs typeface="Cambria"/>
              </a:rPr>
              <a:t>s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32390" y="3146984"/>
            <a:ext cx="88011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mbria"/>
                <a:cs typeface="Cambria"/>
              </a:rPr>
              <a:t>P</a:t>
            </a:r>
            <a:r>
              <a:rPr sz="1800" spc="-5" dirty="0">
                <a:latin typeface="Cambria"/>
                <a:cs typeface="Cambria"/>
              </a:rPr>
              <a:t>riori</a:t>
            </a:r>
            <a:r>
              <a:rPr sz="1800" dirty="0">
                <a:latin typeface="Cambria"/>
                <a:cs typeface="Cambria"/>
              </a:rPr>
              <a:t>ta</a:t>
            </a:r>
            <a:r>
              <a:rPr sz="1800" spc="-5" dirty="0">
                <a:latin typeface="Cambria"/>
                <a:cs typeface="Cambria"/>
              </a:rPr>
              <a:t>s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49015" y="4502708"/>
            <a:ext cx="2073275" cy="721360"/>
          </a:xfrm>
          <a:custGeom>
            <a:avLst/>
            <a:gdLst/>
            <a:ahLst/>
            <a:cxnLst/>
            <a:rect l="l" t="t" r="r" b="b"/>
            <a:pathLst>
              <a:path w="2073275" h="721360">
                <a:moveTo>
                  <a:pt x="0" y="179070"/>
                </a:moveTo>
                <a:lnTo>
                  <a:pt x="66014" y="0"/>
                </a:lnTo>
                <a:lnTo>
                  <a:pt x="145523" y="121920"/>
                </a:lnTo>
                <a:lnTo>
                  <a:pt x="108584" y="121920"/>
                </a:lnTo>
                <a:lnTo>
                  <a:pt x="52209" y="132079"/>
                </a:lnTo>
                <a:lnTo>
                  <a:pt x="58916" y="172482"/>
                </a:lnTo>
                <a:lnTo>
                  <a:pt x="0" y="179070"/>
                </a:lnTo>
                <a:close/>
              </a:path>
              <a:path w="2073275" h="721360">
                <a:moveTo>
                  <a:pt x="2072727" y="29210"/>
                </a:moveTo>
                <a:lnTo>
                  <a:pt x="2015604" y="29210"/>
                </a:lnTo>
                <a:lnTo>
                  <a:pt x="2015591" y="27939"/>
                </a:lnTo>
                <a:lnTo>
                  <a:pt x="2015536" y="26670"/>
                </a:lnTo>
                <a:lnTo>
                  <a:pt x="2015401" y="21589"/>
                </a:lnTo>
                <a:lnTo>
                  <a:pt x="2015083" y="13970"/>
                </a:lnTo>
                <a:lnTo>
                  <a:pt x="2014639" y="6350"/>
                </a:lnTo>
                <a:lnTo>
                  <a:pt x="2071687" y="2539"/>
                </a:lnTo>
                <a:lnTo>
                  <a:pt x="2072182" y="11429"/>
                </a:lnTo>
                <a:lnTo>
                  <a:pt x="2072525" y="19050"/>
                </a:lnTo>
                <a:lnTo>
                  <a:pt x="2072728" y="26670"/>
                </a:lnTo>
                <a:lnTo>
                  <a:pt x="2072727" y="29210"/>
                </a:lnTo>
                <a:close/>
              </a:path>
              <a:path w="2073275" h="721360">
                <a:moveTo>
                  <a:pt x="2015601" y="29094"/>
                </a:moveTo>
                <a:lnTo>
                  <a:pt x="2015570" y="27939"/>
                </a:lnTo>
                <a:lnTo>
                  <a:pt x="2015601" y="29094"/>
                </a:lnTo>
                <a:close/>
              </a:path>
              <a:path w="2073275" h="721360">
                <a:moveTo>
                  <a:pt x="2072716" y="44450"/>
                </a:moveTo>
                <a:lnTo>
                  <a:pt x="2015578" y="44450"/>
                </a:lnTo>
                <a:lnTo>
                  <a:pt x="2015601" y="29094"/>
                </a:lnTo>
                <a:lnTo>
                  <a:pt x="2072727" y="29210"/>
                </a:lnTo>
                <a:lnTo>
                  <a:pt x="2072716" y="44450"/>
                </a:lnTo>
                <a:close/>
              </a:path>
              <a:path w="2073275" h="721360">
                <a:moveTo>
                  <a:pt x="2015588" y="43277"/>
                </a:moveTo>
                <a:close/>
              </a:path>
              <a:path w="2073275" h="721360">
                <a:moveTo>
                  <a:pt x="2072516" y="52070"/>
                </a:moveTo>
                <a:lnTo>
                  <a:pt x="2015350" y="52070"/>
                </a:lnTo>
                <a:lnTo>
                  <a:pt x="2015588" y="43277"/>
                </a:lnTo>
                <a:lnTo>
                  <a:pt x="2015578" y="44450"/>
                </a:lnTo>
                <a:lnTo>
                  <a:pt x="2072716" y="44450"/>
                </a:lnTo>
                <a:lnTo>
                  <a:pt x="2072516" y="52070"/>
                </a:lnTo>
                <a:close/>
              </a:path>
              <a:path w="2073275" h="721360">
                <a:moveTo>
                  <a:pt x="2070377" y="83820"/>
                </a:moveTo>
                <a:lnTo>
                  <a:pt x="2012924" y="83820"/>
                </a:lnTo>
                <a:lnTo>
                  <a:pt x="2013800" y="74929"/>
                </a:lnTo>
                <a:lnTo>
                  <a:pt x="2014473" y="67310"/>
                </a:lnTo>
                <a:lnTo>
                  <a:pt x="2014994" y="59689"/>
                </a:lnTo>
                <a:lnTo>
                  <a:pt x="2015362" y="50800"/>
                </a:lnTo>
                <a:lnTo>
                  <a:pt x="2015350" y="52070"/>
                </a:lnTo>
                <a:lnTo>
                  <a:pt x="2072516" y="52070"/>
                </a:lnTo>
                <a:lnTo>
                  <a:pt x="2072449" y="54610"/>
                </a:lnTo>
                <a:lnTo>
                  <a:pt x="2072017" y="63500"/>
                </a:lnTo>
                <a:lnTo>
                  <a:pt x="2071420" y="72389"/>
                </a:lnTo>
                <a:lnTo>
                  <a:pt x="2070646" y="81279"/>
                </a:lnTo>
                <a:lnTo>
                  <a:pt x="2070377" y="83820"/>
                </a:lnTo>
                <a:close/>
              </a:path>
              <a:path w="2073275" h="721360">
                <a:moveTo>
                  <a:pt x="2069548" y="91439"/>
                </a:moveTo>
                <a:lnTo>
                  <a:pt x="2011959" y="91439"/>
                </a:lnTo>
                <a:lnTo>
                  <a:pt x="2012988" y="82550"/>
                </a:lnTo>
                <a:lnTo>
                  <a:pt x="2012924" y="83820"/>
                </a:lnTo>
                <a:lnTo>
                  <a:pt x="2070377" y="83820"/>
                </a:lnTo>
                <a:lnTo>
                  <a:pt x="2069706" y="90170"/>
                </a:lnTo>
                <a:lnTo>
                  <a:pt x="2069548" y="91439"/>
                </a:lnTo>
                <a:close/>
              </a:path>
              <a:path w="2073275" h="721360">
                <a:moveTo>
                  <a:pt x="2068601" y="99060"/>
                </a:moveTo>
                <a:lnTo>
                  <a:pt x="2010841" y="99060"/>
                </a:lnTo>
                <a:lnTo>
                  <a:pt x="2012022" y="90170"/>
                </a:lnTo>
                <a:lnTo>
                  <a:pt x="2011959" y="91439"/>
                </a:lnTo>
                <a:lnTo>
                  <a:pt x="2069548" y="91439"/>
                </a:lnTo>
                <a:lnTo>
                  <a:pt x="2068601" y="99060"/>
                </a:lnTo>
                <a:close/>
              </a:path>
              <a:path w="2073275" h="721360">
                <a:moveTo>
                  <a:pt x="2067512" y="106679"/>
                </a:moveTo>
                <a:lnTo>
                  <a:pt x="2009571" y="106679"/>
                </a:lnTo>
                <a:lnTo>
                  <a:pt x="2010918" y="97789"/>
                </a:lnTo>
                <a:lnTo>
                  <a:pt x="2010841" y="99060"/>
                </a:lnTo>
                <a:lnTo>
                  <a:pt x="2068601" y="99060"/>
                </a:lnTo>
                <a:lnTo>
                  <a:pt x="2067512" y="106679"/>
                </a:lnTo>
                <a:close/>
              </a:path>
              <a:path w="2073275" h="721360">
                <a:moveTo>
                  <a:pt x="2056295" y="160020"/>
                </a:moveTo>
                <a:lnTo>
                  <a:pt x="1996744" y="160020"/>
                </a:lnTo>
                <a:lnTo>
                  <a:pt x="1999145" y="152400"/>
                </a:lnTo>
                <a:lnTo>
                  <a:pt x="1998992" y="152400"/>
                </a:lnTo>
                <a:lnTo>
                  <a:pt x="2001253" y="144779"/>
                </a:lnTo>
                <a:lnTo>
                  <a:pt x="2001113" y="144779"/>
                </a:lnTo>
                <a:lnTo>
                  <a:pt x="2003209" y="137160"/>
                </a:lnTo>
                <a:lnTo>
                  <a:pt x="2005037" y="129539"/>
                </a:lnTo>
                <a:lnTo>
                  <a:pt x="2006727" y="121920"/>
                </a:lnTo>
                <a:lnTo>
                  <a:pt x="2008263" y="114300"/>
                </a:lnTo>
                <a:lnTo>
                  <a:pt x="2009660" y="105410"/>
                </a:lnTo>
                <a:lnTo>
                  <a:pt x="2009571" y="106679"/>
                </a:lnTo>
                <a:lnTo>
                  <a:pt x="2067512" y="106679"/>
                </a:lnTo>
                <a:lnTo>
                  <a:pt x="2067331" y="107950"/>
                </a:lnTo>
                <a:lnTo>
                  <a:pt x="2065896" y="116839"/>
                </a:lnTo>
                <a:lnTo>
                  <a:pt x="2064296" y="124460"/>
                </a:lnTo>
                <a:lnTo>
                  <a:pt x="2062530" y="133350"/>
                </a:lnTo>
                <a:lnTo>
                  <a:pt x="2060613" y="142239"/>
                </a:lnTo>
                <a:lnTo>
                  <a:pt x="2058530" y="151129"/>
                </a:lnTo>
                <a:lnTo>
                  <a:pt x="2056295" y="160020"/>
                </a:lnTo>
                <a:close/>
              </a:path>
              <a:path w="2073275" h="721360">
                <a:moveTo>
                  <a:pt x="58916" y="172482"/>
                </a:moveTo>
                <a:lnTo>
                  <a:pt x="52209" y="132079"/>
                </a:lnTo>
                <a:lnTo>
                  <a:pt x="108584" y="121920"/>
                </a:lnTo>
                <a:lnTo>
                  <a:pt x="115920" y="166108"/>
                </a:lnTo>
                <a:lnTo>
                  <a:pt x="58916" y="172482"/>
                </a:lnTo>
                <a:close/>
              </a:path>
              <a:path w="2073275" h="721360">
                <a:moveTo>
                  <a:pt x="115920" y="166108"/>
                </a:moveTo>
                <a:lnTo>
                  <a:pt x="108584" y="121920"/>
                </a:lnTo>
                <a:lnTo>
                  <a:pt x="145523" y="121920"/>
                </a:lnTo>
                <a:lnTo>
                  <a:pt x="170370" y="160020"/>
                </a:lnTo>
                <a:lnTo>
                  <a:pt x="115920" y="166108"/>
                </a:lnTo>
                <a:close/>
              </a:path>
              <a:path w="2073275" h="721360">
                <a:moveTo>
                  <a:pt x="2051654" y="175260"/>
                </a:moveTo>
                <a:lnTo>
                  <a:pt x="1991728" y="175260"/>
                </a:lnTo>
                <a:lnTo>
                  <a:pt x="1996973" y="158750"/>
                </a:lnTo>
                <a:lnTo>
                  <a:pt x="1996744" y="160020"/>
                </a:lnTo>
                <a:lnTo>
                  <a:pt x="2056295" y="160020"/>
                </a:lnTo>
                <a:lnTo>
                  <a:pt x="2053907" y="167639"/>
                </a:lnTo>
                <a:lnTo>
                  <a:pt x="2051654" y="175260"/>
                </a:lnTo>
                <a:close/>
              </a:path>
              <a:path w="2073275" h="721360">
                <a:moveTo>
                  <a:pt x="1080173" y="721360"/>
                </a:moveTo>
                <a:lnTo>
                  <a:pt x="1028115" y="721360"/>
                </a:lnTo>
                <a:lnTo>
                  <a:pt x="925664" y="716279"/>
                </a:lnTo>
                <a:lnTo>
                  <a:pt x="875563" y="711200"/>
                </a:lnTo>
                <a:lnTo>
                  <a:pt x="777862" y="695960"/>
                </a:lnTo>
                <a:lnTo>
                  <a:pt x="707047" y="680720"/>
                </a:lnTo>
                <a:lnTo>
                  <a:pt x="616292" y="655320"/>
                </a:lnTo>
                <a:lnTo>
                  <a:pt x="551243" y="632460"/>
                </a:lnTo>
                <a:lnTo>
                  <a:pt x="530174" y="623570"/>
                </a:lnTo>
                <a:lnTo>
                  <a:pt x="509422" y="615950"/>
                </a:lnTo>
                <a:lnTo>
                  <a:pt x="489000" y="607060"/>
                </a:lnTo>
                <a:lnTo>
                  <a:pt x="468922" y="596900"/>
                </a:lnTo>
                <a:lnTo>
                  <a:pt x="449186" y="588010"/>
                </a:lnTo>
                <a:lnTo>
                  <a:pt x="410756" y="567689"/>
                </a:lnTo>
                <a:lnTo>
                  <a:pt x="392099" y="557529"/>
                </a:lnTo>
                <a:lnTo>
                  <a:pt x="373811" y="546100"/>
                </a:lnTo>
                <a:lnTo>
                  <a:pt x="355904" y="534670"/>
                </a:lnTo>
                <a:lnTo>
                  <a:pt x="338391" y="524510"/>
                </a:lnTo>
                <a:lnTo>
                  <a:pt x="321271" y="511810"/>
                </a:lnTo>
                <a:lnTo>
                  <a:pt x="304558" y="500379"/>
                </a:lnTo>
                <a:lnTo>
                  <a:pt x="288264" y="487679"/>
                </a:lnTo>
                <a:lnTo>
                  <a:pt x="272389" y="476250"/>
                </a:lnTo>
                <a:lnTo>
                  <a:pt x="256946" y="463550"/>
                </a:lnTo>
                <a:lnTo>
                  <a:pt x="241947" y="449579"/>
                </a:lnTo>
                <a:lnTo>
                  <a:pt x="227393" y="436879"/>
                </a:lnTo>
                <a:lnTo>
                  <a:pt x="213817" y="424179"/>
                </a:lnTo>
                <a:lnTo>
                  <a:pt x="199656" y="408939"/>
                </a:lnTo>
                <a:lnTo>
                  <a:pt x="186499" y="394970"/>
                </a:lnTo>
                <a:lnTo>
                  <a:pt x="139268" y="337820"/>
                </a:lnTo>
                <a:lnTo>
                  <a:pt x="117982" y="306070"/>
                </a:lnTo>
                <a:lnTo>
                  <a:pt x="108851" y="292100"/>
                </a:lnTo>
                <a:lnTo>
                  <a:pt x="99352" y="275589"/>
                </a:lnTo>
                <a:lnTo>
                  <a:pt x="90868" y="259079"/>
                </a:lnTo>
                <a:lnTo>
                  <a:pt x="83362" y="243839"/>
                </a:lnTo>
                <a:lnTo>
                  <a:pt x="82956" y="242570"/>
                </a:lnTo>
                <a:lnTo>
                  <a:pt x="76009" y="227329"/>
                </a:lnTo>
                <a:lnTo>
                  <a:pt x="62255" y="191770"/>
                </a:lnTo>
                <a:lnTo>
                  <a:pt x="58916" y="172482"/>
                </a:lnTo>
                <a:lnTo>
                  <a:pt x="115920" y="166108"/>
                </a:lnTo>
                <a:lnTo>
                  <a:pt x="117228" y="173989"/>
                </a:lnTo>
                <a:lnTo>
                  <a:pt x="116700" y="173989"/>
                </a:lnTo>
                <a:lnTo>
                  <a:pt x="118071" y="179070"/>
                </a:lnTo>
                <a:lnTo>
                  <a:pt x="118490" y="179070"/>
                </a:lnTo>
                <a:lnTo>
                  <a:pt x="122516" y="190500"/>
                </a:lnTo>
                <a:lnTo>
                  <a:pt x="122693" y="190500"/>
                </a:lnTo>
                <a:lnTo>
                  <a:pt x="128549" y="204470"/>
                </a:lnTo>
                <a:lnTo>
                  <a:pt x="128155" y="204470"/>
                </a:lnTo>
                <a:lnTo>
                  <a:pt x="135115" y="219710"/>
                </a:lnTo>
                <a:lnTo>
                  <a:pt x="135334" y="219710"/>
                </a:lnTo>
                <a:lnTo>
                  <a:pt x="142214" y="233679"/>
                </a:lnTo>
                <a:lnTo>
                  <a:pt x="142453" y="233679"/>
                </a:lnTo>
                <a:lnTo>
                  <a:pt x="149834" y="247650"/>
                </a:lnTo>
                <a:lnTo>
                  <a:pt x="149390" y="247650"/>
                </a:lnTo>
                <a:lnTo>
                  <a:pt x="157987" y="262889"/>
                </a:lnTo>
                <a:lnTo>
                  <a:pt x="158290" y="262889"/>
                </a:lnTo>
                <a:lnTo>
                  <a:pt x="166649" y="276860"/>
                </a:lnTo>
                <a:lnTo>
                  <a:pt x="166983" y="276860"/>
                </a:lnTo>
                <a:lnTo>
                  <a:pt x="175831" y="290829"/>
                </a:lnTo>
                <a:lnTo>
                  <a:pt x="176272" y="290829"/>
                </a:lnTo>
                <a:lnTo>
                  <a:pt x="185508" y="303529"/>
                </a:lnTo>
                <a:lnTo>
                  <a:pt x="185013" y="303529"/>
                </a:lnTo>
                <a:lnTo>
                  <a:pt x="195694" y="317500"/>
                </a:lnTo>
                <a:lnTo>
                  <a:pt x="195186" y="317500"/>
                </a:lnTo>
                <a:lnTo>
                  <a:pt x="206374" y="331470"/>
                </a:lnTo>
                <a:lnTo>
                  <a:pt x="206916" y="331470"/>
                </a:lnTo>
                <a:lnTo>
                  <a:pt x="217538" y="344170"/>
                </a:lnTo>
                <a:lnTo>
                  <a:pt x="217017" y="344170"/>
                </a:lnTo>
                <a:lnTo>
                  <a:pt x="229171" y="356870"/>
                </a:lnTo>
                <a:lnTo>
                  <a:pt x="228650" y="356870"/>
                </a:lnTo>
                <a:lnTo>
                  <a:pt x="241287" y="370839"/>
                </a:lnTo>
                <a:lnTo>
                  <a:pt x="242077" y="370839"/>
                </a:lnTo>
                <a:lnTo>
                  <a:pt x="253872" y="382270"/>
                </a:lnTo>
                <a:lnTo>
                  <a:pt x="253339" y="382270"/>
                </a:lnTo>
                <a:lnTo>
                  <a:pt x="266915" y="394970"/>
                </a:lnTo>
                <a:lnTo>
                  <a:pt x="266382" y="394970"/>
                </a:lnTo>
                <a:lnTo>
                  <a:pt x="280416" y="407670"/>
                </a:lnTo>
                <a:lnTo>
                  <a:pt x="279882" y="407670"/>
                </a:lnTo>
                <a:lnTo>
                  <a:pt x="294360" y="419100"/>
                </a:lnTo>
                <a:lnTo>
                  <a:pt x="293827" y="419100"/>
                </a:lnTo>
                <a:lnTo>
                  <a:pt x="308736" y="431800"/>
                </a:lnTo>
                <a:lnTo>
                  <a:pt x="309750" y="431800"/>
                </a:lnTo>
                <a:lnTo>
                  <a:pt x="323557" y="443229"/>
                </a:lnTo>
                <a:lnTo>
                  <a:pt x="323024" y="443229"/>
                </a:lnTo>
                <a:lnTo>
                  <a:pt x="338797" y="454660"/>
                </a:lnTo>
                <a:lnTo>
                  <a:pt x="338264" y="454660"/>
                </a:lnTo>
                <a:lnTo>
                  <a:pt x="354444" y="466089"/>
                </a:lnTo>
                <a:lnTo>
                  <a:pt x="355767" y="466089"/>
                </a:lnTo>
                <a:lnTo>
                  <a:pt x="370522" y="476250"/>
                </a:lnTo>
                <a:lnTo>
                  <a:pt x="369989" y="476250"/>
                </a:lnTo>
                <a:lnTo>
                  <a:pt x="386981" y="487679"/>
                </a:lnTo>
                <a:lnTo>
                  <a:pt x="388392" y="487679"/>
                </a:lnTo>
                <a:lnTo>
                  <a:pt x="403847" y="497839"/>
                </a:lnTo>
                <a:lnTo>
                  <a:pt x="403326" y="497839"/>
                </a:lnTo>
                <a:lnTo>
                  <a:pt x="421106" y="508000"/>
                </a:lnTo>
                <a:lnTo>
                  <a:pt x="420585" y="508000"/>
                </a:lnTo>
                <a:lnTo>
                  <a:pt x="438734" y="518160"/>
                </a:lnTo>
                <a:lnTo>
                  <a:pt x="440528" y="518160"/>
                </a:lnTo>
                <a:lnTo>
                  <a:pt x="456730" y="527050"/>
                </a:lnTo>
                <a:lnTo>
                  <a:pt x="456222" y="527050"/>
                </a:lnTo>
                <a:lnTo>
                  <a:pt x="475094" y="537210"/>
                </a:lnTo>
                <a:lnTo>
                  <a:pt x="476991" y="537210"/>
                </a:lnTo>
                <a:lnTo>
                  <a:pt x="493826" y="546100"/>
                </a:lnTo>
                <a:lnTo>
                  <a:pt x="493318" y="546100"/>
                </a:lnTo>
                <a:lnTo>
                  <a:pt x="512889" y="554989"/>
                </a:lnTo>
                <a:lnTo>
                  <a:pt x="515228" y="554989"/>
                </a:lnTo>
                <a:lnTo>
                  <a:pt x="532307" y="562610"/>
                </a:lnTo>
                <a:lnTo>
                  <a:pt x="531799" y="562610"/>
                </a:lnTo>
                <a:lnTo>
                  <a:pt x="552043" y="571500"/>
                </a:lnTo>
                <a:lnTo>
                  <a:pt x="551548" y="571500"/>
                </a:lnTo>
                <a:lnTo>
                  <a:pt x="572109" y="579120"/>
                </a:lnTo>
                <a:lnTo>
                  <a:pt x="571614" y="579120"/>
                </a:lnTo>
                <a:lnTo>
                  <a:pt x="592505" y="586739"/>
                </a:lnTo>
                <a:lnTo>
                  <a:pt x="592010" y="586739"/>
                </a:lnTo>
                <a:lnTo>
                  <a:pt x="613194" y="594360"/>
                </a:lnTo>
                <a:lnTo>
                  <a:pt x="616280" y="594360"/>
                </a:lnTo>
                <a:lnTo>
                  <a:pt x="634187" y="600710"/>
                </a:lnTo>
                <a:lnTo>
                  <a:pt x="633704" y="600710"/>
                </a:lnTo>
                <a:lnTo>
                  <a:pt x="655485" y="607060"/>
                </a:lnTo>
                <a:lnTo>
                  <a:pt x="654989" y="607060"/>
                </a:lnTo>
                <a:lnTo>
                  <a:pt x="677062" y="613410"/>
                </a:lnTo>
                <a:lnTo>
                  <a:pt x="676567" y="613410"/>
                </a:lnTo>
                <a:lnTo>
                  <a:pt x="698906" y="619760"/>
                </a:lnTo>
                <a:lnTo>
                  <a:pt x="698423" y="619760"/>
                </a:lnTo>
                <a:lnTo>
                  <a:pt x="721029" y="624839"/>
                </a:lnTo>
                <a:lnTo>
                  <a:pt x="720547" y="624839"/>
                </a:lnTo>
                <a:lnTo>
                  <a:pt x="743419" y="629920"/>
                </a:lnTo>
                <a:lnTo>
                  <a:pt x="742924" y="629920"/>
                </a:lnTo>
                <a:lnTo>
                  <a:pt x="766051" y="635000"/>
                </a:lnTo>
                <a:lnTo>
                  <a:pt x="765568" y="635000"/>
                </a:lnTo>
                <a:lnTo>
                  <a:pt x="788936" y="640079"/>
                </a:lnTo>
                <a:lnTo>
                  <a:pt x="788454" y="640079"/>
                </a:lnTo>
                <a:lnTo>
                  <a:pt x="812050" y="643889"/>
                </a:lnTo>
                <a:lnTo>
                  <a:pt x="811568" y="643889"/>
                </a:lnTo>
                <a:lnTo>
                  <a:pt x="835406" y="647700"/>
                </a:lnTo>
                <a:lnTo>
                  <a:pt x="834923" y="647700"/>
                </a:lnTo>
                <a:lnTo>
                  <a:pt x="858977" y="651510"/>
                </a:lnTo>
                <a:lnTo>
                  <a:pt x="858494" y="651510"/>
                </a:lnTo>
                <a:lnTo>
                  <a:pt x="882764" y="654050"/>
                </a:lnTo>
                <a:lnTo>
                  <a:pt x="882281" y="654050"/>
                </a:lnTo>
                <a:lnTo>
                  <a:pt x="906767" y="656589"/>
                </a:lnTo>
                <a:lnTo>
                  <a:pt x="906284" y="656589"/>
                </a:lnTo>
                <a:lnTo>
                  <a:pt x="930960" y="659129"/>
                </a:lnTo>
                <a:lnTo>
                  <a:pt x="930478" y="659129"/>
                </a:lnTo>
                <a:lnTo>
                  <a:pt x="955332" y="660400"/>
                </a:lnTo>
                <a:lnTo>
                  <a:pt x="954862" y="660400"/>
                </a:lnTo>
                <a:lnTo>
                  <a:pt x="979906" y="661670"/>
                </a:lnTo>
                <a:lnTo>
                  <a:pt x="979423" y="661670"/>
                </a:lnTo>
                <a:lnTo>
                  <a:pt x="1004646" y="662939"/>
                </a:lnTo>
                <a:lnTo>
                  <a:pt x="1004163" y="662939"/>
                </a:lnTo>
                <a:lnTo>
                  <a:pt x="1029550" y="664210"/>
                </a:lnTo>
                <a:lnTo>
                  <a:pt x="1460685" y="664210"/>
                </a:lnTo>
                <a:lnTo>
                  <a:pt x="1401229" y="680720"/>
                </a:lnTo>
                <a:lnTo>
                  <a:pt x="1330413" y="695960"/>
                </a:lnTo>
                <a:lnTo>
                  <a:pt x="1232725" y="711200"/>
                </a:lnTo>
                <a:lnTo>
                  <a:pt x="1182611" y="716279"/>
                </a:lnTo>
                <a:lnTo>
                  <a:pt x="1080173" y="721360"/>
                </a:lnTo>
                <a:close/>
              </a:path>
              <a:path w="2073275" h="721360">
                <a:moveTo>
                  <a:pt x="118071" y="179070"/>
                </a:moveTo>
                <a:lnTo>
                  <a:pt x="116700" y="173989"/>
                </a:lnTo>
                <a:lnTo>
                  <a:pt x="117699" y="176825"/>
                </a:lnTo>
                <a:lnTo>
                  <a:pt x="118071" y="179070"/>
                </a:lnTo>
                <a:close/>
              </a:path>
              <a:path w="2073275" h="721360">
                <a:moveTo>
                  <a:pt x="117699" y="176825"/>
                </a:moveTo>
                <a:lnTo>
                  <a:pt x="116700" y="173989"/>
                </a:lnTo>
                <a:lnTo>
                  <a:pt x="117228" y="173989"/>
                </a:lnTo>
                <a:lnTo>
                  <a:pt x="117699" y="176825"/>
                </a:lnTo>
                <a:close/>
              </a:path>
              <a:path w="2073275" h="721360">
                <a:moveTo>
                  <a:pt x="2046840" y="190500"/>
                </a:moveTo>
                <a:lnTo>
                  <a:pt x="1986254" y="190500"/>
                </a:lnTo>
                <a:lnTo>
                  <a:pt x="1992071" y="173989"/>
                </a:lnTo>
                <a:lnTo>
                  <a:pt x="1991728" y="175260"/>
                </a:lnTo>
                <a:lnTo>
                  <a:pt x="2051654" y="175260"/>
                </a:lnTo>
                <a:lnTo>
                  <a:pt x="2051184" y="176825"/>
                </a:lnTo>
                <a:lnTo>
                  <a:pt x="2046840" y="190500"/>
                </a:lnTo>
                <a:close/>
              </a:path>
              <a:path w="2073275" h="721360">
                <a:moveTo>
                  <a:pt x="118490" y="179070"/>
                </a:moveTo>
                <a:lnTo>
                  <a:pt x="118071" y="179070"/>
                </a:lnTo>
                <a:lnTo>
                  <a:pt x="117699" y="176825"/>
                </a:lnTo>
                <a:lnTo>
                  <a:pt x="118490" y="179070"/>
                </a:lnTo>
                <a:close/>
              </a:path>
              <a:path w="2073275" h="721360">
                <a:moveTo>
                  <a:pt x="122693" y="190500"/>
                </a:moveTo>
                <a:lnTo>
                  <a:pt x="122516" y="190500"/>
                </a:lnTo>
                <a:lnTo>
                  <a:pt x="122161" y="189229"/>
                </a:lnTo>
                <a:lnTo>
                  <a:pt x="122693" y="190500"/>
                </a:lnTo>
                <a:close/>
              </a:path>
              <a:path w="2073275" h="721360">
                <a:moveTo>
                  <a:pt x="2035886" y="219710"/>
                </a:moveTo>
                <a:lnTo>
                  <a:pt x="1973656" y="219710"/>
                </a:lnTo>
                <a:lnTo>
                  <a:pt x="1980603" y="204470"/>
                </a:lnTo>
                <a:lnTo>
                  <a:pt x="1980222" y="204470"/>
                </a:lnTo>
                <a:lnTo>
                  <a:pt x="1986610" y="189229"/>
                </a:lnTo>
                <a:lnTo>
                  <a:pt x="1986254" y="190500"/>
                </a:lnTo>
                <a:lnTo>
                  <a:pt x="2046840" y="190500"/>
                </a:lnTo>
                <a:lnTo>
                  <a:pt x="2046033" y="193039"/>
                </a:lnTo>
                <a:lnTo>
                  <a:pt x="2045703" y="194310"/>
                </a:lnTo>
                <a:lnTo>
                  <a:pt x="2039886" y="209550"/>
                </a:lnTo>
                <a:lnTo>
                  <a:pt x="2039531" y="210820"/>
                </a:lnTo>
                <a:lnTo>
                  <a:pt x="2035886" y="219710"/>
                </a:lnTo>
                <a:close/>
              </a:path>
              <a:path w="2073275" h="721360">
                <a:moveTo>
                  <a:pt x="135334" y="219710"/>
                </a:moveTo>
                <a:lnTo>
                  <a:pt x="135115" y="219710"/>
                </a:lnTo>
                <a:lnTo>
                  <a:pt x="134708" y="218439"/>
                </a:lnTo>
                <a:lnTo>
                  <a:pt x="135334" y="219710"/>
                </a:lnTo>
                <a:close/>
              </a:path>
              <a:path w="2073275" h="721360">
                <a:moveTo>
                  <a:pt x="2029862" y="233679"/>
                </a:moveTo>
                <a:lnTo>
                  <a:pt x="1966556" y="233679"/>
                </a:lnTo>
                <a:lnTo>
                  <a:pt x="1974062" y="218439"/>
                </a:lnTo>
                <a:lnTo>
                  <a:pt x="1973656" y="219710"/>
                </a:lnTo>
                <a:lnTo>
                  <a:pt x="2035886" y="219710"/>
                </a:lnTo>
                <a:lnTo>
                  <a:pt x="2032761" y="227329"/>
                </a:lnTo>
                <a:lnTo>
                  <a:pt x="2029862" y="233679"/>
                </a:lnTo>
                <a:close/>
              </a:path>
              <a:path w="2073275" h="721360">
                <a:moveTo>
                  <a:pt x="142453" y="233679"/>
                </a:moveTo>
                <a:lnTo>
                  <a:pt x="142214" y="233679"/>
                </a:lnTo>
                <a:lnTo>
                  <a:pt x="141782" y="232410"/>
                </a:lnTo>
                <a:lnTo>
                  <a:pt x="142453" y="233679"/>
                </a:lnTo>
                <a:close/>
              </a:path>
              <a:path w="2073275" h="721360">
                <a:moveTo>
                  <a:pt x="2016127" y="262889"/>
                </a:moveTo>
                <a:lnTo>
                  <a:pt x="1950783" y="262889"/>
                </a:lnTo>
                <a:lnTo>
                  <a:pt x="1959368" y="247650"/>
                </a:lnTo>
                <a:lnTo>
                  <a:pt x="1958924" y="247650"/>
                </a:lnTo>
                <a:lnTo>
                  <a:pt x="1966988" y="232410"/>
                </a:lnTo>
                <a:lnTo>
                  <a:pt x="1966556" y="233679"/>
                </a:lnTo>
                <a:lnTo>
                  <a:pt x="2029862" y="233679"/>
                </a:lnTo>
                <a:lnTo>
                  <a:pt x="2025802" y="242570"/>
                </a:lnTo>
                <a:lnTo>
                  <a:pt x="2025395" y="243839"/>
                </a:lnTo>
                <a:lnTo>
                  <a:pt x="2017471" y="260350"/>
                </a:lnTo>
                <a:lnTo>
                  <a:pt x="2016127" y="262889"/>
                </a:lnTo>
                <a:close/>
              </a:path>
              <a:path w="2073275" h="721360">
                <a:moveTo>
                  <a:pt x="158290" y="262889"/>
                </a:moveTo>
                <a:lnTo>
                  <a:pt x="157987" y="262889"/>
                </a:lnTo>
                <a:lnTo>
                  <a:pt x="157530" y="261620"/>
                </a:lnTo>
                <a:lnTo>
                  <a:pt x="158290" y="262889"/>
                </a:lnTo>
                <a:close/>
              </a:path>
              <a:path w="2073275" h="721360">
                <a:moveTo>
                  <a:pt x="2008675" y="276860"/>
                </a:moveTo>
                <a:lnTo>
                  <a:pt x="1942109" y="276860"/>
                </a:lnTo>
                <a:lnTo>
                  <a:pt x="1951240" y="261620"/>
                </a:lnTo>
                <a:lnTo>
                  <a:pt x="1950783" y="262889"/>
                </a:lnTo>
                <a:lnTo>
                  <a:pt x="2016127" y="262889"/>
                </a:lnTo>
                <a:lnTo>
                  <a:pt x="2009406" y="275589"/>
                </a:lnTo>
                <a:lnTo>
                  <a:pt x="2008675" y="276860"/>
                </a:lnTo>
                <a:close/>
              </a:path>
              <a:path w="2073275" h="721360">
                <a:moveTo>
                  <a:pt x="166983" y="276860"/>
                </a:moveTo>
                <a:lnTo>
                  <a:pt x="166649" y="276860"/>
                </a:lnTo>
                <a:lnTo>
                  <a:pt x="166179" y="275589"/>
                </a:lnTo>
                <a:lnTo>
                  <a:pt x="166983" y="276860"/>
                </a:lnTo>
                <a:close/>
              </a:path>
              <a:path w="2073275" h="721360">
                <a:moveTo>
                  <a:pt x="2000637" y="290829"/>
                </a:moveTo>
                <a:lnTo>
                  <a:pt x="1932927" y="290829"/>
                </a:lnTo>
                <a:lnTo>
                  <a:pt x="1942592" y="275589"/>
                </a:lnTo>
                <a:lnTo>
                  <a:pt x="1942109" y="276860"/>
                </a:lnTo>
                <a:lnTo>
                  <a:pt x="2008675" y="276860"/>
                </a:lnTo>
                <a:lnTo>
                  <a:pt x="2000637" y="290829"/>
                </a:lnTo>
                <a:close/>
              </a:path>
              <a:path w="2073275" h="721360">
                <a:moveTo>
                  <a:pt x="176272" y="290829"/>
                </a:moveTo>
                <a:lnTo>
                  <a:pt x="175831" y="290829"/>
                </a:lnTo>
                <a:lnTo>
                  <a:pt x="175348" y="289560"/>
                </a:lnTo>
                <a:lnTo>
                  <a:pt x="176272" y="290829"/>
                </a:lnTo>
                <a:close/>
              </a:path>
              <a:path w="2073275" h="721360">
                <a:moveTo>
                  <a:pt x="1973550" y="331470"/>
                </a:moveTo>
                <a:lnTo>
                  <a:pt x="1902396" y="331470"/>
                </a:lnTo>
                <a:lnTo>
                  <a:pt x="1913572" y="317500"/>
                </a:lnTo>
                <a:lnTo>
                  <a:pt x="1913064" y="317500"/>
                </a:lnTo>
                <a:lnTo>
                  <a:pt x="1923745" y="303529"/>
                </a:lnTo>
                <a:lnTo>
                  <a:pt x="1923249" y="303529"/>
                </a:lnTo>
                <a:lnTo>
                  <a:pt x="1933422" y="289560"/>
                </a:lnTo>
                <a:lnTo>
                  <a:pt x="1932927" y="290829"/>
                </a:lnTo>
                <a:lnTo>
                  <a:pt x="2000637" y="290829"/>
                </a:lnTo>
                <a:lnTo>
                  <a:pt x="1999907" y="292100"/>
                </a:lnTo>
                <a:lnTo>
                  <a:pt x="1990775" y="306070"/>
                </a:lnTo>
                <a:lnTo>
                  <a:pt x="1980653" y="321310"/>
                </a:lnTo>
                <a:lnTo>
                  <a:pt x="1973550" y="331470"/>
                </a:lnTo>
                <a:close/>
              </a:path>
              <a:path w="2073275" h="721360">
                <a:moveTo>
                  <a:pt x="206916" y="331470"/>
                </a:moveTo>
                <a:lnTo>
                  <a:pt x="206374" y="331470"/>
                </a:lnTo>
                <a:lnTo>
                  <a:pt x="205854" y="330200"/>
                </a:lnTo>
                <a:lnTo>
                  <a:pt x="206916" y="331470"/>
                </a:lnTo>
                <a:close/>
              </a:path>
              <a:path w="2073275" h="721360">
                <a:moveTo>
                  <a:pt x="1943444" y="370839"/>
                </a:moveTo>
                <a:lnTo>
                  <a:pt x="1867471" y="370839"/>
                </a:lnTo>
                <a:lnTo>
                  <a:pt x="1880108" y="356870"/>
                </a:lnTo>
                <a:lnTo>
                  <a:pt x="1879587" y="356870"/>
                </a:lnTo>
                <a:lnTo>
                  <a:pt x="1891753" y="344170"/>
                </a:lnTo>
                <a:lnTo>
                  <a:pt x="1891233" y="344170"/>
                </a:lnTo>
                <a:lnTo>
                  <a:pt x="1902904" y="330200"/>
                </a:lnTo>
                <a:lnTo>
                  <a:pt x="1902396" y="331470"/>
                </a:lnTo>
                <a:lnTo>
                  <a:pt x="1973550" y="331470"/>
                </a:lnTo>
                <a:lnTo>
                  <a:pt x="1969998" y="336550"/>
                </a:lnTo>
                <a:lnTo>
                  <a:pt x="1958314" y="353060"/>
                </a:lnTo>
                <a:lnTo>
                  <a:pt x="1943444" y="370839"/>
                </a:lnTo>
                <a:close/>
              </a:path>
              <a:path w="2073275" h="721360">
                <a:moveTo>
                  <a:pt x="242077" y="370839"/>
                </a:moveTo>
                <a:lnTo>
                  <a:pt x="241287" y="370839"/>
                </a:lnTo>
                <a:lnTo>
                  <a:pt x="240766" y="369570"/>
                </a:lnTo>
                <a:lnTo>
                  <a:pt x="242077" y="370839"/>
                </a:lnTo>
                <a:close/>
              </a:path>
              <a:path w="2073275" h="721360">
                <a:moveTo>
                  <a:pt x="1886483" y="431800"/>
                </a:moveTo>
                <a:lnTo>
                  <a:pt x="1800021" y="431800"/>
                </a:lnTo>
                <a:lnTo>
                  <a:pt x="1814944" y="419100"/>
                </a:lnTo>
                <a:lnTo>
                  <a:pt x="1814410" y="419100"/>
                </a:lnTo>
                <a:lnTo>
                  <a:pt x="1828876" y="407670"/>
                </a:lnTo>
                <a:lnTo>
                  <a:pt x="1828355" y="407670"/>
                </a:lnTo>
                <a:lnTo>
                  <a:pt x="1842376" y="394970"/>
                </a:lnTo>
                <a:lnTo>
                  <a:pt x="1841842" y="394970"/>
                </a:lnTo>
                <a:lnTo>
                  <a:pt x="1855419" y="382270"/>
                </a:lnTo>
                <a:lnTo>
                  <a:pt x="1854885" y="382270"/>
                </a:lnTo>
                <a:lnTo>
                  <a:pt x="1868004" y="369570"/>
                </a:lnTo>
                <a:lnTo>
                  <a:pt x="1867471" y="370839"/>
                </a:lnTo>
                <a:lnTo>
                  <a:pt x="1943444" y="370839"/>
                </a:lnTo>
                <a:lnTo>
                  <a:pt x="1934946" y="381000"/>
                </a:lnTo>
                <a:lnTo>
                  <a:pt x="1922271" y="394970"/>
                </a:lnTo>
                <a:lnTo>
                  <a:pt x="1908581" y="410210"/>
                </a:lnTo>
                <a:lnTo>
                  <a:pt x="1894941" y="424179"/>
                </a:lnTo>
                <a:lnTo>
                  <a:pt x="1886483" y="431800"/>
                </a:lnTo>
                <a:close/>
              </a:path>
              <a:path w="2073275" h="721360">
                <a:moveTo>
                  <a:pt x="309750" y="431800"/>
                </a:moveTo>
                <a:lnTo>
                  <a:pt x="308736" y="431800"/>
                </a:lnTo>
                <a:lnTo>
                  <a:pt x="308216" y="430529"/>
                </a:lnTo>
                <a:lnTo>
                  <a:pt x="309750" y="431800"/>
                </a:lnTo>
                <a:close/>
              </a:path>
              <a:path w="2073275" h="721360">
                <a:moveTo>
                  <a:pt x="1848192" y="466089"/>
                </a:moveTo>
                <a:lnTo>
                  <a:pt x="1754314" y="466089"/>
                </a:lnTo>
                <a:lnTo>
                  <a:pt x="1770494" y="454660"/>
                </a:lnTo>
                <a:lnTo>
                  <a:pt x="1769973" y="454660"/>
                </a:lnTo>
                <a:lnTo>
                  <a:pt x="1785734" y="443229"/>
                </a:lnTo>
                <a:lnTo>
                  <a:pt x="1785213" y="443229"/>
                </a:lnTo>
                <a:lnTo>
                  <a:pt x="1800555" y="430529"/>
                </a:lnTo>
                <a:lnTo>
                  <a:pt x="1800021" y="431800"/>
                </a:lnTo>
                <a:lnTo>
                  <a:pt x="1886483" y="431800"/>
                </a:lnTo>
                <a:lnTo>
                  <a:pt x="1880844" y="436879"/>
                </a:lnTo>
                <a:lnTo>
                  <a:pt x="1866290" y="450850"/>
                </a:lnTo>
                <a:lnTo>
                  <a:pt x="1851279" y="463550"/>
                </a:lnTo>
                <a:lnTo>
                  <a:pt x="1848192" y="466089"/>
                </a:lnTo>
                <a:close/>
              </a:path>
              <a:path w="2073275" h="721360">
                <a:moveTo>
                  <a:pt x="355767" y="466089"/>
                </a:moveTo>
                <a:lnTo>
                  <a:pt x="354444" y="466089"/>
                </a:lnTo>
                <a:lnTo>
                  <a:pt x="353923" y="464820"/>
                </a:lnTo>
                <a:lnTo>
                  <a:pt x="355767" y="466089"/>
                </a:lnTo>
                <a:close/>
              </a:path>
              <a:path w="2073275" h="721360">
                <a:moveTo>
                  <a:pt x="1821561" y="487679"/>
                </a:moveTo>
                <a:lnTo>
                  <a:pt x="1721777" y="487679"/>
                </a:lnTo>
                <a:lnTo>
                  <a:pt x="1738769" y="476250"/>
                </a:lnTo>
                <a:lnTo>
                  <a:pt x="1738248" y="476250"/>
                </a:lnTo>
                <a:lnTo>
                  <a:pt x="1754835" y="464820"/>
                </a:lnTo>
                <a:lnTo>
                  <a:pt x="1754314" y="466089"/>
                </a:lnTo>
                <a:lnTo>
                  <a:pt x="1848192" y="466089"/>
                </a:lnTo>
                <a:lnTo>
                  <a:pt x="1835848" y="476250"/>
                </a:lnTo>
                <a:lnTo>
                  <a:pt x="1821561" y="487679"/>
                </a:lnTo>
                <a:close/>
              </a:path>
              <a:path w="2073275" h="721360">
                <a:moveTo>
                  <a:pt x="388392" y="487679"/>
                </a:moveTo>
                <a:lnTo>
                  <a:pt x="386981" y="487679"/>
                </a:lnTo>
                <a:lnTo>
                  <a:pt x="386460" y="486410"/>
                </a:lnTo>
                <a:lnTo>
                  <a:pt x="388392" y="487679"/>
                </a:lnTo>
                <a:close/>
              </a:path>
              <a:path w="2073275" h="721360">
                <a:moveTo>
                  <a:pt x="1779363" y="518160"/>
                </a:moveTo>
                <a:lnTo>
                  <a:pt x="1670037" y="518160"/>
                </a:lnTo>
                <a:lnTo>
                  <a:pt x="1688185" y="508000"/>
                </a:lnTo>
                <a:lnTo>
                  <a:pt x="1687664" y="508000"/>
                </a:lnTo>
                <a:lnTo>
                  <a:pt x="1705432" y="497839"/>
                </a:lnTo>
                <a:lnTo>
                  <a:pt x="1704911" y="497839"/>
                </a:lnTo>
                <a:lnTo>
                  <a:pt x="1722297" y="486410"/>
                </a:lnTo>
                <a:lnTo>
                  <a:pt x="1721777" y="487679"/>
                </a:lnTo>
                <a:lnTo>
                  <a:pt x="1821561" y="487679"/>
                </a:lnTo>
                <a:lnTo>
                  <a:pt x="1819973" y="488950"/>
                </a:lnTo>
                <a:lnTo>
                  <a:pt x="1803679" y="500379"/>
                </a:lnTo>
                <a:lnTo>
                  <a:pt x="1786966" y="513079"/>
                </a:lnTo>
                <a:lnTo>
                  <a:pt x="1779363" y="518160"/>
                </a:lnTo>
                <a:close/>
              </a:path>
              <a:path w="2073275" h="721360">
                <a:moveTo>
                  <a:pt x="440528" y="518160"/>
                </a:moveTo>
                <a:lnTo>
                  <a:pt x="438734" y="518160"/>
                </a:lnTo>
                <a:lnTo>
                  <a:pt x="438213" y="516889"/>
                </a:lnTo>
                <a:lnTo>
                  <a:pt x="440528" y="518160"/>
                </a:lnTo>
                <a:close/>
              </a:path>
              <a:path w="2073275" h="721360">
                <a:moveTo>
                  <a:pt x="1750107" y="537210"/>
                </a:moveTo>
                <a:lnTo>
                  <a:pt x="1633664" y="537210"/>
                </a:lnTo>
                <a:lnTo>
                  <a:pt x="1652549" y="527050"/>
                </a:lnTo>
                <a:lnTo>
                  <a:pt x="1652028" y="527050"/>
                </a:lnTo>
                <a:lnTo>
                  <a:pt x="1670545" y="516889"/>
                </a:lnTo>
                <a:lnTo>
                  <a:pt x="1670037" y="518160"/>
                </a:lnTo>
                <a:lnTo>
                  <a:pt x="1779363" y="518160"/>
                </a:lnTo>
                <a:lnTo>
                  <a:pt x="1769859" y="524510"/>
                </a:lnTo>
                <a:lnTo>
                  <a:pt x="1752345" y="535939"/>
                </a:lnTo>
                <a:lnTo>
                  <a:pt x="1750107" y="537210"/>
                </a:lnTo>
                <a:close/>
              </a:path>
              <a:path w="2073275" h="721360">
                <a:moveTo>
                  <a:pt x="476991" y="537210"/>
                </a:moveTo>
                <a:lnTo>
                  <a:pt x="475094" y="537210"/>
                </a:lnTo>
                <a:lnTo>
                  <a:pt x="474586" y="535939"/>
                </a:lnTo>
                <a:lnTo>
                  <a:pt x="476991" y="537210"/>
                </a:lnTo>
                <a:close/>
              </a:path>
              <a:path w="2073275" h="721360">
                <a:moveTo>
                  <a:pt x="1720215" y="554989"/>
                </a:moveTo>
                <a:lnTo>
                  <a:pt x="1595869" y="554989"/>
                </a:lnTo>
                <a:lnTo>
                  <a:pt x="1615452" y="546100"/>
                </a:lnTo>
                <a:lnTo>
                  <a:pt x="1614944" y="546100"/>
                </a:lnTo>
                <a:lnTo>
                  <a:pt x="1634172" y="535939"/>
                </a:lnTo>
                <a:lnTo>
                  <a:pt x="1633664" y="537210"/>
                </a:lnTo>
                <a:lnTo>
                  <a:pt x="1750107" y="537210"/>
                </a:lnTo>
                <a:lnTo>
                  <a:pt x="1734439" y="546100"/>
                </a:lnTo>
                <a:lnTo>
                  <a:pt x="1720215" y="554989"/>
                </a:lnTo>
                <a:close/>
              </a:path>
              <a:path w="2073275" h="721360">
                <a:moveTo>
                  <a:pt x="515228" y="554989"/>
                </a:moveTo>
                <a:lnTo>
                  <a:pt x="512889" y="554989"/>
                </a:lnTo>
                <a:lnTo>
                  <a:pt x="512381" y="553720"/>
                </a:lnTo>
                <a:lnTo>
                  <a:pt x="515228" y="554989"/>
                </a:lnTo>
                <a:close/>
              </a:path>
              <a:path w="2073275" h="721360">
                <a:moveTo>
                  <a:pt x="1644980" y="594360"/>
                </a:moveTo>
                <a:lnTo>
                  <a:pt x="1495564" y="594360"/>
                </a:lnTo>
                <a:lnTo>
                  <a:pt x="1516760" y="586739"/>
                </a:lnTo>
                <a:lnTo>
                  <a:pt x="1516265" y="586739"/>
                </a:lnTo>
                <a:lnTo>
                  <a:pt x="1537144" y="579120"/>
                </a:lnTo>
                <a:lnTo>
                  <a:pt x="1536649" y="579120"/>
                </a:lnTo>
                <a:lnTo>
                  <a:pt x="1557223" y="571500"/>
                </a:lnTo>
                <a:lnTo>
                  <a:pt x="1556715" y="571500"/>
                </a:lnTo>
                <a:lnTo>
                  <a:pt x="1576958" y="562610"/>
                </a:lnTo>
                <a:lnTo>
                  <a:pt x="1576463" y="562610"/>
                </a:lnTo>
                <a:lnTo>
                  <a:pt x="1596377" y="553720"/>
                </a:lnTo>
                <a:lnTo>
                  <a:pt x="1595869" y="554989"/>
                </a:lnTo>
                <a:lnTo>
                  <a:pt x="1720215" y="554989"/>
                </a:lnTo>
                <a:lnTo>
                  <a:pt x="1716151" y="557529"/>
                </a:lnTo>
                <a:lnTo>
                  <a:pt x="1697494" y="567689"/>
                </a:lnTo>
                <a:lnTo>
                  <a:pt x="1659077" y="588010"/>
                </a:lnTo>
                <a:lnTo>
                  <a:pt x="1644980" y="594360"/>
                </a:lnTo>
                <a:close/>
              </a:path>
              <a:path w="2073275" h="721360">
                <a:moveTo>
                  <a:pt x="616280" y="594360"/>
                </a:moveTo>
                <a:lnTo>
                  <a:pt x="613194" y="594360"/>
                </a:lnTo>
                <a:lnTo>
                  <a:pt x="612698" y="593089"/>
                </a:lnTo>
                <a:lnTo>
                  <a:pt x="616280" y="594360"/>
                </a:lnTo>
                <a:close/>
              </a:path>
              <a:path w="2073275" h="721360">
                <a:moveTo>
                  <a:pt x="1460685" y="664210"/>
                </a:moveTo>
                <a:lnTo>
                  <a:pt x="1079207" y="664210"/>
                </a:lnTo>
                <a:lnTo>
                  <a:pt x="1104595" y="662939"/>
                </a:lnTo>
                <a:lnTo>
                  <a:pt x="1104125" y="662939"/>
                </a:lnTo>
                <a:lnTo>
                  <a:pt x="1129347" y="661670"/>
                </a:lnTo>
                <a:lnTo>
                  <a:pt x="1128864" y="661670"/>
                </a:lnTo>
                <a:lnTo>
                  <a:pt x="1153909" y="660400"/>
                </a:lnTo>
                <a:lnTo>
                  <a:pt x="1153426" y="660400"/>
                </a:lnTo>
                <a:lnTo>
                  <a:pt x="1178293" y="659129"/>
                </a:lnTo>
                <a:lnTo>
                  <a:pt x="1177810" y="659129"/>
                </a:lnTo>
                <a:lnTo>
                  <a:pt x="1202486" y="656589"/>
                </a:lnTo>
                <a:lnTo>
                  <a:pt x="1202004" y="656589"/>
                </a:lnTo>
                <a:lnTo>
                  <a:pt x="1226477" y="654050"/>
                </a:lnTo>
                <a:lnTo>
                  <a:pt x="1225994" y="654050"/>
                </a:lnTo>
                <a:lnTo>
                  <a:pt x="1250264" y="651510"/>
                </a:lnTo>
                <a:lnTo>
                  <a:pt x="1249781" y="651510"/>
                </a:lnTo>
                <a:lnTo>
                  <a:pt x="1273835" y="647700"/>
                </a:lnTo>
                <a:lnTo>
                  <a:pt x="1273352" y="647700"/>
                </a:lnTo>
                <a:lnTo>
                  <a:pt x="1297190" y="643889"/>
                </a:lnTo>
                <a:lnTo>
                  <a:pt x="1296708" y="643889"/>
                </a:lnTo>
                <a:lnTo>
                  <a:pt x="1320317" y="640079"/>
                </a:lnTo>
                <a:lnTo>
                  <a:pt x="1319834" y="640079"/>
                </a:lnTo>
                <a:lnTo>
                  <a:pt x="1343202" y="635000"/>
                </a:lnTo>
                <a:lnTo>
                  <a:pt x="1342720" y="635000"/>
                </a:lnTo>
                <a:lnTo>
                  <a:pt x="1365834" y="629920"/>
                </a:lnTo>
                <a:lnTo>
                  <a:pt x="1365351" y="629920"/>
                </a:lnTo>
                <a:lnTo>
                  <a:pt x="1388224" y="624839"/>
                </a:lnTo>
                <a:lnTo>
                  <a:pt x="1387729" y="624839"/>
                </a:lnTo>
                <a:lnTo>
                  <a:pt x="1410347" y="619760"/>
                </a:lnTo>
                <a:lnTo>
                  <a:pt x="1409852" y="619760"/>
                </a:lnTo>
                <a:lnTo>
                  <a:pt x="1432191" y="613410"/>
                </a:lnTo>
                <a:lnTo>
                  <a:pt x="1431709" y="613410"/>
                </a:lnTo>
                <a:lnTo>
                  <a:pt x="1453769" y="607060"/>
                </a:lnTo>
                <a:lnTo>
                  <a:pt x="1453286" y="607060"/>
                </a:lnTo>
                <a:lnTo>
                  <a:pt x="1475066" y="600710"/>
                </a:lnTo>
                <a:lnTo>
                  <a:pt x="1474571" y="600710"/>
                </a:lnTo>
                <a:lnTo>
                  <a:pt x="1496059" y="593089"/>
                </a:lnTo>
                <a:lnTo>
                  <a:pt x="1495564" y="594360"/>
                </a:lnTo>
                <a:lnTo>
                  <a:pt x="1644980" y="594360"/>
                </a:lnTo>
                <a:lnTo>
                  <a:pt x="1639341" y="596900"/>
                </a:lnTo>
                <a:lnTo>
                  <a:pt x="1619262" y="607060"/>
                </a:lnTo>
                <a:lnTo>
                  <a:pt x="1598841" y="615950"/>
                </a:lnTo>
                <a:lnTo>
                  <a:pt x="1578089" y="623570"/>
                </a:lnTo>
                <a:lnTo>
                  <a:pt x="1557032" y="632460"/>
                </a:lnTo>
                <a:lnTo>
                  <a:pt x="1491983" y="655320"/>
                </a:lnTo>
                <a:lnTo>
                  <a:pt x="1460685" y="66421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77577" y="3399688"/>
            <a:ext cx="1591310" cy="171450"/>
          </a:xfrm>
          <a:custGeom>
            <a:avLst/>
            <a:gdLst/>
            <a:ahLst/>
            <a:cxnLst/>
            <a:rect l="l" t="t" r="r" b="b"/>
            <a:pathLst>
              <a:path w="1591310" h="171450">
                <a:moveTo>
                  <a:pt x="1419745" y="171450"/>
                </a:moveTo>
                <a:lnTo>
                  <a:pt x="1419745" y="0"/>
                </a:lnTo>
                <a:lnTo>
                  <a:pt x="1534045" y="57150"/>
                </a:lnTo>
                <a:lnTo>
                  <a:pt x="1462608" y="57150"/>
                </a:lnTo>
                <a:lnTo>
                  <a:pt x="1462608" y="114300"/>
                </a:lnTo>
                <a:lnTo>
                  <a:pt x="1534045" y="114300"/>
                </a:lnTo>
                <a:lnTo>
                  <a:pt x="1419745" y="171450"/>
                </a:lnTo>
                <a:close/>
              </a:path>
              <a:path w="1591310" h="171450">
                <a:moveTo>
                  <a:pt x="1419745" y="114300"/>
                </a:moveTo>
                <a:lnTo>
                  <a:pt x="0" y="114300"/>
                </a:lnTo>
                <a:lnTo>
                  <a:pt x="0" y="57150"/>
                </a:lnTo>
                <a:lnTo>
                  <a:pt x="1419745" y="57150"/>
                </a:lnTo>
                <a:lnTo>
                  <a:pt x="1419745" y="114300"/>
                </a:lnTo>
                <a:close/>
              </a:path>
              <a:path w="1591310" h="171450">
                <a:moveTo>
                  <a:pt x="1534045" y="114300"/>
                </a:moveTo>
                <a:lnTo>
                  <a:pt x="1462608" y="114300"/>
                </a:lnTo>
                <a:lnTo>
                  <a:pt x="1462608" y="57150"/>
                </a:lnTo>
                <a:lnTo>
                  <a:pt x="1534045" y="57150"/>
                </a:lnTo>
                <a:lnTo>
                  <a:pt x="1591195" y="85725"/>
                </a:lnTo>
                <a:lnTo>
                  <a:pt x="1534045" y="11430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69530" y="3378669"/>
            <a:ext cx="1555115" cy="171450"/>
          </a:xfrm>
          <a:custGeom>
            <a:avLst/>
            <a:gdLst/>
            <a:ahLst/>
            <a:cxnLst/>
            <a:rect l="l" t="t" r="r" b="b"/>
            <a:pathLst>
              <a:path w="1555115" h="171450">
                <a:moveTo>
                  <a:pt x="1383144" y="171450"/>
                </a:moveTo>
                <a:lnTo>
                  <a:pt x="1383144" y="0"/>
                </a:lnTo>
                <a:lnTo>
                  <a:pt x="1497444" y="57150"/>
                </a:lnTo>
                <a:lnTo>
                  <a:pt x="1426006" y="57150"/>
                </a:lnTo>
                <a:lnTo>
                  <a:pt x="1426006" y="114300"/>
                </a:lnTo>
                <a:lnTo>
                  <a:pt x="1497444" y="114300"/>
                </a:lnTo>
                <a:lnTo>
                  <a:pt x="1383144" y="171450"/>
                </a:lnTo>
                <a:close/>
              </a:path>
              <a:path w="1555115" h="171450">
                <a:moveTo>
                  <a:pt x="1383144" y="114300"/>
                </a:moveTo>
                <a:lnTo>
                  <a:pt x="0" y="114300"/>
                </a:lnTo>
                <a:lnTo>
                  <a:pt x="0" y="57150"/>
                </a:lnTo>
                <a:lnTo>
                  <a:pt x="1383144" y="57150"/>
                </a:lnTo>
                <a:lnTo>
                  <a:pt x="1383144" y="114300"/>
                </a:lnTo>
                <a:close/>
              </a:path>
              <a:path w="1555115" h="171450">
                <a:moveTo>
                  <a:pt x="1497444" y="114300"/>
                </a:moveTo>
                <a:lnTo>
                  <a:pt x="1426006" y="114300"/>
                </a:lnTo>
                <a:lnTo>
                  <a:pt x="1426006" y="57150"/>
                </a:lnTo>
                <a:lnTo>
                  <a:pt x="1497444" y="57150"/>
                </a:lnTo>
                <a:lnTo>
                  <a:pt x="1554594" y="85725"/>
                </a:lnTo>
                <a:lnTo>
                  <a:pt x="1497444" y="11430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82281" y="1985530"/>
            <a:ext cx="2117725" cy="815340"/>
          </a:xfrm>
          <a:custGeom>
            <a:avLst/>
            <a:gdLst/>
            <a:ahLst/>
            <a:cxnLst/>
            <a:rect l="l" t="t" r="r" b="b"/>
            <a:pathLst>
              <a:path w="2117725" h="815339">
                <a:moveTo>
                  <a:pt x="115138" y="644326"/>
                </a:moveTo>
                <a:lnTo>
                  <a:pt x="57966" y="643478"/>
                </a:lnTo>
                <a:lnTo>
                  <a:pt x="58178" y="637539"/>
                </a:lnTo>
                <a:lnTo>
                  <a:pt x="58369" y="635000"/>
                </a:lnTo>
                <a:lnTo>
                  <a:pt x="58750" y="632460"/>
                </a:lnTo>
                <a:lnTo>
                  <a:pt x="60693" y="623569"/>
                </a:lnTo>
                <a:lnTo>
                  <a:pt x="62788" y="614680"/>
                </a:lnTo>
                <a:lnTo>
                  <a:pt x="65049" y="604519"/>
                </a:lnTo>
                <a:lnTo>
                  <a:pt x="67462" y="595630"/>
                </a:lnTo>
                <a:lnTo>
                  <a:pt x="70040" y="586739"/>
                </a:lnTo>
                <a:lnTo>
                  <a:pt x="72771" y="577850"/>
                </a:lnTo>
                <a:lnTo>
                  <a:pt x="75730" y="567689"/>
                </a:lnTo>
                <a:lnTo>
                  <a:pt x="81635" y="551180"/>
                </a:lnTo>
                <a:lnTo>
                  <a:pt x="81965" y="549910"/>
                </a:lnTo>
                <a:lnTo>
                  <a:pt x="88798" y="532130"/>
                </a:lnTo>
                <a:lnTo>
                  <a:pt x="95872" y="515619"/>
                </a:lnTo>
                <a:lnTo>
                  <a:pt x="96240" y="514350"/>
                </a:lnTo>
                <a:lnTo>
                  <a:pt x="112852" y="480060"/>
                </a:lnTo>
                <a:lnTo>
                  <a:pt x="141541" y="430530"/>
                </a:lnTo>
                <a:lnTo>
                  <a:pt x="163652" y="398780"/>
                </a:lnTo>
                <a:lnTo>
                  <a:pt x="175501" y="382269"/>
                </a:lnTo>
                <a:lnTo>
                  <a:pt x="188341" y="365760"/>
                </a:lnTo>
                <a:lnTo>
                  <a:pt x="200698" y="351789"/>
                </a:lnTo>
                <a:lnTo>
                  <a:pt x="214553" y="335280"/>
                </a:lnTo>
                <a:lnTo>
                  <a:pt x="228384" y="321310"/>
                </a:lnTo>
                <a:lnTo>
                  <a:pt x="242684" y="306069"/>
                </a:lnTo>
                <a:lnTo>
                  <a:pt x="257454" y="292100"/>
                </a:lnTo>
                <a:lnTo>
                  <a:pt x="288366" y="264160"/>
                </a:lnTo>
                <a:lnTo>
                  <a:pt x="337997" y="224789"/>
                </a:lnTo>
                <a:lnTo>
                  <a:pt x="373176" y="200660"/>
                </a:lnTo>
                <a:lnTo>
                  <a:pt x="391363" y="187960"/>
                </a:lnTo>
                <a:lnTo>
                  <a:pt x="428904" y="165100"/>
                </a:lnTo>
                <a:lnTo>
                  <a:pt x="488010" y="133350"/>
                </a:lnTo>
                <a:lnTo>
                  <a:pt x="529183" y="113030"/>
                </a:lnTo>
                <a:lnTo>
                  <a:pt x="571690" y="95250"/>
                </a:lnTo>
                <a:lnTo>
                  <a:pt x="592912" y="87630"/>
                </a:lnTo>
                <a:lnTo>
                  <a:pt x="615480" y="78739"/>
                </a:lnTo>
                <a:lnTo>
                  <a:pt x="683412" y="55880"/>
                </a:lnTo>
                <a:lnTo>
                  <a:pt x="753872" y="36830"/>
                </a:lnTo>
                <a:lnTo>
                  <a:pt x="826630" y="21589"/>
                </a:lnTo>
                <a:lnTo>
                  <a:pt x="901496" y="10160"/>
                </a:lnTo>
                <a:lnTo>
                  <a:pt x="978242" y="2539"/>
                </a:lnTo>
                <a:lnTo>
                  <a:pt x="1030351" y="0"/>
                </a:lnTo>
                <a:lnTo>
                  <a:pt x="1135913" y="0"/>
                </a:lnTo>
                <a:lnTo>
                  <a:pt x="1188021" y="2539"/>
                </a:lnTo>
                <a:lnTo>
                  <a:pt x="1264767" y="10160"/>
                </a:lnTo>
                <a:lnTo>
                  <a:pt x="1339621" y="21589"/>
                </a:lnTo>
                <a:lnTo>
                  <a:pt x="1388376" y="31750"/>
                </a:lnTo>
                <a:lnTo>
                  <a:pt x="1412392" y="38100"/>
                </a:lnTo>
                <a:lnTo>
                  <a:pt x="1436141" y="43180"/>
                </a:lnTo>
                <a:lnTo>
                  <a:pt x="1482852" y="55880"/>
                </a:lnTo>
                <a:lnTo>
                  <a:pt x="1486674" y="57150"/>
                </a:lnTo>
                <a:lnTo>
                  <a:pt x="1032395" y="57150"/>
                </a:lnTo>
                <a:lnTo>
                  <a:pt x="1006754" y="58419"/>
                </a:lnTo>
                <a:lnTo>
                  <a:pt x="1007275" y="58419"/>
                </a:lnTo>
                <a:lnTo>
                  <a:pt x="981811" y="59689"/>
                </a:lnTo>
                <a:lnTo>
                  <a:pt x="982332" y="59689"/>
                </a:lnTo>
                <a:lnTo>
                  <a:pt x="957059" y="62230"/>
                </a:lnTo>
                <a:lnTo>
                  <a:pt x="957567" y="62230"/>
                </a:lnTo>
                <a:lnTo>
                  <a:pt x="932497" y="64769"/>
                </a:lnTo>
                <a:lnTo>
                  <a:pt x="933005" y="64769"/>
                </a:lnTo>
                <a:lnTo>
                  <a:pt x="908138" y="67310"/>
                </a:lnTo>
                <a:lnTo>
                  <a:pt x="908646" y="67310"/>
                </a:lnTo>
                <a:lnTo>
                  <a:pt x="883983" y="71119"/>
                </a:lnTo>
                <a:lnTo>
                  <a:pt x="884491" y="71119"/>
                </a:lnTo>
                <a:lnTo>
                  <a:pt x="868193" y="73660"/>
                </a:lnTo>
                <a:lnTo>
                  <a:pt x="860551" y="73660"/>
                </a:lnTo>
                <a:lnTo>
                  <a:pt x="836333" y="78739"/>
                </a:lnTo>
                <a:lnTo>
                  <a:pt x="836841" y="78739"/>
                </a:lnTo>
                <a:lnTo>
                  <a:pt x="812863" y="82550"/>
                </a:lnTo>
                <a:lnTo>
                  <a:pt x="813371" y="82550"/>
                </a:lnTo>
                <a:lnTo>
                  <a:pt x="789622" y="87630"/>
                </a:lnTo>
                <a:lnTo>
                  <a:pt x="790130" y="87630"/>
                </a:lnTo>
                <a:lnTo>
                  <a:pt x="766635" y="92710"/>
                </a:lnTo>
                <a:lnTo>
                  <a:pt x="767143" y="92710"/>
                </a:lnTo>
                <a:lnTo>
                  <a:pt x="743902" y="99060"/>
                </a:lnTo>
                <a:lnTo>
                  <a:pt x="744423" y="99060"/>
                </a:lnTo>
                <a:lnTo>
                  <a:pt x="726043" y="104139"/>
                </a:lnTo>
                <a:lnTo>
                  <a:pt x="721956" y="104139"/>
                </a:lnTo>
                <a:lnTo>
                  <a:pt x="703033" y="110489"/>
                </a:lnTo>
                <a:lnTo>
                  <a:pt x="699770" y="110489"/>
                </a:lnTo>
                <a:lnTo>
                  <a:pt x="677341" y="118110"/>
                </a:lnTo>
                <a:lnTo>
                  <a:pt x="677849" y="118110"/>
                </a:lnTo>
                <a:lnTo>
                  <a:pt x="659413" y="124460"/>
                </a:lnTo>
                <a:lnTo>
                  <a:pt x="656234" y="124460"/>
                </a:lnTo>
                <a:lnTo>
                  <a:pt x="634390" y="132080"/>
                </a:lnTo>
                <a:lnTo>
                  <a:pt x="634911" y="132080"/>
                </a:lnTo>
                <a:lnTo>
                  <a:pt x="616448" y="139700"/>
                </a:lnTo>
                <a:lnTo>
                  <a:pt x="613892" y="139700"/>
                </a:lnTo>
                <a:lnTo>
                  <a:pt x="592670" y="148589"/>
                </a:lnTo>
                <a:lnTo>
                  <a:pt x="593191" y="148589"/>
                </a:lnTo>
                <a:lnTo>
                  <a:pt x="572287" y="157480"/>
                </a:lnTo>
                <a:lnTo>
                  <a:pt x="572795" y="157480"/>
                </a:lnTo>
                <a:lnTo>
                  <a:pt x="555160" y="165100"/>
                </a:lnTo>
                <a:lnTo>
                  <a:pt x="552742" y="165100"/>
                </a:lnTo>
                <a:lnTo>
                  <a:pt x="532511" y="175260"/>
                </a:lnTo>
                <a:lnTo>
                  <a:pt x="533031" y="175260"/>
                </a:lnTo>
                <a:lnTo>
                  <a:pt x="513130" y="184150"/>
                </a:lnTo>
                <a:lnTo>
                  <a:pt x="513651" y="184150"/>
                </a:lnTo>
                <a:lnTo>
                  <a:pt x="494106" y="194310"/>
                </a:lnTo>
                <a:lnTo>
                  <a:pt x="494626" y="194310"/>
                </a:lnTo>
                <a:lnTo>
                  <a:pt x="475449" y="204469"/>
                </a:lnTo>
                <a:lnTo>
                  <a:pt x="475970" y="204469"/>
                </a:lnTo>
                <a:lnTo>
                  <a:pt x="457149" y="214630"/>
                </a:lnTo>
                <a:lnTo>
                  <a:pt x="457669" y="214630"/>
                </a:lnTo>
                <a:lnTo>
                  <a:pt x="441278" y="224789"/>
                </a:lnTo>
                <a:lnTo>
                  <a:pt x="439762" y="224789"/>
                </a:lnTo>
                <a:lnTo>
                  <a:pt x="421703" y="236219"/>
                </a:lnTo>
                <a:lnTo>
                  <a:pt x="422224" y="236219"/>
                </a:lnTo>
                <a:lnTo>
                  <a:pt x="404558" y="247650"/>
                </a:lnTo>
                <a:lnTo>
                  <a:pt x="405079" y="247650"/>
                </a:lnTo>
                <a:lnTo>
                  <a:pt x="387807" y="259080"/>
                </a:lnTo>
                <a:lnTo>
                  <a:pt x="388340" y="259080"/>
                </a:lnTo>
                <a:lnTo>
                  <a:pt x="373161" y="270510"/>
                </a:lnTo>
                <a:lnTo>
                  <a:pt x="371995" y="270510"/>
                </a:lnTo>
                <a:lnTo>
                  <a:pt x="355549" y="283210"/>
                </a:lnTo>
                <a:lnTo>
                  <a:pt x="356082" y="283210"/>
                </a:lnTo>
                <a:lnTo>
                  <a:pt x="341657" y="294639"/>
                </a:lnTo>
                <a:lnTo>
                  <a:pt x="340575" y="294639"/>
                </a:lnTo>
                <a:lnTo>
                  <a:pt x="326398" y="307339"/>
                </a:lnTo>
                <a:lnTo>
                  <a:pt x="325513" y="307339"/>
                </a:lnTo>
                <a:lnTo>
                  <a:pt x="311728" y="320039"/>
                </a:lnTo>
                <a:lnTo>
                  <a:pt x="310870" y="320039"/>
                </a:lnTo>
                <a:lnTo>
                  <a:pt x="296164" y="334010"/>
                </a:lnTo>
                <a:lnTo>
                  <a:pt x="296684" y="334010"/>
                </a:lnTo>
                <a:lnTo>
                  <a:pt x="283730" y="346710"/>
                </a:lnTo>
                <a:lnTo>
                  <a:pt x="282943" y="346710"/>
                </a:lnTo>
                <a:lnTo>
                  <a:pt x="269151" y="360680"/>
                </a:lnTo>
                <a:lnTo>
                  <a:pt x="269671" y="360680"/>
                </a:lnTo>
                <a:lnTo>
                  <a:pt x="256349" y="374650"/>
                </a:lnTo>
                <a:lnTo>
                  <a:pt x="256857" y="374650"/>
                </a:lnTo>
                <a:lnTo>
                  <a:pt x="244005" y="388619"/>
                </a:lnTo>
                <a:lnTo>
                  <a:pt x="244513" y="388619"/>
                </a:lnTo>
                <a:lnTo>
                  <a:pt x="232155" y="402589"/>
                </a:lnTo>
                <a:lnTo>
                  <a:pt x="232651" y="402589"/>
                </a:lnTo>
                <a:lnTo>
                  <a:pt x="221777" y="416560"/>
                </a:lnTo>
                <a:lnTo>
                  <a:pt x="221272" y="416560"/>
                </a:lnTo>
                <a:lnTo>
                  <a:pt x="210852" y="430530"/>
                </a:lnTo>
                <a:lnTo>
                  <a:pt x="210388" y="430530"/>
                </a:lnTo>
                <a:lnTo>
                  <a:pt x="200364" y="445769"/>
                </a:lnTo>
                <a:lnTo>
                  <a:pt x="199999" y="445769"/>
                </a:lnTo>
                <a:lnTo>
                  <a:pt x="189661" y="461010"/>
                </a:lnTo>
                <a:lnTo>
                  <a:pt x="190119" y="461010"/>
                </a:lnTo>
                <a:lnTo>
                  <a:pt x="180314" y="476250"/>
                </a:lnTo>
                <a:lnTo>
                  <a:pt x="180759" y="476250"/>
                </a:lnTo>
                <a:lnTo>
                  <a:pt x="171475" y="491489"/>
                </a:lnTo>
                <a:lnTo>
                  <a:pt x="171907" y="491489"/>
                </a:lnTo>
                <a:lnTo>
                  <a:pt x="163169" y="506730"/>
                </a:lnTo>
                <a:lnTo>
                  <a:pt x="163575" y="506730"/>
                </a:lnTo>
                <a:lnTo>
                  <a:pt x="156026" y="521969"/>
                </a:lnTo>
                <a:lnTo>
                  <a:pt x="155790" y="521969"/>
                </a:lnTo>
                <a:lnTo>
                  <a:pt x="148158" y="538480"/>
                </a:lnTo>
                <a:lnTo>
                  <a:pt x="148526" y="538480"/>
                </a:lnTo>
                <a:lnTo>
                  <a:pt x="142008" y="553719"/>
                </a:lnTo>
                <a:lnTo>
                  <a:pt x="141820" y="553719"/>
                </a:lnTo>
                <a:lnTo>
                  <a:pt x="135331" y="570230"/>
                </a:lnTo>
                <a:lnTo>
                  <a:pt x="135648" y="570230"/>
                </a:lnTo>
                <a:lnTo>
                  <a:pt x="129743" y="586739"/>
                </a:lnTo>
                <a:lnTo>
                  <a:pt x="129971" y="586739"/>
                </a:lnTo>
                <a:lnTo>
                  <a:pt x="127228" y="594360"/>
                </a:lnTo>
                <a:lnTo>
                  <a:pt x="127380" y="594360"/>
                </a:lnTo>
                <a:lnTo>
                  <a:pt x="125160" y="601980"/>
                </a:lnTo>
                <a:lnTo>
                  <a:pt x="124929" y="601980"/>
                </a:lnTo>
                <a:lnTo>
                  <a:pt x="122491" y="610869"/>
                </a:lnTo>
                <a:lnTo>
                  <a:pt x="120659" y="618489"/>
                </a:lnTo>
                <a:lnTo>
                  <a:pt x="120446" y="618489"/>
                </a:lnTo>
                <a:lnTo>
                  <a:pt x="118313" y="627380"/>
                </a:lnTo>
                <a:lnTo>
                  <a:pt x="116729" y="635000"/>
                </a:lnTo>
                <a:lnTo>
                  <a:pt x="116547" y="635000"/>
                </a:lnTo>
                <a:lnTo>
                  <a:pt x="115502" y="640080"/>
                </a:lnTo>
                <a:lnTo>
                  <a:pt x="115290" y="640080"/>
                </a:lnTo>
                <a:lnTo>
                  <a:pt x="114719" y="643889"/>
                </a:lnTo>
                <a:lnTo>
                  <a:pt x="115154" y="643889"/>
                </a:lnTo>
                <a:lnTo>
                  <a:pt x="115138" y="644326"/>
                </a:lnTo>
                <a:close/>
              </a:path>
              <a:path w="2117725" h="815339">
                <a:moveTo>
                  <a:pt x="1305712" y="74930"/>
                </a:moveTo>
                <a:lnTo>
                  <a:pt x="1281264" y="71119"/>
                </a:lnTo>
                <a:lnTo>
                  <a:pt x="1281772" y="71119"/>
                </a:lnTo>
                <a:lnTo>
                  <a:pt x="1257109" y="67310"/>
                </a:lnTo>
                <a:lnTo>
                  <a:pt x="1257617" y="67310"/>
                </a:lnTo>
                <a:lnTo>
                  <a:pt x="1232750" y="64769"/>
                </a:lnTo>
                <a:lnTo>
                  <a:pt x="1233258" y="64769"/>
                </a:lnTo>
                <a:lnTo>
                  <a:pt x="1208189" y="62230"/>
                </a:lnTo>
                <a:lnTo>
                  <a:pt x="1208697" y="62230"/>
                </a:lnTo>
                <a:lnTo>
                  <a:pt x="1183424" y="59689"/>
                </a:lnTo>
                <a:lnTo>
                  <a:pt x="1183932" y="59689"/>
                </a:lnTo>
                <a:lnTo>
                  <a:pt x="1158481" y="58419"/>
                </a:lnTo>
                <a:lnTo>
                  <a:pt x="1158989" y="58419"/>
                </a:lnTo>
                <a:lnTo>
                  <a:pt x="1133360" y="57150"/>
                </a:lnTo>
                <a:lnTo>
                  <a:pt x="1486674" y="57150"/>
                </a:lnTo>
                <a:lnTo>
                  <a:pt x="1535882" y="73660"/>
                </a:lnTo>
                <a:lnTo>
                  <a:pt x="1305191" y="73660"/>
                </a:lnTo>
                <a:lnTo>
                  <a:pt x="1305712" y="74930"/>
                </a:lnTo>
                <a:close/>
              </a:path>
              <a:path w="2117725" h="815339">
                <a:moveTo>
                  <a:pt x="860044" y="74930"/>
                </a:moveTo>
                <a:lnTo>
                  <a:pt x="860551" y="73660"/>
                </a:lnTo>
                <a:lnTo>
                  <a:pt x="868193" y="73660"/>
                </a:lnTo>
                <a:lnTo>
                  <a:pt x="860044" y="74930"/>
                </a:lnTo>
                <a:close/>
              </a:path>
              <a:path w="2117725" h="815339">
                <a:moveTo>
                  <a:pt x="1444307" y="105410"/>
                </a:moveTo>
                <a:lnTo>
                  <a:pt x="1421333" y="99060"/>
                </a:lnTo>
                <a:lnTo>
                  <a:pt x="1421841" y="99060"/>
                </a:lnTo>
                <a:lnTo>
                  <a:pt x="1398600" y="92710"/>
                </a:lnTo>
                <a:lnTo>
                  <a:pt x="1399120" y="92710"/>
                </a:lnTo>
                <a:lnTo>
                  <a:pt x="1375613" y="87630"/>
                </a:lnTo>
                <a:lnTo>
                  <a:pt x="1376133" y="87630"/>
                </a:lnTo>
                <a:lnTo>
                  <a:pt x="1352384" y="82550"/>
                </a:lnTo>
                <a:lnTo>
                  <a:pt x="1352892" y="82550"/>
                </a:lnTo>
                <a:lnTo>
                  <a:pt x="1328902" y="78739"/>
                </a:lnTo>
                <a:lnTo>
                  <a:pt x="1329410" y="78739"/>
                </a:lnTo>
                <a:lnTo>
                  <a:pt x="1305191" y="73660"/>
                </a:lnTo>
                <a:lnTo>
                  <a:pt x="1535882" y="73660"/>
                </a:lnTo>
                <a:lnTo>
                  <a:pt x="1550784" y="78739"/>
                </a:lnTo>
                <a:lnTo>
                  <a:pt x="1572831" y="87630"/>
                </a:lnTo>
                <a:lnTo>
                  <a:pt x="1594573" y="95250"/>
                </a:lnTo>
                <a:lnTo>
                  <a:pt x="1615998" y="104139"/>
                </a:lnTo>
                <a:lnTo>
                  <a:pt x="1443799" y="104139"/>
                </a:lnTo>
                <a:lnTo>
                  <a:pt x="1444307" y="105410"/>
                </a:lnTo>
                <a:close/>
              </a:path>
              <a:path w="2117725" h="815339">
                <a:moveTo>
                  <a:pt x="721448" y="105410"/>
                </a:moveTo>
                <a:lnTo>
                  <a:pt x="721956" y="104139"/>
                </a:lnTo>
                <a:lnTo>
                  <a:pt x="726043" y="104139"/>
                </a:lnTo>
                <a:lnTo>
                  <a:pt x="721448" y="105410"/>
                </a:lnTo>
                <a:close/>
              </a:path>
              <a:path w="2117725" h="815339">
                <a:moveTo>
                  <a:pt x="1466494" y="111760"/>
                </a:moveTo>
                <a:lnTo>
                  <a:pt x="1443799" y="104139"/>
                </a:lnTo>
                <a:lnTo>
                  <a:pt x="1615998" y="104139"/>
                </a:lnTo>
                <a:lnTo>
                  <a:pt x="1629175" y="110489"/>
                </a:lnTo>
                <a:lnTo>
                  <a:pt x="1465986" y="110489"/>
                </a:lnTo>
                <a:lnTo>
                  <a:pt x="1466494" y="111760"/>
                </a:lnTo>
                <a:close/>
              </a:path>
              <a:path w="2117725" h="815339">
                <a:moveTo>
                  <a:pt x="699249" y="111760"/>
                </a:moveTo>
                <a:lnTo>
                  <a:pt x="699770" y="110489"/>
                </a:lnTo>
                <a:lnTo>
                  <a:pt x="703033" y="110489"/>
                </a:lnTo>
                <a:lnTo>
                  <a:pt x="699249" y="111760"/>
                </a:lnTo>
                <a:close/>
              </a:path>
              <a:path w="2117725" h="815339">
                <a:moveTo>
                  <a:pt x="1510029" y="125730"/>
                </a:moveTo>
                <a:lnTo>
                  <a:pt x="1487893" y="118110"/>
                </a:lnTo>
                <a:lnTo>
                  <a:pt x="1488414" y="118110"/>
                </a:lnTo>
                <a:lnTo>
                  <a:pt x="1465986" y="110489"/>
                </a:lnTo>
                <a:lnTo>
                  <a:pt x="1629175" y="110489"/>
                </a:lnTo>
                <a:lnTo>
                  <a:pt x="1637080" y="114300"/>
                </a:lnTo>
                <a:lnTo>
                  <a:pt x="1657845" y="123189"/>
                </a:lnTo>
                <a:lnTo>
                  <a:pt x="1660396" y="124460"/>
                </a:lnTo>
                <a:lnTo>
                  <a:pt x="1509522" y="124460"/>
                </a:lnTo>
                <a:lnTo>
                  <a:pt x="1510029" y="125730"/>
                </a:lnTo>
                <a:close/>
              </a:path>
              <a:path w="2117725" h="815339">
                <a:moveTo>
                  <a:pt x="655726" y="125730"/>
                </a:moveTo>
                <a:lnTo>
                  <a:pt x="656234" y="124460"/>
                </a:lnTo>
                <a:lnTo>
                  <a:pt x="659413" y="124460"/>
                </a:lnTo>
                <a:lnTo>
                  <a:pt x="655726" y="125730"/>
                </a:lnTo>
                <a:close/>
              </a:path>
              <a:path w="2117725" h="815339">
                <a:moveTo>
                  <a:pt x="1552371" y="140969"/>
                </a:moveTo>
                <a:lnTo>
                  <a:pt x="1530845" y="132080"/>
                </a:lnTo>
                <a:lnTo>
                  <a:pt x="1531353" y="132080"/>
                </a:lnTo>
                <a:lnTo>
                  <a:pt x="1509522" y="124460"/>
                </a:lnTo>
                <a:lnTo>
                  <a:pt x="1660396" y="124460"/>
                </a:lnTo>
                <a:lnTo>
                  <a:pt x="1690795" y="139700"/>
                </a:lnTo>
                <a:lnTo>
                  <a:pt x="1551863" y="139700"/>
                </a:lnTo>
                <a:lnTo>
                  <a:pt x="1552371" y="140969"/>
                </a:lnTo>
                <a:close/>
              </a:path>
              <a:path w="2117725" h="815339">
                <a:moveTo>
                  <a:pt x="613371" y="140969"/>
                </a:moveTo>
                <a:lnTo>
                  <a:pt x="613892" y="139700"/>
                </a:lnTo>
                <a:lnTo>
                  <a:pt x="616448" y="139700"/>
                </a:lnTo>
                <a:lnTo>
                  <a:pt x="613371" y="140969"/>
                </a:lnTo>
                <a:close/>
              </a:path>
              <a:path w="2117725" h="815339">
                <a:moveTo>
                  <a:pt x="1613522" y="166369"/>
                </a:moveTo>
                <a:lnTo>
                  <a:pt x="1592948" y="157480"/>
                </a:lnTo>
                <a:lnTo>
                  <a:pt x="1593469" y="157480"/>
                </a:lnTo>
                <a:lnTo>
                  <a:pt x="1572564" y="148589"/>
                </a:lnTo>
                <a:lnTo>
                  <a:pt x="1573085" y="148589"/>
                </a:lnTo>
                <a:lnTo>
                  <a:pt x="1551863" y="139700"/>
                </a:lnTo>
                <a:lnTo>
                  <a:pt x="1690795" y="139700"/>
                </a:lnTo>
                <a:lnTo>
                  <a:pt x="1698320" y="143510"/>
                </a:lnTo>
                <a:lnTo>
                  <a:pt x="1718030" y="154939"/>
                </a:lnTo>
                <a:lnTo>
                  <a:pt x="1737359" y="165100"/>
                </a:lnTo>
                <a:lnTo>
                  <a:pt x="1613001" y="165100"/>
                </a:lnTo>
                <a:lnTo>
                  <a:pt x="1613522" y="166369"/>
                </a:lnTo>
                <a:close/>
              </a:path>
              <a:path w="2117725" h="815339">
                <a:moveTo>
                  <a:pt x="552221" y="166369"/>
                </a:moveTo>
                <a:lnTo>
                  <a:pt x="552742" y="165100"/>
                </a:lnTo>
                <a:lnTo>
                  <a:pt x="555160" y="165100"/>
                </a:lnTo>
                <a:lnTo>
                  <a:pt x="552221" y="166369"/>
                </a:lnTo>
                <a:close/>
              </a:path>
              <a:path w="2117725" h="815339">
                <a:moveTo>
                  <a:pt x="1726514" y="226060"/>
                </a:moveTo>
                <a:lnTo>
                  <a:pt x="1708073" y="214630"/>
                </a:lnTo>
                <a:lnTo>
                  <a:pt x="1708607" y="214630"/>
                </a:lnTo>
                <a:lnTo>
                  <a:pt x="1689785" y="204469"/>
                </a:lnTo>
                <a:lnTo>
                  <a:pt x="1690306" y="204469"/>
                </a:lnTo>
                <a:lnTo>
                  <a:pt x="1671129" y="194310"/>
                </a:lnTo>
                <a:lnTo>
                  <a:pt x="1671650" y="194310"/>
                </a:lnTo>
                <a:lnTo>
                  <a:pt x="1652104" y="184150"/>
                </a:lnTo>
                <a:lnTo>
                  <a:pt x="1652625" y="184150"/>
                </a:lnTo>
                <a:lnTo>
                  <a:pt x="1632724" y="175260"/>
                </a:lnTo>
                <a:lnTo>
                  <a:pt x="1633245" y="175260"/>
                </a:lnTo>
                <a:lnTo>
                  <a:pt x="1613001" y="165100"/>
                </a:lnTo>
                <a:lnTo>
                  <a:pt x="1737359" y="165100"/>
                </a:lnTo>
                <a:lnTo>
                  <a:pt x="1756333" y="176530"/>
                </a:lnTo>
                <a:lnTo>
                  <a:pt x="1774393" y="187960"/>
                </a:lnTo>
                <a:lnTo>
                  <a:pt x="1793100" y="200660"/>
                </a:lnTo>
                <a:lnTo>
                  <a:pt x="1810893" y="212089"/>
                </a:lnTo>
                <a:lnTo>
                  <a:pt x="1827758" y="224789"/>
                </a:lnTo>
                <a:lnTo>
                  <a:pt x="1725993" y="224789"/>
                </a:lnTo>
                <a:lnTo>
                  <a:pt x="1726514" y="226060"/>
                </a:lnTo>
                <a:close/>
              </a:path>
              <a:path w="2117725" h="815339">
                <a:moveTo>
                  <a:pt x="439229" y="226060"/>
                </a:moveTo>
                <a:lnTo>
                  <a:pt x="439762" y="224789"/>
                </a:lnTo>
                <a:lnTo>
                  <a:pt x="441278" y="224789"/>
                </a:lnTo>
                <a:lnTo>
                  <a:pt x="439229" y="226060"/>
                </a:lnTo>
                <a:close/>
              </a:path>
              <a:path w="2117725" h="815339">
                <a:moveTo>
                  <a:pt x="1794281" y="271780"/>
                </a:moveTo>
                <a:lnTo>
                  <a:pt x="1777415" y="259080"/>
                </a:lnTo>
                <a:lnTo>
                  <a:pt x="1777936" y="259080"/>
                </a:lnTo>
                <a:lnTo>
                  <a:pt x="1760677" y="247650"/>
                </a:lnTo>
                <a:lnTo>
                  <a:pt x="1761197" y="247650"/>
                </a:lnTo>
                <a:lnTo>
                  <a:pt x="1743532" y="236219"/>
                </a:lnTo>
                <a:lnTo>
                  <a:pt x="1744052" y="236219"/>
                </a:lnTo>
                <a:lnTo>
                  <a:pt x="1725993" y="224789"/>
                </a:lnTo>
                <a:lnTo>
                  <a:pt x="1827758" y="224789"/>
                </a:lnTo>
                <a:lnTo>
                  <a:pt x="1861273" y="251460"/>
                </a:lnTo>
                <a:lnTo>
                  <a:pt x="1877910" y="265430"/>
                </a:lnTo>
                <a:lnTo>
                  <a:pt x="1884179" y="270510"/>
                </a:lnTo>
                <a:lnTo>
                  <a:pt x="1793748" y="270510"/>
                </a:lnTo>
                <a:lnTo>
                  <a:pt x="1794281" y="271780"/>
                </a:lnTo>
                <a:close/>
              </a:path>
              <a:path w="2117725" h="815339">
                <a:moveTo>
                  <a:pt x="371475" y="271780"/>
                </a:moveTo>
                <a:lnTo>
                  <a:pt x="371995" y="270510"/>
                </a:lnTo>
                <a:lnTo>
                  <a:pt x="373161" y="270510"/>
                </a:lnTo>
                <a:lnTo>
                  <a:pt x="371475" y="271780"/>
                </a:lnTo>
                <a:close/>
              </a:path>
              <a:path w="2117725" h="815339">
                <a:moveTo>
                  <a:pt x="1825701" y="295910"/>
                </a:moveTo>
                <a:lnTo>
                  <a:pt x="1809673" y="283210"/>
                </a:lnTo>
                <a:lnTo>
                  <a:pt x="1810194" y="283210"/>
                </a:lnTo>
                <a:lnTo>
                  <a:pt x="1793748" y="270510"/>
                </a:lnTo>
                <a:lnTo>
                  <a:pt x="1884179" y="270510"/>
                </a:lnTo>
                <a:lnTo>
                  <a:pt x="1893582" y="278130"/>
                </a:lnTo>
                <a:lnTo>
                  <a:pt x="1908809" y="292100"/>
                </a:lnTo>
                <a:lnTo>
                  <a:pt x="1911271" y="294639"/>
                </a:lnTo>
                <a:lnTo>
                  <a:pt x="1825167" y="294639"/>
                </a:lnTo>
                <a:lnTo>
                  <a:pt x="1825701" y="295910"/>
                </a:lnTo>
                <a:close/>
              </a:path>
              <a:path w="2117725" h="815339">
                <a:moveTo>
                  <a:pt x="340055" y="295910"/>
                </a:moveTo>
                <a:lnTo>
                  <a:pt x="340575" y="294639"/>
                </a:lnTo>
                <a:lnTo>
                  <a:pt x="341657" y="294639"/>
                </a:lnTo>
                <a:lnTo>
                  <a:pt x="340055" y="295910"/>
                </a:lnTo>
                <a:close/>
              </a:path>
              <a:path w="2117725" h="815339">
                <a:moveTo>
                  <a:pt x="1840763" y="308610"/>
                </a:moveTo>
                <a:lnTo>
                  <a:pt x="1825167" y="294639"/>
                </a:lnTo>
                <a:lnTo>
                  <a:pt x="1911271" y="294639"/>
                </a:lnTo>
                <a:lnTo>
                  <a:pt x="1923580" y="307339"/>
                </a:lnTo>
                <a:lnTo>
                  <a:pt x="1840242" y="307339"/>
                </a:lnTo>
                <a:lnTo>
                  <a:pt x="1840763" y="308610"/>
                </a:lnTo>
                <a:close/>
              </a:path>
              <a:path w="2117725" h="815339">
                <a:moveTo>
                  <a:pt x="324980" y="308610"/>
                </a:moveTo>
                <a:lnTo>
                  <a:pt x="325513" y="307339"/>
                </a:lnTo>
                <a:lnTo>
                  <a:pt x="326398" y="307339"/>
                </a:lnTo>
                <a:lnTo>
                  <a:pt x="324980" y="308610"/>
                </a:lnTo>
                <a:close/>
              </a:path>
              <a:path w="2117725" h="815339">
                <a:moveTo>
                  <a:pt x="1855393" y="321310"/>
                </a:moveTo>
                <a:lnTo>
                  <a:pt x="1840242" y="307339"/>
                </a:lnTo>
                <a:lnTo>
                  <a:pt x="1923580" y="307339"/>
                </a:lnTo>
                <a:lnTo>
                  <a:pt x="1936580" y="320039"/>
                </a:lnTo>
                <a:lnTo>
                  <a:pt x="1854873" y="320039"/>
                </a:lnTo>
                <a:lnTo>
                  <a:pt x="1855393" y="321310"/>
                </a:lnTo>
                <a:close/>
              </a:path>
              <a:path w="2117725" h="815339">
                <a:moveTo>
                  <a:pt x="310349" y="321310"/>
                </a:moveTo>
                <a:lnTo>
                  <a:pt x="310870" y="320039"/>
                </a:lnTo>
                <a:lnTo>
                  <a:pt x="311728" y="320039"/>
                </a:lnTo>
                <a:lnTo>
                  <a:pt x="310349" y="321310"/>
                </a:lnTo>
                <a:close/>
              </a:path>
              <a:path w="2117725" h="815339">
                <a:moveTo>
                  <a:pt x="1883321" y="347980"/>
                </a:moveTo>
                <a:lnTo>
                  <a:pt x="1869071" y="334010"/>
                </a:lnTo>
                <a:lnTo>
                  <a:pt x="1869592" y="334010"/>
                </a:lnTo>
                <a:lnTo>
                  <a:pt x="1854873" y="320039"/>
                </a:lnTo>
                <a:lnTo>
                  <a:pt x="1936580" y="320039"/>
                </a:lnTo>
                <a:lnTo>
                  <a:pt x="1937880" y="321310"/>
                </a:lnTo>
                <a:lnTo>
                  <a:pt x="1951710" y="336550"/>
                </a:lnTo>
                <a:lnTo>
                  <a:pt x="1960609" y="346710"/>
                </a:lnTo>
                <a:lnTo>
                  <a:pt x="1882800" y="346710"/>
                </a:lnTo>
                <a:lnTo>
                  <a:pt x="1883321" y="347980"/>
                </a:lnTo>
                <a:close/>
              </a:path>
              <a:path w="2117725" h="815339">
                <a:moveTo>
                  <a:pt x="282435" y="347980"/>
                </a:moveTo>
                <a:lnTo>
                  <a:pt x="282943" y="346710"/>
                </a:lnTo>
                <a:lnTo>
                  <a:pt x="283730" y="346710"/>
                </a:lnTo>
                <a:lnTo>
                  <a:pt x="282435" y="347980"/>
                </a:lnTo>
                <a:close/>
              </a:path>
              <a:path w="2117725" h="815339">
                <a:moveTo>
                  <a:pt x="1944966" y="417830"/>
                </a:moveTo>
                <a:lnTo>
                  <a:pt x="1933105" y="402589"/>
                </a:lnTo>
                <a:lnTo>
                  <a:pt x="1933600" y="402589"/>
                </a:lnTo>
                <a:lnTo>
                  <a:pt x="1921243" y="388619"/>
                </a:lnTo>
                <a:lnTo>
                  <a:pt x="1921738" y="388619"/>
                </a:lnTo>
                <a:lnTo>
                  <a:pt x="1908898" y="374650"/>
                </a:lnTo>
                <a:lnTo>
                  <a:pt x="1909406" y="374650"/>
                </a:lnTo>
                <a:lnTo>
                  <a:pt x="1896084" y="360680"/>
                </a:lnTo>
                <a:lnTo>
                  <a:pt x="1896592" y="360680"/>
                </a:lnTo>
                <a:lnTo>
                  <a:pt x="1882800" y="346710"/>
                </a:lnTo>
                <a:lnTo>
                  <a:pt x="1960609" y="346710"/>
                </a:lnTo>
                <a:lnTo>
                  <a:pt x="1965058" y="351789"/>
                </a:lnTo>
                <a:lnTo>
                  <a:pt x="1990255" y="382269"/>
                </a:lnTo>
                <a:lnTo>
                  <a:pt x="2013419" y="414019"/>
                </a:lnTo>
                <a:lnTo>
                  <a:pt x="2015078" y="416560"/>
                </a:lnTo>
                <a:lnTo>
                  <a:pt x="1944484" y="416560"/>
                </a:lnTo>
                <a:lnTo>
                  <a:pt x="1944966" y="417830"/>
                </a:lnTo>
                <a:close/>
              </a:path>
              <a:path w="2117725" h="815339">
                <a:moveTo>
                  <a:pt x="220789" y="417830"/>
                </a:moveTo>
                <a:lnTo>
                  <a:pt x="221272" y="416560"/>
                </a:lnTo>
                <a:lnTo>
                  <a:pt x="221777" y="416560"/>
                </a:lnTo>
                <a:lnTo>
                  <a:pt x="220789" y="417830"/>
                </a:lnTo>
                <a:close/>
              </a:path>
              <a:path w="2117725" h="815339">
                <a:moveTo>
                  <a:pt x="1955850" y="431800"/>
                </a:moveTo>
                <a:lnTo>
                  <a:pt x="1944484" y="416560"/>
                </a:lnTo>
                <a:lnTo>
                  <a:pt x="2015078" y="416560"/>
                </a:lnTo>
                <a:lnTo>
                  <a:pt x="2024202" y="430530"/>
                </a:lnTo>
                <a:lnTo>
                  <a:pt x="1955368" y="430530"/>
                </a:lnTo>
                <a:lnTo>
                  <a:pt x="1955850" y="431800"/>
                </a:lnTo>
                <a:close/>
              </a:path>
              <a:path w="2117725" h="815339">
                <a:moveTo>
                  <a:pt x="209905" y="431800"/>
                </a:moveTo>
                <a:lnTo>
                  <a:pt x="210388" y="430530"/>
                </a:lnTo>
                <a:lnTo>
                  <a:pt x="210852" y="430530"/>
                </a:lnTo>
                <a:lnTo>
                  <a:pt x="209905" y="431800"/>
                </a:lnTo>
                <a:close/>
              </a:path>
              <a:path w="2117725" h="815339">
                <a:moveTo>
                  <a:pt x="1966214" y="447039"/>
                </a:moveTo>
                <a:lnTo>
                  <a:pt x="1955368" y="430530"/>
                </a:lnTo>
                <a:lnTo>
                  <a:pt x="2024202" y="430530"/>
                </a:lnTo>
                <a:lnTo>
                  <a:pt x="2033674" y="445769"/>
                </a:lnTo>
                <a:lnTo>
                  <a:pt x="1965756" y="445769"/>
                </a:lnTo>
                <a:lnTo>
                  <a:pt x="1966214" y="447039"/>
                </a:lnTo>
                <a:close/>
              </a:path>
              <a:path w="2117725" h="815339">
                <a:moveTo>
                  <a:pt x="199529" y="447039"/>
                </a:moveTo>
                <a:lnTo>
                  <a:pt x="199999" y="445769"/>
                </a:lnTo>
                <a:lnTo>
                  <a:pt x="200364" y="445769"/>
                </a:lnTo>
                <a:lnTo>
                  <a:pt x="199529" y="447039"/>
                </a:lnTo>
                <a:close/>
              </a:path>
              <a:path w="2117725" h="815339">
                <a:moveTo>
                  <a:pt x="2010359" y="523239"/>
                </a:moveTo>
                <a:lnTo>
                  <a:pt x="2002167" y="506730"/>
                </a:lnTo>
                <a:lnTo>
                  <a:pt x="2002586" y="506730"/>
                </a:lnTo>
                <a:lnTo>
                  <a:pt x="1993849" y="491489"/>
                </a:lnTo>
                <a:lnTo>
                  <a:pt x="1994268" y="491489"/>
                </a:lnTo>
                <a:lnTo>
                  <a:pt x="1984997" y="476250"/>
                </a:lnTo>
                <a:lnTo>
                  <a:pt x="1985441" y="476250"/>
                </a:lnTo>
                <a:lnTo>
                  <a:pt x="1975624" y="461010"/>
                </a:lnTo>
                <a:lnTo>
                  <a:pt x="1976081" y="461010"/>
                </a:lnTo>
                <a:lnTo>
                  <a:pt x="1965756" y="445769"/>
                </a:lnTo>
                <a:lnTo>
                  <a:pt x="2033674" y="445769"/>
                </a:lnTo>
                <a:lnTo>
                  <a:pt x="2034463" y="447039"/>
                </a:lnTo>
                <a:lnTo>
                  <a:pt x="2044166" y="463550"/>
                </a:lnTo>
                <a:lnTo>
                  <a:pt x="2053310" y="481330"/>
                </a:lnTo>
                <a:lnTo>
                  <a:pt x="2061883" y="497839"/>
                </a:lnTo>
                <a:lnTo>
                  <a:pt x="2069515" y="514350"/>
                </a:lnTo>
                <a:lnTo>
                  <a:pt x="2069884" y="515619"/>
                </a:lnTo>
                <a:lnTo>
                  <a:pt x="2072532" y="521969"/>
                </a:lnTo>
                <a:lnTo>
                  <a:pt x="2009965" y="521969"/>
                </a:lnTo>
                <a:lnTo>
                  <a:pt x="2010359" y="523239"/>
                </a:lnTo>
                <a:close/>
              </a:path>
              <a:path w="2117725" h="815339">
                <a:moveTo>
                  <a:pt x="155397" y="523239"/>
                </a:moveTo>
                <a:lnTo>
                  <a:pt x="155790" y="521969"/>
                </a:lnTo>
                <a:lnTo>
                  <a:pt x="156026" y="521969"/>
                </a:lnTo>
                <a:lnTo>
                  <a:pt x="155397" y="523239"/>
                </a:lnTo>
                <a:close/>
              </a:path>
              <a:path w="2117725" h="815339">
                <a:moveTo>
                  <a:pt x="2024291" y="554989"/>
                </a:moveTo>
                <a:lnTo>
                  <a:pt x="2017217" y="538480"/>
                </a:lnTo>
                <a:lnTo>
                  <a:pt x="2017598" y="538480"/>
                </a:lnTo>
                <a:lnTo>
                  <a:pt x="2009965" y="521969"/>
                </a:lnTo>
                <a:lnTo>
                  <a:pt x="2072532" y="521969"/>
                </a:lnTo>
                <a:lnTo>
                  <a:pt x="2077300" y="533400"/>
                </a:lnTo>
                <a:lnTo>
                  <a:pt x="2083790" y="549910"/>
                </a:lnTo>
                <a:lnTo>
                  <a:pt x="2084120" y="551180"/>
                </a:lnTo>
                <a:lnTo>
                  <a:pt x="2084997" y="553719"/>
                </a:lnTo>
                <a:lnTo>
                  <a:pt x="2023935" y="553719"/>
                </a:lnTo>
                <a:lnTo>
                  <a:pt x="2024291" y="554989"/>
                </a:lnTo>
                <a:close/>
              </a:path>
              <a:path w="2117725" h="815339">
                <a:moveTo>
                  <a:pt x="141465" y="554989"/>
                </a:moveTo>
                <a:lnTo>
                  <a:pt x="141820" y="553719"/>
                </a:lnTo>
                <a:lnTo>
                  <a:pt x="142008" y="553719"/>
                </a:lnTo>
                <a:lnTo>
                  <a:pt x="141465" y="554989"/>
                </a:lnTo>
                <a:close/>
              </a:path>
              <a:path w="2117725" h="815339">
                <a:moveTo>
                  <a:pt x="2040966" y="603250"/>
                </a:moveTo>
                <a:lnTo>
                  <a:pt x="2038375" y="594360"/>
                </a:lnTo>
                <a:lnTo>
                  <a:pt x="2038515" y="594360"/>
                </a:lnTo>
                <a:lnTo>
                  <a:pt x="2035784" y="586739"/>
                </a:lnTo>
                <a:lnTo>
                  <a:pt x="2036013" y="586739"/>
                </a:lnTo>
                <a:lnTo>
                  <a:pt x="2030107" y="570230"/>
                </a:lnTo>
                <a:lnTo>
                  <a:pt x="2030425" y="570230"/>
                </a:lnTo>
                <a:lnTo>
                  <a:pt x="2023935" y="553719"/>
                </a:lnTo>
                <a:lnTo>
                  <a:pt x="2084997" y="553719"/>
                </a:lnTo>
                <a:lnTo>
                  <a:pt x="2098421" y="595630"/>
                </a:lnTo>
                <a:lnTo>
                  <a:pt x="2099921" y="601980"/>
                </a:lnTo>
                <a:lnTo>
                  <a:pt x="2040826" y="601980"/>
                </a:lnTo>
                <a:lnTo>
                  <a:pt x="2040966" y="603250"/>
                </a:lnTo>
                <a:close/>
              </a:path>
              <a:path w="2117725" h="815339">
                <a:moveTo>
                  <a:pt x="124790" y="603250"/>
                </a:moveTo>
                <a:lnTo>
                  <a:pt x="124929" y="601980"/>
                </a:lnTo>
                <a:lnTo>
                  <a:pt x="125160" y="601980"/>
                </a:lnTo>
                <a:lnTo>
                  <a:pt x="124790" y="603250"/>
                </a:lnTo>
                <a:close/>
              </a:path>
              <a:path w="2117725" h="815339">
                <a:moveTo>
                  <a:pt x="2045423" y="619760"/>
                </a:moveTo>
                <a:lnTo>
                  <a:pt x="2043137" y="610869"/>
                </a:lnTo>
                <a:lnTo>
                  <a:pt x="2043264" y="610869"/>
                </a:lnTo>
                <a:lnTo>
                  <a:pt x="2040826" y="601980"/>
                </a:lnTo>
                <a:lnTo>
                  <a:pt x="2099921" y="601980"/>
                </a:lnTo>
                <a:lnTo>
                  <a:pt x="2100821" y="605789"/>
                </a:lnTo>
                <a:lnTo>
                  <a:pt x="2103081" y="614680"/>
                </a:lnTo>
                <a:lnTo>
                  <a:pt x="2103974" y="618489"/>
                </a:lnTo>
                <a:lnTo>
                  <a:pt x="2045309" y="618489"/>
                </a:lnTo>
                <a:lnTo>
                  <a:pt x="2045423" y="619760"/>
                </a:lnTo>
                <a:close/>
              </a:path>
              <a:path w="2117725" h="815339">
                <a:moveTo>
                  <a:pt x="120332" y="619760"/>
                </a:moveTo>
                <a:lnTo>
                  <a:pt x="120446" y="618489"/>
                </a:lnTo>
                <a:lnTo>
                  <a:pt x="120659" y="618489"/>
                </a:lnTo>
                <a:lnTo>
                  <a:pt x="120332" y="619760"/>
                </a:lnTo>
                <a:close/>
              </a:path>
              <a:path w="2117725" h="815339">
                <a:moveTo>
                  <a:pt x="2049310" y="636269"/>
                </a:moveTo>
                <a:lnTo>
                  <a:pt x="2047328" y="627380"/>
                </a:lnTo>
                <a:lnTo>
                  <a:pt x="2045309" y="618489"/>
                </a:lnTo>
                <a:lnTo>
                  <a:pt x="2103974" y="618489"/>
                </a:lnTo>
                <a:lnTo>
                  <a:pt x="2105164" y="623569"/>
                </a:lnTo>
                <a:lnTo>
                  <a:pt x="2107347" y="635000"/>
                </a:lnTo>
                <a:lnTo>
                  <a:pt x="2049208" y="635000"/>
                </a:lnTo>
                <a:lnTo>
                  <a:pt x="2049310" y="636269"/>
                </a:lnTo>
                <a:close/>
              </a:path>
              <a:path w="2117725" h="815339">
                <a:moveTo>
                  <a:pt x="116446" y="636269"/>
                </a:moveTo>
                <a:lnTo>
                  <a:pt x="116547" y="635000"/>
                </a:lnTo>
                <a:lnTo>
                  <a:pt x="116729" y="635000"/>
                </a:lnTo>
                <a:lnTo>
                  <a:pt x="116446" y="636269"/>
                </a:lnTo>
                <a:close/>
              </a:path>
              <a:path w="2117725" h="815339">
                <a:moveTo>
                  <a:pt x="2054047" y="661669"/>
                </a:moveTo>
                <a:lnTo>
                  <a:pt x="2052523" y="652780"/>
                </a:lnTo>
                <a:lnTo>
                  <a:pt x="2050935" y="643889"/>
                </a:lnTo>
                <a:lnTo>
                  <a:pt x="2050952" y="643478"/>
                </a:lnTo>
                <a:lnTo>
                  <a:pt x="2049208" y="635000"/>
                </a:lnTo>
                <a:lnTo>
                  <a:pt x="2107347" y="635000"/>
                </a:lnTo>
                <a:lnTo>
                  <a:pt x="2108860" y="642619"/>
                </a:lnTo>
                <a:lnTo>
                  <a:pt x="2110460" y="651510"/>
                </a:lnTo>
                <a:lnTo>
                  <a:pt x="2111716" y="660400"/>
                </a:lnTo>
                <a:lnTo>
                  <a:pt x="2053971" y="660400"/>
                </a:lnTo>
                <a:lnTo>
                  <a:pt x="2054047" y="661669"/>
                </a:lnTo>
                <a:close/>
              </a:path>
              <a:path w="2117725" h="815339">
                <a:moveTo>
                  <a:pt x="114719" y="643889"/>
                </a:moveTo>
                <a:lnTo>
                  <a:pt x="115290" y="640080"/>
                </a:lnTo>
                <a:lnTo>
                  <a:pt x="115245" y="641329"/>
                </a:lnTo>
                <a:lnTo>
                  <a:pt x="114719" y="643889"/>
                </a:lnTo>
                <a:close/>
              </a:path>
              <a:path w="2117725" h="815339">
                <a:moveTo>
                  <a:pt x="115245" y="641329"/>
                </a:moveTo>
                <a:lnTo>
                  <a:pt x="115290" y="640080"/>
                </a:lnTo>
                <a:lnTo>
                  <a:pt x="115502" y="640080"/>
                </a:lnTo>
                <a:lnTo>
                  <a:pt x="115245" y="641329"/>
                </a:lnTo>
                <a:close/>
              </a:path>
              <a:path w="2117725" h="815339">
                <a:moveTo>
                  <a:pt x="115154" y="643889"/>
                </a:moveTo>
                <a:lnTo>
                  <a:pt x="114719" y="643889"/>
                </a:lnTo>
                <a:lnTo>
                  <a:pt x="115245" y="641329"/>
                </a:lnTo>
                <a:lnTo>
                  <a:pt x="115154" y="643889"/>
                </a:lnTo>
                <a:close/>
              </a:path>
              <a:path w="2117725" h="815339">
                <a:moveTo>
                  <a:pt x="82905" y="815339"/>
                </a:moveTo>
                <a:lnTo>
                  <a:pt x="0" y="642619"/>
                </a:lnTo>
                <a:lnTo>
                  <a:pt x="57966" y="643478"/>
                </a:lnTo>
                <a:lnTo>
                  <a:pt x="56451" y="685800"/>
                </a:lnTo>
                <a:lnTo>
                  <a:pt x="113563" y="688339"/>
                </a:lnTo>
                <a:lnTo>
                  <a:pt x="148964" y="688339"/>
                </a:lnTo>
                <a:lnTo>
                  <a:pt x="82905" y="815339"/>
                </a:lnTo>
                <a:close/>
              </a:path>
              <a:path w="2117725" h="815339">
                <a:moveTo>
                  <a:pt x="113563" y="688339"/>
                </a:moveTo>
                <a:lnTo>
                  <a:pt x="56451" y="685800"/>
                </a:lnTo>
                <a:lnTo>
                  <a:pt x="57966" y="643478"/>
                </a:lnTo>
                <a:lnTo>
                  <a:pt x="115138" y="644326"/>
                </a:lnTo>
                <a:lnTo>
                  <a:pt x="113563" y="688339"/>
                </a:lnTo>
                <a:close/>
              </a:path>
              <a:path w="2117725" h="815339">
                <a:moveTo>
                  <a:pt x="148964" y="688339"/>
                </a:moveTo>
                <a:lnTo>
                  <a:pt x="113563" y="688339"/>
                </a:lnTo>
                <a:lnTo>
                  <a:pt x="115138" y="644326"/>
                </a:lnTo>
                <a:lnTo>
                  <a:pt x="171424" y="645160"/>
                </a:lnTo>
                <a:lnTo>
                  <a:pt x="148964" y="688339"/>
                </a:lnTo>
                <a:close/>
              </a:path>
              <a:path w="2117725" h="815339">
                <a:moveTo>
                  <a:pt x="2115929" y="775969"/>
                </a:moveTo>
                <a:lnTo>
                  <a:pt x="2058708" y="775969"/>
                </a:lnTo>
                <a:lnTo>
                  <a:pt x="2059571" y="763269"/>
                </a:lnTo>
                <a:lnTo>
                  <a:pt x="2060054" y="750569"/>
                </a:lnTo>
                <a:lnTo>
                  <a:pt x="2060117" y="728980"/>
                </a:lnTo>
                <a:lnTo>
                  <a:pt x="2059876" y="720089"/>
                </a:lnTo>
                <a:lnTo>
                  <a:pt x="2059800" y="718819"/>
                </a:lnTo>
                <a:lnTo>
                  <a:pt x="2059495" y="711200"/>
                </a:lnTo>
                <a:lnTo>
                  <a:pt x="2058949" y="703580"/>
                </a:lnTo>
                <a:lnTo>
                  <a:pt x="2058250" y="694689"/>
                </a:lnTo>
                <a:lnTo>
                  <a:pt x="2057412" y="685800"/>
                </a:lnTo>
                <a:lnTo>
                  <a:pt x="2056409" y="678180"/>
                </a:lnTo>
                <a:lnTo>
                  <a:pt x="2055266" y="669289"/>
                </a:lnTo>
                <a:lnTo>
                  <a:pt x="2053971" y="660400"/>
                </a:lnTo>
                <a:lnTo>
                  <a:pt x="2111716" y="660400"/>
                </a:lnTo>
                <a:lnTo>
                  <a:pt x="2115985" y="699769"/>
                </a:lnTo>
                <a:lnTo>
                  <a:pt x="2117344" y="737869"/>
                </a:lnTo>
                <a:lnTo>
                  <a:pt x="2117178" y="751839"/>
                </a:lnTo>
                <a:lnTo>
                  <a:pt x="2116594" y="765810"/>
                </a:lnTo>
                <a:lnTo>
                  <a:pt x="2115929" y="775969"/>
                </a:lnTo>
                <a:close/>
              </a:path>
              <a:path w="2117725" h="815339">
                <a:moveTo>
                  <a:pt x="2057463" y="687069"/>
                </a:moveTo>
                <a:lnTo>
                  <a:pt x="2057312" y="685800"/>
                </a:lnTo>
                <a:lnTo>
                  <a:pt x="2057463" y="687069"/>
                </a:lnTo>
                <a:close/>
              </a:path>
              <a:path w="2117725" h="815339">
                <a:moveTo>
                  <a:pt x="2059520" y="712469"/>
                </a:moveTo>
                <a:lnTo>
                  <a:pt x="2059439" y="711200"/>
                </a:lnTo>
                <a:lnTo>
                  <a:pt x="2059520" y="712469"/>
                </a:lnTo>
                <a:close/>
              </a:path>
              <a:path w="2117725" h="815339">
                <a:moveTo>
                  <a:pt x="2059901" y="721360"/>
                </a:moveTo>
                <a:lnTo>
                  <a:pt x="2059851" y="720089"/>
                </a:lnTo>
                <a:lnTo>
                  <a:pt x="2059901" y="721360"/>
                </a:lnTo>
                <a:close/>
              </a:path>
              <a:path w="2117725" h="815339">
                <a:moveTo>
                  <a:pt x="2114473" y="793750"/>
                </a:moveTo>
                <a:lnTo>
                  <a:pt x="2057565" y="788669"/>
                </a:lnTo>
                <a:lnTo>
                  <a:pt x="2058758" y="774700"/>
                </a:lnTo>
                <a:lnTo>
                  <a:pt x="2058708" y="775969"/>
                </a:lnTo>
                <a:lnTo>
                  <a:pt x="2115929" y="775969"/>
                </a:lnTo>
                <a:lnTo>
                  <a:pt x="2115680" y="779780"/>
                </a:lnTo>
                <a:lnTo>
                  <a:pt x="2114473" y="79375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29902" y="1967814"/>
            <a:ext cx="2119630" cy="829310"/>
          </a:xfrm>
          <a:custGeom>
            <a:avLst/>
            <a:gdLst/>
            <a:ahLst/>
            <a:cxnLst/>
            <a:rect l="l" t="t" r="r" b="b"/>
            <a:pathLst>
              <a:path w="2119629" h="829310">
                <a:moveTo>
                  <a:pt x="58455" y="656156"/>
                </a:moveTo>
                <a:lnTo>
                  <a:pt x="58673" y="646429"/>
                </a:lnTo>
                <a:lnTo>
                  <a:pt x="58826" y="643889"/>
                </a:lnTo>
                <a:lnTo>
                  <a:pt x="59156" y="642619"/>
                </a:lnTo>
                <a:lnTo>
                  <a:pt x="60934" y="632459"/>
                </a:lnTo>
                <a:lnTo>
                  <a:pt x="62763" y="623569"/>
                </a:lnTo>
                <a:lnTo>
                  <a:pt x="64973" y="614679"/>
                </a:lnTo>
                <a:lnTo>
                  <a:pt x="67233" y="604519"/>
                </a:lnTo>
                <a:lnTo>
                  <a:pt x="69646" y="595629"/>
                </a:lnTo>
                <a:lnTo>
                  <a:pt x="72212" y="586739"/>
                </a:lnTo>
                <a:lnTo>
                  <a:pt x="74942" y="577849"/>
                </a:lnTo>
                <a:lnTo>
                  <a:pt x="77914" y="567689"/>
                </a:lnTo>
                <a:lnTo>
                  <a:pt x="83819" y="551179"/>
                </a:lnTo>
                <a:lnTo>
                  <a:pt x="90982" y="532129"/>
                </a:lnTo>
                <a:lnTo>
                  <a:pt x="98043" y="515619"/>
                </a:lnTo>
                <a:lnTo>
                  <a:pt x="106044" y="497839"/>
                </a:lnTo>
                <a:lnTo>
                  <a:pt x="106438" y="497839"/>
                </a:lnTo>
                <a:lnTo>
                  <a:pt x="115036" y="480059"/>
                </a:lnTo>
                <a:lnTo>
                  <a:pt x="143725" y="430529"/>
                </a:lnTo>
                <a:lnTo>
                  <a:pt x="165836" y="398779"/>
                </a:lnTo>
                <a:lnTo>
                  <a:pt x="177672" y="382269"/>
                </a:lnTo>
                <a:lnTo>
                  <a:pt x="203377" y="350519"/>
                </a:lnTo>
                <a:lnTo>
                  <a:pt x="230047" y="321309"/>
                </a:lnTo>
                <a:lnTo>
                  <a:pt x="259118" y="292099"/>
                </a:lnTo>
                <a:lnTo>
                  <a:pt x="290017" y="265429"/>
                </a:lnTo>
                <a:lnTo>
                  <a:pt x="306133" y="251459"/>
                </a:lnTo>
                <a:lnTo>
                  <a:pt x="323202" y="237489"/>
                </a:lnTo>
                <a:lnTo>
                  <a:pt x="339648" y="224789"/>
                </a:lnTo>
                <a:lnTo>
                  <a:pt x="357035" y="212089"/>
                </a:lnTo>
                <a:lnTo>
                  <a:pt x="375361" y="200659"/>
                </a:lnTo>
                <a:lnTo>
                  <a:pt x="393547" y="187959"/>
                </a:lnTo>
                <a:lnTo>
                  <a:pt x="412127" y="176529"/>
                </a:lnTo>
                <a:lnTo>
                  <a:pt x="431088" y="165099"/>
                </a:lnTo>
                <a:lnTo>
                  <a:pt x="449910" y="154939"/>
                </a:lnTo>
                <a:lnTo>
                  <a:pt x="469607" y="143509"/>
                </a:lnTo>
                <a:lnTo>
                  <a:pt x="531368" y="113029"/>
                </a:lnTo>
                <a:lnTo>
                  <a:pt x="573354" y="95249"/>
                </a:lnTo>
                <a:lnTo>
                  <a:pt x="685596" y="55879"/>
                </a:lnTo>
                <a:lnTo>
                  <a:pt x="756056" y="36829"/>
                </a:lnTo>
                <a:lnTo>
                  <a:pt x="828814" y="21589"/>
                </a:lnTo>
                <a:lnTo>
                  <a:pt x="903681" y="10159"/>
                </a:lnTo>
                <a:lnTo>
                  <a:pt x="979906" y="2539"/>
                </a:lnTo>
                <a:lnTo>
                  <a:pt x="1032522" y="0"/>
                </a:lnTo>
                <a:lnTo>
                  <a:pt x="1138097" y="0"/>
                </a:lnTo>
                <a:lnTo>
                  <a:pt x="1190205" y="2539"/>
                </a:lnTo>
                <a:lnTo>
                  <a:pt x="1266952" y="10159"/>
                </a:lnTo>
                <a:lnTo>
                  <a:pt x="1341805" y="21589"/>
                </a:lnTo>
                <a:lnTo>
                  <a:pt x="1390561" y="31749"/>
                </a:lnTo>
                <a:lnTo>
                  <a:pt x="1414576" y="38099"/>
                </a:lnTo>
                <a:lnTo>
                  <a:pt x="1437817" y="43179"/>
                </a:lnTo>
                <a:lnTo>
                  <a:pt x="1485023" y="55879"/>
                </a:lnTo>
                <a:lnTo>
                  <a:pt x="1084808" y="55879"/>
                </a:lnTo>
                <a:lnTo>
                  <a:pt x="1085062" y="55892"/>
                </a:lnTo>
                <a:lnTo>
                  <a:pt x="1059345" y="57149"/>
                </a:lnTo>
                <a:lnTo>
                  <a:pt x="1034567" y="57149"/>
                </a:lnTo>
                <a:lnTo>
                  <a:pt x="1008938" y="58419"/>
                </a:lnTo>
                <a:lnTo>
                  <a:pt x="1009446" y="58419"/>
                </a:lnTo>
                <a:lnTo>
                  <a:pt x="983995" y="59689"/>
                </a:lnTo>
                <a:lnTo>
                  <a:pt x="984504" y="59689"/>
                </a:lnTo>
                <a:lnTo>
                  <a:pt x="959243" y="62229"/>
                </a:lnTo>
                <a:lnTo>
                  <a:pt x="959751" y="62229"/>
                </a:lnTo>
                <a:lnTo>
                  <a:pt x="934681" y="64769"/>
                </a:lnTo>
                <a:lnTo>
                  <a:pt x="935189" y="64769"/>
                </a:lnTo>
                <a:lnTo>
                  <a:pt x="910310" y="67309"/>
                </a:lnTo>
                <a:lnTo>
                  <a:pt x="910831" y="67309"/>
                </a:lnTo>
                <a:lnTo>
                  <a:pt x="886167" y="71119"/>
                </a:lnTo>
                <a:lnTo>
                  <a:pt x="886675" y="71119"/>
                </a:lnTo>
                <a:lnTo>
                  <a:pt x="870377" y="73659"/>
                </a:lnTo>
                <a:lnTo>
                  <a:pt x="862736" y="73659"/>
                </a:lnTo>
                <a:lnTo>
                  <a:pt x="838517" y="78739"/>
                </a:lnTo>
                <a:lnTo>
                  <a:pt x="839025" y="78739"/>
                </a:lnTo>
                <a:lnTo>
                  <a:pt x="815035" y="82549"/>
                </a:lnTo>
                <a:lnTo>
                  <a:pt x="815555" y="82549"/>
                </a:lnTo>
                <a:lnTo>
                  <a:pt x="791806" y="87629"/>
                </a:lnTo>
                <a:lnTo>
                  <a:pt x="792314" y="87629"/>
                </a:lnTo>
                <a:lnTo>
                  <a:pt x="768819" y="92709"/>
                </a:lnTo>
                <a:lnTo>
                  <a:pt x="769327" y="92709"/>
                </a:lnTo>
                <a:lnTo>
                  <a:pt x="746086" y="99059"/>
                </a:lnTo>
                <a:lnTo>
                  <a:pt x="746594" y="99059"/>
                </a:lnTo>
                <a:lnTo>
                  <a:pt x="728215" y="104139"/>
                </a:lnTo>
                <a:lnTo>
                  <a:pt x="724141" y="104139"/>
                </a:lnTo>
                <a:lnTo>
                  <a:pt x="705218" y="110489"/>
                </a:lnTo>
                <a:lnTo>
                  <a:pt x="701941" y="110489"/>
                </a:lnTo>
                <a:lnTo>
                  <a:pt x="679526" y="118109"/>
                </a:lnTo>
                <a:lnTo>
                  <a:pt x="680034" y="118109"/>
                </a:lnTo>
                <a:lnTo>
                  <a:pt x="657898" y="124459"/>
                </a:lnTo>
                <a:lnTo>
                  <a:pt x="658418" y="124459"/>
                </a:lnTo>
                <a:lnTo>
                  <a:pt x="636574" y="132079"/>
                </a:lnTo>
                <a:lnTo>
                  <a:pt x="637095" y="132079"/>
                </a:lnTo>
                <a:lnTo>
                  <a:pt x="618633" y="139699"/>
                </a:lnTo>
                <a:lnTo>
                  <a:pt x="616077" y="139699"/>
                </a:lnTo>
                <a:lnTo>
                  <a:pt x="594855" y="148589"/>
                </a:lnTo>
                <a:lnTo>
                  <a:pt x="595363" y="148589"/>
                </a:lnTo>
                <a:lnTo>
                  <a:pt x="574471" y="157479"/>
                </a:lnTo>
                <a:lnTo>
                  <a:pt x="574979" y="157479"/>
                </a:lnTo>
                <a:lnTo>
                  <a:pt x="557344" y="165099"/>
                </a:lnTo>
                <a:lnTo>
                  <a:pt x="554926" y="165099"/>
                </a:lnTo>
                <a:lnTo>
                  <a:pt x="534682" y="175259"/>
                </a:lnTo>
                <a:lnTo>
                  <a:pt x="535203" y="175259"/>
                </a:lnTo>
                <a:lnTo>
                  <a:pt x="515315" y="184149"/>
                </a:lnTo>
                <a:lnTo>
                  <a:pt x="515835" y="184149"/>
                </a:lnTo>
                <a:lnTo>
                  <a:pt x="496290" y="194309"/>
                </a:lnTo>
                <a:lnTo>
                  <a:pt x="496811" y="194309"/>
                </a:lnTo>
                <a:lnTo>
                  <a:pt x="477621" y="204469"/>
                </a:lnTo>
                <a:lnTo>
                  <a:pt x="478155" y="204469"/>
                </a:lnTo>
                <a:lnTo>
                  <a:pt x="459333" y="214629"/>
                </a:lnTo>
                <a:lnTo>
                  <a:pt x="459854" y="214629"/>
                </a:lnTo>
                <a:lnTo>
                  <a:pt x="443462" y="224789"/>
                </a:lnTo>
                <a:lnTo>
                  <a:pt x="441934" y="224789"/>
                </a:lnTo>
                <a:lnTo>
                  <a:pt x="423875" y="236219"/>
                </a:lnTo>
                <a:lnTo>
                  <a:pt x="424408" y="236219"/>
                </a:lnTo>
                <a:lnTo>
                  <a:pt x="406742" y="247649"/>
                </a:lnTo>
                <a:lnTo>
                  <a:pt x="407263" y="247649"/>
                </a:lnTo>
                <a:lnTo>
                  <a:pt x="389991" y="259079"/>
                </a:lnTo>
                <a:lnTo>
                  <a:pt x="390524" y="259079"/>
                </a:lnTo>
                <a:lnTo>
                  <a:pt x="375345" y="270509"/>
                </a:lnTo>
                <a:lnTo>
                  <a:pt x="374180" y="270509"/>
                </a:lnTo>
                <a:lnTo>
                  <a:pt x="357733" y="283209"/>
                </a:lnTo>
                <a:lnTo>
                  <a:pt x="358254" y="283209"/>
                </a:lnTo>
                <a:lnTo>
                  <a:pt x="343841" y="294639"/>
                </a:lnTo>
                <a:lnTo>
                  <a:pt x="342760" y="294639"/>
                </a:lnTo>
                <a:lnTo>
                  <a:pt x="328582" y="307339"/>
                </a:lnTo>
                <a:lnTo>
                  <a:pt x="327685" y="307339"/>
                </a:lnTo>
                <a:lnTo>
                  <a:pt x="313911" y="320039"/>
                </a:lnTo>
                <a:lnTo>
                  <a:pt x="313055" y="320039"/>
                </a:lnTo>
                <a:lnTo>
                  <a:pt x="298348" y="334009"/>
                </a:lnTo>
                <a:lnTo>
                  <a:pt x="298869" y="334009"/>
                </a:lnTo>
                <a:lnTo>
                  <a:pt x="285903" y="346709"/>
                </a:lnTo>
                <a:lnTo>
                  <a:pt x="285127" y="346709"/>
                </a:lnTo>
                <a:lnTo>
                  <a:pt x="271335" y="360679"/>
                </a:lnTo>
                <a:lnTo>
                  <a:pt x="271843" y="360679"/>
                </a:lnTo>
                <a:lnTo>
                  <a:pt x="258521" y="374649"/>
                </a:lnTo>
                <a:lnTo>
                  <a:pt x="259029" y="374649"/>
                </a:lnTo>
                <a:lnTo>
                  <a:pt x="246189" y="388619"/>
                </a:lnTo>
                <a:lnTo>
                  <a:pt x="246684" y="388619"/>
                </a:lnTo>
                <a:lnTo>
                  <a:pt x="234327" y="402589"/>
                </a:lnTo>
                <a:lnTo>
                  <a:pt x="234822" y="402589"/>
                </a:lnTo>
                <a:lnTo>
                  <a:pt x="223949" y="416559"/>
                </a:lnTo>
                <a:lnTo>
                  <a:pt x="223456" y="416559"/>
                </a:lnTo>
                <a:lnTo>
                  <a:pt x="213037" y="430529"/>
                </a:lnTo>
                <a:lnTo>
                  <a:pt x="212572" y="430529"/>
                </a:lnTo>
                <a:lnTo>
                  <a:pt x="202549" y="445769"/>
                </a:lnTo>
                <a:lnTo>
                  <a:pt x="202183" y="445769"/>
                </a:lnTo>
                <a:lnTo>
                  <a:pt x="191846" y="461009"/>
                </a:lnTo>
                <a:lnTo>
                  <a:pt x="192303" y="461009"/>
                </a:lnTo>
                <a:lnTo>
                  <a:pt x="182498" y="476249"/>
                </a:lnTo>
                <a:lnTo>
                  <a:pt x="182930" y="476249"/>
                </a:lnTo>
                <a:lnTo>
                  <a:pt x="173659" y="491489"/>
                </a:lnTo>
                <a:lnTo>
                  <a:pt x="174091" y="491489"/>
                </a:lnTo>
                <a:lnTo>
                  <a:pt x="165354" y="506729"/>
                </a:lnTo>
                <a:lnTo>
                  <a:pt x="165760" y="506729"/>
                </a:lnTo>
                <a:lnTo>
                  <a:pt x="158210" y="521969"/>
                </a:lnTo>
                <a:lnTo>
                  <a:pt x="157975" y="521969"/>
                </a:lnTo>
                <a:lnTo>
                  <a:pt x="150342" y="538479"/>
                </a:lnTo>
                <a:lnTo>
                  <a:pt x="150710" y="538479"/>
                </a:lnTo>
                <a:lnTo>
                  <a:pt x="144192" y="553719"/>
                </a:lnTo>
                <a:lnTo>
                  <a:pt x="143992" y="553719"/>
                </a:lnTo>
                <a:lnTo>
                  <a:pt x="137502" y="570229"/>
                </a:lnTo>
                <a:lnTo>
                  <a:pt x="137833" y="570229"/>
                </a:lnTo>
                <a:lnTo>
                  <a:pt x="131927" y="586739"/>
                </a:lnTo>
                <a:lnTo>
                  <a:pt x="132143" y="586739"/>
                </a:lnTo>
                <a:lnTo>
                  <a:pt x="129412" y="594359"/>
                </a:lnTo>
                <a:lnTo>
                  <a:pt x="129552" y="594359"/>
                </a:lnTo>
                <a:lnTo>
                  <a:pt x="127342" y="601979"/>
                </a:lnTo>
                <a:lnTo>
                  <a:pt x="127101" y="601979"/>
                </a:lnTo>
                <a:lnTo>
                  <a:pt x="124663" y="610869"/>
                </a:lnTo>
                <a:lnTo>
                  <a:pt x="124802" y="610869"/>
                </a:lnTo>
                <a:lnTo>
                  <a:pt x="122832" y="618489"/>
                </a:lnTo>
                <a:lnTo>
                  <a:pt x="122631" y="618489"/>
                </a:lnTo>
                <a:lnTo>
                  <a:pt x="120497" y="627379"/>
                </a:lnTo>
                <a:lnTo>
                  <a:pt x="118902" y="634999"/>
                </a:lnTo>
                <a:lnTo>
                  <a:pt x="118732" y="634999"/>
                </a:lnTo>
                <a:lnTo>
                  <a:pt x="116890" y="643889"/>
                </a:lnTo>
                <a:lnTo>
                  <a:pt x="116273" y="647699"/>
                </a:lnTo>
                <a:lnTo>
                  <a:pt x="115811" y="647699"/>
                </a:lnTo>
                <a:lnTo>
                  <a:pt x="115316" y="652779"/>
                </a:lnTo>
                <a:lnTo>
                  <a:pt x="115697" y="652779"/>
                </a:lnTo>
                <a:lnTo>
                  <a:pt x="115631" y="655733"/>
                </a:lnTo>
                <a:lnTo>
                  <a:pt x="58455" y="656156"/>
                </a:lnTo>
                <a:close/>
              </a:path>
              <a:path w="2119629" h="829310">
                <a:moveTo>
                  <a:pt x="1085062" y="55892"/>
                </a:moveTo>
                <a:lnTo>
                  <a:pt x="1084808" y="55879"/>
                </a:lnTo>
                <a:lnTo>
                  <a:pt x="1085316" y="55879"/>
                </a:lnTo>
                <a:lnTo>
                  <a:pt x="1085062" y="55892"/>
                </a:lnTo>
                <a:close/>
              </a:path>
              <a:path w="2119629" h="829310">
                <a:moveTo>
                  <a:pt x="1307884" y="74929"/>
                </a:moveTo>
                <a:lnTo>
                  <a:pt x="1283436" y="71119"/>
                </a:lnTo>
                <a:lnTo>
                  <a:pt x="1283957" y="71119"/>
                </a:lnTo>
                <a:lnTo>
                  <a:pt x="1259293" y="67309"/>
                </a:lnTo>
                <a:lnTo>
                  <a:pt x="1259801" y="67309"/>
                </a:lnTo>
                <a:lnTo>
                  <a:pt x="1234922" y="64769"/>
                </a:lnTo>
                <a:lnTo>
                  <a:pt x="1235443" y="64769"/>
                </a:lnTo>
                <a:lnTo>
                  <a:pt x="1210360" y="62229"/>
                </a:lnTo>
                <a:lnTo>
                  <a:pt x="1210868" y="62229"/>
                </a:lnTo>
                <a:lnTo>
                  <a:pt x="1185608" y="59689"/>
                </a:lnTo>
                <a:lnTo>
                  <a:pt x="1186116" y="59689"/>
                </a:lnTo>
                <a:lnTo>
                  <a:pt x="1160665" y="58419"/>
                </a:lnTo>
                <a:lnTo>
                  <a:pt x="1161173" y="58419"/>
                </a:lnTo>
                <a:lnTo>
                  <a:pt x="1135545" y="57149"/>
                </a:lnTo>
                <a:lnTo>
                  <a:pt x="1110767" y="57149"/>
                </a:lnTo>
                <a:lnTo>
                  <a:pt x="1085062" y="55892"/>
                </a:lnTo>
                <a:lnTo>
                  <a:pt x="1485061" y="55892"/>
                </a:lnTo>
                <a:lnTo>
                  <a:pt x="1538067" y="73659"/>
                </a:lnTo>
                <a:lnTo>
                  <a:pt x="1307376" y="73659"/>
                </a:lnTo>
                <a:lnTo>
                  <a:pt x="1307884" y="74929"/>
                </a:lnTo>
                <a:close/>
              </a:path>
              <a:path w="2119629" h="829310">
                <a:moveTo>
                  <a:pt x="862228" y="74929"/>
                </a:moveTo>
                <a:lnTo>
                  <a:pt x="862736" y="73659"/>
                </a:lnTo>
                <a:lnTo>
                  <a:pt x="870377" y="73659"/>
                </a:lnTo>
                <a:lnTo>
                  <a:pt x="862228" y="74929"/>
                </a:lnTo>
                <a:close/>
              </a:path>
              <a:path w="2119629" h="829310">
                <a:moveTo>
                  <a:pt x="1446491" y="105409"/>
                </a:moveTo>
                <a:lnTo>
                  <a:pt x="1423517" y="99059"/>
                </a:lnTo>
                <a:lnTo>
                  <a:pt x="1424025" y="99059"/>
                </a:lnTo>
                <a:lnTo>
                  <a:pt x="1400784" y="92709"/>
                </a:lnTo>
                <a:lnTo>
                  <a:pt x="1401292" y="92709"/>
                </a:lnTo>
                <a:lnTo>
                  <a:pt x="1377797" y="87629"/>
                </a:lnTo>
                <a:lnTo>
                  <a:pt x="1378305" y="87629"/>
                </a:lnTo>
                <a:lnTo>
                  <a:pt x="1354569" y="82549"/>
                </a:lnTo>
                <a:lnTo>
                  <a:pt x="1355077" y="82549"/>
                </a:lnTo>
                <a:lnTo>
                  <a:pt x="1331086" y="78739"/>
                </a:lnTo>
                <a:lnTo>
                  <a:pt x="1331595" y="78739"/>
                </a:lnTo>
                <a:lnTo>
                  <a:pt x="1307376" y="73659"/>
                </a:lnTo>
                <a:lnTo>
                  <a:pt x="1538067" y="73659"/>
                </a:lnTo>
                <a:lnTo>
                  <a:pt x="1552968" y="78739"/>
                </a:lnTo>
                <a:lnTo>
                  <a:pt x="1575015" y="87629"/>
                </a:lnTo>
                <a:lnTo>
                  <a:pt x="1596758" y="95249"/>
                </a:lnTo>
                <a:lnTo>
                  <a:pt x="1617662" y="104139"/>
                </a:lnTo>
                <a:lnTo>
                  <a:pt x="1445983" y="104139"/>
                </a:lnTo>
                <a:lnTo>
                  <a:pt x="1446491" y="105409"/>
                </a:lnTo>
                <a:close/>
              </a:path>
              <a:path w="2119629" h="829310">
                <a:moveTo>
                  <a:pt x="723620" y="105409"/>
                </a:moveTo>
                <a:lnTo>
                  <a:pt x="724141" y="104139"/>
                </a:lnTo>
                <a:lnTo>
                  <a:pt x="728215" y="104139"/>
                </a:lnTo>
                <a:lnTo>
                  <a:pt x="723620" y="105409"/>
                </a:lnTo>
                <a:close/>
              </a:path>
              <a:path w="2119629" h="829310">
                <a:moveTo>
                  <a:pt x="1468678" y="111759"/>
                </a:moveTo>
                <a:lnTo>
                  <a:pt x="1445983" y="104139"/>
                </a:lnTo>
                <a:lnTo>
                  <a:pt x="1617662" y="104139"/>
                </a:lnTo>
                <a:lnTo>
                  <a:pt x="1631164" y="110489"/>
                </a:lnTo>
                <a:lnTo>
                  <a:pt x="1468170" y="110489"/>
                </a:lnTo>
                <a:lnTo>
                  <a:pt x="1468678" y="111759"/>
                </a:lnTo>
                <a:close/>
              </a:path>
              <a:path w="2119629" h="829310">
                <a:moveTo>
                  <a:pt x="701433" y="111759"/>
                </a:moveTo>
                <a:lnTo>
                  <a:pt x="701941" y="110489"/>
                </a:lnTo>
                <a:lnTo>
                  <a:pt x="705218" y="110489"/>
                </a:lnTo>
                <a:lnTo>
                  <a:pt x="701433" y="111759"/>
                </a:lnTo>
                <a:close/>
              </a:path>
              <a:path w="2119629" h="829310">
                <a:moveTo>
                  <a:pt x="1554556" y="140969"/>
                </a:moveTo>
                <a:lnTo>
                  <a:pt x="1533029" y="132079"/>
                </a:lnTo>
                <a:lnTo>
                  <a:pt x="1533537" y="132079"/>
                </a:lnTo>
                <a:lnTo>
                  <a:pt x="1511693" y="124459"/>
                </a:lnTo>
                <a:lnTo>
                  <a:pt x="1512214" y="124459"/>
                </a:lnTo>
                <a:lnTo>
                  <a:pt x="1490078" y="118109"/>
                </a:lnTo>
                <a:lnTo>
                  <a:pt x="1490586" y="118109"/>
                </a:lnTo>
                <a:lnTo>
                  <a:pt x="1468170" y="110489"/>
                </a:lnTo>
                <a:lnTo>
                  <a:pt x="1631164" y="110489"/>
                </a:lnTo>
                <a:lnTo>
                  <a:pt x="1639265" y="114299"/>
                </a:lnTo>
                <a:lnTo>
                  <a:pt x="1660029" y="123189"/>
                </a:lnTo>
                <a:lnTo>
                  <a:pt x="1692979" y="139699"/>
                </a:lnTo>
                <a:lnTo>
                  <a:pt x="1554048" y="139699"/>
                </a:lnTo>
                <a:lnTo>
                  <a:pt x="1554556" y="140969"/>
                </a:lnTo>
                <a:close/>
              </a:path>
              <a:path w="2119629" h="829310">
                <a:moveTo>
                  <a:pt x="615556" y="140969"/>
                </a:moveTo>
                <a:lnTo>
                  <a:pt x="616077" y="139699"/>
                </a:lnTo>
                <a:lnTo>
                  <a:pt x="618633" y="139699"/>
                </a:lnTo>
                <a:lnTo>
                  <a:pt x="615556" y="140969"/>
                </a:lnTo>
                <a:close/>
              </a:path>
              <a:path w="2119629" h="829310">
                <a:moveTo>
                  <a:pt x="1615706" y="166369"/>
                </a:moveTo>
                <a:lnTo>
                  <a:pt x="1595132" y="157479"/>
                </a:lnTo>
                <a:lnTo>
                  <a:pt x="1595653" y="157479"/>
                </a:lnTo>
                <a:lnTo>
                  <a:pt x="1574749" y="148589"/>
                </a:lnTo>
                <a:lnTo>
                  <a:pt x="1575269" y="148589"/>
                </a:lnTo>
                <a:lnTo>
                  <a:pt x="1554048" y="139699"/>
                </a:lnTo>
                <a:lnTo>
                  <a:pt x="1692979" y="139699"/>
                </a:lnTo>
                <a:lnTo>
                  <a:pt x="1700504" y="143509"/>
                </a:lnTo>
                <a:lnTo>
                  <a:pt x="1720202" y="154939"/>
                </a:lnTo>
                <a:lnTo>
                  <a:pt x="1739544" y="165099"/>
                </a:lnTo>
                <a:lnTo>
                  <a:pt x="1615185" y="165099"/>
                </a:lnTo>
                <a:lnTo>
                  <a:pt x="1615706" y="166369"/>
                </a:lnTo>
                <a:close/>
              </a:path>
              <a:path w="2119629" h="829310">
                <a:moveTo>
                  <a:pt x="554405" y="166369"/>
                </a:moveTo>
                <a:lnTo>
                  <a:pt x="554926" y="165099"/>
                </a:lnTo>
                <a:lnTo>
                  <a:pt x="557344" y="165099"/>
                </a:lnTo>
                <a:lnTo>
                  <a:pt x="554405" y="166369"/>
                </a:lnTo>
                <a:close/>
              </a:path>
              <a:path w="2119629" h="829310">
                <a:moveTo>
                  <a:pt x="1728698" y="226059"/>
                </a:moveTo>
                <a:lnTo>
                  <a:pt x="1710258" y="214629"/>
                </a:lnTo>
                <a:lnTo>
                  <a:pt x="1710778" y="214629"/>
                </a:lnTo>
                <a:lnTo>
                  <a:pt x="1691970" y="204469"/>
                </a:lnTo>
                <a:lnTo>
                  <a:pt x="1692490" y="204469"/>
                </a:lnTo>
                <a:lnTo>
                  <a:pt x="1673301" y="194309"/>
                </a:lnTo>
                <a:lnTo>
                  <a:pt x="1673821" y="194309"/>
                </a:lnTo>
                <a:lnTo>
                  <a:pt x="1654276" y="184149"/>
                </a:lnTo>
                <a:lnTo>
                  <a:pt x="1654797" y="184149"/>
                </a:lnTo>
                <a:lnTo>
                  <a:pt x="1634909" y="175259"/>
                </a:lnTo>
                <a:lnTo>
                  <a:pt x="1635429" y="175259"/>
                </a:lnTo>
                <a:lnTo>
                  <a:pt x="1615185" y="165099"/>
                </a:lnTo>
                <a:lnTo>
                  <a:pt x="1739544" y="165099"/>
                </a:lnTo>
                <a:lnTo>
                  <a:pt x="1758505" y="176529"/>
                </a:lnTo>
                <a:lnTo>
                  <a:pt x="1777098" y="187959"/>
                </a:lnTo>
                <a:lnTo>
                  <a:pt x="1795284" y="200659"/>
                </a:lnTo>
                <a:lnTo>
                  <a:pt x="1813077" y="212089"/>
                </a:lnTo>
                <a:lnTo>
                  <a:pt x="1830463" y="224789"/>
                </a:lnTo>
                <a:lnTo>
                  <a:pt x="1728177" y="224789"/>
                </a:lnTo>
                <a:lnTo>
                  <a:pt x="1728698" y="226059"/>
                </a:lnTo>
                <a:close/>
              </a:path>
              <a:path w="2119629" h="829310">
                <a:moveTo>
                  <a:pt x="441413" y="226059"/>
                </a:moveTo>
                <a:lnTo>
                  <a:pt x="441934" y="224789"/>
                </a:lnTo>
                <a:lnTo>
                  <a:pt x="443462" y="224789"/>
                </a:lnTo>
                <a:lnTo>
                  <a:pt x="441413" y="226059"/>
                </a:lnTo>
                <a:close/>
              </a:path>
              <a:path w="2119629" h="829310">
                <a:moveTo>
                  <a:pt x="1796453" y="271779"/>
                </a:moveTo>
                <a:lnTo>
                  <a:pt x="1779600" y="259079"/>
                </a:lnTo>
                <a:lnTo>
                  <a:pt x="1780120" y="259079"/>
                </a:lnTo>
                <a:lnTo>
                  <a:pt x="1762848" y="247649"/>
                </a:lnTo>
                <a:lnTo>
                  <a:pt x="1763382" y="247649"/>
                </a:lnTo>
                <a:lnTo>
                  <a:pt x="1745716" y="236219"/>
                </a:lnTo>
                <a:lnTo>
                  <a:pt x="1746237" y="236219"/>
                </a:lnTo>
                <a:lnTo>
                  <a:pt x="1728177" y="224789"/>
                </a:lnTo>
                <a:lnTo>
                  <a:pt x="1830463" y="224789"/>
                </a:lnTo>
                <a:lnTo>
                  <a:pt x="1847430" y="238759"/>
                </a:lnTo>
                <a:lnTo>
                  <a:pt x="1863979" y="251459"/>
                </a:lnTo>
                <a:lnTo>
                  <a:pt x="1880095" y="265429"/>
                </a:lnTo>
                <a:lnTo>
                  <a:pt x="1886364" y="270509"/>
                </a:lnTo>
                <a:lnTo>
                  <a:pt x="1795932" y="270509"/>
                </a:lnTo>
                <a:lnTo>
                  <a:pt x="1796453" y="271779"/>
                </a:lnTo>
                <a:close/>
              </a:path>
              <a:path w="2119629" h="829310">
                <a:moveTo>
                  <a:pt x="373659" y="271779"/>
                </a:moveTo>
                <a:lnTo>
                  <a:pt x="374180" y="270509"/>
                </a:lnTo>
                <a:lnTo>
                  <a:pt x="375345" y="270509"/>
                </a:lnTo>
                <a:lnTo>
                  <a:pt x="373659" y="271779"/>
                </a:lnTo>
                <a:close/>
              </a:path>
              <a:path w="2119629" h="829310">
                <a:moveTo>
                  <a:pt x="1827872" y="295909"/>
                </a:moveTo>
                <a:lnTo>
                  <a:pt x="1811858" y="283209"/>
                </a:lnTo>
                <a:lnTo>
                  <a:pt x="1812378" y="283209"/>
                </a:lnTo>
                <a:lnTo>
                  <a:pt x="1795932" y="270509"/>
                </a:lnTo>
                <a:lnTo>
                  <a:pt x="1886364" y="270509"/>
                </a:lnTo>
                <a:lnTo>
                  <a:pt x="1895767" y="278129"/>
                </a:lnTo>
                <a:lnTo>
                  <a:pt x="1910994" y="292099"/>
                </a:lnTo>
                <a:lnTo>
                  <a:pt x="1913456" y="294639"/>
                </a:lnTo>
                <a:lnTo>
                  <a:pt x="1827352" y="294639"/>
                </a:lnTo>
                <a:lnTo>
                  <a:pt x="1827872" y="295909"/>
                </a:lnTo>
                <a:close/>
              </a:path>
              <a:path w="2119629" h="829310">
                <a:moveTo>
                  <a:pt x="342239" y="295909"/>
                </a:moveTo>
                <a:lnTo>
                  <a:pt x="342760" y="294639"/>
                </a:lnTo>
                <a:lnTo>
                  <a:pt x="343841" y="294639"/>
                </a:lnTo>
                <a:lnTo>
                  <a:pt x="342239" y="295909"/>
                </a:lnTo>
                <a:close/>
              </a:path>
              <a:path w="2119629" h="829310">
                <a:moveTo>
                  <a:pt x="1842947" y="308609"/>
                </a:moveTo>
                <a:lnTo>
                  <a:pt x="1827352" y="294639"/>
                </a:lnTo>
                <a:lnTo>
                  <a:pt x="1913456" y="294639"/>
                </a:lnTo>
                <a:lnTo>
                  <a:pt x="1925764" y="307339"/>
                </a:lnTo>
                <a:lnTo>
                  <a:pt x="1842427" y="307339"/>
                </a:lnTo>
                <a:lnTo>
                  <a:pt x="1842947" y="308609"/>
                </a:lnTo>
                <a:close/>
              </a:path>
              <a:path w="2119629" h="829310">
                <a:moveTo>
                  <a:pt x="327164" y="308609"/>
                </a:moveTo>
                <a:lnTo>
                  <a:pt x="327685" y="307339"/>
                </a:lnTo>
                <a:lnTo>
                  <a:pt x="328582" y="307339"/>
                </a:lnTo>
                <a:lnTo>
                  <a:pt x="327164" y="308609"/>
                </a:lnTo>
                <a:close/>
              </a:path>
              <a:path w="2119629" h="829310">
                <a:moveTo>
                  <a:pt x="1857578" y="321309"/>
                </a:moveTo>
                <a:lnTo>
                  <a:pt x="1842427" y="307339"/>
                </a:lnTo>
                <a:lnTo>
                  <a:pt x="1925764" y="307339"/>
                </a:lnTo>
                <a:lnTo>
                  <a:pt x="1938764" y="320039"/>
                </a:lnTo>
                <a:lnTo>
                  <a:pt x="1857057" y="320039"/>
                </a:lnTo>
                <a:lnTo>
                  <a:pt x="1857578" y="321309"/>
                </a:lnTo>
                <a:close/>
              </a:path>
              <a:path w="2119629" h="829310">
                <a:moveTo>
                  <a:pt x="312534" y="321309"/>
                </a:moveTo>
                <a:lnTo>
                  <a:pt x="313055" y="320039"/>
                </a:lnTo>
                <a:lnTo>
                  <a:pt x="313911" y="320039"/>
                </a:lnTo>
                <a:lnTo>
                  <a:pt x="312534" y="321309"/>
                </a:lnTo>
                <a:close/>
              </a:path>
              <a:path w="2119629" h="829310">
                <a:moveTo>
                  <a:pt x="1885505" y="347979"/>
                </a:moveTo>
                <a:lnTo>
                  <a:pt x="1871243" y="334009"/>
                </a:lnTo>
                <a:lnTo>
                  <a:pt x="1871764" y="334009"/>
                </a:lnTo>
                <a:lnTo>
                  <a:pt x="1857057" y="320039"/>
                </a:lnTo>
                <a:lnTo>
                  <a:pt x="1938764" y="320039"/>
                </a:lnTo>
                <a:lnTo>
                  <a:pt x="1940064" y="321309"/>
                </a:lnTo>
                <a:lnTo>
                  <a:pt x="1953895" y="336549"/>
                </a:lnTo>
                <a:lnTo>
                  <a:pt x="1963232" y="346709"/>
                </a:lnTo>
                <a:lnTo>
                  <a:pt x="1884984" y="346709"/>
                </a:lnTo>
                <a:lnTo>
                  <a:pt x="1885505" y="347979"/>
                </a:lnTo>
                <a:close/>
              </a:path>
              <a:path w="2119629" h="829310">
                <a:moveTo>
                  <a:pt x="284606" y="347979"/>
                </a:moveTo>
                <a:lnTo>
                  <a:pt x="285127" y="346709"/>
                </a:lnTo>
                <a:lnTo>
                  <a:pt x="285903" y="346709"/>
                </a:lnTo>
                <a:lnTo>
                  <a:pt x="284606" y="347979"/>
                </a:lnTo>
                <a:close/>
              </a:path>
              <a:path w="2119629" h="829310">
                <a:moveTo>
                  <a:pt x="1947151" y="417829"/>
                </a:moveTo>
                <a:lnTo>
                  <a:pt x="1935289" y="402589"/>
                </a:lnTo>
                <a:lnTo>
                  <a:pt x="1935784" y="402589"/>
                </a:lnTo>
                <a:lnTo>
                  <a:pt x="1923427" y="388619"/>
                </a:lnTo>
                <a:lnTo>
                  <a:pt x="1923922" y="388619"/>
                </a:lnTo>
                <a:lnTo>
                  <a:pt x="1911083" y="374649"/>
                </a:lnTo>
                <a:lnTo>
                  <a:pt x="1911591" y="374649"/>
                </a:lnTo>
                <a:lnTo>
                  <a:pt x="1898269" y="360679"/>
                </a:lnTo>
                <a:lnTo>
                  <a:pt x="1898777" y="360679"/>
                </a:lnTo>
                <a:lnTo>
                  <a:pt x="1884984" y="346709"/>
                </a:lnTo>
                <a:lnTo>
                  <a:pt x="1963232" y="346709"/>
                </a:lnTo>
                <a:lnTo>
                  <a:pt x="1966734" y="350519"/>
                </a:lnTo>
                <a:lnTo>
                  <a:pt x="1991956" y="382269"/>
                </a:lnTo>
                <a:lnTo>
                  <a:pt x="2015134" y="414019"/>
                </a:lnTo>
                <a:lnTo>
                  <a:pt x="2016865" y="416559"/>
                </a:lnTo>
                <a:lnTo>
                  <a:pt x="1946668" y="416559"/>
                </a:lnTo>
                <a:lnTo>
                  <a:pt x="1947151" y="417829"/>
                </a:lnTo>
                <a:close/>
              </a:path>
              <a:path w="2119629" h="829310">
                <a:moveTo>
                  <a:pt x="222961" y="417829"/>
                </a:moveTo>
                <a:lnTo>
                  <a:pt x="223456" y="416559"/>
                </a:lnTo>
                <a:lnTo>
                  <a:pt x="223949" y="416559"/>
                </a:lnTo>
                <a:lnTo>
                  <a:pt x="222961" y="417829"/>
                </a:lnTo>
                <a:close/>
              </a:path>
              <a:path w="2119629" h="829310">
                <a:moveTo>
                  <a:pt x="1958022" y="431799"/>
                </a:moveTo>
                <a:lnTo>
                  <a:pt x="1946668" y="416559"/>
                </a:lnTo>
                <a:lnTo>
                  <a:pt x="2016865" y="416559"/>
                </a:lnTo>
                <a:lnTo>
                  <a:pt x="2026386" y="430529"/>
                </a:lnTo>
                <a:lnTo>
                  <a:pt x="1957552" y="430529"/>
                </a:lnTo>
                <a:lnTo>
                  <a:pt x="1958022" y="431799"/>
                </a:lnTo>
                <a:close/>
              </a:path>
              <a:path w="2119629" h="829310">
                <a:moveTo>
                  <a:pt x="212090" y="431799"/>
                </a:moveTo>
                <a:lnTo>
                  <a:pt x="212572" y="430529"/>
                </a:lnTo>
                <a:lnTo>
                  <a:pt x="213037" y="430529"/>
                </a:lnTo>
                <a:lnTo>
                  <a:pt x="212090" y="431799"/>
                </a:lnTo>
                <a:close/>
              </a:path>
              <a:path w="2119629" h="829310">
                <a:moveTo>
                  <a:pt x="1968398" y="447039"/>
                </a:moveTo>
                <a:lnTo>
                  <a:pt x="1957552" y="430529"/>
                </a:lnTo>
                <a:lnTo>
                  <a:pt x="2026386" y="430529"/>
                </a:lnTo>
                <a:lnTo>
                  <a:pt x="2035847" y="445769"/>
                </a:lnTo>
                <a:lnTo>
                  <a:pt x="1967928" y="445769"/>
                </a:lnTo>
                <a:lnTo>
                  <a:pt x="1968398" y="447039"/>
                </a:lnTo>
                <a:close/>
              </a:path>
              <a:path w="2119629" h="829310">
                <a:moveTo>
                  <a:pt x="201714" y="447039"/>
                </a:moveTo>
                <a:lnTo>
                  <a:pt x="202183" y="445769"/>
                </a:lnTo>
                <a:lnTo>
                  <a:pt x="202549" y="445769"/>
                </a:lnTo>
                <a:lnTo>
                  <a:pt x="201714" y="447039"/>
                </a:lnTo>
                <a:close/>
              </a:path>
              <a:path w="2119629" h="829310">
                <a:moveTo>
                  <a:pt x="2012543" y="523239"/>
                </a:moveTo>
                <a:lnTo>
                  <a:pt x="2004352" y="506729"/>
                </a:lnTo>
                <a:lnTo>
                  <a:pt x="2004758" y="506729"/>
                </a:lnTo>
                <a:lnTo>
                  <a:pt x="1996033" y="491489"/>
                </a:lnTo>
                <a:lnTo>
                  <a:pt x="1996452" y="491489"/>
                </a:lnTo>
                <a:lnTo>
                  <a:pt x="1987181" y="476249"/>
                </a:lnTo>
                <a:lnTo>
                  <a:pt x="1987626" y="476249"/>
                </a:lnTo>
                <a:lnTo>
                  <a:pt x="1977809" y="461009"/>
                </a:lnTo>
                <a:lnTo>
                  <a:pt x="1978266" y="461009"/>
                </a:lnTo>
                <a:lnTo>
                  <a:pt x="1967928" y="445769"/>
                </a:lnTo>
                <a:lnTo>
                  <a:pt x="2035847" y="445769"/>
                </a:lnTo>
                <a:lnTo>
                  <a:pt x="2036635" y="447039"/>
                </a:lnTo>
                <a:lnTo>
                  <a:pt x="2045919" y="463549"/>
                </a:lnTo>
                <a:lnTo>
                  <a:pt x="2055075" y="480059"/>
                </a:lnTo>
                <a:lnTo>
                  <a:pt x="2063673" y="497839"/>
                </a:lnTo>
                <a:lnTo>
                  <a:pt x="2071700" y="514349"/>
                </a:lnTo>
                <a:lnTo>
                  <a:pt x="2074814" y="521969"/>
                </a:lnTo>
                <a:lnTo>
                  <a:pt x="2012149" y="521969"/>
                </a:lnTo>
                <a:lnTo>
                  <a:pt x="2012543" y="523239"/>
                </a:lnTo>
                <a:close/>
              </a:path>
              <a:path w="2119629" h="829310">
                <a:moveTo>
                  <a:pt x="157581" y="523239"/>
                </a:moveTo>
                <a:lnTo>
                  <a:pt x="157975" y="521969"/>
                </a:lnTo>
                <a:lnTo>
                  <a:pt x="158210" y="521969"/>
                </a:lnTo>
                <a:lnTo>
                  <a:pt x="157581" y="523239"/>
                </a:lnTo>
                <a:close/>
              </a:path>
              <a:path w="2119629" h="829310">
                <a:moveTo>
                  <a:pt x="2026462" y="554989"/>
                </a:moveTo>
                <a:lnTo>
                  <a:pt x="2019401" y="538479"/>
                </a:lnTo>
                <a:lnTo>
                  <a:pt x="2019769" y="538479"/>
                </a:lnTo>
                <a:lnTo>
                  <a:pt x="2012149" y="521969"/>
                </a:lnTo>
                <a:lnTo>
                  <a:pt x="2074814" y="521969"/>
                </a:lnTo>
                <a:lnTo>
                  <a:pt x="2079485" y="533399"/>
                </a:lnTo>
                <a:lnTo>
                  <a:pt x="2085974" y="549909"/>
                </a:lnTo>
                <a:lnTo>
                  <a:pt x="2087267" y="553719"/>
                </a:lnTo>
                <a:lnTo>
                  <a:pt x="2026119" y="553719"/>
                </a:lnTo>
                <a:lnTo>
                  <a:pt x="2026462" y="554989"/>
                </a:lnTo>
                <a:close/>
              </a:path>
              <a:path w="2119629" h="829310">
                <a:moveTo>
                  <a:pt x="143649" y="554989"/>
                </a:moveTo>
                <a:lnTo>
                  <a:pt x="143992" y="553719"/>
                </a:lnTo>
                <a:lnTo>
                  <a:pt x="144192" y="553719"/>
                </a:lnTo>
                <a:lnTo>
                  <a:pt x="143649" y="554989"/>
                </a:lnTo>
                <a:close/>
              </a:path>
              <a:path w="2119629" h="829310">
                <a:moveTo>
                  <a:pt x="2043150" y="603249"/>
                </a:moveTo>
                <a:lnTo>
                  <a:pt x="2040559" y="594359"/>
                </a:lnTo>
                <a:lnTo>
                  <a:pt x="2040699" y="594359"/>
                </a:lnTo>
                <a:lnTo>
                  <a:pt x="2037969" y="586739"/>
                </a:lnTo>
                <a:lnTo>
                  <a:pt x="2038197" y="586739"/>
                </a:lnTo>
                <a:lnTo>
                  <a:pt x="2032279" y="570229"/>
                </a:lnTo>
                <a:lnTo>
                  <a:pt x="2032609" y="570229"/>
                </a:lnTo>
                <a:lnTo>
                  <a:pt x="2026119" y="553719"/>
                </a:lnTo>
                <a:lnTo>
                  <a:pt x="2087267" y="553719"/>
                </a:lnTo>
                <a:lnTo>
                  <a:pt x="2100605" y="595629"/>
                </a:lnTo>
                <a:lnTo>
                  <a:pt x="2102105" y="601979"/>
                </a:lnTo>
                <a:lnTo>
                  <a:pt x="2043010" y="601979"/>
                </a:lnTo>
                <a:lnTo>
                  <a:pt x="2043150" y="603249"/>
                </a:lnTo>
                <a:close/>
              </a:path>
              <a:path w="2119629" h="829310">
                <a:moveTo>
                  <a:pt x="126974" y="603249"/>
                </a:moveTo>
                <a:lnTo>
                  <a:pt x="127101" y="601979"/>
                </a:lnTo>
                <a:lnTo>
                  <a:pt x="127342" y="601979"/>
                </a:lnTo>
                <a:lnTo>
                  <a:pt x="126974" y="603249"/>
                </a:lnTo>
                <a:close/>
              </a:path>
              <a:path w="2119629" h="829310">
                <a:moveTo>
                  <a:pt x="2047608" y="619759"/>
                </a:moveTo>
                <a:lnTo>
                  <a:pt x="2045322" y="610869"/>
                </a:lnTo>
                <a:lnTo>
                  <a:pt x="2043010" y="601979"/>
                </a:lnTo>
                <a:lnTo>
                  <a:pt x="2102105" y="601979"/>
                </a:lnTo>
                <a:lnTo>
                  <a:pt x="2103005" y="605789"/>
                </a:lnTo>
                <a:lnTo>
                  <a:pt x="2105253" y="614679"/>
                </a:lnTo>
                <a:lnTo>
                  <a:pt x="2106151" y="618489"/>
                </a:lnTo>
                <a:lnTo>
                  <a:pt x="2047481" y="618489"/>
                </a:lnTo>
                <a:lnTo>
                  <a:pt x="2047608" y="619759"/>
                </a:lnTo>
                <a:close/>
              </a:path>
              <a:path w="2119629" h="829310">
                <a:moveTo>
                  <a:pt x="122504" y="619759"/>
                </a:moveTo>
                <a:lnTo>
                  <a:pt x="122631" y="618489"/>
                </a:lnTo>
                <a:lnTo>
                  <a:pt x="122832" y="618489"/>
                </a:lnTo>
                <a:lnTo>
                  <a:pt x="122504" y="619759"/>
                </a:lnTo>
                <a:close/>
              </a:path>
              <a:path w="2119629" h="829310">
                <a:moveTo>
                  <a:pt x="2051494" y="636269"/>
                </a:moveTo>
                <a:lnTo>
                  <a:pt x="2049513" y="627379"/>
                </a:lnTo>
                <a:lnTo>
                  <a:pt x="2047481" y="618489"/>
                </a:lnTo>
                <a:lnTo>
                  <a:pt x="2106151" y="618489"/>
                </a:lnTo>
                <a:lnTo>
                  <a:pt x="2107349" y="623569"/>
                </a:lnTo>
                <a:lnTo>
                  <a:pt x="2109531" y="634999"/>
                </a:lnTo>
                <a:lnTo>
                  <a:pt x="2051392" y="634999"/>
                </a:lnTo>
                <a:lnTo>
                  <a:pt x="2051494" y="636269"/>
                </a:lnTo>
                <a:close/>
              </a:path>
              <a:path w="2119629" h="829310">
                <a:moveTo>
                  <a:pt x="118618" y="636269"/>
                </a:moveTo>
                <a:lnTo>
                  <a:pt x="118732" y="634999"/>
                </a:lnTo>
                <a:lnTo>
                  <a:pt x="118902" y="634999"/>
                </a:lnTo>
                <a:lnTo>
                  <a:pt x="118618" y="636269"/>
                </a:lnTo>
                <a:close/>
              </a:path>
              <a:path w="2119629" h="829310">
                <a:moveTo>
                  <a:pt x="2056231" y="661669"/>
                </a:moveTo>
                <a:lnTo>
                  <a:pt x="2054707" y="652779"/>
                </a:lnTo>
                <a:lnTo>
                  <a:pt x="2053120" y="643889"/>
                </a:lnTo>
                <a:lnTo>
                  <a:pt x="2051392" y="634999"/>
                </a:lnTo>
                <a:lnTo>
                  <a:pt x="2109531" y="634999"/>
                </a:lnTo>
                <a:lnTo>
                  <a:pt x="2111044" y="642619"/>
                </a:lnTo>
                <a:lnTo>
                  <a:pt x="2112645" y="651509"/>
                </a:lnTo>
                <a:lnTo>
                  <a:pt x="2114016" y="660399"/>
                </a:lnTo>
                <a:lnTo>
                  <a:pt x="2056155" y="660399"/>
                </a:lnTo>
                <a:lnTo>
                  <a:pt x="2056231" y="661669"/>
                </a:lnTo>
                <a:close/>
              </a:path>
              <a:path w="2119629" h="829310">
                <a:moveTo>
                  <a:pt x="115316" y="652779"/>
                </a:moveTo>
                <a:lnTo>
                  <a:pt x="115811" y="647699"/>
                </a:lnTo>
                <a:lnTo>
                  <a:pt x="115748" y="650484"/>
                </a:lnTo>
                <a:lnTo>
                  <a:pt x="115316" y="652779"/>
                </a:lnTo>
                <a:close/>
              </a:path>
              <a:path w="2119629" h="829310">
                <a:moveTo>
                  <a:pt x="115748" y="650484"/>
                </a:moveTo>
                <a:lnTo>
                  <a:pt x="115811" y="647699"/>
                </a:lnTo>
                <a:lnTo>
                  <a:pt x="116273" y="647699"/>
                </a:lnTo>
                <a:lnTo>
                  <a:pt x="115748" y="650484"/>
                </a:lnTo>
                <a:close/>
              </a:path>
              <a:path w="2119629" h="829310">
                <a:moveTo>
                  <a:pt x="115697" y="652779"/>
                </a:moveTo>
                <a:lnTo>
                  <a:pt x="115316" y="652779"/>
                </a:lnTo>
                <a:lnTo>
                  <a:pt x="115748" y="650484"/>
                </a:lnTo>
                <a:lnTo>
                  <a:pt x="115697" y="652779"/>
                </a:lnTo>
                <a:close/>
              </a:path>
              <a:path w="2119629" h="829310">
                <a:moveTo>
                  <a:pt x="149745" y="699769"/>
                </a:moveTo>
                <a:lnTo>
                  <a:pt x="114642" y="699769"/>
                </a:lnTo>
                <a:lnTo>
                  <a:pt x="115631" y="655733"/>
                </a:lnTo>
                <a:lnTo>
                  <a:pt x="171437" y="655319"/>
                </a:lnTo>
                <a:lnTo>
                  <a:pt x="149745" y="699769"/>
                </a:lnTo>
                <a:close/>
              </a:path>
              <a:path w="2119629" h="829310">
                <a:moveTo>
                  <a:pt x="114642" y="699769"/>
                </a:moveTo>
                <a:lnTo>
                  <a:pt x="57505" y="698499"/>
                </a:lnTo>
                <a:lnTo>
                  <a:pt x="58455" y="656156"/>
                </a:lnTo>
                <a:lnTo>
                  <a:pt x="115631" y="655733"/>
                </a:lnTo>
                <a:lnTo>
                  <a:pt x="114642" y="699769"/>
                </a:lnTo>
                <a:close/>
              </a:path>
              <a:path w="2119629" h="829310">
                <a:moveTo>
                  <a:pt x="87147" y="828039"/>
                </a:moveTo>
                <a:lnTo>
                  <a:pt x="0" y="656589"/>
                </a:lnTo>
                <a:lnTo>
                  <a:pt x="58455" y="656156"/>
                </a:lnTo>
                <a:lnTo>
                  <a:pt x="57505" y="698499"/>
                </a:lnTo>
                <a:lnTo>
                  <a:pt x="114642" y="699769"/>
                </a:lnTo>
                <a:lnTo>
                  <a:pt x="149745" y="699769"/>
                </a:lnTo>
                <a:lnTo>
                  <a:pt x="87147" y="828039"/>
                </a:lnTo>
                <a:close/>
              </a:path>
              <a:path w="2119629" h="829310">
                <a:moveTo>
                  <a:pt x="2119085" y="759459"/>
                </a:moveTo>
                <a:lnTo>
                  <a:pt x="2061921" y="759459"/>
                </a:lnTo>
                <a:lnTo>
                  <a:pt x="2062276" y="748029"/>
                </a:lnTo>
                <a:lnTo>
                  <a:pt x="2062302" y="728979"/>
                </a:lnTo>
                <a:lnTo>
                  <a:pt x="2062060" y="720089"/>
                </a:lnTo>
                <a:lnTo>
                  <a:pt x="2061984" y="718819"/>
                </a:lnTo>
                <a:lnTo>
                  <a:pt x="2061679" y="711199"/>
                </a:lnTo>
                <a:lnTo>
                  <a:pt x="2061133" y="703579"/>
                </a:lnTo>
                <a:lnTo>
                  <a:pt x="2060435" y="694689"/>
                </a:lnTo>
                <a:lnTo>
                  <a:pt x="2059584" y="685799"/>
                </a:lnTo>
                <a:lnTo>
                  <a:pt x="2058593" y="678179"/>
                </a:lnTo>
                <a:lnTo>
                  <a:pt x="2057450" y="669289"/>
                </a:lnTo>
                <a:lnTo>
                  <a:pt x="2056155" y="660399"/>
                </a:lnTo>
                <a:lnTo>
                  <a:pt x="2114016" y="660399"/>
                </a:lnTo>
                <a:lnTo>
                  <a:pt x="2118169" y="699769"/>
                </a:lnTo>
                <a:lnTo>
                  <a:pt x="2119439" y="727709"/>
                </a:lnTo>
                <a:lnTo>
                  <a:pt x="2119401" y="749299"/>
                </a:lnTo>
                <a:lnTo>
                  <a:pt x="2119085" y="759459"/>
                </a:lnTo>
                <a:close/>
              </a:path>
              <a:path w="2119629" h="829310">
                <a:moveTo>
                  <a:pt x="2059647" y="687069"/>
                </a:moveTo>
                <a:lnTo>
                  <a:pt x="2059497" y="685799"/>
                </a:lnTo>
                <a:lnTo>
                  <a:pt x="2059647" y="687069"/>
                </a:lnTo>
                <a:close/>
              </a:path>
              <a:path w="2119629" h="829310">
                <a:moveTo>
                  <a:pt x="2061705" y="712469"/>
                </a:moveTo>
                <a:lnTo>
                  <a:pt x="2061623" y="711199"/>
                </a:lnTo>
                <a:lnTo>
                  <a:pt x="2061705" y="712469"/>
                </a:lnTo>
                <a:close/>
              </a:path>
              <a:path w="2119629" h="829310">
                <a:moveTo>
                  <a:pt x="2062086" y="721359"/>
                </a:moveTo>
                <a:lnTo>
                  <a:pt x="2062035" y="720089"/>
                </a:lnTo>
                <a:lnTo>
                  <a:pt x="2062086" y="721359"/>
                </a:lnTo>
                <a:close/>
              </a:path>
              <a:path w="2119629" h="829310">
                <a:moveTo>
                  <a:pt x="2118583" y="769619"/>
                </a:moveTo>
                <a:lnTo>
                  <a:pt x="2061349" y="769619"/>
                </a:lnTo>
                <a:lnTo>
                  <a:pt x="2061946" y="758189"/>
                </a:lnTo>
                <a:lnTo>
                  <a:pt x="2061921" y="759459"/>
                </a:lnTo>
                <a:lnTo>
                  <a:pt x="2119085" y="759459"/>
                </a:lnTo>
                <a:lnTo>
                  <a:pt x="2119045" y="760729"/>
                </a:lnTo>
                <a:lnTo>
                  <a:pt x="2118583" y="769619"/>
                </a:lnTo>
                <a:close/>
              </a:path>
              <a:path w="2119629" h="829310">
                <a:moveTo>
                  <a:pt x="2117869" y="779779"/>
                </a:moveTo>
                <a:lnTo>
                  <a:pt x="2060562" y="779779"/>
                </a:lnTo>
                <a:lnTo>
                  <a:pt x="2061387" y="768349"/>
                </a:lnTo>
                <a:lnTo>
                  <a:pt x="2061349" y="769619"/>
                </a:lnTo>
                <a:lnTo>
                  <a:pt x="2118583" y="769619"/>
                </a:lnTo>
                <a:lnTo>
                  <a:pt x="2118385" y="773429"/>
                </a:lnTo>
                <a:lnTo>
                  <a:pt x="2117869" y="779779"/>
                </a:lnTo>
                <a:close/>
              </a:path>
              <a:path w="2119629" h="829310">
                <a:moveTo>
                  <a:pt x="2111667" y="829309"/>
                </a:moveTo>
                <a:lnTo>
                  <a:pt x="2055253" y="820419"/>
                </a:lnTo>
                <a:lnTo>
                  <a:pt x="2056993" y="810259"/>
                </a:lnTo>
                <a:lnTo>
                  <a:pt x="2058416" y="800099"/>
                </a:lnTo>
                <a:lnTo>
                  <a:pt x="2059622" y="789939"/>
                </a:lnTo>
                <a:lnTo>
                  <a:pt x="2060625" y="778509"/>
                </a:lnTo>
                <a:lnTo>
                  <a:pt x="2060562" y="779779"/>
                </a:lnTo>
                <a:lnTo>
                  <a:pt x="2117869" y="779779"/>
                </a:lnTo>
                <a:lnTo>
                  <a:pt x="2117559" y="783589"/>
                </a:lnTo>
                <a:lnTo>
                  <a:pt x="2116378" y="796289"/>
                </a:lnTo>
                <a:lnTo>
                  <a:pt x="2115007" y="807719"/>
                </a:lnTo>
                <a:lnTo>
                  <a:pt x="2113407" y="819149"/>
                </a:lnTo>
                <a:lnTo>
                  <a:pt x="2111667" y="829309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900784" y="3562528"/>
            <a:ext cx="6508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mbria"/>
                <a:cs typeface="Cambria"/>
              </a:rPr>
              <a:t>S</a:t>
            </a:r>
            <a:r>
              <a:rPr sz="1800" spc="-5" dirty="0">
                <a:latin typeface="Cambria"/>
                <a:cs typeface="Cambria"/>
              </a:rPr>
              <a:t>esuai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35113" y="1765758"/>
            <a:ext cx="12585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mbria"/>
                <a:cs typeface="Cambria"/>
              </a:rPr>
              <a:t>T</a:t>
            </a:r>
            <a:r>
              <a:rPr sz="1800" spc="-5" dirty="0">
                <a:latin typeface="Cambria"/>
                <a:cs typeface="Cambria"/>
              </a:rPr>
              <a:t>id</a:t>
            </a:r>
            <a:r>
              <a:rPr sz="1800" dirty="0">
                <a:latin typeface="Cambria"/>
                <a:cs typeface="Cambria"/>
              </a:rPr>
              <a:t>ak S</a:t>
            </a:r>
            <a:r>
              <a:rPr sz="1800" spc="-5" dirty="0">
                <a:latin typeface="Cambria"/>
                <a:cs typeface="Cambria"/>
              </a:rPr>
              <a:t>es</a:t>
            </a:r>
            <a:r>
              <a:rPr sz="1800" dirty="0">
                <a:latin typeface="Cambria"/>
                <a:cs typeface="Cambria"/>
              </a:rPr>
              <a:t>ua</a:t>
            </a:r>
            <a:r>
              <a:rPr sz="1800" spc="-5" dirty="0">
                <a:latin typeface="Cambria"/>
                <a:cs typeface="Cambria"/>
              </a:rPr>
              <a:t>i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14889" y="1742987"/>
            <a:ext cx="12585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mbria"/>
                <a:cs typeface="Cambria"/>
              </a:rPr>
              <a:t>T</a:t>
            </a:r>
            <a:r>
              <a:rPr sz="1800" spc="-5" dirty="0">
                <a:latin typeface="Cambria"/>
                <a:cs typeface="Cambria"/>
              </a:rPr>
              <a:t>id</a:t>
            </a:r>
            <a:r>
              <a:rPr sz="1800" dirty="0">
                <a:latin typeface="Cambria"/>
                <a:cs typeface="Cambria"/>
              </a:rPr>
              <a:t>ak S</a:t>
            </a:r>
            <a:r>
              <a:rPr sz="1800" spc="-5" dirty="0">
                <a:latin typeface="Cambria"/>
                <a:cs typeface="Cambria"/>
              </a:rPr>
              <a:t>es</a:t>
            </a:r>
            <a:r>
              <a:rPr sz="1800" dirty="0">
                <a:latin typeface="Cambria"/>
                <a:cs typeface="Cambria"/>
              </a:rPr>
              <a:t>ua</a:t>
            </a:r>
            <a:r>
              <a:rPr sz="1800" spc="-5" dirty="0">
                <a:latin typeface="Cambria"/>
                <a:cs typeface="Cambria"/>
              </a:rPr>
              <a:t>i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85044" y="5313769"/>
            <a:ext cx="12585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mbria"/>
                <a:cs typeface="Cambria"/>
              </a:rPr>
              <a:t>T</a:t>
            </a:r>
            <a:r>
              <a:rPr sz="1800" spc="-5" dirty="0">
                <a:latin typeface="Cambria"/>
                <a:cs typeface="Cambria"/>
              </a:rPr>
              <a:t>id</a:t>
            </a:r>
            <a:r>
              <a:rPr sz="1800" dirty="0">
                <a:latin typeface="Cambria"/>
                <a:cs typeface="Cambria"/>
              </a:rPr>
              <a:t>ak S</a:t>
            </a:r>
            <a:r>
              <a:rPr sz="1800" spc="-5" dirty="0">
                <a:latin typeface="Cambria"/>
                <a:cs typeface="Cambria"/>
              </a:rPr>
              <a:t>es</a:t>
            </a:r>
            <a:r>
              <a:rPr sz="1800" dirty="0">
                <a:latin typeface="Cambria"/>
                <a:cs typeface="Cambria"/>
              </a:rPr>
              <a:t>ua</a:t>
            </a:r>
            <a:r>
              <a:rPr sz="1800" spc="-5" dirty="0">
                <a:latin typeface="Cambria"/>
                <a:cs typeface="Cambria"/>
              </a:rPr>
              <a:t>i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69263" y="3072383"/>
            <a:ext cx="2200910" cy="370840"/>
          </a:xfrm>
          <a:custGeom>
            <a:avLst/>
            <a:gdLst/>
            <a:ahLst/>
            <a:cxnLst/>
            <a:rect l="l" t="t" r="r" b="b"/>
            <a:pathLst>
              <a:path w="2200910" h="370839">
                <a:moveTo>
                  <a:pt x="0" y="0"/>
                </a:moveTo>
                <a:lnTo>
                  <a:pt x="2200656" y="0"/>
                </a:lnTo>
                <a:lnTo>
                  <a:pt x="2200656" y="370332"/>
                </a:lnTo>
                <a:lnTo>
                  <a:pt x="0" y="370332"/>
                </a:lnTo>
                <a:lnTo>
                  <a:pt x="0" y="0"/>
                </a:lnTo>
                <a:close/>
              </a:path>
            </a:pathLst>
          </a:custGeom>
          <a:solidFill>
            <a:srgbClr val="FF8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9670" y="3072193"/>
            <a:ext cx="2200275" cy="0"/>
          </a:xfrm>
          <a:custGeom>
            <a:avLst/>
            <a:gdLst/>
            <a:ahLst/>
            <a:cxnLst/>
            <a:rect l="l" t="t" r="r" b="b"/>
            <a:pathLst>
              <a:path w="2200275">
                <a:moveTo>
                  <a:pt x="0" y="0"/>
                </a:moveTo>
                <a:lnTo>
                  <a:pt x="2200275" y="0"/>
                </a:lnTo>
              </a:path>
            </a:pathLst>
          </a:custGeom>
          <a:ln w="7619">
            <a:solidFill>
              <a:srgbClr val="FF8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69670" y="3443033"/>
            <a:ext cx="2200275" cy="0"/>
          </a:xfrm>
          <a:custGeom>
            <a:avLst/>
            <a:gdLst/>
            <a:ahLst/>
            <a:cxnLst/>
            <a:rect l="l" t="t" r="r" b="b"/>
            <a:pathLst>
              <a:path w="2200275">
                <a:moveTo>
                  <a:pt x="0" y="0"/>
                </a:moveTo>
                <a:lnTo>
                  <a:pt x="2200275" y="0"/>
                </a:lnTo>
              </a:path>
            </a:pathLst>
          </a:custGeom>
          <a:ln w="7620">
            <a:solidFill>
              <a:srgbClr val="FF8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69670" y="3072193"/>
            <a:ext cx="0" cy="1285240"/>
          </a:xfrm>
          <a:custGeom>
            <a:avLst/>
            <a:gdLst/>
            <a:ahLst/>
            <a:cxnLst/>
            <a:rect l="l" t="t" r="r" b="b"/>
            <a:pathLst>
              <a:path h="1285239">
                <a:moveTo>
                  <a:pt x="0" y="0"/>
                </a:moveTo>
                <a:lnTo>
                  <a:pt x="0" y="1285240"/>
                </a:lnTo>
              </a:path>
            </a:pathLst>
          </a:custGeom>
          <a:ln w="7619">
            <a:solidFill>
              <a:srgbClr val="FF8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69945" y="3072193"/>
            <a:ext cx="0" cy="1285240"/>
          </a:xfrm>
          <a:custGeom>
            <a:avLst/>
            <a:gdLst/>
            <a:ahLst/>
            <a:cxnLst/>
            <a:rect l="l" t="t" r="r" b="b"/>
            <a:pathLst>
              <a:path h="1285239">
                <a:moveTo>
                  <a:pt x="0" y="0"/>
                </a:moveTo>
                <a:lnTo>
                  <a:pt x="0" y="1285240"/>
                </a:lnTo>
              </a:path>
            </a:pathLst>
          </a:custGeom>
          <a:ln w="7619">
            <a:solidFill>
              <a:srgbClr val="FF8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69670" y="4357433"/>
            <a:ext cx="2200275" cy="0"/>
          </a:xfrm>
          <a:custGeom>
            <a:avLst/>
            <a:gdLst/>
            <a:ahLst/>
            <a:cxnLst/>
            <a:rect l="l" t="t" r="r" b="b"/>
            <a:pathLst>
              <a:path w="2200275">
                <a:moveTo>
                  <a:pt x="0" y="0"/>
                </a:moveTo>
                <a:lnTo>
                  <a:pt x="2200275" y="0"/>
                </a:lnTo>
              </a:path>
            </a:pathLst>
          </a:custGeom>
          <a:ln w="7620">
            <a:solidFill>
              <a:srgbClr val="FF8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172870" y="3140914"/>
            <a:ext cx="179323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1800" b="1" spc="-50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ODU</a:t>
            </a:r>
            <a:r>
              <a:rPr sz="1800" b="1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800" b="1" dirty="0">
                <a:solidFill>
                  <a:srgbClr val="FFFFFF"/>
                </a:solidFill>
                <a:latin typeface="Cambria"/>
                <a:cs typeface="Cambria"/>
              </a:rPr>
              <a:t>N </a:t>
            </a:r>
            <a:r>
              <a:rPr sz="1800" b="1" spc="-75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800" b="1" spc="-15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800" b="1" spc="-21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98930" y="3511754"/>
            <a:ext cx="134175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175">
              <a:lnSpc>
                <a:spcPct val="100000"/>
              </a:lnSpc>
            </a:pPr>
            <a:r>
              <a:rPr sz="1800" dirty="0">
                <a:latin typeface="Cambria"/>
                <a:cs typeface="Cambria"/>
              </a:rPr>
              <a:t>M</a:t>
            </a:r>
            <a:r>
              <a:rPr sz="1800" spc="-5" dirty="0">
                <a:latin typeface="Cambria"/>
                <a:cs typeface="Cambria"/>
              </a:rPr>
              <a:t>engusul</a:t>
            </a:r>
            <a:r>
              <a:rPr sz="1800" spc="-15" dirty="0">
                <a:latin typeface="Cambria"/>
                <a:cs typeface="Cambria"/>
              </a:rPr>
              <a:t>k</a:t>
            </a:r>
            <a:r>
              <a:rPr sz="1800" dirty="0">
                <a:latin typeface="Cambria"/>
                <a:cs typeface="Cambria"/>
              </a:rPr>
              <a:t>an Stan</a:t>
            </a:r>
            <a:r>
              <a:rPr sz="1800" spc="-5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a</a:t>
            </a:r>
            <a:r>
              <a:rPr sz="1800" spc="-5" dirty="0">
                <a:latin typeface="Cambria"/>
                <a:cs typeface="Cambria"/>
              </a:rPr>
              <a:t>r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5" dirty="0">
                <a:latin typeface="Cambria"/>
                <a:cs typeface="Cambria"/>
              </a:rPr>
              <a:t> D</a:t>
            </a:r>
            <a:r>
              <a:rPr sz="1800" dirty="0">
                <a:latin typeface="Cambria"/>
                <a:cs typeface="Cambria"/>
              </a:rPr>
              <a:t>ata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27047" y="1179575"/>
            <a:ext cx="1127760" cy="1127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55078" y="1377214"/>
            <a:ext cx="78930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Cambria"/>
                <a:cs typeface="Cambria"/>
              </a:rPr>
              <a:t>Stan</a:t>
            </a:r>
            <a:r>
              <a:rPr sz="1800" spc="-5" dirty="0">
                <a:latin typeface="Cambria"/>
                <a:cs typeface="Cambria"/>
              </a:rPr>
              <a:t>dar Data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5078" y="1925854"/>
            <a:ext cx="8286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mbria"/>
                <a:cs typeface="Cambria"/>
              </a:rPr>
              <a:t>Stat</a:t>
            </a:r>
            <a:r>
              <a:rPr sz="1800" spc="-5" dirty="0">
                <a:latin typeface="Cambria"/>
                <a:cs typeface="Cambria"/>
              </a:rPr>
              <a:t>istik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988045" y="2144052"/>
            <a:ext cx="171450" cy="928369"/>
          </a:xfrm>
          <a:custGeom>
            <a:avLst/>
            <a:gdLst/>
            <a:ahLst/>
            <a:cxnLst/>
            <a:rect l="l" t="t" r="r" b="b"/>
            <a:pathLst>
              <a:path w="171450" h="928369">
                <a:moveTo>
                  <a:pt x="81686" y="928141"/>
                </a:moveTo>
                <a:lnTo>
                  <a:pt x="0" y="754722"/>
                </a:lnTo>
                <a:lnTo>
                  <a:pt x="171399" y="758736"/>
                </a:lnTo>
                <a:lnTo>
                  <a:pt x="81686" y="928141"/>
                </a:lnTo>
                <a:close/>
              </a:path>
              <a:path w="171450" h="928369">
                <a:moveTo>
                  <a:pt x="130644" y="58470"/>
                </a:moveTo>
                <a:lnTo>
                  <a:pt x="73507" y="57124"/>
                </a:lnTo>
                <a:lnTo>
                  <a:pt x="74853" y="0"/>
                </a:lnTo>
                <a:lnTo>
                  <a:pt x="131991" y="1333"/>
                </a:lnTo>
                <a:lnTo>
                  <a:pt x="130644" y="58470"/>
                </a:lnTo>
                <a:close/>
              </a:path>
              <a:path w="171450" h="928369">
                <a:moveTo>
                  <a:pt x="125285" y="287007"/>
                </a:moveTo>
                <a:lnTo>
                  <a:pt x="68160" y="285661"/>
                </a:lnTo>
                <a:lnTo>
                  <a:pt x="69494" y="228536"/>
                </a:lnTo>
                <a:lnTo>
                  <a:pt x="126631" y="229870"/>
                </a:lnTo>
                <a:lnTo>
                  <a:pt x="125285" y="287007"/>
                </a:lnTo>
                <a:close/>
              </a:path>
              <a:path w="171450" h="928369">
                <a:moveTo>
                  <a:pt x="119938" y="515543"/>
                </a:moveTo>
                <a:lnTo>
                  <a:pt x="62801" y="514210"/>
                </a:lnTo>
                <a:lnTo>
                  <a:pt x="64135" y="457073"/>
                </a:lnTo>
                <a:lnTo>
                  <a:pt x="121272" y="458406"/>
                </a:lnTo>
                <a:lnTo>
                  <a:pt x="119938" y="515543"/>
                </a:lnTo>
                <a:close/>
              </a:path>
              <a:path w="171450" h="928369">
                <a:moveTo>
                  <a:pt x="114579" y="744080"/>
                </a:moveTo>
                <a:lnTo>
                  <a:pt x="57442" y="742746"/>
                </a:lnTo>
                <a:lnTo>
                  <a:pt x="58788" y="685609"/>
                </a:lnTo>
                <a:lnTo>
                  <a:pt x="115912" y="686943"/>
                </a:lnTo>
                <a:lnTo>
                  <a:pt x="114579" y="74408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98364" y="3044951"/>
            <a:ext cx="2199640" cy="365760"/>
          </a:xfrm>
          <a:custGeom>
            <a:avLst/>
            <a:gdLst/>
            <a:ahLst/>
            <a:cxnLst/>
            <a:rect l="l" t="t" r="r" b="b"/>
            <a:pathLst>
              <a:path w="2199640" h="365760">
                <a:moveTo>
                  <a:pt x="0" y="0"/>
                </a:moveTo>
                <a:lnTo>
                  <a:pt x="2199132" y="0"/>
                </a:lnTo>
                <a:lnTo>
                  <a:pt x="2199132" y="365760"/>
                </a:lnTo>
                <a:lnTo>
                  <a:pt x="0" y="365760"/>
                </a:lnTo>
                <a:lnTo>
                  <a:pt x="0" y="0"/>
                </a:lnTo>
                <a:close/>
              </a:path>
            </a:pathLst>
          </a:custGeom>
          <a:solidFill>
            <a:srgbClr val="F0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97830" y="3045498"/>
            <a:ext cx="2200275" cy="0"/>
          </a:xfrm>
          <a:custGeom>
            <a:avLst/>
            <a:gdLst/>
            <a:ahLst/>
            <a:cxnLst/>
            <a:rect l="l" t="t" r="r" b="b"/>
            <a:pathLst>
              <a:path w="2200275">
                <a:moveTo>
                  <a:pt x="0" y="0"/>
                </a:moveTo>
                <a:lnTo>
                  <a:pt x="2200275" y="0"/>
                </a:lnTo>
              </a:path>
            </a:pathLst>
          </a:custGeom>
          <a:ln w="7619">
            <a:solidFill>
              <a:srgbClr val="F041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97830" y="3411258"/>
            <a:ext cx="2200275" cy="0"/>
          </a:xfrm>
          <a:custGeom>
            <a:avLst/>
            <a:gdLst/>
            <a:ahLst/>
            <a:cxnLst/>
            <a:rect l="l" t="t" r="r" b="b"/>
            <a:pathLst>
              <a:path w="2200275">
                <a:moveTo>
                  <a:pt x="0" y="0"/>
                </a:moveTo>
                <a:lnTo>
                  <a:pt x="2200275" y="0"/>
                </a:lnTo>
              </a:path>
            </a:pathLst>
          </a:custGeom>
          <a:ln w="7620">
            <a:solidFill>
              <a:srgbClr val="F041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97830" y="3045498"/>
            <a:ext cx="0" cy="1280160"/>
          </a:xfrm>
          <a:custGeom>
            <a:avLst/>
            <a:gdLst/>
            <a:ahLst/>
            <a:cxnLst/>
            <a:rect l="l" t="t" r="r" b="b"/>
            <a:pathLst>
              <a:path h="1280160">
                <a:moveTo>
                  <a:pt x="0" y="0"/>
                </a:moveTo>
                <a:lnTo>
                  <a:pt x="0" y="1280160"/>
                </a:lnTo>
              </a:path>
            </a:pathLst>
          </a:custGeom>
          <a:ln w="7619">
            <a:solidFill>
              <a:srgbClr val="F041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398105" y="3045498"/>
            <a:ext cx="0" cy="1280160"/>
          </a:xfrm>
          <a:custGeom>
            <a:avLst/>
            <a:gdLst/>
            <a:ahLst/>
            <a:cxnLst/>
            <a:rect l="l" t="t" r="r" b="b"/>
            <a:pathLst>
              <a:path h="1280160">
                <a:moveTo>
                  <a:pt x="0" y="0"/>
                </a:moveTo>
                <a:lnTo>
                  <a:pt x="0" y="1280160"/>
                </a:lnTo>
              </a:path>
            </a:pathLst>
          </a:custGeom>
          <a:ln w="7620">
            <a:solidFill>
              <a:srgbClr val="F041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97830" y="4325658"/>
            <a:ext cx="2200275" cy="0"/>
          </a:xfrm>
          <a:custGeom>
            <a:avLst/>
            <a:gdLst/>
            <a:ahLst/>
            <a:cxnLst/>
            <a:rect l="l" t="t" r="r" b="b"/>
            <a:pathLst>
              <a:path w="2200275">
                <a:moveTo>
                  <a:pt x="0" y="0"/>
                </a:moveTo>
                <a:lnTo>
                  <a:pt x="2200275" y="0"/>
                </a:lnTo>
              </a:path>
            </a:pathLst>
          </a:custGeom>
          <a:ln w="7620">
            <a:solidFill>
              <a:srgbClr val="F041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731865" y="3114218"/>
            <a:ext cx="11322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60" dirty="0">
                <a:solidFill>
                  <a:srgbClr val="FFFFFF"/>
                </a:solidFill>
                <a:latin typeface="Cambria"/>
                <a:cs typeface="Cambria"/>
              </a:rPr>
              <a:t>W</a:t>
            </a: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ALI</a:t>
            </a:r>
            <a:r>
              <a:rPr sz="1800" b="1" spc="-75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800" b="1" spc="-15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800" b="1" spc="-21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79440" y="3479978"/>
            <a:ext cx="183705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115" marR="5080" indent="-272415">
              <a:lnSpc>
                <a:spcPct val="100000"/>
              </a:lnSpc>
            </a:pPr>
            <a:r>
              <a:rPr sz="1800" dirty="0">
                <a:latin typeface="Cambria"/>
                <a:cs typeface="Cambria"/>
              </a:rPr>
              <a:t>M</a:t>
            </a:r>
            <a:r>
              <a:rPr sz="1800" spc="-5" dirty="0">
                <a:latin typeface="Cambria"/>
                <a:cs typeface="Cambria"/>
              </a:rPr>
              <a:t>emeri</a:t>
            </a:r>
            <a:r>
              <a:rPr sz="1800" spc="-15" dirty="0">
                <a:latin typeface="Cambria"/>
                <a:cs typeface="Cambria"/>
              </a:rPr>
              <a:t>k</a:t>
            </a:r>
            <a:r>
              <a:rPr sz="1800" spc="-5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a </a:t>
            </a:r>
            <a:r>
              <a:rPr sz="1800" spc="-5" dirty="0">
                <a:latin typeface="Cambria"/>
                <a:cs typeface="Cambria"/>
              </a:rPr>
              <a:t>Us</a:t>
            </a:r>
            <a:r>
              <a:rPr sz="1800" dirty="0">
                <a:latin typeface="Cambria"/>
                <a:cs typeface="Cambria"/>
              </a:rPr>
              <a:t>ulan Stan</a:t>
            </a:r>
            <a:r>
              <a:rPr sz="1800" spc="-5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a</a:t>
            </a:r>
            <a:r>
              <a:rPr sz="1800" spc="-5" dirty="0">
                <a:latin typeface="Cambria"/>
                <a:cs typeface="Cambria"/>
              </a:rPr>
              <a:t>r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5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ata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655697" y="1494764"/>
            <a:ext cx="7611745" cy="1941195"/>
          </a:xfrm>
          <a:custGeom>
            <a:avLst/>
            <a:gdLst/>
            <a:ahLst/>
            <a:cxnLst/>
            <a:rect l="l" t="t" r="r" b="b"/>
            <a:pathLst>
              <a:path w="7611745" h="1941195">
                <a:moveTo>
                  <a:pt x="171450" y="171450"/>
                </a:moveTo>
                <a:lnTo>
                  <a:pt x="0" y="85725"/>
                </a:lnTo>
                <a:lnTo>
                  <a:pt x="171450" y="0"/>
                </a:lnTo>
                <a:lnTo>
                  <a:pt x="171450" y="57150"/>
                </a:lnTo>
                <a:lnTo>
                  <a:pt x="128587" y="57150"/>
                </a:lnTo>
                <a:lnTo>
                  <a:pt x="128587" y="114300"/>
                </a:lnTo>
                <a:lnTo>
                  <a:pt x="171450" y="114300"/>
                </a:lnTo>
                <a:lnTo>
                  <a:pt x="171450" y="171450"/>
                </a:lnTo>
                <a:close/>
              </a:path>
              <a:path w="7611745" h="1941195">
                <a:moveTo>
                  <a:pt x="171450" y="114300"/>
                </a:moveTo>
                <a:lnTo>
                  <a:pt x="128587" y="114300"/>
                </a:lnTo>
                <a:lnTo>
                  <a:pt x="128587" y="57150"/>
                </a:lnTo>
                <a:lnTo>
                  <a:pt x="171450" y="57150"/>
                </a:lnTo>
                <a:lnTo>
                  <a:pt x="171450" y="114300"/>
                </a:lnTo>
                <a:close/>
              </a:path>
              <a:path w="7611745" h="1941195">
                <a:moveTo>
                  <a:pt x="7554226" y="114300"/>
                </a:moveTo>
                <a:lnTo>
                  <a:pt x="171450" y="114300"/>
                </a:lnTo>
                <a:lnTo>
                  <a:pt x="171450" y="57150"/>
                </a:lnTo>
                <a:lnTo>
                  <a:pt x="7611376" y="57150"/>
                </a:lnTo>
                <a:lnTo>
                  <a:pt x="7611376" y="85725"/>
                </a:lnTo>
                <a:lnTo>
                  <a:pt x="7554226" y="85725"/>
                </a:lnTo>
                <a:lnTo>
                  <a:pt x="7554226" y="114300"/>
                </a:lnTo>
                <a:close/>
              </a:path>
              <a:path w="7611745" h="1941195">
                <a:moveTo>
                  <a:pt x="7611376" y="1940953"/>
                </a:moveTo>
                <a:lnTo>
                  <a:pt x="7554226" y="1940953"/>
                </a:lnTo>
                <a:lnTo>
                  <a:pt x="7554226" y="85725"/>
                </a:lnTo>
                <a:lnTo>
                  <a:pt x="7582801" y="114300"/>
                </a:lnTo>
                <a:lnTo>
                  <a:pt x="7611376" y="114300"/>
                </a:lnTo>
                <a:lnTo>
                  <a:pt x="7611376" y="1940953"/>
                </a:lnTo>
                <a:close/>
              </a:path>
              <a:path w="7611745" h="1941195">
                <a:moveTo>
                  <a:pt x="7611376" y="114300"/>
                </a:moveTo>
                <a:lnTo>
                  <a:pt x="7582801" y="114300"/>
                </a:lnTo>
                <a:lnTo>
                  <a:pt x="7554226" y="85725"/>
                </a:lnTo>
                <a:lnTo>
                  <a:pt x="7611376" y="85725"/>
                </a:lnTo>
                <a:lnTo>
                  <a:pt x="7611376" y="11430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137904" y="3023616"/>
            <a:ext cx="2200910" cy="365760"/>
          </a:xfrm>
          <a:custGeom>
            <a:avLst/>
            <a:gdLst/>
            <a:ahLst/>
            <a:cxnLst/>
            <a:rect l="l" t="t" r="r" b="b"/>
            <a:pathLst>
              <a:path w="2200909" h="365760">
                <a:moveTo>
                  <a:pt x="0" y="0"/>
                </a:moveTo>
                <a:lnTo>
                  <a:pt x="2200655" y="0"/>
                </a:lnTo>
                <a:lnTo>
                  <a:pt x="2200655" y="365759"/>
                </a:lnTo>
                <a:lnTo>
                  <a:pt x="0" y="365759"/>
                </a:lnTo>
                <a:lnTo>
                  <a:pt x="0" y="0"/>
                </a:lnTo>
                <a:close/>
              </a:path>
            </a:pathLst>
          </a:custGeom>
          <a:solidFill>
            <a:srgbClr val="5ECC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138449" y="3023349"/>
            <a:ext cx="2200275" cy="0"/>
          </a:xfrm>
          <a:custGeom>
            <a:avLst/>
            <a:gdLst/>
            <a:ahLst/>
            <a:cxnLst/>
            <a:rect l="l" t="t" r="r" b="b"/>
            <a:pathLst>
              <a:path w="2200275">
                <a:moveTo>
                  <a:pt x="0" y="0"/>
                </a:moveTo>
                <a:lnTo>
                  <a:pt x="2200275" y="0"/>
                </a:lnTo>
              </a:path>
            </a:pathLst>
          </a:custGeom>
          <a:ln w="7619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138449" y="3389109"/>
            <a:ext cx="2200275" cy="0"/>
          </a:xfrm>
          <a:custGeom>
            <a:avLst/>
            <a:gdLst/>
            <a:ahLst/>
            <a:cxnLst/>
            <a:rect l="l" t="t" r="r" b="b"/>
            <a:pathLst>
              <a:path w="2200275">
                <a:moveTo>
                  <a:pt x="0" y="0"/>
                </a:moveTo>
                <a:lnTo>
                  <a:pt x="2200275" y="0"/>
                </a:lnTo>
              </a:path>
            </a:pathLst>
          </a:custGeom>
          <a:ln w="7620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138443" y="3023349"/>
            <a:ext cx="0" cy="2103120"/>
          </a:xfrm>
          <a:custGeom>
            <a:avLst/>
            <a:gdLst/>
            <a:ahLst/>
            <a:cxnLst/>
            <a:rect l="l" t="t" r="r" b="b"/>
            <a:pathLst>
              <a:path h="2103120">
                <a:moveTo>
                  <a:pt x="0" y="0"/>
                </a:moveTo>
                <a:lnTo>
                  <a:pt x="0" y="2103120"/>
                </a:lnTo>
              </a:path>
            </a:pathLst>
          </a:custGeom>
          <a:ln w="7607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338718" y="3023349"/>
            <a:ext cx="0" cy="2103120"/>
          </a:xfrm>
          <a:custGeom>
            <a:avLst/>
            <a:gdLst/>
            <a:ahLst/>
            <a:cxnLst/>
            <a:rect l="l" t="t" r="r" b="b"/>
            <a:pathLst>
              <a:path h="2103120">
                <a:moveTo>
                  <a:pt x="0" y="0"/>
                </a:moveTo>
                <a:lnTo>
                  <a:pt x="0" y="2103120"/>
                </a:lnTo>
              </a:path>
            </a:pathLst>
          </a:custGeom>
          <a:ln w="7607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138449" y="5126469"/>
            <a:ext cx="2200275" cy="0"/>
          </a:xfrm>
          <a:custGeom>
            <a:avLst/>
            <a:gdLst/>
            <a:ahLst/>
            <a:cxnLst/>
            <a:rect l="l" t="t" r="r" b="b"/>
            <a:pathLst>
              <a:path w="2200275">
                <a:moveTo>
                  <a:pt x="0" y="0"/>
                </a:moveTo>
                <a:lnTo>
                  <a:pt x="2200275" y="0"/>
                </a:lnTo>
              </a:path>
            </a:pathLst>
          </a:custGeom>
          <a:ln w="7620">
            <a:solidFill>
              <a:srgbClr val="5ECC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9426740" y="3092069"/>
            <a:ext cx="1623060" cy="620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PEMBI</a:t>
            </a:r>
            <a:r>
              <a:rPr sz="1800" b="1" spc="-3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8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b="1" spc="-75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800" b="1" spc="-15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800" b="1" spc="-21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endParaRPr sz="1800">
              <a:latin typeface="Cambria"/>
              <a:cs typeface="Cambria"/>
            </a:endParaRPr>
          </a:p>
          <a:p>
            <a:pPr marL="410209" indent="-28575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410845" algn="l"/>
              </a:tabLst>
            </a:pPr>
            <a:r>
              <a:rPr sz="1800" dirty="0">
                <a:latin typeface="Cambria"/>
                <a:cs typeface="Cambria"/>
              </a:rPr>
              <a:t>M</a:t>
            </a:r>
            <a:r>
              <a:rPr sz="1800" spc="-5" dirty="0">
                <a:latin typeface="Cambria"/>
                <a:cs typeface="Cambria"/>
              </a:rPr>
              <a:t>emeri</a:t>
            </a:r>
            <a:r>
              <a:rPr sz="1800" spc="-15" dirty="0">
                <a:latin typeface="Cambria"/>
                <a:cs typeface="Cambria"/>
              </a:rPr>
              <a:t>k</a:t>
            </a:r>
            <a:r>
              <a:rPr sz="1800" spc="-5" dirty="0">
                <a:latin typeface="Cambria"/>
                <a:cs typeface="Cambria"/>
              </a:rPr>
              <a:t>s</a:t>
            </a:r>
            <a:r>
              <a:rPr sz="1800" dirty="0">
                <a:latin typeface="Cambria"/>
                <a:cs typeface="Cambria"/>
              </a:rPr>
              <a:t>a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10285" y="6349810"/>
            <a:ext cx="93662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45" dirty="0">
                <a:latin typeface="Tahoma"/>
                <a:cs typeface="Tahoma"/>
              </a:rPr>
              <a:t>K</a:t>
            </a:r>
            <a:r>
              <a:rPr sz="1800" spc="-5" dirty="0">
                <a:latin typeface="Tahoma"/>
                <a:cs typeface="Tahoma"/>
              </a:rPr>
              <a:t>ab</a:t>
            </a:r>
            <a:r>
              <a:rPr sz="1800" dirty="0">
                <a:latin typeface="Tahoma"/>
                <a:cs typeface="Tahoma"/>
              </a:rPr>
              <a:t>/</a:t>
            </a: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ta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685294" y="6346343"/>
            <a:ext cx="12395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/</a:t>
            </a:r>
            <a:r>
              <a:rPr sz="1800" spc="-15" dirty="0">
                <a:latin typeface="Tahoma"/>
                <a:cs typeface="Tahoma"/>
              </a:rPr>
              <a:t>y</a:t>
            </a:r>
            <a:r>
              <a:rPr sz="1800" spc="-5" dirty="0">
                <a:latin typeface="Tahoma"/>
                <a:cs typeface="Tahoma"/>
              </a:rPr>
              <a:t>g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tun</a:t>
            </a:r>
            <a:r>
              <a:rPr sz="1800" spc="-10" dirty="0">
                <a:latin typeface="Tahoma"/>
                <a:cs typeface="Tahoma"/>
              </a:rPr>
              <a:t>j</a:t>
            </a:r>
            <a:r>
              <a:rPr sz="1800" spc="-5" dirty="0">
                <a:latin typeface="Tahoma"/>
                <a:cs typeface="Tahoma"/>
              </a:rPr>
              <a:t>u</a:t>
            </a:r>
            <a:r>
              <a:rPr sz="1800" dirty="0">
                <a:latin typeface="Tahoma"/>
                <a:cs typeface="Tahoma"/>
              </a:rPr>
              <a:t>k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22</a:t>
            </a:fld>
            <a:endParaRPr spc="-5" dirty="0"/>
          </a:p>
        </p:txBody>
      </p:sp>
      <p:sp>
        <p:nvSpPr>
          <p:cNvPr id="47" name="object 47"/>
          <p:cNvSpPr txBox="1"/>
          <p:nvPr/>
        </p:nvSpPr>
        <p:spPr>
          <a:xfrm>
            <a:off x="9476905" y="3732150"/>
            <a:ext cx="1661160" cy="1076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7545" marR="5080" indent="-518159">
              <a:lnSpc>
                <a:spcPct val="100000"/>
              </a:lnSpc>
            </a:pPr>
            <a:r>
              <a:rPr sz="1800" spc="-5" dirty="0">
                <a:latin typeface="Cambria"/>
                <a:cs typeface="Cambria"/>
              </a:rPr>
              <a:t>Usulan </a:t>
            </a:r>
            <a:r>
              <a:rPr sz="1800" dirty="0">
                <a:latin typeface="Cambria"/>
                <a:cs typeface="Cambria"/>
              </a:rPr>
              <a:t>Stan</a:t>
            </a:r>
            <a:r>
              <a:rPr sz="1800" spc="-5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a</a:t>
            </a:r>
            <a:r>
              <a:rPr sz="1800" spc="-5" dirty="0">
                <a:latin typeface="Cambria"/>
                <a:cs typeface="Cambria"/>
              </a:rPr>
              <a:t>r D</a:t>
            </a:r>
            <a:r>
              <a:rPr sz="1800" dirty="0">
                <a:latin typeface="Cambria"/>
                <a:cs typeface="Cambria"/>
              </a:rPr>
              <a:t>ata</a:t>
            </a:r>
            <a:endParaRPr sz="1800">
              <a:latin typeface="Cambria"/>
              <a:cs typeface="Cambria"/>
            </a:endParaRPr>
          </a:p>
          <a:p>
            <a:pPr marL="271145" marR="115570" indent="-258445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sz="1800" dirty="0">
                <a:latin typeface="Cambria"/>
                <a:cs typeface="Cambria"/>
              </a:rPr>
              <a:t>M</a:t>
            </a:r>
            <a:r>
              <a:rPr sz="1800" spc="-5" dirty="0">
                <a:latin typeface="Cambria"/>
                <a:cs typeface="Cambria"/>
              </a:rPr>
              <a:t>enetap</a:t>
            </a:r>
            <a:r>
              <a:rPr sz="1800" spc="-15" dirty="0">
                <a:latin typeface="Cambria"/>
                <a:cs typeface="Cambria"/>
              </a:rPr>
              <a:t>k</a:t>
            </a:r>
            <a:r>
              <a:rPr sz="1800" dirty="0">
                <a:latin typeface="Cambria"/>
                <a:cs typeface="Cambria"/>
              </a:rPr>
              <a:t>an Stan</a:t>
            </a:r>
            <a:r>
              <a:rPr sz="1800" spc="-5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a</a:t>
            </a:r>
            <a:r>
              <a:rPr sz="1800" spc="-5" dirty="0">
                <a:latin typeface="Cambria"/>
                <a:cs typeface="Cambria"/>
              </a:rPr>
              <a:t>r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5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ata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423498" y="1207872"/>
            <a:ext cx="48653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0"/>
              </a:lnSpc>
            </a:pPr>
            <a:r>
              <a:rPr sz="1800" dirty="0">
                <a:latin typeface="Cambria"/>
                <a:cs typeface="Cambria"/>
              </a:rPr>
              <a:t>M</a:t>
            </a:r>
            <a:r>
              <a:rPr sz="1800" spc="-5" dirty="0">
                <a:latin typeface="Cambria"/>
                <a:cs typeface="Cambria"/>
              </a:rPr>
              <a:t>e</a:t>
            </a:r>
            <a:r>
              <a:rPr sz="1800" spc="-40" dirty="0">
                <a:latin typeface="Cambria"/>
                <a:cs typeface="Cambria"/>
              </a:rPr>
              <a:t>n</a:t>
            </a:r>
            <a:r>
              <a:rPr sz="1800" spc="-10" dirty="0">
                <a:latin typeface="Cambria"/>
                <a:cs typeface="Cambria"/>
              </a:rPr>
              <a:t>y</a:t>
            </a:r>
            <a:r>
              <a:rPr sz="1800" spc="-5" dirty="0">
                <a:latin typeface="Cambria"/>
                <a:cs typeface="Cambria"/>
              </a:rPr>
              <a:t>i</a:t>
            </a:r>
            <a:r>
              <a:rPr sz="1800" dirty="0">
                <a:latin typeface="Cambria"/>
                <a:cs typeface="Cambria"/>
              </a:rPr>
              <a:t>m</a:t>
            </a:r>
            <a:r>
              <a:rPr sz="1800" spc="-5" dirty="0">
                <a:latin typeface="Cambria"/>
                <a:cs typeface="Cambria"/>
              </a:rPr>
              <a:t>p</a:t>
            </a:r>
            <a:r>
              <a:rPr sz="1800" dirty="0">
                <a:latin typeface="Cambria"/>
                <a:cs typeface="Cambria"/>
              </a:rPr>
              <a:t>an</a:t>
            </a:r>
            <a:r>
              <a:rPr sz="1800" spc="-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Stan</a:t>
            </a:r>
            <a:r>
              <a:rPr sz="1800" spc="-5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a</a:t>
            </a:r>
            <a:r>
              <a:rPr sz="1800" spc="-5" dirty="0">
                <a:latin typeface="Cambria"/>
                <a:cs typeface="Cambria"/>
              </a:rPr>
              <a:t>r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-5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ata </a:t>
            </a:r>
            <a:r>
              <a:rPr sz="1800" spc="-5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alam </a:t>
            </a:r>
            <a:r>
              <a:rPr sz="1800" spc="-5" dirty="0">
                <a:latin typeface="Cambria"/>
                <a:cs typeface="Cambria"/>
              </a:rPr>
              <a:t>D</a:t>
            </a:r>
            <a:r>
              <a:rPr sz="1800" dirty="0">
                <a:latin typeface="Cambria"/>
                <a:cs typeface="Cambria"/>
              </a:rPr>
              <a:t>ataba</a:t>
            </a:r>
            <a:r>
              <a:rPr sz="1800" spc="-5" dirty="0">
                <a:latin typeface="Cambria"/>
                <a:cs typeface="Cambria"/>
              </a:rPr>
              <a:t>se/</a:t>
            </a:r>
            <a:r>
              <a:rPr sz="1800" dirty="0">
                <a:latin typeface="Cambria"/>
                <a:cs typeface="Cambria"/>
              </a:rPr>
              <a:t>S</a:t>
            </a:r>
            <a:r>
              <a:rPr sz="1800" spc="-5" dirty="0">
                <a:latin typeface="Cambria"/>
                <a:cs typeface="Cambria"/>
              </a:rPr>
              <a:t>is</a:t>
            </a:r>
            <a:r>
              <a:rPr sz="1800" spc="-20" dirty="0">
                <a:latin typeface="Cambria"/>
                <a:cs typeface="Cambria"/>
              </a:rPr>
              <a:t>t</a:t>
            </a:r>
            <a:r>
              <a:rPr sz="1800" spc="-5" dirty="0">
                <a:latin typeface="Cambria"/>
                <a:cs typeface="Cambria"/>
              </a:rPr>
              <a:t>e</a:t>
            </a:r>
            <a:r>
              <a:rPr sz="1800" dirty="0">
                <a:latin typeface="Cambria"/>
                <a:cs typeface="Cambria"/>
              </a:rPr>
              <a:t>m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24534" y="4429570"/>
            <a:ext cx="2350135" cy="1899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sz="1800" b="1" dirty="0">
                <a:latin typeface="Tahoma"/>
                <a:cs typeface="Tahoma"/>
              </a:rPr>
              <a:t>P</a:t>
            </a:r>
            <a:r>
              <a:rPr sz="1800" b="1" spc="-5" dirty="0">
                <a:latin typeface="Tahoma"/>
                <a:cs typeface="Tahoma"/>
              </a:rPr>
              <a:t>u</a:t>
            </a:r>
            <a:r>
              <a:rPr sz="1800" b="1" spc="-10" dirty="0">
                <a:latin typeface="Tahoma"/>
                <a:cs typeface="Tahoma"/>
              </a:rPr>
              <a:t>s</a:t>
            </a:r>
            <a:r>
              <a:rPr sz="1800" b="1" spc="-5" dirty="0">
                <a:latin typeface="Tahoma"/>
                <a:cs typeface="Tahoma"/>
              </a:rPr>
              <a:t>at</a:t>
            </a:r>
            <a:r>
              <a:rPr sz="1800" spc="-5" dirty="0">
                <a:latin typeface="Tahoma"/>
                <a:cs typeface="Tahoma"/>
              </a:rPr>
              <a:t>: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Un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t </a:t>
            </a:r>
            <a:r>
              <a:rPr sz="1800" spc="-5" dirty="0">
                <a:latin typeface="Tahoma"/>
                <a:cs typeface="Tahoma"/>
              </a:rPr>
              <a:t>pengha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l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di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KL pu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t</a:t>
            </a:r>
            <a:endParaRPr sz="1800">
              <a:latin typeface="Tahoma"/>
              <a:cs typeface="Tahoma"/>
            </a:endParaRPr>
          </a:p>
          <a:p>
            <a:pPr marL="298450" marR="281305" indent="-285750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sz="1800" b="1" dirty="0">
                <a:latin typeface="Tahoma"/>
                <a:cs typeface="Tahoma"/>
              </a:rPr>
              <a:t>P</a:t>
            </a:r>
            <a:r>
              <a:rPr sz="1800" b="1" spc="-5" dirty="0">
                <a:latin typeface="Tahoma"/>
                <a:cs typeface="Tahoma"/>
              </a:rPr>
              <a:t>ro</a:t>
            </a:r>
            <a:r>
              <a:rPr sz="1800" b="1" spc="-10" dirty="0">
                <a:latin typeface="Tahoma"/>
                <a:cs typeface="Tahoma"/>
              </a:rPr>
              <a:t>v</a:t>
            </a:r>
            <a:r>
              <a:rPr sz="1800" spc="-5" dirty="0">
                <a:latin typeface="Tahoma"/>
                <a:cs typeface="Tahoma"/>
              </a:rPr>
              <a:t>: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na</a:t>
            </a:r>
            <a:r>
              <a:rPr sz="1800" dirty="0">
                <a:latin typeface="Tahoma"/>
                <a:cs typeface="Tahoma"/>
              </a:rPr>
              <a:t>s/</a:t>
            </a:r>
            <a:r>
              <a:rPr sz="1800" spc="-5" dirty="0">
                <a:latin typeface="Tahoma"/>
                <a:cs typeface="Tahoma"/>
              </a:rPr>
              <a:t>OP</a:t>
            </a:r>
            <a:r>
              <a:rPr sz="1800" dirty="0">
                <a:latin typeface="Tahoma"/>
                <a:cs typeface="Tahoma"/>
              </a:rPr>
              <a:t>D </a:t>
            </a:r>
            <a:r>
              <a:rPr sz="1800" spc="-5" dirty="0">
                <a:latin typeface="Tahoma"/>
                <a:cs typeface="Tahoma"/>
              </a:rPr>
              <a:t>P</a:t>
            </a:r>
            <a:r>
              <a:rPr sz="1800" spc="-10" dirty="0">
                <a:latin typeface="Tahoma"/>
                <a:cs typeface="Tahoma"/>
              </a:rPr>
              <a:t>r</a:t>
            </a:r>
            <a:r>
              <a:rPr sz="1800" spc="-25" dirty="0">
                <a:latin typeface="Tahoma"/>
                <a:cs typeface="Tahoma"/>
              </a:rPr>
              <a:t>o</a:t>
            </a:r>
            <a:r>
              <a:rPr sz="1800" dirty="0">
                <a:latin typeface="Tahoma"/>
                <a:cs typeface="Tahoma"/>
              </a:rPr>
              <a:t>v</a:t>
            </a:r>
            <a:endParaRPr sz="1800">
              <a:latin typeface="Tahoma"/>
              <a:cs typeface="Tahoma"/>
            </a:endParaRPr>
          </a:p>
          <a:p>
            <a:pPr marL="298450" marR="857250" indent="-285750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sz="1800" b="1" dirty="0">
                <a:latin typeface="Tahoma"/>
                <a:cs typeface="Tahoma"/>
              </a:rPr>
              <a:t>K</a:t>
            </a:r>
            <a:r>
              <a:rPr sz="1800" b="1" spc="-5" dirty="0">
                <a:latin typeface="Tahoma"/>
                <a:cs typeface="Tahoma"/>
              </a:rPr>
              <a:t>a</a:t>
            </a:r>
            <a:r>
              <a:rPr sz="1800" b="1" spc="-10" dirty="0">
                <a:latin typeface="Tahoma"/>
                <a:cs typeface="Tahoma"/>
              </a:rPr>
              <a:t>b</a:t>
            </a:r>
            <a:r>
              <a:rPr sz="1800" b="1" dirty="0">
                <a:latin typeface="Tahoma"/>
                <a:cs typeface="Tahoma"/>
              </a:rPr>
              <a:t>/K</a:t>
            </a:r>
            <a:r>
              <a:rPr sz="1800" b="1" spc="-5" dirty="0">
                <a:latin typeface="Tahoma"/>
                <a:cs typeface="Tahoma"/>
              </a:rPr>
              <a:t>ota</a:t>
            </a:r>
            <a:r>
              <a:rPr sz="1800" spc="-5" dirty="0">
                <a:latin typeface="Tahoma"/>
                <a:cs typeface="Tahoma"/>
              </a:rPr>
              <a:t>: D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na</a:t>
            </a:r>
            <a:r>
              <a:rPr sz="1800" dirty="0">
                <a:latin typeface="Tahoma"/>
                <a:cs typeface="Tahoma"/>
              </a:rPr>
              <a:t>s/</a:t>
            </a:r>
            <a:r>
              <a:rPr sz="1800" spc="-5" dirty="0">
                <a:latin typeface="Tahoma"/>
                <a:cs typeface="Tahoma"/>
              </a:rPr>
              <a:t>OP</a:t>
            </a:r>
            <a:r>
              <a:rPr sz="1800" dirty="0">
                <a:latin typeface="Tahoma"/>
                <a:cs typeface="Tahoma"/>
              </a:rPr>
              <a:t>D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399544" y="4426103"/>
            <a:ext cx="2481580" cy="1899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sz="1800" b="1" dirty="0">
                <a:latin typeface="Tahoma"/>
                <a:cs typeface="Tahoma"/>
              </a:rPr>
              <a:t>P</a:t>
            </a:r>
            <a:r>
              <a:rPr sz="1800" b="1" spc="-5" dirty="0">
                <a:latin typeface="Tahoma"/>
                <a:cs typeface="Tahoma"/>
              </a:rPr>
              <a:t>u</a:t>
            </a:r>
            <a:r>
              <a:rPr sz="1800" b="1" spc="-10" dirty="0">
                <a:latin typeface="Tahoma"/>
                <a:cs typeface="Tahoma"/>
              </a:rPr>
              <a:t>s</a:t>
            </a:r>
            <a:r>
              <a:rPr sz="1800" b="1" spc="-5" dirty="0">
                <a:latin typeface="Tahoma"/>
                <a:cs typeface="Tahoma"/>
              </a:rPr>
              <a:t>at</a:t>
            </a:r>
            <a:r>
              <a:rPr sz="1800" spc="-5" dirty="0">
                <a:latin typeface="Tahoma"/>
                <a:cs typeface="Tahoma"/>
              </a:rPr>
              <a:t>: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Pu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dat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</a:t>
            </a:r>
            <a:r>
              <a:rPr sz="1800" dirty="0">
                <a:latin typeface="Tahoma"/>
                <a:cs typeface="Tahoma"/>
              </a:rPr>
              <a:t>/s</a:t>
            </a:r>
            <a:r>
              <a:rPr sz="1800" spc="-5" dirty="0">
                <a:latin typeface="Tahoma"/>
                <a:cs typeface="Tahoma"/>
              </a:rPr>
              <a:t>atu un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t </a:t>
            </a:r>
            <a:r>
              <a:rPr sz="1800" spc="-40" dirty="0">
                <a:latin typeface="Tahoma"/>
                <a:cs typeface="Tahoma"/>
              </a:rPr>
              <a:t>y</a:t>
            </a:r>
            <a:r>
              <a:rPr sz="1800" spc="-5" dirty="0">
                <a:latin typeface="Tahoma"/>
                <a:cs typeface="Tahoma"/>
              </a:rPr>
              <a:t>ang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tun</a:t>
            </a:r>
            <a:r>
              <a:rPr sz="1800" spc="-10" dirty="0">
                <a:latin typeface="Tahoma"/>
                <a:cs typeface="Tahoma"/>
              </a:rPr>
              <a:t>j</a:t>
            </a:r>
            <a:r>
              <a:rPr sz="1800" spc="-5" dirty="0">
                <a:latin typeface="Tahoma"/>
                <a:cs typeface="Tahoma"/>
              </a:rPr>
              <a:t>u</a:t>
            </a:r>
            <a:r>
              <a:rPr sz="1800" dirty="0">
                <a:latin typeface="Tahoma"/>
                <a:cs typeface="Tahoma"/>
              </a:rPr>
              <a:t>k</a:t>
            </a:r>
            <a:endParaRPr sz="1800">
              <a:latin typeface="Tahoma"/>
              <a:cs typeface="Tahoma"/>
            </a:endParaRPr>
          </a:p>
          <a:p>
            <a:pPr marL="298450" marR="267335" indent="-285750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sz="1800" b="1" dirty="0">
                <a:latin typeface="Tahoma"/>
                <a:cs typeface="Tahoma"/>
              </a:rPr>
              <a:t>P</a:t>
            </a:r>
            <a:r>
              <a:rPr sz="1800" b="1" spc="-5" dirty="0">
                <a:latin typeface="Tahoma"/>
                <a:cs typeface="Tahoma"/>
              </a:rPr>
              <a:t>ro</a:t>
            </a:r>
            <a:r>
              <a:rPr sz="1800" b="1" spc="-10" dirty="0">
                <a:latin typeface="Tahoma"/>
                <a:cs typeface="Tahoma"/>
              </a:rPr>
              <a:t>v</a:t>
            </a:r>
            <a:r>
              <a:rPr sz="1800" spc="-5" dirty="0">
                <a:latin typeface="Tahoma"/>
                <a:cs typeface="Tahoma"/>
              </a:rPr>
              <a:t>: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na</a:t>
            </a:r>
            <a:r>
              <a:rPr sz="1800" dirty="0">
                <a:latin typeface="Tahoma"/>
                <a:cs typeface="Tahoma"/>
              </a:rPr>
              <a:t>s </a:t>
            </a:r>
            <a:r>
              <a:rPr sz="1800" spc="-5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omi</a:t>
            </a:r>
            <a:r>
              <a:rPr sz="1800" spc="-5" dirty="0">
                <a:latin typeface="Tahoma"/>
                <a:cs typeface="Tahoma"/>
              </a:rPr>
              <a:t>n</a:t>
            </a:r>
            <a:r>
              <a:rPr sz="1800" spc="-20" dirty="0">
                <a:latin typeface="Tahoma"/>
                <a:cs typeface="Tahoma"/>
              </a:rPr>
              <a:t>f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k </a:t>
            </a:r>
            <a:r>
              <a:rPr sz="1800" spc="-5" dirty="0">
                <a:latin typeface="Tahoma"/>
                <a:cs typeface="Tahoma"/>
              </a:rPr>
              <a:t>p</a:t>
            </a:r>
            <a:r>
              <a:rPr sz="1800" spc="-10" dirty="0">
                <a:latin typeface="Tahoma"/>
                <a:cs typeface="Tahoma"/>
              </a:rPr>
              <a:t>r</a:t>
            </a:r>
            <a:r>
              <a:rPr sz="1800" spc="-25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v</a:t>
            </a:r>
            <a:r>
              <a:rPr sz="1800" dirty="0">
                <a:latin typeface="Tahoma"/>
                <a:cs typeface="Tahoma"/>
              </a:rPr>
              <a:t>/</a:t>
            </a:r>
            <a:r>
              <a:rPr sz="1800" spc="-15" dirty="0">
                <a:latin typeface="Tahoma"/>
                <a:cs typeface="Tahoma"/>
              </a:rPr>
              <a:t>y</a:t>
            </a:r>
            <a:r>
              <a:rPr sz="1800" spc="-5" dirty="0">
                <a:latin typeface="Tahoma"/>
                <a:cs typeface="Tahoma"/>
              </a:rPr>
              <a:t>g d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tun</a:t>
            </a:r>
            <a:r>
              <a:rPr sz="1800" spc="-10" dirty="0">
                <a:latin typeface="Tahoma"/>
                <a:cs typeface="Tahoma"/>
              </a:rPr>
              <a:t>j</a:t>
            </a:r>
            <a:r>
              <a:rPr sz="1800" spc="-5" dirty="0">
                <a:latin typeface="Tahoma"/>
                <a:cs typeface="Tahoma"/>
              </a:rPr>
              <a:t>u</a:t>
            </a:r>
            <a:r>
              <a:rPr sz="1800" dirty="0">
                <a:latin typeface="Tahoma"/>
                <a:cs typeface="Tahoma"/>
              </a:rPr>
              <a:t>k</a:t>
            </a:r>
            <a:endParaRPr sz="1800">
              <a:latin typeface="Tahoma"/>
              <a:cs typeface="Tahoma"/>
            </a:endParaRPr>
          </a:p>
          <a:p>
            <a:pPr marL="298450" marR="158115" indent="-285750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sz="1800" b="1" dirty="0">
                <a:latin typeface="Tahoma"/>
                <a:cs typeface="Tahoma"/>
              </a:rPr>
              <a:t>K</a:t>
            </a:r>
            <a:r>
              <a:rPr sz="1800" b="1" spc="-5" dirty="0">
                <a:latin typeface="Tahoma"/>
                <a:cs typeface="Tahoma"/>
              </a:rPr>
              <a:t>a</a:t>
            </a:r>
            <a:r>
              <a:rPr sz="1800" b="1" spc="-10" dirty="0">
                <a:latin typeface="Tahoma"/>
                <a:cs typeface="Tahoma"/>
              </a:rPr>
              <a:t>b</a:t>
            </a:r>
            <a:r>
              <a:rPr sz="1800" b="1" dirty="0">
                <a:latin typeface="Tahoma"/>
                <a:cs typeface="Tahoma"/>
              </a:rPr>
              <a:t>/K</a:t>
            </a:r>
            <a:r>
              <a:rPr sz="1800" b="1" spc="-5" dirty="0">
                <a:latin typeface="Tahoma"/>
                <a:cs typeface="Tahoma"/>
              </a:rPr>
              <a:t>ota</a:t>
            </a:r>
            <a:r>
              <a:rPr sz="1800" spc="-5" dirty="0">
                <a:latin typeface="Tahoma"/>
                <a:cs typeface="Tahoma"/>
              </a:rPr>
              <a:t>: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na</a:t>
            </a:r>
            <a:r>
              <a:rPr sz="1800" dirty="0">
                <a:latin typeface="Tahoma"/>
                <a:cs typeface="Tahoma"/>
              </a:rPr>
              <a:t>s </a:t>
            </a:r>
            <a:r>
              <a:rPr sz="1800" spc="-5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omi</a:t>
            </a:r>
            <a:r>
              <a:rPr sz="1800" spc="-5" dirty="0">
                <a:latin typeface="Tahoma"/>
                <a:cs typeface="Tahoma"/>
              </a:rPr>
              <a:t>n</a:t>
            </a:r>
            <a:r>
              <a:rPr sz="1800" spc="-20" dirty="0">
                <a:latin typeface="Tahoma"/>
                <a:cs typeface="Tahoma"/>
              </a:rPr>
              <a:t>f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k </a:t>
            </a:r>
            <a:r>
              <a:rPr sz="1800" spc="-5" dirty="0">
                <a:latin typeface="Tahoma"/>
                <a:cs typeface="Tahoma"/>
              </a:rPr>
              <a:t>kab</a:t>
            </a:r>
            <a:r>
              <a:rPr sz="1800" dirty="0">
                <a:latin typeface="Tahoma"/>
                <a:cs typeface="Tahoma"/>
              </a:rPr>
              <a:t>/</a:t>
            </a:r>
            <a:r>
              <a:rPr sz="1800" spc="-25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ta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176422" y="5268024"/>
            <a:ext cx="119062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b="1" dirty="0">
                <a:latin typeface="Tahoma"/>
                <a:cs typeface="Tahoma"/>
              </a:rPr>
              <a:t>BPS</a:t>
            </a:r>
            <a:r>
              <a:rPr sz="1800" b="1" spc="-5" dirty="0">
                <a:latin typeface="Tahoma"/>
                <a:cs typeface="Tahoma"/>
              </a:rPr>
              <a:t> (</a:t>
            </a:r>
            <a:r>
              <a:rPr sz="1800" b="1" dirty="0">
                <a:latin typeface="Tahoma"/>
                <a:cs typeface="Tahoma"/>
              </a:rPr>
              <a:t>D</a:t>
            </a:r>
            <a:r>
              <a:rPr sz="1800" b="1" spc="-5" dirty="0">
                <a:latin typeface="Tahoma"/>
                <a:cs typeface="Tahoma"/>
              </a:rPr>
              <a:t>ata </a:t>
            </a:r>
            <a:r>
              <a:rPr sz="1800" b="1" dirty="0">
                <a:latin typeface="Tahoma"/>
                <a:cs typeface="Tahoma"/>
              </a:rPr>
              <a:t>S</a:t>
            </a:r>
            <a:r>
              <a:rPr sz="1800" b="1" spc="-5" dirty="0">
                <a:latin typeface="Tahoma"/>
                <a:cs typeface="Tahoma"/>
              </a:rPr>
              <a:t>tati</a:t>
            </a:r>
            <a:r>
              <a:rPr sz="1800" b="1" spc="-10" dirty="0">
                <a:latin typeface="Tahoma"/>
                <a:cs typeface="Tahoma"/>
              </a:rPr>
              <a:t>s</a:t>
            </a:r>
            <a:r>
              <a:rPr sz="1800" b="1" spc="-5" dirty="0">
                <a:latin typeface="Tahoma"/>
                <a:cs typeface="Tahoma"/>
              </a:rPr>
              <a:t>tik</a:t>
            </a:r>
            <a:r>
              <a:rPr sz="1800" b="1" dirty="0">
                <a:latin typeface="Tahoma"/>
                <a:cs typeface="Tahoma"/>
              </a:rPr>
              <a:t>)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50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40" dirty="0"/>
              <a:t>P</a:t>
            </a:r>
            <a:r>
              <a:rPr sz="3200" spc="-150" dirty="0"/>
              <a:t>enga</a:t>
            </a:r>
            <a:r>
              <a:rPr sz="3200" spc="-155" dirty="0"/>
              <a:t>j</a:t>
            </a:r>
            <a:r>
              <a:rPr sz="3200" spc="-150" dirty="0"/>
              <a:t>ua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72093" y="2560192"/>
            <a:ext cx="1643634" cy="18301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40250" y="2399855"/>
            <a:ext cx="1643634" cy="18301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93751" y="2560192"/>
            <a:ext cx="1643633" cy="18301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76259" y="2399855"/>
            <a:ext cx="1643633" cy="18301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05521" y="2025027"/>
            <a:ext cx="8804516" cy="28143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47305" y="1047116"/>
            <a:ext cx="4805680" cy="145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O</a:t>
            </a:r>
            <a:r>
              <a:rPr sz="1800" spc="-10" dirty="0">
                <a:solidFill>
                  <a:srgbClr val="12121E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eh</a:t>
            </a:r>
            <a:r>
              <a:rPr sz="1800" dirty="0">
                <a:solidFill>
                  <a:srgbClr val="12121E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P</a:t>
            </a:r>
            <a:r>
              <a:rPr sz="1800" spc="-10" dirty="0">
                <a:solidFill>
                  <a:srgbClr val="12121E"/>
                </a:solidFill>
                <a:latin typeface="Tahoma"/>
                <a:cs typeface="Tahoma"/>
              </a:rPr>
              <a:t>ro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du</a:t>
            </a:r>
            <a:r>
              <a:rPr sz="1800" dirty="0">
                <a:solidFill>
                  <a:srgbClr val="12121E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en</a:t>
            </a:r>
            <a:r>
              <a:rPr sz="1800" dirty="0">
                <a:solidFill>
                  <a:srgbClr val="12121E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Data</a:t>
            </a:r>
            <a:endParaRPr sz="1800">
              <a:latin typeface="Tahoma"/>
              <a:cs typeface="Tahoma"/>
            </a:endParaRPr>
          </a:p>
          <a:p>
            <a:pPr marL="2734945" marR="5080" algn="ctr">
              <a:lnSpc>
                <a:spcPct val="100000"/>
              </a:lnSpc>
              <a:spcBef>
                <a:spcPts val="20"/>
              </a:spcBef>
            </a:pPr>
            <a:r>
              <a:rPr sz="2000" spc="-5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ng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d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f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ka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i 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nd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ka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o</a:t>
            </a:r>
            <a:r>
              <a:rPr sz="2000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 dan/a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u </a:t>
            </a:r>
            <a:r>
              <a:rPr sz="2000" spc="-45" dirty="0">
                <a:latin typeface="Tahoma"/>
                <a:cs typeface="Tahoma"/>
              </a:rPr>
              <a:t>v</a:t>
            </a:r>
            <a:r>
              <a:rPr sz="2000" spc="-5" dirty="0">
                <a:latin typeface="Tahoma"/>
                <a:cs typeface="Tahoma"/>
              </a:rPr>
              <a:t>ar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ab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l </a:t>
            </a:r>
            <a:r>
              <a:rPr sz="2000" spc="-45" dirty="0">
                <a:latin typeface="Tahoma"/>
                <a:cs typeface="Tahoma"/>
              </a:rPr>
              <a:t>y</a:t>
            </a:r>
            <a:r>
              <a:rPr sz="2000" spc="-5" dirty="0">
                <a:latin typeface="Tahoma"/>
                <a:cs typeface="Tahoma"/>
              </a:rPr>
              <a:t>an</a:t>
            </a:r>
            <a:r>
              <a:rPr sz="2000" dirty="0">
                <a:latin typeface="Tahoma"/>
                <a:cs typeface="Tahoma"/>
              </a:rPr>
              <a:t>g </a:t>
            </a:r>
            <a:r>
              <a:rPr sz="2000" spc="-5" dirty="0">
                <a:latin typeface="Tahoma"/>
                <a:cs typeface="Tahoma"/>
              </a:rPr>
              <a:t>d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gunaka</a:t>
            </a:r>
            <a:r>
              <a:rPr sz="2000" dirty="0">
                <a:latin typeface="Tahoma"/>
                <a:cs typeface="Tahoma"/>
              </a:rPr>
              <a:t>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  <p:sp>
        <p:nvSpPr>
          <p:cNvPr id="13" name="object 13"/>
          <p:cNvSpPr txBox="1"/>
          <p:nvPr/>
        </p:nvSpPr>
        <p:spPr>
          <a:xfrm>
            <a:off x="2735859" y="3213908"/>
            <a:ext cx="53403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5" dirty="0">
                <a:solidFill>
                  <a:srgbClr val="9F2936"/>
                </a:solidFill>
                <a:latin typeface="Arial"/>
                <a:cs typeface="Arial"/>
              </a:rPr>
              <a:t>0</a:t>
            </a:r>
            <a:r>
              <a:rPr sz="3600" b="1" dirty="0">
                <a:solidFill>
                  <a:srgbClr val="9F2936"/>
                </a:solidFill>
                <a:latin typeface="Arial"/>
                <a:cs typeface="Arial"/>
              </a:rPr>
              <a:t>1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4427" y="3091937"/>
            <a:ext cx="53403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5" dirty="0">
                <a:solidFill>
                  <a:srgbClr val="1B577B"/>
                </a:solidFill>
                <a:latin typeface="Arial"/>
                <a:cs typeface="Arial"/>
              </a:rPr>
              <a:t>0</a:t>
            </a:r>
            <a:r>
              <a:rPr sz="3600" b="1" dirty="0">
                <a:solidFill>
                  <a:srgbClr val="1B577B"/>
                </a:solidFill>
                <a:latin typeface="Arial"/>
                <a:cs typeface="Arial"/>
              </a:rPr>
              <a:t>2</a:t>
            </a:r>
            <a:endParaRPr sz="3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48627" y="3186133"/>
            <a:ext cx="53403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5" dirty="0">
                <a:solidFill>
                  <a:srgbClr val="4E8542"/>
                </a:solidFill>
                <a:latin typeface="Arial"/>
                <a:cs typeface="Arial"/>
              </a:rPr>
              <a:t>0</a:t>
            </a:r>
            <a:r>
              <a:rPr sz="3600" b="1" dirty="0">
                <a:solidFill>
                  <a:srgbClr val="4E8542"/>
                </a:solidFill>
                <a:latin typeface="Arial"/>
                <a:cs typeface="Arial"/>
              </a:rPr>
              <a:t>3</a:t>
            </a:r>
            <a:endParaRPr sz="3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31135" y="3043728"/>
            <a:ext cx="53403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5" dirty="0">
                <a:solidFill>
                  <a:srgbClr val="5F4778"/>
                </a:solidFill>
                <a:latin typeface="Arial"/>
                <a:cs typeface="Arial"/>
              </a:rPr>
              <a:t>0</a:t>
            </a:r>
            <a:r>
              <a:rPr sz="3600" b="1" dirty="0">
                <a:solidFill>
                  <a:srgbClr val="5F4778"/>
                </a:solidFill>
                <a:latin typeface="Arial"/>
                <a:cs typeface="Arial"/>
              </a:rPr>
              <a:t>4</a:t>
            </a:r>
            <a:endParaRPr sz="3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64055" y="4650662"/>
            <a:ext cx="2433955" cy="1575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2000" spc="-25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d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f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ka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i da</a:t>
            </a:r>
            <a:r>
              <a:rPr sz="2000" dirty="0">
                <a:latin typeface="Tahoma"/>
                <a:cs typeface="Tahoma"/>
              </a:rPr>
              <a:t>ta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45" dirty="0">
                <a:latin typeface="Tahoma"/>
                <a:cs typeface="Tahoma"/>
              </a:rPr>
              <a:t>y</a:t>
            </a:r>
            <a:r>
              <a:rPr sz="2000" spc="-5" dirty="0">
                <a:latin typeface="Tahoma"/>
                <a:cs typeface="Tahoma"/>
              </a:rPr>
              <a:t>an</a:t>
            </a:r>
            <a:r>
              <a:rPr sz="2000" dirty="0">
                <a:latin typeface="Tahoma"/>
                <a:cs typeface="Tahoma"/>
              </a:rPr>
              <a:t>g 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ng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n</a:t>
            </a:r>
            <a:r>
              <a:rPr sz="2000" spc="-5" dirty="0">
                <a:latin typeface="Tahoma"/>
                <a:cs typeface="Tahoma"/>
              </a:rPr>
              <a:t> d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ha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10" dirty="0">
                <a:latin typeface="Tahoma"/>
                <a:cs typeface="Tahoma"/>
              </a:rPr>
              <a:t>il</a:t>
            </a:r>
            <a:r>
              <a:rPr sz="2000" spc="-5" dirty="0">
                <a:latin typeface="Tahoma"/>
                <a:cs typeface="Tahoma"/>
              </a:rPr>
              <a:t>ka</a:t>
            </a:r>
            <a:r>
              <a:rPr sz="2000" dirty="0">
                <a:latin typeface="Tahoma"/>
                <a:cs typeface="Tahoma"/>
              </a:rPr>
              <a:t>n</a:t>
            </a:r>
            <a:endParaRPr sz="2000">
              <a:latin typeface="Tahoma"/>
              <a:cs typeface="Tahoma"/>
            </a:endParaRPr>
          </a:p>
          <a:p>
            <a:pPr marL="22225" marR="15240" algn="ctr">
              <a:lnSpc>
                <a:spcPct val="100000"/>
              </a:lnSpc>
              <a:spcBef>
                <a:spcPts val="600"/>
              </a:spcBef>
            </a:pPr>
            <a:r>
              <a:rPr sz="2000" spc="-5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uka</a:t>
            </a:r>
            <a:r>
              <a:rPr sz="2000" dirty="0">
                <a:latin typeface="Tahoma"/>
                <a:cs typeface="Tahoma"/>
              </a:rPr>
              <a:t>n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5" dirty="0">
                <a:latin typeface="Tahoma"/>
                <a:cs typeface="Tahoma"/>
              </a:rPr>
              <a:t>akupa</a:t>
            </a:r>
            <a:r>
              <a:rPr sz="2000" dirty="0">
                <a:latin typeface="Tahoma"/>
                <a:cs typeface="Tahoma"/>
              </a:rPr>
              <a:t>n </a:t>
            </a:r>
            <a:r>
              <a:rPr sz="2000" spc="-5" dirty="0">
                <a:latin typeface="Tahoma"/>
                <a:cs typeface="Tahoma"/>
              </a:rPr>
              <a:t>p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nggunaa</a:t>
            </a:r>
            <a:r>
              <a:rPr sz="2000" dirty="0">
                <a:latin typeface="Tahoma"/>
                <a:cs typeface="Tahoma"/>
              </a:rPr>
              <a:t>n</a:t>
            </a:r>
            <a:r>
              <a:rPr sz="2000" spc="-5" dirty="0">
                <a:latin typeface="Tahoma"/>
                <a:cs typeface="Tahoma"/>
              </a:rPr>
              <a:t> (</a:t>
            </a:r>
            <a:r>
              <a:rPr sz="2000" spc="-10" dirty="0">
                <a:latin typeface="Tahoma"/>
                <a:cs typeface="Tahoma"/>
              </a:rPr>
              <a:t>li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s 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st</a:t>
            </a:r>
            <a:r>
              <a:rPr sz="2000" spc="-5" dirty="0">
                <a:latin typeface="Tahoma"/>
                <a:cs typeface="Tahoma"/>
              </a:rPr>
              <a:t>an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/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dak</a:t>
            </a:r>
            <a:r>
              <a:rPr sz="2000" dirty="0">
                <a:latin typeface="Tahoma"/>
                <a:cs typeface="Tahoma"/>
              </a:rPr>
              <a:t>)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46356" y="4684977"/>
            <a:ext cx="2385060" cy="1743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20000"/>
              </a:lnSpc>
            </a:pPr>
            <a:r>
              <a:rPr sz="2000" spc="-5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ng</a:t>
            </a:r>
            <a:r>
              <a:rPr sz="2000" dirty="0">
                <a:latin typeface="Tahoma"/>
                <a:cs typeface="Tahoma"/>
              </a:rPr>
              <a:t>ecek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st</a:t>
            </a:r>
            <a:r>
              <a:rPr sz="2000" spc="-5" dirty="0">
                <a:latin typeface="Tahoma"/>
                <a:cs typeface="Tahoma"/>
              </a:rPr>
              <a:t>anda</a:t>
            </a:r>
            <a:r>
              <a:rPr sz="2000" dirty="0">
                <a:latin typeface="Tahoma"/>
                <a:cs typeface="Tahoma"/>
              </a:rPr>
              <a:t>r </a:t>
            </a:r>
            <a:r>
              <a:rPr sz="2000" spc="-5" dirty="0">
                <a:latin typeface="Tahoma"/>
                <a:cs typeface="Tahoma"/>
              </a:rPr>
              <a:t>da</a:t>
            </a:r>
            <a:r>
              <a:rPr sz="2000" dirty="0">
                <a:latin typeface="Tahoma"/>
                <a:cs typeface="Tahoma"/>
              </a:rPr>
              <a:t>ta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st</a:t>
            </a:r>
            <a:r>
              <a:rPr sz="2000" spc="-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st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k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45" dirty="0">
                <a:latin typeface="Tahoma"/>
                <a:cs typeface="Tahoma"/>
              </a:rPr>
              <a:t>y</a:t>
            </a:r>
            <a:r>
              <a:rPr sz="2000" spc="-5" dirty="0">
                <a:latin typeface="Tahoma"/>
                <a:cs typeface="Tahoma"/>
              </a:rPr>
              <a:t>an</a:t>
            </a:r>
            <a:r>
              <a:rPr sz="2000" dirty="0">
                <a:latin typeface="Tahoma"/>
                <a:cs typeface="Tahoma"/>
              </a:rPr>
              <a:t>g te</a:t>
            </a:r>
            <a:r>
              <a:rPr sz="2000" spc="-10" dirty="0">
                <a:latin typeface="Tahoma"/>
                <a:cs typeface="Tahoma"/>
              </a:rPr>
              <a:t>l</a:t>
            </a:r>
            <a:r>
              <a:rPr sz="2000" spc="-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h</a:t>
            </a:r>
            <a:r>
              <a:rPr sz="2000" spc="-5" dirty="0">
                <a:latin typeface="Tahoma"/>
                <a:cs typeface="Tahoma"/>
              </a:rPr>
              <a:t> d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tet</a:t>
            </a:r>
            <a:r>
              <a:rPr sz="2000" spc="-5" dirty="0">
                <a:latin typeface="Tahoma"/>
                <a:cs typeface="Tahoma"/>
              </a:rPr>
              <a:t>apka</a:t>
            </a:r>
            <a:r>
              <a:rPr sz="2000" dirty="0">
                <a:latin typeface="Tahoma"/>
                <a:cs typeface="Tahoma"/>
              </a:rPr>
              <a:t>n</a:t>
            </a:r>
            <a:r>
              <a:rPr sz="2000" spc="-5" dirty="0">
                <a:latin typeface="Tahoma"/>
                <a:cs typeface="Tahoma"/>
              </a:rPr>
              <a:t> o</a:t>
            </a:r>
            <a:r>
              <a:rPr sz="2000" spc="-10" dirty="0">
                <a:latin typeface="Tahoma"/>
                <a:cs typeface="Tahoma"/>
              </a:rPr>
              <a:t>l</a:t>
            </a:r>
            <a:r>
              <a:rPr sz="2000" dirty="0">
                <a:latin typeface="Tahoma"/>
                <a:cs typeface="Tahoma"/>
              </a:rPr>
              <a:t>eh </a:t>
            </a:r>
            <a:r>
              <a:rPr sz="2000" spc="-50" dirty="0">
                <a:latin typeface="Tahoma"/>
                <a:cs typeface="Tahoma"/>
              </a:rPr>
              <a:t>P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mb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a</a:t>
            </a:r>
            <a:r>
              <a:rPr sz="2000" spc="-5" dirty="0">
                <a:latin typeface="Tahoma"/>
                <a:cs typeface="Tahoma"/>
              </a:rPr>
              <a:t> Da</a:t>
            </a:r>
            <a:r>
              <a:rPr sz="2000" dirty="0">
                <a:latin typeface="Tahoma"/>
                <a:cs typeface="Tahoma"/>
              </a:rPr>
              <a:t>ta </a:t>
            </a:r>
            <a:r>
              <a:rPr sz="2000" spc="-5" dirty="0">
                <a:latin typeface="Tahoma"/>
                <a:cs typeface="Tahoma"/>
              </a:rPr>
              <a:t>S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st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k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42554" y="1267102"/>
            <a:ext cx="2473325" cy="1377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20000"/>
              </a:lnSpc>
            </a:pPr>
            <a:r>
              <a:rPr sz="2000" spc="-5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0" dirty="0">
                <a:latin typeface="Tahoma"/>
                <a:cs typeface="Tahoma"/>
              </a:rPr>
              <a:t>l</a:t>
            </a:r>
            <a:r>
              <a:rPr sz="2000" spc="-5" dirty="0">
                <a:latin typeface="Tahoma"/>
                <a:cs typeface="Tahoma"/>
              </a:rPr>
              <a:t>akuka</a:t>
            </a:r>
            <a:r>
              <a:rPr sz="2000" dirty="0">
                <a:latin typeface="Tahoma"/>
                <a:cs typeface="Tahoma"/>
              </a:rPr>
              <a:t>n</a:t>
            </a:r>
            <a:r>
              <a:rPr sz="2000" spc="-5" dirty="0">
                <a:latin typeface="Tahoma"/>
                <a:cs typeface="Tahoma"/>
              </a:rPr>
              <a:t> p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ngajua</a:t>
            </a:r>
            <a:r>
              <a:rPr sz="2000" dirty="0">
                <a:latin typeface="Tahoma"/>
                <a:cs typeface="Tahoma"/>
              </a:rPr>
              <a:t>n st</a:t>
            </a:r>
            <a:r>
              <a:rPr sz="2000" spc="-5" dirty="0">
                <a:latin typeface="Tahoma"/>
                <a:cs typeface="Tahoma"/>
              </a:rPr>
              <a:t>anda</a:t>
            </a:r>
            <a:r>
              <a:rPr sz="2000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 da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a, j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k</a:t>
            </a:r>
            <a:r>
              <a:rPr sz="2000" dirty="0">
                <a:latin typeface="Tahoma"/>
                <a:cs typeface="Tahoma"/>
              </a:rPr>
              <a:t>a st</a:t>
            </a:r>
            <a:r>
              <a:rPr sz="2000" spc="-5" dirty="0">
                <a:latin typeface="Tahoma"/>
                <a:cs typeface="Tahoma"/>
              </a:rPr>
              <a:t>anda</a:t>
            </a:r>
            <a:r>
              <a:rPr sz="2000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 da</a:t>
            </a:r>
            <a:r>
              <a:rPr sz="2000" dirty="0">
                <a:latin typeface="Tahoma"/>
                <a:cs typeface="Tahoma"/>
              </a:rPr>
              <a:t>ta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da</a:t>
            </a:r>
            <a:r>
              <a:rPr sz="2000" dirty="0">
                <a:latin typeface="Tahoma"/>
                <a:cs typeface="Tahoma"/>
              </a:rPr>
              <a:t>k ses</a:t>
            </a:r>
            <a:r>
              <a:rPr sz="2000" spc="-5" dirty="0">
                <a:latin typeface="Tahoma"/>
                <a:cs typeface="Tahoma"/>
              </a:rPr>
              <a:t>uai 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ujua</a:t>
            </a:r>
            <a:r>
              <a:rPr sz="2000" dirty="0">
                <a:latin typeface="Tahoma"/>
                <a:cs typeface="Tahoma"/>
              </a:rPr>
              <a:t>n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50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40" dirty="0"/>
              <a:t>P</a:t>
            </a:r>
            <a:r>
              <a:rPr sz="3200" spc="-150" dirty="0"/>
              <a:t>eme</a:t>
            </a:r>
            <a:r>
              <a:rPr sz="3200" spc="-155" dirty="0"/>
              <a:t>ri</a:t>
            </a:r>
            <a:r>
              <a:rPr sz="3200" spc="-150" dirty="0"/>
              <a:t>k</a:t>
            </a:r>
            <a:r>
              <a:rPr sz="3200" spc="-155" dirty="0"/>
              <a:t>s</a:t>
            </a:r>
            <a:r>
              <a:rPr sz="3200" spc="-150" dirty="0"/>
              <a:t>aa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2668" y="2285530"/>
            <a:ext cx="1070610" cy="1014730"/>
          </a:xfrm>
          <a:custGeom>
            <a:avLst/>
            <a:gdLst/>
            <a:ahLst/>
            <a:cxnLst/>
            <a:rect l="l" t="t" r="r" b="b"/>
            <a:pathLst>
              <a:path w="1070610" h="1014729">
                <a:moveTo>
                  <a:pt x="972019" y="267652"/>
                </a:moveTo>
                <a:lnTo>
                  <a:pt x="98615" y="267652"/>
                </a:lnTo>
                <a:lnTo>
                  <a:pt x="535317" y="0"/>
                </a:lnTo>
                <a:lnTo>
                  <a:pt x="972019" y="267652"/>
                </a:lnTo>
                <a:close/>
              </a:path>
              <a:path w="1070610" h="1014729">
                <a:moveTo>
                  <a:pt x="1014272" y="352183"/>
                </a:moveTo>
                <a:lnTo>
                  <a:pt x="56349" y="352183"/>
                </a:lnTo>
                <a:lnTo>
                  <a:pt x="56349" y="267652"/>
                </a:lnTo>
                <a:lnTo>
                  <a:pt x="1014272" y="267652"/>
                </a:lnTo>
                <a:lnTo>
                  <a:pt x="1014272" y="352183"/>
                </a:lnTo>
                <a:close/>
              </a:path>
              <a:path w="1070610" h="1014729">
                <a:moveTo>
                  <a:pt x="972019" y="380352"/>
                </a:moveTo>
                <a:lnTo>
                  <a:pt x="98615" y="380352"/>
                </a:lnTo>
                <a:lnTo>
                  <a:pt x="98615" y="352183"/>
                </a:lnTo>
                <a:lnTo>
                  <a:pt x="972019" y="352183"/>
                </a:lnTo>
                <a:lnTo>
                  <a:pt x="972019" y="380352"/>
                </a:lnTo>
                <a:close/>
              </a:path>
              <a:path w="1070610" h="1014729">
                <a:moveTo>
                  <a:pt x="253568" y="859320"/>
                </a:moveTo>
                <a:lnTo>
                  <a:pt x="140868" y="859320"/>
                </a:lnTo>
                <a:lnTo>
                  <a:pt x="140868" y="380352"/>
                </a:lnTo>
                <a:lnTo>
                  <a:pt x="253568" y="380352"/>
                </a:lnTo>
                <a:lnTo>
                  <a:pt x="253568" y="859320"/>
                </a:lnTo>
                <a:close/>
              </a:path>
              <a:path w="1070610" h="1014729">
                <a:moveTo>
                  <a:pt x="478967" y="859320"/>
                </a:moveTo>
                <a:lnTo>
                  <a:pt x="366268" y="859320"/>
                </a:lnTo>
                <a:lnTo>
                  <a:pt x="366268" y="380352"/>
                </a:lnTo>
                <a:lnTo>
                  <a:pt x="478967" y="380352"/>
                </a:lnTo>
                <a:lnTo>
                  <a:pt x="478967" y="859320"/>
                </a:lnTo>
                <a:close/>
              </a:path>
              <a:path w="1070610" h="1014729">
                <a:moveTo>
                  <a:pt x="704354" y="859320"/>
                </a:moveTo>
                <a:lnTo>
                  <a:pt x="591667" y="859320"/>
                </a:lnTo>
                <a:lnTo>
                  <a:pt x="591667" y="380352"/>
                </a:lnTo>
                <a:lnTo>
                  <a:pt x="704354" y="380352"/>
                </a:lnTo>
                <a:lnTo>
                  <a:pt x="704354" y="859320"/>
                </a:lnTo>
                <a:close/>
              </a:path>
              <a:path w="1070610" h="1014729">
                <a:moveTo>
                  <a:pt x="929754" y="859320"/>
                </a:moveTo>
                <a:lnTo>
                  <a:pt x="817054" y="859320"/>
                </a:lnTo>
                <a:lnTo>
                  <a:pt x="817054" y="380352"/>
                </a:lnTo>
                <a:lnTo>
                  <a:pt x="929754" y="380352"/>
                </a:lnTo>
                <a:lnTo>
                  <a:pt x="929754" y="859320"/>
                </a:lnTo>
                <a:close/>
              </a:path>
              <a:path w="1070610" h="1014729">
                <a:moveTo>
                  <a:pt x="1070622" y="1014272"/>
                </a:moveTo>
                <a:lnTo>
                  <a:pt x="0" y="1014272"/>
                </a:lnTo>
                <a:lnTo>
                  <a:pt x="0" y="957922"/>
                </a:lnTo>
                <a:lnTo>
                  <a:pt x="98615" y="887488"/>
                </a:lnTo>
                <a:lnTo>
                  <a:pt x="98615" y="859320"/>
                </a:lnTo>
                <a:lnTo>
                  <a:pt x="972019" y="859320"/>
                </a:lnTo>
                <a:lnTo>
                  <a:pt x="972019" y="887488"/>
                </a:lnTo>
                <a:lnTo>
                  <a:pt x="1070622" y="957922"/>
                </a:lnTo>
                <a:lnTo>
                  <a:pt x="1070622" y="1014272"/>
                </a:lnTo>
                <a:close/>
              </a:path>
            </a:pathLst>
          </a:custGeom>
          <a:solidFill>
            <a:srgbClr val="3B7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62150" y="2290416"/>
            <a:ext cx="1240790" cy="695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spc="-95" dirty="0">
                <a:solidFill>
                  <a:srgbClr val="3B76A6"/>
                </a:solidFill>
                <a:latin typeface="Tahoma"/>
                <a:cs typeface="Tahoma"/>
              </a:rPr>
              <a:t>W</a:t>
            </a:r>
            <a:r>
              <a:rPr sz="2400" spc="-5" dirty="0">
                <a:solidFill>
                  <a:srgbClr val="3B76A6"/>
                </a:solidFill>
                <a:latin typeface="Tahoma"/>
                <a:cs typeface="Tahoma"/>
              </a:rPr>
              <a:t>alida</a:t>
            </a:r>
            <a:r>
              <a:rPr sz="2400" dirty="0">
                <a:solidFill>
                  <a:srgbClr val="3B76A6"/>
                </a:solidFill>
                <a:latin typeface="Tahoma"/>
                <a:cs typeface="Tahoma"/>
              </a:rPr>
              <a:t>t</a:t>
            </a:r>
            <a:r>
              <a:rPr sz="2400" spc="-5" dirty="0">
                <a:solidFill>
                  <a:srgbClr val="3B76A6"/>
                </a:solidFill>
                <a:latin typeface="Tahoma"/>
                <a:cs typeface="Tahoma"/>
              </a:rPr>
              <a:t>a </a:t>
            </a:r>
            <a:r>
              <a:rPr sz="2400" spc="-60" dirty="0">
                <a:solidFill>
                  <a:srgbClr val="3B76A6"/>
                </a:solidFill>
                <a:latin typeface="Tahoma"/>
                <a:cs typeface="Tahoma"/>
              </a:rPr>
              <a:t>K</a:t>
            </a:r>
            <a:r>
              <a:rPr sz="2400" spc="-5" dirty="0">
                <a:solidFill>
                  <a:srgbClr val="3B76A6"/>
                </a:solidFill>
                <a:latin typeface="Tahoma"/>
                <a:cs typeface="Tahoma"/>
              </a:rPr>
              <a:t>ab</a:t>
            </a:r>
            <a:r>
              <a:rPr sz="2400" dirty="0">
                <a:solidFill>
                  <a:srgbClr val="3B76A6"/>
                </a:solidFill>
                <a:latin typeface="Tahoma"/>
                <a:cs typeface="Tahoma"/>
              </a:rPr>
              <a:t>/</a:t>
            </a:r>
            <a:r>
              <a:rPr sz="2400" spc="-75" dirty="0">
                <a:solidFill>
                  <a:srgbClr val="3B76A6"/>
                </a:solidFill>
                <a:latin typeface="Tahoma"/>
                <a:cs typeface="Tahoma"/>
              </a:rPr>
              <a:t>K</a:t>
            </a:r>
            <a:r>
              <a:rPr sz="2400" spc="-5" dirty="0">
                <a:solidFill>
                  <a:srgbClr val="3B76A6"/>
                </a:solidFill>
                <a:latin typeface="Tahoma"/>
                <a:cs typeface="Tahoma"/>
              </a:rPr>
              <a:t>o</a:t>
            </a:r>
            <a:r>
              <a:rPr sz="2400" dirty="0">
                <a:solidFill>
                  <a:srgbClr val="3B76A6"/>
                </a:solidFill>
                <a:latin typeface="Tahoma"/>
                <a:cs typeface="Tahoma"/>
              </a:rPr>
              <a:t>t</a:t>
            </a:r>
            <a:r>
              <a:rPr sz="2400" spc="-5" dirty="0">
                <a:solidFill>
                  <a:srgbClr val="3B76A6"/>
                </a:solidFill>
                <a:latin typeface="Tahoma"/>
                <a:cs typeface="Tahoma"/>
              </a:rPr>
              <a:t>a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5926" y="3728213"/>
            <a:ext cx="2553970" cy="1899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75" dirty="0">
                <a:solidFill>
                  <a:srgbClr val="808080"/>
                </a:solidFill>
                <a:latin typeface="Tahoma"/>
                <a:cs typeface="Tahoma"/>
              </a:rPr>
              <a:t>W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li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data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808080"/>
                </a:solidFill>
                <a:latin typeface="Tahoma"/>
                <a:cs typeface="Tahoma"/>
              </a:rPr>
              <a:t>K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ab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/</a:t>
            </a:r>
            <a:r>
              <a:rPr sz="1800" spc="-60" dirty="0">
                <a:solidFill>
                  <a:srgbClr val="808080"/>
                </a:solidFill>
                <a:latin typeface="Tahoma"/>
                <a:cs typeface="Tahoma"/>
              </a:rPr>
              <a:t>K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o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ta 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k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 penga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j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uan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/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pe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utakh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spc="-35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an 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D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 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da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P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ro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du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en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Data </a:t>
            </a:r>
            <a:r>
              <a:rPr sz="1800" spc="-45" dirty="0">
                <a:solidFill>
                  <a:srgbClr val="808080"/>
                </a:solidFill>
                <a:latin typeface="Tahoma"/>
                <a:cs typeface="Tahoma"/>
              </a:rPr>
              <a:t>K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ab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/</a:t>
            </a:r>
            <a:r>
              <a:rPr sz="1800" spc="-60" dirty="0">
                <a:solidFill>
                  <a:srgbClr val="808080"/>
                </a:solidFill>
                <a:latin typeface="Tahoma"/>
                <a:cs typeface="Tahoma"/>
              </a:rPr>
              <a:t>K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o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ta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an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j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ut</a:t>
            </a:r>
            <a:r>
              <a:rPr sz="1800" spc="-25" dirty="0">
                <a:solidFill>
                  <a:srgbClr val="808080"/>
                </a:solidFill>
                <a:latin typeface="Tahoma"/>
                <a:cs typeface="Tahoma"/>
              </a:rPr>
              <a:t>n</a:t>
            </a:r>
            <a:r>
              <a:rPr sz="1800" spc="-40" dirty="0">
                <a:solidFill>
                  <a:srgbClr val="808080"/>
                </a:solidFill>
                <a:latin typeface="Tahoma"/>
                <a:cs typeface="Tahoma"/>
              </a:rPr>
              <a:t>y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 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ene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kan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808080"/>
                </a:solidFill>
                <a:latin typeface="Tahoma"/>
                <a:cs typeface="Tahoma"/>
              </a:rPr>
              <a:t>k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75" dirty="0">
                <a:solidFill>
                  <a:srgbClr val="808080"/>
                </a:solidFill>
                <a:latin typeface="Tahoma"/>
                <a:cs typeface="Tahoma"/>
              </a:rPr>
              <a:t>W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li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data P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25" dirty="0">
                <a:solidFill>
                  <a:srgbClr val="808080"/>
                </a:solidFill>
                <a:latin typeface="Tahoma"/>
                <a:cs typeface="Tahoma"/>
              </a:rPr>
              <a:t>o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v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n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47305" y="1047116"/>
            <a:ext cx="142303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10"/>
              </a:lnSpc>
            </a:pP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O</a:t>
            </a:r>
            <a:r>
              <a:rPr sz="1800" spc="-10" dirty="0">
                <a:solidFill>
                  <a:srgbClr val="12121E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eh</a:t>
            </a:r>
            <a:r>
              <a:rPr sz="1800" dirty="0">
                <a:solidFill>
                  <a:srgbClr val="12121E"/>
                </a:solidFill>
                <a:latin typeface="Tahoma"/>
                <a:cs typeface="Tahoma"/>
              </a:rPr>
              <a:t> </a:t>
            </a:r>
            <a:r>
              <a:rPr sz="1800" spc="-75" dirty="0">
                <a:solidFill>
                  <a:srgbClr val="12121E"/>
                </a:solidFill>
                <a:latin typeface="Tahoma"/>
                <a:cs typeface="Tahoma"/>
              </a:rPr>
              <a:t>W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12121E"/>
                </a:solidFill>
                <a:latin typeface="Tahoma"/>
                <a:cs typeface="Tahoma"/>
              </a:rPr>
              <a:t>li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data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98388" y="2290416"/>
            <a:ext cx="1179195" cy="695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spc="-95" dirty="0">
                <a:solidFill>
                  <a:srgbClr val="5DCEAE"/>
                </a:solidFill>
                <a:latin typeface="Tahoma"/>
                <a:cs typeface="Tahoma"/>
              </a:rPr>
              <a:t>W</a:t>
            </a:r>
            <a:r>
              <a:rPr sz="2400" spc="-5" dirty="0">
                <a:solidFill>
                  <a:srgbClr val="5DCEAE"/>
                </a:solidFill>
                <a:latin typeface="Tahoma"/>
                <a:cs typeface="Tahoma"/>
              </a:rPr>
              <a:t>alida</a:t>
            </a:r>
            <a:r>
              <a:rPr sz="2400" dirty="0">
                <a:solidFill>
                  <a:srgbClr val="5DCEAE"/>
                </a:solidFill>
                <a:latin typeface="Tahoma"/>
                <a:cs typeface="Tahoma"/>
              </a:rPr>
              <a:t>t</a:t>
            </a:r>
            <a:r>
              <a:rPr sz="2400" spc="-5" dirty="0">
                <a:solidFill>
                  <a:srgbClr val="5DCEAE"/>
                </a:solidFill>
                <a:latin typeface="Tahoma"/>
                <a:cs typeface="Tahoma"/>
              </a:rPr>
              <a:t>a </a:t>
            </a:r>
            <a:r>
              <a:rPr sz="2400" dirty="0">
                <a:solidFill>
                  <a:srgbClr val="5DCEAE"/>
                </a:solidFill>
                <a:latin typeface="Tahoma"/>
                <a:cs typeface="Tahoma"/>
              </a:rPr>
              <a:t>P</a:t>
            </a:r>
            <a:r>
              <a:rPr sz="2400" spc="-15" dirty="0">
                <a:solidFill>
                  <a:srgbClr val="5DCEAE"/>
                </a:solidFill>
                <a:latin typeface="Tahoma"/>
                <a:cs typeface="Tahoma"/>
              </a:rPr>
              <a:t>r</a:t>
            </a:r>
            <a:r>
              <a:rPr sz="2400" spc="-20" dirty="0">
                <a:solidFill>
                  <a:srgbClr val="5DCEAE"/>
                </a:solidFill>
                <a:latin typeface="Tahoma"/>
                <a:cs typeface="Tahoma"/>
              </a:rPr>
              <a:t>o</a:t>
            </a:r>
            <a:r>
              <a:rPr sz="2400" spc="-5" dirty="0">
                <a:solidFill>
                  <a:srgbClr val="5DCEAE"/>
                </a:solidFill>
                <a:latin typeface="Tahoma"/>
                <a:cs typeface="Tahoma"/>
              </a:rPr>
              <a:t>vinsi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91532" y="3728213"/>
            <a:ext cx="3035935" cy="1076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75" dirty="0">
                <a:solidFill>
                  <a:srgbClr val="808080"/>
                </a:solidFill>
                <a:latin typeface="Tahoma"/>
                <a:cs typeface="Tahoma"/>
              </a:rPr>
              <a:t>W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li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data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P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25" dirty="0">
                <a:solidFill>
                  <a:srgbClr val="808080"/>
                </a:solidFill>
                <a:latin typeface="Tahoma"/>
                <a:cs typeface="Tahoma"/>
              </a:rPr>
              <a:t>o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v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n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k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 penga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j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uan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/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pe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utakh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spc="-35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an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D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 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da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P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ro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d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u</a:t>
            </a:r>
            <a:r>
              <a:rPr sz="1800" b="1" spc="-1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n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P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ro</a:t>
            </a:r>
            <a:r>
              <a:rPr sz="1800" b="1" spc="-10" dirty="0">
                <a:solidFill>
                  <a:srgbClr val="808080"/>
                </a:solidFill>
                <a:latin typeface="Tahoma"/>
                <a:cs typeface="Tahoma"/>
              </a:rPr>
              <a:t>v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in</a:t>
            </a:r>
            <a:r>
              <a:rPr sz="1800" b="1" spc="-1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dan 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Wali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d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ata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 K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a</a:t>
            </a:r>
            <a:r>
              <a:rPr sz="1800" b="1" spc="-10" dirty="0">
                <a:solidFill>
                  <a:srgbClr val="808080"/>
                </a:solidFill>
                <a:latin typeface="Tahoma"/>
                <a:cs typeface="Tahoma"/>
              </a:rPr>
              <a:t>b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/K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ota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91532" y="5015993"/>
            <a:ext cx="2980055" cy="135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an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j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ut</a:t>
            </a:r>
            <a:r>
              <a:rPr sz="1800" spc="-25" dirty="0">
                <a:solidFill>
                  <a:srgbClr val="808080"/>
                </a:solidFill>
                <a:latin typeface="Tahoma"/>
                <a:cs typeface="Tahoma"/>
              </a:rPr>
              <a:t>n</a:t>
            </a:r>
            <a:r>
              <a:rPr sz="1800" spc="-40" dirty="0">
                <a:solidFill>
                  <a:srgbClr val="808080"/>
                </a:solidFill>
                <a:latin typeface="Tahoma"/>
                <a:cs typeface="Tahoma"/>
              </a:rPr>
              <a:t>y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75" dirty="0">
                <a:solidFill>
                  <a:srgbClr val="808080"/>
                </a:solidFill>
                <a:latin typeface="Tahoma"/>
                <a:cs typeface="Tahoma"/>
              </a:rPr>
              <a:t>W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li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data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P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25" dirty="0">
                <a:solidFill>
                  <a:srgbClr val="808080"/>
                </a:solidFill>
                <a:latin typeface="Tahoma"/>
                <a:cs typeface="Tahoma"/>
              </a:rPr>
              <a:t>o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v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n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i 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enge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lom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p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o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kkan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an te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rs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ebu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t 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be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da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kan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K/L P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b="1" spc="-10" dirty="0">
                <a:solidFill>
                  <a:srgbClr val="808080"/>
                </a:solidFill>
                <a:latin typeface="Tahoma"/>
                <a:cs typeface="Tahoma"/>
              </a:rPr>
              <a:t>mb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ina</a:t>
            </a:r>
            <a:r>
              <a:rPr sz="1800" b="1" spc="4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dan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ene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kan u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an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808080"/>
                </a:solidFill>
                <a:latin typeface="Tahoma"/>
                <a:cs typeface="Tahoma"/>
              </a:rPr>
              <a:t>k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K/L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P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b="1" spc="-10" dirty="0">
                <a:solidFill>
                  <a:srgbClr val="808080"/>
                </a:solidFill>
                <a:latin typeface="Tahoma"/>
                <a:cs typeface="Tahoma"/>
              </a:rPr>
              <a:t>mb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ina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634613" y="2290416"/>
            <a:ext cx="1179195" cy="695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spc="-95" dirty="0">
                <a:solidFill>
                  <a:srgbClr val="FF8020"/>
                </a:solidFill>
                <a:latin typeface="Tahoma"/>
                <a:cs typeface="Tahoma"/>
              </a:rPr>
              <a:t>W</a:t>
            </a:r>
            <a:r>
              <a:rPr sz="2400" spc="-5" dirty="0">
                <a:solidFill>
                  <a:srgbClr val="FF8020"/>
                </a:solidFill>
                <a:latin typeface="Tahoma"/>
                <a:cs typeface="Tahoma"/>
              </a:rPr>
              <a:t>alida</a:t>
            </a:r>
            <a:r>
              <a:rPr sz="2400" dirty="0">
                <a:solidFill>
                  <a:srgbClr val="FF8020"/>
                </a:solidFill>
                <a:latin typeface="Tahoma"/>
                <a:cs typeface="Tahoma"/>
              </a:rPr>
              <a:t>t</a:t>
            </a:r>
            <a:r>
              <a:rPr sz="2400" spc="-5" dirty="0">
                <a:solidFill>
                  <a:srgbClr val="FF8020"/>
                </a:solidFill>
                <a:latin typeface="Tahoma"/>
                <a:cs typeface="Tahoma"/>
              </a:rPr>
              <a:t>a </a:t>
            </a:r>
            <a:r>
              <a:rPr sz="2400" dirty="0">
                <a:solidFill>
                  <a:srgbClr val="FF8020"/>
                </a:solidFill>
                <a:latin typeface="Tahoma"/>
                <a:cs typeface="Tahoma"/>
              </a:rPr>
              <a:t>P</a:t>
            </a:r>
            <a:r>
              <a:rPr sz="2400" spc="-5" dirty="0">
                <a:solidFill>
                  <a:srgbClr val="FF8020"/>
                </a:solidFill>
                <a:latin typeface="Tahoma"/>
                <a:cs typeface="Tahoma"/>
              </a:rPr>
              <a:t>usa</a:t>
            </a:r>
            <a:r>
              <a:rPr sz="2400" dirty="0">
                <a:solidFill>
                  <a:srgbClr val="FF8020"/>
                </a:solidFill>
                <a:latin typeface="Tahoma"/>
                <a:cs typeface="Tahoma"/>
              </a:rPr>
              <a:t>t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58390" y="3728213"/>
            <a:ext cx="2903855" cy="1899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75" dirty="0">
                <a:solidFill>
                  <a:srgbClr val="808080"/>
                </a:solidFill>
                <a:latin typeface="Tahoma"/>
                <a:cs typeface="Tahoma"/>
              </a:rPr>
              <a:t>W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li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data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K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/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808080"/>
                </a:solidFill>
                <a:latin typeface="Tahoma"/>
                <a:cs typeface="Tahoma"/>
              </a:rPr>
              <a:t>P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b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na 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k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ukan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an da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P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ro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d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u</a:t>
            </a:r>
            <a:r>
              <a:rPr sz="1800" b="1" spc="-1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n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P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u</a:t>
            </a:r>
            <a:r>
              <a:rPr sz="1800" b="1" spc="-1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at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dan 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O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PD</a:t>
            </a:r>
            <a:r>
              <a:rPr sz="1800" b="1" spc="4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b="1" spc="-1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uai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u</a:t>
            </a:r>
            <a:r>
              <a:rPr sz="1800" b="1" spc="-10" dirty="0">
                <a:solidFill>
                  <a:srgbClr val="808080"/>
                </a:solidFill>
                <a:latin typeface="Tahoma"/>
                <a:cs typeface="Tahoma"/>
              </a:rPr>
              <a:t>b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je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c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t </a:t>
            </a:r>
            <a:r>
              <a:rPr sz="1800" b="1" spc="-10" dirty="0">
                <a:solidFill>
                  <a:srgbClr val="808080"/>
                </a:solidFill>
                <a:latin typeface="Tahoma"/>
                <a:cs typeface="Tahoma"/>
              </a:rPr>
              <a:t>b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inaa</a:t>
            </a:r>
            <a:r>
              <a:rPr sz="1800" b="1" dirty="0">
                <a:solidFill>
                  <a:srgbClr val="808080"/>
                </a:solidFill>
                <a:latin typeface="Tahoma"/>
                <a:cs typeface="Tahoma"/>
              </a:rPr>
              <a:t>n</a:t>
            </a:r>
            <a:r>
              <a:rPr sz="1800" b="1" spc="-5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eka,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an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j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ut</a:t>
            </a:r>
            <a:r>
              <a:rPr sz="1800" spc="-25" dirty="0">
                <a:solidFill>
                  <a:srgbClr val="808080"/>
                </a:solidFill>
                <a:latin typeface="Tahoma"/>
                <a:cs typeface="Tahoma"/>
              </a:rPr>
              <a:t>n</a:t>
            </a:r>
            <a:r>
              <a:rPr sz="1800" spc="-40" dirty="0">
                <a:solidFill>
                  <a:srgbClr val="808080"/>
                </a:solidFill>
                <a:latin typeface="Tahoma"/>
                <a:cs typeface="Tahoma"/>
              </a:rPr>
              <a:t>y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a 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ene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u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kan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808080"/>
                </a:solidFill>
                <a:latin typeface="Tahoma"/>
                <a:cs typeface="Tahoma"/>
              </a:rPr>
              <a:t>k</a:t>
            </a:r>
            <a:r>
              <a:rPr sz="1800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808080"/>
                </a:solidFill>
                <a:latin typeface="Tahoma"/>
                <a:cs typeface="Tahoma"/>
              </a:rPr>
              <a:t>P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b</a:t>
            </a:r>
            <a:r>
              <a:rPr sz="1800" spc="-10" dirty="0">
                <a:solidFill>
                  <a:srgbClr val="80808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808080"/>
                </a:solidFill>
                <a:latin typeface="Tahoma"/>
                <a:cs typeface="Tahoma"/>
              </a:rPr>
              <a:t>na Data.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08881" y="2285212"/>
            <a:ext cx="1071245" cy="1014730"/>
          </a:xfrm>
          <a:custGeom>
            <a:avLst/>
            <a:gdLst/>
            <a:ahLst/>
            <a:cxnLst/>
            <a:rect l="l" t="t" r="r" b="b"/>
            <a:pathLst>
              <a:path w="1071245" h="1014729">
                <a:moveTo>
                  <a:pt x="972146" y="267690"/>
                </a:moveTo>
                <a:lnTo>
                  <a:pt x="98628" y="267690"/>
                </a:lnTo>
                <a:lnTo>
                  <a:pt x="535393" y="0"/>
                </a:lnTo>
                <a:lnTo>
                  <a:pt x="972146" y="267690"/>
                </a:lnTo>
                <a:close/>
              </a:path>
              <a:path w="1071245" h="1014729">
                <a:moveTo>
                  <a:pt x="1014412" y="352221"/>
                </a:moveTo>
                <a:lnTo>
                  <a:pt x="56362" y="352221"/>
                </a:lnTo>
                <a:lnTo>
                  <a:pt x="56362" y="267690"/>
                </a:lnTo>
                <a:lnTo>
                  <a:pt x="1014412" y="267690"/>
                </a:lnTo>
                <a:lnTo>
                  <a:pt x="1014412" y="352221"/>
                </a:lnTo>
                <a:close/>
              </a:path>
              <a:path w="1071245" h="1014729">
                <a:moveTo>
                  <a:pt x="972146" y="380403"/>
                </a:moveTo>
                <a:lnTo>
                  <a:pt x="98628" y="380403"/>
                </a:lnTo>
                <a:lnTo>
                  <a:pt x="98628" y="352221"/>
                </a:lnTo>
                <a:lnTo>
                  <a:pt x="972146" y="352221"/>
                </a:lnTo>
                <a:lnTo>
                  <a:pt x="972146" y="380403"/>
                </a:lnTo>
                <a:close/>
              </a:path>
              <a:path w="1071245" h="1014729">
                <a:moveTo>
                  <a:pt x="253606" y="859434"/>
                </a:moveTo>
                <a:lnTo>
                  <a:pt x="140893" y="859434"/>
                </a:lnTo>
                <a:lnTo>
                  <a:pt x="140893" y="380403"/>
                </a:lnTo>
                <a:lnTo>
                  <a:pt x="253606" y="380403"/>
                </a:lnTo>
                <a:lnTo>
                  <a:pt x="253606" y="859434"/>
                </a:lnTo>
                <a:close/>
              </a:path>
              <a:path w="1071245" h="1014729">
                <a:moveTo>
                  <a:pt x="479031" y="859434"/>
                </a:moveTo>
                <a:lnTo>
                  <a:pt x="366318" y="859434"/>
                </a:lnTo>
                <a:lnTo>
                  <a:pt x="366318" y="380403"/>
                </a:lnTo>
                <a:lnTo>
                  <a:pt x="479031" y="380403"/>
                </a:lnTo>
                <a:lnTo>
                  <a:pt x="479031" y="859434"/>
                </a:lnTo>
                <a:close/>
              </a:path>
              <a:path w="1071245" h="1014729">
                <a:moveTo>
                  <a:pt x="704456" y="859434"/>
                </a:moveTo>
                <a:lnTo>
                  <a:pt x="591743" y="859434"/>
                </a:lnTo>
                <a:lnTo>
                  <a:pt x="591743" y="380403"/>
                </a:lnTo>
                <a:lnTo>
                  <a:pt x="704456" y="380403"/>
                </a:lnTo>
                <a:lnTo>
                  <a:pt x="704456" y="859434"/>
                </a:lnTo>
                <a:close/>
              </a:path>
              <a:path w="1071245" h="1014729">
                <a:moveTo>
                  <a:pt x="929881" y="859434"/>
                </a:moveTo>
                <a:lnTo>
                  <a:pt x="817168" y="859434"/>
                </a:lnTo>
                <a:lnTo>
                  <a:pt x="817168" y="380403"/>
                </a:lnTo>
                <a:lnTo>
                  <a:pt x="929881" y="380403"/>
                </a:lnTo>
                <a:lnTo>
                  <a:pt x="929881" y="859434"/>
                </a:lnTo>
                <a:close/>
              </a:path>
              <a:path w="1071245" h="1014729">
                <a:moveTo>
                  <a:pt x="1070775" y="1014412"/>
                </a:moveTo>
                <a:lnTo>
                  <a:pt x="0" y="1014412"/>
                </a:lnTo>
                <a:lnTo>
                  <a:pt x="0" y="958049"/>
                </a:lnTo>
                <a:lnTo>
                  <a:pt x="98628" y="887603"/>
                </a:lnTo>
                <a:lnTo>
                  <a:pt x="98628" y="859434"/>
                </a:lnTo>
                <a:lnTo>
                  <a:pt x="972146" y="859434"/>
                </a:lnTo>
                <a:lnTo>
                  <a:pt x="972146" y="887603"/>
                </a:lnTo>
                <a:lnTo>
                  <a:pt x="1070775" y="958049"/>
                </a:lnTo>
                <a:lnTo>
                  <a:pt x="1070775" y="1014412"/>
                </a:lnTo>
                <a:close/>
              </a:path>
            </a:pathLst>
          </a:custGeom>
          <a:solidFill>
            <a:srgbClr val="5DCE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53018" y="2285212"/>
            <a:ext cx="1071245" cy="1014730"/>
          </a:xfrm>
          <a:custGeom>
            <a:avLst/>
            <a:gdLst/>
            <a:ahLst/>
            <a:cxnLst/>
            <a:rect l="l" t="t" r="r" b="b"/>
            <a:pathLst>
              <a:path w="1071245" h="1014729">
                <a:moveTo>
                  <a:pt x="972146" y="267690"/>
                </a:moveTo>
                <a:lnTo>
                  <a:pt x="98615" y="267690"/>
                </a:lnTo>
                <a:lnTo>
                  <a:pt x="535381" y="0"/>
                </a:lnTo>
                <a:lnTo>
                  <a:pt x="972146" y="267690"/>
                </a:lnTo>
                <a:close/>
              </a:path>
              <a:path w="1071245" h="1014729">
                <a:moveTo>
                  <a:pt x="1014412" y="352221"/>
                </a:moveTo>
                <a:lnTo>
                  <a:pt x="56349" y="352221"/>
                </a:lnTo>
                <a:lnTo>
                  <a:pt x="56349" y="267690"/>
                </a:lnTo>
                <a:lnTo>
                  <a:pt x="1014412" y="267690"/>
                </a:lnTo>
                <a:lnTo>
                  <a:pt x="1014412" y="352221"/>
                </a:lnTo>
                <a:close/>
              </a:path>
              <a:path w="1071245" h="1014729">
                <a:moveTo>
                  <a:pt x="972146" y="380403"/>
                </a:moveTo>
                <a:lnTo>
                  <a:pt x="98615" y="380403"/>
                </a:lnTo>
                <a:lnTo>
                  <a:pt x="98615" y="352221"/>
                </a:lnTo>
                <a:lnTo>
                  <a:pt x="972146" y="352221"/>
                </a:lnTo>
                <a:lnTo>
                  <a:pt x="972146" y="380403"/>
                </a:lnTo>
                <a:close/>
              </a:path>
              <a:path w="1071245" h="1014729">
                <a:moveTo>
                  <a:pt x="253593" y="859434"/>
                </a:moveTo>
                <a:lnTo>
                  <a:pt x="140881" y="859434"/>
                </a:lnTo>
                <a:lnTo>
                  <a:pt x="140881" y="380403"/>
                </a:lnTo>
                <a:lnTo>
                  <a:pt x="253593" y="380403"/>
                </a:lnTo>
                <a:lnTo>
                  <a:pt x="253593" y="859434"/>
                </a:lnTo>
                <a:close/>
              </a:path>
              <a:path w="1071245" h="1014729">
                <a:moveTo>
                  <a:pt x="479018" y="859434"/>
                </a:moveTo>
                <a:lnTo>
                  <a:pt x="366306" y="859434"/>
                </a:lnTo>
                <a:lnTo>
                  <a:pt x="366306" y="380403"/>
                </a:lnTo>
                <a:lnTo>
                  <a:pt x="479018" y="380403"/>
                </a:lnTo>
                <a:lnTo>
                  <a:pt x="479018" y="859434"/>
                </a:lnTo>
                <a:close/>
              </a:path>
              <a:path w="1071245" h="1014729">
                <a:moveTo>
                  <a:pt x="704443" y="859434"/>
                </a:moveTo>
                <a:lnTo>
                  <a:pt x="591731" y="859434"/>
                </a:lnTo>
                <a:lnTo>
                  <a:pt x="591731" y="380403"/>
                </a:lnTo>
                <a:lnTo>
                  <a:pt x="704443" y="380403"/>
                </a:lnTo>
                <a:lnTo>
                  <a:pt x="704443" y="859434"/>
                </a:lnTo>
                <a:close/>
              </a:path>
              <a:path w="1071245" h="1014729">
                <a:moveTo>
                  <a:pt x="929868" y="859434"/>
                </a:moveTo>
                <a:lnTo>
                  <a:pt x="817156" y="859434"/>
                </a:lnTo>
                <a:lnTo>
                  <a:pt x="817156" y="380403"/>
                </a:lnTo>
                <a:lnTo>
                  <a:pt x="929868" y="380403"/>
                </a:lnTo>
                <a:lnTo>
                  <a:pt x="929868" y="859434"/>
                </a:lnTo>
                <a:close/>
              </a:path>
              <a:path w="1071245" h="1014729">
                <a:moveTo>
                  <a:pt x="1070762" y="1014412"/>
                </a:moveTo>
                <a:lnTo>
                  <a:pt x="0" y="1014412"/>
                </a:lnTo>
                <a:lnTo>
                  <a:pt x="0" y="958049"/>
                </a:lnTo>
                <a:lnTo>
                  <a:pt x="98615" y="887603"/>
                </a:lnTo>
                <a:lnTo>
                  <a:pt x="98615" y="859434"/>
                </a:lnTo>
                <a:lnTo>
                  <a:pt x="972146" y="859434"/>
                </a:lnTo>
                <a:lnTo>
                  <a:pt x="972146" y="887603"/>
                </a:lnTo>
                <a:lnTo>
                  <a:pt x="1070762" y="958049"/>
                </a:lnTo>
                <a:lnTo>
                  <a:pt x="1070762" y="1014412"/>
                </a:lnTo>
                <a:close/>
              </a:path>
            </a:pathLst>
          </a:custGeom>
          <a:solidFill>
            <a:srgbClr val="FF8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24</a:t>
            </a:fld>
            <a:endParaRPr spc="-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50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40" dirty="0"/>
              <a:t>P</a:t>
            </a:r>
            <a:r>
              <a:rPr sz="3200" spc="-150" dirty="0"/>
              <a:t>eme</a:t>
            </a:r>
            <a:r>
              <a:rPr sz="3200" spc="-155" dirty="0"/>
              <a:t>ri</a:t>
            </a:r>
            <a:r>
              <a:rPr sz="3200" spc="-150" dirty="0"/>
              <a:t>k</a:t>
            </a:r>
            <a:r>
              <a:rPr sz="3200" spc="-155" dirty="0"/>
              <a:t>s</a:t>
            </a:r>
            <a:r>
              <a:rPr sz="3200" spc="-150" dirty="0"/>
              <a:t>aa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47305" y="1047116"/>
            <a:ext cx="195961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10"/>
              </a:lnSpc>
            </a:pP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O</a:t>
            </a:r>
            <a:r>
              <a:rPr sz="1800" spc="-10" dirty="0">
                <a:solidFill>
                  <a:srgbClr val="12121E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eh</a:t>
            </a:r>
            <a:r>
              <a:rPr sz="1800" dirty="0">
                <a:solidFill>
                  <a:srgbClr val="12121E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12121E"/>
                </a:solidFill>
                <a:latin typeface="Tahoma"/>
                <a:cs typeface="Tahoma"/>
              </a:rPr>
              <a:t>P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12121E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b</a:t>
            </a:r>
            <a:r>
              <a:rPr sz="1800" spc="-10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na</a:t>
            </a:r>
            <a:r>
              <a:rPr sz="1800" dirty="0">
                <a:solidFill>
                  <a:srgbClr val="12121E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Data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734" y="4010250"/>
            <a:ext cx="2245995" cy="1973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30" algn="ctr">
              <a:lnSpc>
                <a:spcPts val="2860"/>
              </a:lnSpc>
            </a:pPr>
            <a:r>
              <a:rPr sz="2400" b="1" spc="-5" dirty="0">
                <a:solidFill>
                  <a:srgbClr val="404040"/>
                </a:solidFill>
                <a:latin typeface="Tahoma"/>
                <a:cs typeface="Tahoma"/>
              </a:rPr>
              <a:t>1</a:t>
            </a:r>
            <a:endParaRPr sz="2400">
              <a:latin typeface="Tahoma"/>
              <a:cs typeface="Tahoma"/>
            </a:endParaRPr>
          </a:p>
          <a:p>
            <a:pPr marL="12700" marR="5080" indent="635" algn="ctr">
              <a:lnSpc>
                <a:spcPts val="2160"/>
              </a:lnSpc>
              <a:spcBef>
                <a:spcPts val="50"/>
              </a:spcBef>
            </a:pP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Da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r r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u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j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ukan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nte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na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io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nal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ji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ka ada)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atau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r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u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j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ukan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800" spc="-2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(UU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/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P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800" spc="-35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atu</a:t>
            </a:r>
            <a:r>
              <a:rPr sz="1800" spc="-35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an 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P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ntah)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ang be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aku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li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nta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tan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01732" y="4010250"/>
            <a:ext cx="2250440" cy="1699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2860"/>
              </a:lnSpc>
            </a:pPr>
            <a:r>
              <a:rPr sz="2400" b="1" spc="-5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endParaRPr sz="2400">
              <a:latin typeface="Tahoma"/>
              <a:cs typeface="Tahoma"/>
            </a:endParaRPr>
          </a:p>
          <a:p>
            <a:pPr marL="12700" marR="5080" indent="-1270" algn="ctr">
              <a:lnSpc>
                <a:spcPts val="2160"/>
              </a:lnSpc>
              <a:spcBef>
                <a:spcPts val="50"/>
              </a:spcBef>
            </a:pPr>
            <a:r>
              <a:rPr sz="1800" spc="-60" dirty="0">
                <a:solidFill>
                  <a:srgbClr val="404040"/>
                </a:solidFill>
                <a:latin typeface="Tahoma"/>
                <a:cs typeface="Tahoma"/>
              </a:rPr>
              <a:t>K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ete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rs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ed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aan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dan </a:t>
            </a:r>
            <a:r>
              <a:rPr sz="1800" spc="-25" dirty="0">
                <a:solidFill>
                  <a:srgbClr val="404040"/>
                </a:solidFill>
                <a:latin typeface="Tahoma"/>
                <a:cs typeface="Tahoma"/>
              </a:rPr>
              <a:t>k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j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an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da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tanda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r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data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sz="1800" spc="-25" dirty="0">
                <a:solidFill>
                  <a:srgbClr val="404040"/>
                </a:solidFill>
                <a:latin typeface="Tahoma"/>
                <a:cs typeface="Tahoma"/>
              </a:rPr>
              <a:t>k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800" spc="-35" dirty="0">
                <a:solidFill>
                  <a:srgbClr val="404040"/>
                </a:solidFill>
                <a:latin typeface="Tahoma"/>
                <a:cs typeface="Tahoma"/>
              </a:rPr>
              <a:t>p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f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, k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f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ka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uku</a:t>
            </a:r>
            <a:r>
              <a:rPr sz="1800" spc="-35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an</a:t>
            </a:r>
            <a:endParaRPr sz="1800">
              <a:latin typeface="Tahoma"/>
              <a:cs typeface="Tahoma"/>
            </a:endParaRPr>
          </a:p>
          <a:p>
            <a:pPr algn="ctr">
              <a:lnSpc>
                <a:spcPts val="2090"/>
              </a:lnSpc>
            </a:pP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dan satuan)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74650" y="4010250"/>
            <a:ext cx="2213610" cy="2247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2860"/>
              </a:lnSpc>
            </a:pPr>
            <a:r>
              <a:rPr sz="2400" b="1" spc="-5" dirty="0">
                <a:solidFill>
                  <a:srgbClr val="404040"/>
                </a:solidFill>
                <a:latin typeface="Tahoma"/>
                <a:cs typeface="Tahoma"/>
              </a:rPr>
              <a:t>3</a:t>
            </a:r>
            <a:endParaRPr sz="2400">
              <a:latin typeface="Tahoma"/>
              <a:cs typeface="Tahoma"/>
            </a:endParaRPr>
          </a:p>
          <a:p>
            <a:pPr marL="12700" marR="5080" algn="ctr">
              <a:lnSpc>
                <a:spcPts val="2160"/>
              </a:lnSpc>
              <a:spcBef>
                <a:spcPts val="50"/>
              </a:spcBef>
            </a:pP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P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bedaan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pena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aan 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tanda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r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data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tat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k 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ang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j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ukan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na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un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mili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ki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akna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ang 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dengan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tanda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r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data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tat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k 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ang te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ah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tetapkan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12629" y="4010250"/>
            <a:ext cx="2127250" cy="1699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95" algn="ctr">
              <a:lnSpc>
                <a:spcPts val="2860"/>
              </a:lnSpc>
            </a:pPr>
            <a:r>
              <a:rPr sz="2400" b="1" spc="-5" dirty="0">
                <a:solidFill>
                  <a:srgbClr val="404040"/>
                </a:solidFill>
                <a:latin typeface="Tahoma"/>
                <a:cs typeface="Tahoma"/>
              </a:rPr>
              <a:t>4</a:t>
            </a:r>
            <a:endParaRPr sz="2400">
              <a:latin typeface="Tahoma"/>
              <a:cs typeface="Tahoma"/>
            </a:endParaRPr>
          </a:p>
          <a:p>
            <a:pPr marL="12700" marR="5080" algn="ctr">
              <a:lnSpc>
                <a:spcPts val="2160"/>
              </a:lnSpc>
              <a:spcBef>
                <a:spcPts val="50"/>
              </a:spcBef>
            </a:pP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P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enggunaan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data 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ang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akan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ha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il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kan da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 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tanda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r 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data 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tat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k 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ang d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j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ukan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1291" y="1735835"/>
            <a:ext cx="1979930" cy="1981200"/>
          </a:xfrm>
          <a:custGeom>
            <a:avLst/>
            <a:gdLst/>
            <a:ahLst/>
            <a:cxnLst/>
            <a:rect l="l" t="t" r="r" b="b"/>
            <a:pathLst>
              <a:path w="1979930" h="1981200">
                <a:moveTo>
                  <a:pt x="989838" y="1981200"/>
                </a:moveTo>
                <a:lnTo>
                  <a:pt x="908656" y="1977916"/>
                </a:lnTo>
                <a:lnTo>
                  <a:pt x="829281" y="1968234"/>
                </a:lnTo>
                <a:lnTo>
                  <a:pt x="751968" y="1952410"/>
                </a:lnTo>
                <a:lnTo>
                  <a:pt x="676972" y="1930698"/>
                </a:lnTo>
                <a:lnTo>
                  <a:pt x="604548" y="1903353"/>
                </a:lnTo>
                <a:lnTo>
                  <a:pt x="534950" y="1870630"/>
                </a:lnTo>
                <a:lnTo>
                  <a:pt x="468433" y="1832784"/>
                </a:lnTo>
                <a:lnTo>
                  <a:pt x="405252" y="1790070"/>
                </a:lnTo>
                <a:lnTo>
                  <a:pt x="345662" y="1742743"/>
                </a:lnTo>
                <a:lnTo>
                  <a:pt x="289917" y="1691058"/>
                </a:lnTo>
                <a:lnTo>
                  <a:pt x="238271" y="1635270"/>
                </a:lnTo>
                <a:lnTo>
                  <a:pt x="190981" y="1575634"/>
                </a:lnTo>
                <a:lnTo>
                  <a:pt x="148300" y="1512404"/>
                </a:lnTo>
                <a:lnTo>
                  <a:pt x="110484" y="1445836"/>
                </a:lnTo>
                <a:lnTo>
                  <a:pt x="77786" y="1376185"/>
                </a:lnTo>
                <a:lnTo>
                  <a:pt x="50462" y="1303705"/>
                </a:lnTo>
                <a:lnTo>
                  <a:pt x="28767" y="1228651"/>
                </a:lnTo>
                <a:lnTo>
                  <a:pt x="12955" y="1151279"/>
                </a:lnTo>
                <a:lnTo>
                  <a:pt x="3281" y="1071844"/>
                </a:lnTo>
                <a:lnTo>
                  <a:pt x="0" y="990600"/>
                </a:lnTo>
                <a:lnTo>
                  <a:pt x="3281" y="909355"/>
                </a:lnTo>
                <a:lnTo>
                  <a:pt x="12955" y="829920"/>
                </a:lnTo>
                <a:lnTo>
                  <a:pt x="28767" y="752548"/>
                </a:lnTo>
                <a:lnTo>
                  <a:pt x="50462" y="677494"/>
                </a:lnTo>
                <a:lnTo>
                  <a:pt x="77786" y="605014"/>
                </a:lnTo>
                <a:lnTo>
                  <a:pt x="110484" y="535363"/>
                </a:lnTo>
                <a:lnTo>
                  <a:pt x="148300" y="468795"/>
                </a:lnTo>
                <a:lnTo>
                  <a:pt x="190981" y="405565"/>
                </a:lnTo>
                <a:lnTo>
                  <a:pt x="238271" y="345929"/>
                </a:lnTo>
                <a:lnTo>
                  <a:pt x="289917" y="290141"/>
                </a:lnTo>
                <a:lnTo>
                  <a:pt x="345662" y="238456"/>
                </a:lnTo>
                <a:lnTo>
                  <a:pt x="405252" y="191129"/>
                </a:lnTo>
                <a:lnTo>
                  <a:pt x="468433" y="148415"/>
                </a:lnTo>
                <a:lnTo>
                  <a:pt x="534950" y="110569"/>
                </a:lnTo>
                <a:lnTo>
                  <a:pt x="604548" y="77846"/>
                </a:lnTo>
                <a:lnTo>
                  <a:pt x="676972" y="50501"/>
                </a:lnTo>
                <a:lnTo>
                  <a:pt x="751968" y="28789"/>
                </a:lnTo>
                <a:lnTo>
                  <a:pt x="829281" y="12965"/>
                </a:lnTo>
                <a:lnTo>
                  <a:pt x="908656" y="3283"/>
                </a:lnTo>
                <a:lnTo>
                  <a:pt x="989838" y="0"/>
                </a:lnTo>
                <a:lnTo>
                  <a:pt x="1071019" y="3283"/>
                </a:lnTo>
                <a:lnTo>
                  <a:pt x="1150394" y="12965"/>
                </a:lnTo>
                <a:lnTo>
                  <a:pt x="1227707" y="28789"/>
                </a:lnTo>
                <a:lnTo>
                  <a:pt x="1302703" y="50501"/>
                </a:lnTo>
                <a:lnTo>
                  <a:pt x="1375127" y="77846"/>
                </a:lnTo>
                <a:lnTo>
                  <a:pt x="1444725" y="110569"/>
                </a:lnTo>
                <a:lnTo>
                  <a:pt x="1511242" y="148415"/>
                </a:lnTo>
                <a:lnTo>
                  <a:pt x="1574423" y="191129"/>
                </a:lnTo>
                <a:lnTo>
                  <a:pt x="1634013" y="238456"/>
                </a:lnTo>
                <a:lnTo>
                  <a:pt x="1689758" y="290141"/>
                </a:lnTo>
                <a:lnTo>
                  <a:pt x="1741404" y="345929"/>
                </a:lnTo>
                <a:lnTo>
                  <a:pt x="1788694" y="405565"/>
                </a:lnTo>
                <a:lnTo>
                  <a:pt x="1831375" y="468795"/>
                </a:lnTo>
                <a:lnTo>
                  <a:pt x="1869191" y="535363"/>
                </a:lnTo>
                <a:lnTo>
                  <a:pt x="1901889" y="605014"/>
                </a:lnTo>
                <a:lnTo>
                  <a:pt x="1929213" y="677494"/>
                </a:lnTo>
                <a:lnTo>
                  <a:pt x="1950908" y="752548"/>
                </a:lnTo>
                <a:lnTo>
                  <a:pt x="1966720" y="829920"/>
                </a:lnTo>
                <a:lnTo>
                  <a:pt x="1976394" y="909355"/>
                </a:lnTo>
                <a:lnTo>
                  <a:pt x="1979676" y="990600"/>
                </a:lnTo>
                <a:lnTo>
                  <a:pt x="1976394" y="1071844"/>
                </a:lnTo>
                <a:lnTo>
                  <a:pt x="1966720" y="1151279"/>
                </a:lnTo>
                <a:lnTo>
                  <a:pt x="1950908" y="1228651"/>
                </a:lnTo>
                <a:lnTo>
                  <a:pt x="1929213" y="1303705"/>
                </a:lnTo>
                <a:lnTo>
                  <a:pt x="1901889" y="1376185"/>
                </a:lnTo>
                <a:lnTo>
                  <a:pt x="1869191" y="1445836"/>
                </a:lnTo>
                <a:lnTo>
                  <a:pt x="1831375" y="1512404"/>
                </a:lnTo>
                <a:lnTo>
                  <a:pt x="1788694" y="1575634"/>
                </a:lnTo>
                <a:lnTo>
                  <a:pt x="1741404" y="1635270"/>
                </a:lnTo>
                <a:lnTo>
                  <a:pt x="1689758" y="1691058"/>
                </a:lnTo>
                <a:lnTo>
                  <a:pt x="1634013" y="1742743"/>
                </a:lnTo>
                <a:lnTo>
                  <a:pt x="1574423" y="1790070"/>
                </a:lnTo>
                <a:lnTo>
                  <a:pt x="1511242" y="1832784"/>
                </a:lnTo>
                <a:lnTo>
                  <a:pt x="1444725" y="1870630"/>
                </a:lnTo>
                <a:lnTo>
                  <a:pt x="1375127" y="1903353"/>
                </a:lnTo>
                <a:lnTo>
                  <a:pt x="1302703" y="1930698"/>
                </a:lnTo>
                <a:lnTo>
                  <a:pt x="1227707" y="1952410"/>
                </a:lnTo>
                <a:lnTo>
                  <a:pt x="1150394" y="1968234"/>
                </a:lnTo>
                <a:lnTo>
                  <a:pt x="1071019" y="1977916"/>
                </a:lnTo>
                <a:lnTo>
                  <a:pt x="989838" y="19812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1291" y="1735835"/>
            <a:ext cx="1979676" cy="1981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6130" y="1640674"/>
            <a:ext cx="2169998" cy="215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43884" y="1735835"/>
            <a:ext cx="1979930" cy="1981200"/>
          </a:xfrm>
          <a:custGeom>
            <a:avLst/>
            <a:gdLst/>
            <a:ahLst/>
            <a:cxnLst/>
            <a:rect l="l" t="t" r="r" b="b"/>
            <a:pathLst>
              <a:path w="1979929" h="1981200">
                <a:moveTo>
                  <a:pt x="989838" y="1981200"/>
                </a:moveTo>
                <a:lnTo>
                  <a:pt x="908656" y="1977916"/>
                </a:lnTo>
                <a:lnTo>
                  <a:pt x="829281" y="1968234"/>
                </a:lnTo>
                <a:lnTo>
                  <a:pt x="751968" y="1952410"/>
                </a:lnTo>
                <a:lnTo>
                  <a:pt x="676972" y="1930698"/>
                </a:lnTo>
                <a:lnTo>
                  <a:pt x="604548" y="1903353"/>
                </a:lnTo>
                <a:lnTo>
                  <a:pt x="534950" y="1870630"/>
                </a:lnTo>
                <a:lnTo>
                  <a:pt x="468433" y="1832784"/>
                </a:lnTo>
                <a:lnTo>
                  <a:pt x="405252" y="1790070"/>
                </a:lnTo>
                <a:lnTo>
                  <a:pt x="345662" y="1742743"/>
                </a:lnTo>
                <a:lnTo>
                  <a:pt x="289917" y="1691058"/>
                </a:lnTo>
                <a:lnTo>
                  <a:pt x="238271" y="1635270"/>
                </a:lnTo>
                <a:lnTo>
                  <a:pt x="190981" y="1575634"/>
                </a:lnTo>
                <a:lnTo>
                  <a:pt x="148300" y="1512404"/>
                </a:lnTo>
                <a:lnTo>
                  <a:pt x="110484" y="1445836"/>
                </a:lnTo>
                <a:lnTo>
                  <a:pt x="77786" y="1376185"/>
                </a:lnTo>
                <a:lnTo>
                  <a:pt x="50462" y="1303705"/>
                </a:lnTo>
                <a:lnTo>
                  <a:pt x="28767" y="1228651"/>
                </a:lnTo>
                <a:lnTo>
                  <a:pt x="12955" y="1151279"/>
                </a:lnTo>
                <a:lnTo>
                  <a:pt x="3281" y="1071844"/>
                </a:lnTo>
                <a:lnTo>
                  <a:pt x="0" y="990600"/>
                </a:lnTo>
                <a:lnTo>
                  <a:pt x="3281" y="909355"/>
                </a:lnTo>
                <a:lnTo>
                  <a:pt x="12955" y="829920"/>
                </a:lnTo>
                <a:lnTo>
                  <a:pt x="28767" y="752548"/>
                </a:lnTo>
                <a:lnTo>
                  <a:pt x="50462" y="677494"/>
                </a:lnTo>
                <a:lnTo>
                  <a:pt x="77786" y="605014"/>
                </a:lnTo>
                <a:lnTo>
                  <a:pt x="110484" y="535363"/>
                </a:lnTo>
                <a:lnTo>
                  <a:pt x="148300" y="468795"/>
                </a:lnTo>
                <a:lnTo>
                  <a:pt x="190981" y="405565"/>
                </a:lnTo>
                <a:lnTo>
                  <a:pt x="238271" y="345929"/>
                </a:lnTo>
                <a:lnTo>
                  <a:pt x="289917" y="290141"/>
                </a:lnTo>
                <a:lnTo>
                  <a:pt x="345662" y="238456"/>
                </a:lnTo>
                <a:lnTo>
                  <a:pt x="405252" y="191129"/>
                </a:lnTo>
                <a:lnTo>
                  <a:pt x="468433" y="148415"/>
                </a:lnTo>
                <a:lnTo>
                  <a:pt x="534950" y="110569"/>
                </a:lnTo>
                <a:lnTo>
                  <a:pt x="604548" y="77846"/>
                </a:lnTo>
                <a:lnTo>
                  <a:pt x="676972" y="50501"/>
                </a:lnTo>
                <a:lnTo>
                  <a:pt x="751968" y="28789"/>
                </a:lnTo>
                <a:lnTo>
                  <a:pt x="829281" y="12965"/>
                </a:lnTo>
                <a:lnTo>
                  <a:pt x="908656" y="3283"/>
                </a:lnTo>
                <a:lnTo>
                  <a:pt x="989838" y="0"/>
                </a:lnTo>
                <a:lnTo>
                  <a:pt x="1071019" y="3283"/>
                </a:lnTo>
                <a:lnTo>
                  <a:pt x="1150394" y="12965"/>
                </a:lnTo>
                <a:lnTo>
                  <a:pt x="1227707" y="28789"/>
                </a:lnTo>
                <a:lnTo>
                  <a:pt x="1302703" y="50501"/>
                </a:lnTo>
                <a:lnTo>
                  <a:pt x="1375127" y="77846"/>
                </a:lnTo>
                <a:lnTo>
                  <a:pt x="1444725" y="110569"/>
                </a:lnTo>
                <a:lnTo>
                  <a:pt x="1511242" y="148415"/>
                </a:lnTo>
                <a:lnTo>
                  <a:pt x="1574423" y="191129"/>
                </a:lnTo>
                <a:lnTo>
                  <a:pt x="1634013" y="238456"/>
                </a:lnTo>
                <a:lnTo>
                  <a:pt x="1689758" y="290141"/>
                </a:lnTo>
                <a:lnTo>
                  <a:pt x="1741404" y="345929"/>
                </a:lnTo>
                <a:lnTo>
                  <a:pt x="1788694" y="405565"/>
                </a:lnTo>
                <a:lnTo>
                  <a:pt x="1831375" y="468795"/>
                </a:lnTo>
                <a:lnTo>
                  <a:pt x="1869191" y="535363"/>
                </a:lnTo>
                <a:lnTo>
                  <a:pt x="1901889" y="605014"/>
                </a:lnTo>
                <a:lnTo>
                  <a:pt x="1929213" y="677494"/>
                </a:lnTo>
                <a:lnTo>
                  <a:pt x="1950908" y="752548"/>
                </a:lnTo>
                <a:lnTo>
                  <a:pt x="1966720" y="829920"/>
                </a:lnTo>
                <a:lnTo>
                  <a:pt x="1976394" y="909355"/>
                </a:lnTo>
                <a:lnTo>
                  <a:pt x="1979676" y="990600"/>
                </a:lnTo>
                <a:lnTo>
                  <a:pt x="1976394" y="1071844"/>
                </a:lnTo>
                <a:lnTo>
                  <a:pt x="1966720" y="1151279"/>
                </a:lnTo>
                <a:lnTo>
                  <a:pt x="1950908" y="1228651"/>
                </a:lnTo>
                <a:lnTo>
                  <a:pt x="1929213" y="1303705"/>
                </a:lnTo>
                <a:lnTo>
                  <a:pt x="1901889" y="1376185"/>
                </a:lnTo>
                <a:lnTo>
                  <a:pt x="1869191" y="1445836"/>
                </a:lnTo>
                <a:lnTo>
                  <a:pt x="1831375" y="1512404"/>
                </a:lnTo>
                <a:lnTo>
                  <a:pt x="1788694" y="1575634"/>
                </a:lnTo>
                <a:lnTo>
                  <a:pt x="1741404" y="1635270"/>
                </a:lnTo>
                <a:lnTo>
                  <a:pt x="1689758" y="1691058"/>
                </a:lnTo>
                <a:lnTo>
                  <a:pt x="1634013" y="1742743"/>
                </a:lnTo>
                <a:lnTo>
                  <a:pt x="1574423" y="1790070"/>
                </a:lnTo>
                <a:lnTo>
                  <a:pt x="1511242" y="1832784"/>
                </a:lnTo>
                <a:lnTo>
                  <a:pt x="1444725" y="1870630"/>
                </a:lnTo>
                <a:lnTo>
                  <a:pt x="1375127" y="1903353"/>
                </a:lnTo>
                <a:lnTo>
                  <a:pt x="1302703" y="1930698"/>
                </a:lnTo>
                <a:lnTo>
                  <a:pt x="1227707" y="1952410"/>
                </a:lnTo>
                <a:lnTo>
                  <a:pt x="1150394" y="1968234"/>
                </a:lnTo>
                <a:lnTo>
                  <a:pt x="1071019" y="1977916"/>
                </a:lnTo>
                <a:lnTo>
                  <a:pt x="989838" y="19812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43884" y="1735835"/>
            <a:ext cx="1979676" cy="1981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48722" y="1640674"/>
            <a:ext cx="2169998" cy="2159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97980" y="1735835"/>
            <a:ext cx="1979930" cy="1981200"/>
          </a:xfrm>
          <a:custGeom>
            <a:avLst/>
            <a:gdLst/>
            <a:ahLst/>
            <a:cxnLst/>
            <a:rect l="l" t="t" r="r" b="b"/>
            <a:pathLst>
              <a:path w="1979929" h="1981200">
                <a:moveTo>
                  <a:pt x="989838" y="1981200"/>
                </a:moveTo>
                <a:lnTo>
                  <a:pt x="908656" y="1977916"/>
                </a:lnTo>
                <a:lnTo>
                  <a:pt x="829281" y="1968234"/>
                </a:lnTo>
                <a:lnTo>
                  <a:pt x="751968" y="1952410"/>
                </a:lnTo>
                <a:lnTo>
                  <a:pt x="676972" y="1930698"/>
                </a:lnTo>
                <a:lnTo>
                  <a:pt x="604548" y="1903353"/>
                </a:lnTo>
                <a:lnTo>
                  <a:pt x="534950" y="1870630"/>
                </a:lnTo>
                <a:lnTo>
                  <a:pt x="468433" y="1832784"/>
                </a:lnTo>
                <a:lnTo>
                  <a:pt x="405252" y="1790070"/>
                </a:lnTo>
                <a:lnTo>
                  <a:pt x="345662" y="1742743"/>
                </a:lnTo>
                <a:lnTo>
                  <a:pt x="289917" y="1691058"/>
                </a:lnTo>
                <a:lnTo>
                  <a:pt x="238271" y="1635270"/>
                </a:lnTo>
                <a:lnTo>
                  <a:pt x="190981" y="1575634"/>
                </a:lnTo>
                <a:lnTo>
                  <a:pt x="148300" y="1512404"/>
                </a:lnTo>
                <a:lnTo>
                  <a:pt x="110484" y="1445836"/>
                </a:lnTo>
                <a:lnTo>
                  <a:pt x="77786" y="1376185"/>
                </a:lnTo>
                <a:lnTo>
                  <a:pt x="50462" y="1303705"/>
                </a:lnTo>
                <a:lnTo>
                  <a:pt x="28767" y="1228651"/>
                </a:lnTo>
                <a:lnTo>
                  <a:pt x="12955" y="1151279"/>
                </a:lnTo>
                <a:lnTo>
                  <a:pt x="3281" y="1071844"/>
                </a:lnTo>
                <a:lnTo>
                  <a:pt x="0" y="990600"/>
                </a:lnTo>
                <a:lnTo>
                  <a:pt x="3281" y="909355"/>
                </a:lnTo>
                <a:lnTo>
                  <a:pt x="12955" y="829920"/>
                </a:lnTo>
                <a:lnTo>
                  <a:pt x="28767" y="752548"/>
                </a:lnTo>
                <a:lnTo>
                  <a:pt x="50462" y="677494"/>
                </a:lnTo>
                <a:lnTo>
                  <a:pt x="77786" y="605014"/>
                </a:lnTo>
                <a:lnTo>
                  <a:pt x="110484" y="535363"/>
                </a:lnTo>
                <a:lnTo>
                  <a:pt x="148300" y="468795"/>
                </a:lnTo>
                <a:lnTo>
                  <a:pt x="190981" y="405565"/>
                </a:lnTo>
                <a:lnTo>
                  <a:pt x="238271" y="345929"/>
                </a:lnTo>
                <a:lnTo>
                  <a:pt x="289917" y="290141"/>
                </a:lnTo>
                <a:lnTo>
                  <a:pt x="345662" y="238456"/>
                </a:lnTo>
                <a:lnTo>
                  <a:pt x="405252" y="191129"/>
                </a:lnTo>
                <a:lnTo>
                  <a:pt x="468433" y="148415"/>
                </a:lnTo>
                <a:lnTo>
                  <a:pt x="534950" y="110569"/>
                </a:lnTo>
                <a:lnTo>
                  <a:pt x="604548" y="77846"/>
                </a:lnTo>
                <a:lnTo>
                  <a:pt x="676972" y="50501"/>
                </a:lnTo>
                <a:lnTo>
                  <a:pt x="751968" y="28789"/>
                </a:lnTo>
                <a:lnTo>
                  <a:pt x="829281" y="12965"/>
                </a:lnTo>
                <a:lnTo>
                  <a:pt x="908656" y="3283"/>
                </a:lnTo>
                <a:lnTo>
                  <a:pt x="989838" y="0"/>
                </a:lnTo>
                <a:lnTo>
                  <a:pt x="1071019" y="3283"/>
                </a:lnTo>
                <a:lnTo>
                  <a:pt x="1150394" y="12965"/>
                </a:lnTo>
                <a:lnTo>
                  <a:pt x="1227707" y="28789"/>
                </a:lnTo>
                <a:lnTo>
                  <a:pt x="1302703" y="50501"/>
                </a:lnTo>
                <a:lnTo>
                  <a:pt x="1375127" y="77846"/>
                </a:lnTo>
                <a:lnTo>
                  <a:pt x="1444725" y="110569"/>
                </a:lnTo>
                <a:lnTo>
                  <a:pt x="1511242" y="148415"/>
                </a:lnTo>
                <a:lnTo>
                  <a:pt x="1574423" y="191129"/>
                </a:lnTo>
                <a:lnTo>
                  <a:pt x="1634013" y="238456"/>
                </a:lnTo>
                <a:lnTo>
                  <a:pt x="1689758" y="290141"/>
                </a:lnTo>
                <a:lnTo>
                  <a:pt x="1741404" y="345929"/>
                </a:lnTo>
                <a:lnTo>
                  <a:pt x="1788694" y="405565"/>
                </a:lnTo>
                <a:lnTo>
                  <a:pt x="1831375" y="468795"/>
                </a:lnTo>
                <a:lnTo>
                  <a:pt x="1869191" y="535363"/>
                </a:lnTo>
                <a:lnTo>
                  <a:pt x="1901889" y="605014"/>
                </a:lnTo>
                <a:lnTo>
                  <a:pt x="1929213" y="677494"/>
                </a:lnTo>
                <a:lnTo>
                  <a:pt x="1950908" y="752548"/>
                </a:lnTo>
                <a:lnTo>
                  <a:pt x="1966720" y="829920"/>
                </a:lnTo>
                <a:lnTo>
                  <a:pt x="1976394" y="909355"/>
                </a:lnTo>
                <a:lnTo>
                  <a:pt x="1979676" y="990600"/>
                </a:lnTo>
                <a:lnTo>
                  <a:pt x="1976394" y="1071844"/>
                </a:lnTo>
                <a:lnTo>
                  <a:pt x="1966720" y="1151279"/>
                </a:lnTo>
                <a:lnTo>
                  <a:pt x="1950908" y="1228651"/>
                </a:lnTo>
                <a:lnTo>
                  <a:pt x="1929213" y="1303705"/>
                </a:lnTo>
                <a:lnTo>
                  <a:pt x="1901889" y="1376185"/>
                </a:lnTo>
                <a:lnTo>
                  <a:pt x="1869191" y="1445836"/>
                </a:lnTo>
                <a:lnTo>
                  <a:pt x="1831375" y="1512404"/>
                </a:lnTo>
                <a:lnTo>
                  <a:pt x="1788694" y="1575634"/>
                </a:lnTo>
                <a:lnTo>
                  <a:pt x="1741404" y="1635270"/>
                </a:lnTo>
                <a:lnTo>
                  <a:pt x="1689758" y="1691058"/>
                </a:lnTo>
                <a:lnTo>
                  <a:pt x="1634013" y="1742743"/>
                </a:lnTo>
                <a:lnTo>
                  <a:pt x="1574423" y="1790070"/>
                </a:lnTo>
                <a:lnTo>
                  <a:pt x="1511242" y="1832784"/>
                </a:lnTo>
                <a:lnTo>
                  <a:pt x="1444725" y="1870630"/>
                </a:lnTo>
                <a:lnTo>
                  <a:pt x="1375127" y="1903353"/>
                </a:lnTo>
                <a:lnTo>
                  <a:pt x="1302703" y="1930698"/>
                </a:lnTo>
                <a:lnTo>
                  <a:pt x="1227707" y="1952410"/>
                </a:lnTo>
                <a:lnTo>
                  <a:pt x="1150394" y="1968234"/>
                </a:lnTo>
                <a:lnTo>
                  <a:pt x="1071019" y="1977916"/>
                </a:lnTo>
                <a:lnTo>
                  <a:pt x="989838" y="19812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97980" y="1735835"/>
            <a:ext cx="1979676" cy="1981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02818" y="1640674"/>
            <a:ext cx="2169998" cy="2159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781031" y="1735835"/>
            <a:ext cx="1979930" cy="1981200"/>
          </a:xfrm>
          <a:custGeom>
            <a:avLst/>
            <a:gdLst/>
            <a:ahLst/>
            <a:cxnLst/>
            <a:rect l="l" t="t" r="r" b="b"/>
            <a:pathLst>
              <a:path w="1979929" h="1981200">
                <a:moveTo>
                  <a:pt x="989838" y="1981200"/>
                </a:moveTo>
                <a:lnTo>
                  <a:pt x="908656" y="1977916"/>
                </a:lnTo>
                <a:lnTo>
                  <a:pt x="829281" y="1968234"/>
                </a:lnTo>
                <a:lnTo>
                  <a:pt x="751968" y="1952410"/>
                </a:lnTo>
                <a:lnTo>
                  <a:pt x="676972" y="1930698"/>
                </a:lnTo>
                <a:lnTo>
                  <a:pt x="604548" y="1903353"/>
                </a:lnTo>
                <a:lnTo>
                  <a:pt x="534950" y="1870630"/>
                </a:lnTo>
                <a:lnTo>
                  <a:pt x="468433" y="1832784"/>
                </a:lnTo>
                <a:lnTo>
                  <a:pt x="405252" y="1790070"/>
                </a:lnTo>
                <a:lnTo>
                  <a:pt x="345662" y="1742743"/>
                </a:lnTo>
                <a:lnTo>
                  <a:pt x="289917" y="1691058"/>
                </a:lnTo>
                <a:lnTo>
                  <a:pt x="238271" y="1635270"/>
                </a:lnTo>
                <a:lnTo>
                  <a:pt x="190981" y="1575634"/>
                </a:lnTo>
                <a:lnTo>
                  <a:pt x="148300" y="1512404"/>
                </a:lnTo>
                <a:lnTo>
                  <a:pt x="110484" y="1445836"/>
                </a:lnTo>
                <a:lnTo>
                  <a:pt x="77786" y="1376185"/>
                </a:lnTo>
                <a:lnTo>
                  <a:pt x="50462" y="1303705"/>
                </a:lnTo>
                <a:lnTo>
                  <a:pt x="28767" y="1228651"/>
                </a:lnTo>
                <a:lnTo>
                  <a:pt x="12955" y="1151279"/>
                </a:lnTo>
                <a:lnTo>
                  <a:pt x="3281" y="1071844"/>
                </a:lnTo>
                <a:lnTo>
                  <a:pt x="0" y="990600"/>
                </a:lnTo>
                <a:lnTo>
                  <a:pt x="3281" y="909355"/>
                </a:lnTo>
                <a:lnTo>
                  <a:pt x="12955" y="829920"/>
                </a:lnTo>
                <a:lnTo>
                  <a:pt x="28767" y="752548"/>
                </a:lnTo>
                <a:lnTo>
                  <a:pt x="50462" y="677494"/>
                </a:lnTo>
                <a:lnTo>
                  <a:pt x="77786" y="605014"/>
                </a:lnTo>
                <a:lnTo>
                  <a:pt x="110484" y="535363"/>
                </a:lnTo>
                <a:lnTo>
                  <a:pt x="148300" y="468795"/>
                </a:lnTo>
                <a:lnTo>
                  <a:pt x="190981" y="405565"/>
                </a:lnTo>
                <a:lnTo>
                  <a:pt x="238271" y="345929"/>
                </a:lnTo>
                <a:lnTo>
                  <a:pt x="289917" y="290141"/>
                </a:lnTo>
                <a:lnTo>
                  <a:pt x="345662" y="238456"/>
                </a:lnTo>
                <a:lnTo>
                  <a:pt x="405252" y="191129"/>
                </a:lnTo>
                <a:lnTo>
                  <a:pt x="468433" y="148415"/>
                </a:lnTo>
                <a:lnTo>
                  <a:pt x="534950" y="110569"/>
                </a:lnTo>
                <a:lnTo>
                  <a:pt x="604548" y="77846"/>
                </a:lnTo>
                <a:lnTo>
                  <a:pt x="676972" y="50501"/>
                </a:lnTo>
                <a:lnTo>
                  <a:pt x="751968" y="28789"/>
                </a:lnTo>
                <a:lnTo>
                  <a:pt x="829281" y="12965"/>
                </a:lnTo>
                <a:lnTo>
                  <a:pt x="908656" y="3283"/>
                </a:lnTo>
                <a:lnTo>
                  <a:pt x="989838" y="0"/>
                </a:lnTo>
                <a:lnTo>
                  <a:pt x="1071019" y="3283"/>
                </a:lnTo>
                <a:lnTo>
                  <a:pt x="1150394" y="12965"/>
                </a:lnTo>
                <a:lnTo>
                  <a:pt x="1227707" y="28789"/>
                </a:lnTo>
                <a:lnTo>
                  <a:pt x="1302703" y="50501"/>
                </a:lnTo>
                <a:lnTo>
                  <a:pt x="1375127" y="77846"/>
                </a:lnTo>
                <a:lnTo>
                  <a:pt x="1444725" y="110569"/>
                </a:lnTo>
                <a:lnTo>
                  <a:pt x="1511242" y="148415"/>
                </a:lnTo>
                <a:lnTo>
                  <a:pt x="1574423" y="191129"/>
                </a:lnTo>
                <a:lnTo>
                  <a:pt x="1634013" y="238456"/>
                </a:lnTo>
                <a:lnTo>
                  <a:pt x="1689758" y="290141"/>
                </a:lnTo>
                <a:lnTo>
                  <a:pt x="1741404" y="345929"/>
                </a:lnTo>
                <a:lnTo>
                  <a:pt x="1788694" y="405565"/>
                </a:lnTo>
                <a:lnTo>
                  <a:pt x="1831375" y="468795"/>
                </a:lnTo>
                <a:lnTo>
                  <a:pt x="1869191" y="535363"/>
                </a:lnTo>
                <a:lnTo>
                  <a:pt x="1901889" y="605014"/>
                </a:lnTo>
                <a:lnTo>
                  <a:pt x="1929213" y="677494"/>
                </a:lnTo>
                <a:lnTo>
                  <a:pt x="1950908" y="752548"/>
                </a:lnTo>
                <a:lnTo>
                  <a:pt x="1966720" y="829920"/>
                </a:lnTo>
                <a:lnTo>
                  <a:pt x="1976394" y="909355"/>
                </a:lnTo>
                <a:lnTo>
                  <a:pt x="1979676" y="990600"/>
                </a:lnTo>
                <a:lnTo>
                  <a:pt x="1976394" y="1071844"/>
                </a:lnTo>
                <a:lnTo>
                  <a:pt x="1966720" y="1151279"/>
                </a:lnTo>
                <a:lnTo>
                  <a:pt x="1950908" y="1228651"/>
                </a:lnTo>
                <a:lnTo>
                  <a:pt x="1929213" y="1303705"/>
                </a:lnTo>
                <a:lnTo>
                  <a:pt x="1901889" y="1376185"/>
                </a:lnTo>
                <a:lnTo>
                  <a:pt x="1869191" y="1445836"/>
                </a:lnTo>
                <a:lnTo>
                  <a:pt x="1831375" y="1512404"/>
                </a:lnTo>
                <a:lnTo>
                  <a:pt x="1788694" y="1575634"/>
                </a:lnTo>
                <a:lnTo>
                  <a:pt x="1741404" y="1635270"/>
                </a:lnTo>
                <a:lnTo>
                  <a:pt x="1689758" y="1691058"/>
                </a:lnTo>
                <a:lnTo>
                  <a:pt x="1634013" y="1742743"/>
                </a:lnTo>
                <a:lnTo>
                  <a:pt x="1574423" y="1790070"/>
                </a:lnTo>
                <a:lnTo>
                  <a:pt x="1511242" y="1832784"/>
                </a:lnTo>
                <a:lnTo>
                  <a:pt x="1444725" y="1870630"/>
                </a:lnTo>
                <a:lnTo>
                  <a:pt x="1375127" y="1903353"/>
                </a:lnTo>
                <a:lnTo>
                  <a:pt x="1302703" y="1930698"/>
                </a:lnTo>
                <a:lnTo>
                  <a:pt x="1227707" y="1952410"/>
                </a:lnTo>
                <a:lnTo>
                  <a:pt x="1150394" y="1968234"/>
                </a:lnTo>
                <a:lnTo>
                  <a:pt x="1071019" y="1977916"/>
                </a:lnTo>
                <a:lnTo>
                  <a:pt x="989838" y="19812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81031" y="1735835"/>
            <a:ext cx="1979676" cy="1981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685870" y="1640674"/>
            <a:ext cx="2169998" cy="2159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25</a:t>
            </a:fld>
            <a:endParaRPr spc="-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7305" y="251776"/>
            <a:ext cx="8355330" cy="871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460"/>
              </a:lnSpc>
            </a:pPr>
            <a:r>
              <a:rPr sz="3200" spc="-155" dirty="0"/>
              <a:t>R</a:t>
            </a:r>
            <a:r>
              <a:rPr sz="3200" spc="-150" dirty="0"/>
              <a:t>ancanga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Al</a:t>
            </a:r>
            <a:r>
              <a:rPr sz="3200" spc="-150" dirty="0"/>
              <a:t>u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enga</a:t>
            </a:r>
            <a:r>
              <a:rPr sz="3200" spc="-155" dirty="0"/>
              <a:t>j</a:t>
            </a:r>
            <a:r>
              <a:rPr sz="3200" spc="-150" dirty="0"/>
              <a:t>ua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 </a:t>
            </a:r>
            <a:r>
              <a:rPr sz="3200" spc="-155" dirty="0"/>
              <a:t>Ti</a:t>
            </a:r>
            <a:r>
              <a:rPr sz="3200" spc="-150" dirty="0"/>
              <a:t>da</a:t>
            </a:r>
            <a:r>
              <a:rPr sz="3200" dirty="0"/>
              <a:t>k</a:t>
            </a:r>
            <a:r>
              <a:rPr sz="3200" spc="-305" dirty="0"/>
              <a:t> </a:t>
            </a:r>
            <a:r>
              <a:rPr sz="3200" spc="-150" dirty="0"/>
              <a:t>L</a:t>
            </a:r>
            <a:r>
              <a:rPr sz="3200" spc="-155" dirty="0"/>
              <a:t>i</a:t>
            </a:r>
            <a:r>
              <a:rPr sz="3200" spc="-150" dirty="0"/>
              <a:t>n</a:t>
            </a:r>
            <a:r>
              <a:rPr sz="3200" spc="-155" dirty="0"/>
              <a:t>t</a:t>
            </a:r>
            <a:r>
              <a:rPr sz="3200" spc="-150" dirty="0"/>
              <a:t>a</a:t>
            </a:r>
            <a:r>
              <a:rPr sz="3200" spc="-5" dirty="0"/>
              <a:t>s</a:t>
            </a:r>
            <a:r>
              <a:rPr sz="3200" spc="-305" dirty="0"/>
              <a:t> </a:t>
            </a:r>
            <a:r>
              <a:rPr sz="3200" spc="-155" dirty="0"/>
              <a:t>I</a:t>
            </a:r>
            <a:r>
              <a:rPr sz="3200" spc="-150" dirty="0"/>
              <a:t>n</a:t>
            </a:r>
            <a:r>
              <a:rPr sz="3200" spc="-155" dirty="0"/>
              <a:t>st</a:t>
            </a:r>
            <a:r>
              <a:rPr sz="3200" spc="-150" dirty="0"/>
              <a:t>an</a:t>
            </a:r>
            <a:r>
              <a:rPr sz="3200" spc="-155" dirty="0"/>
              <a:t>s</a:t>
            </a:r>
            <a:r>
              <a:rPr sz="3200" dirty="0"/>
              <a:t>i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41264" y="1808988"/>
            <a:ext cx="504443" cy="5775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27547" y="5242559"/>
            <a:ext cx="504444" cy="5775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27547" y="3511296"/>
            <a:ext cx="504444" cy="5775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024805" y="4142792"/>
            <a:ext cx="150304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marR="5080" indent="-350520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P</a:t>
            </a:r>
            <a:r>
              <a:rPr sz="1800" spc="-10" dirty="0">
                <a:latin typeface="Tahoma"/>
                <a:cs typeface="Tahoma"/>
              </a:rPr>
              <a:t>ro</a:t>
            </a:r>
            <a:r>
              <a:rPr sz="1800" spc="-5" dirty="0">
                <a:latin typeface="Tahoma"/>
                <a:cs typeface="Tahoma"/>
              </a:rPr>
              <a:t>du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en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 P</a:t>
            </a:r>
            <a:r>
              <a:rPr sz="1800" spc="-10" dirty="0">
                <a:latin typeface="Tahoma"/>
                <a:cs typeface="Tahoma"/>
              </a:rPr>
              <a:t>r</a:t>
            </a:r>
            <a:r>
              <a:rPr sz="1800" spc="-25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v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44643" y="5800408"/>
            <a:ext cx="150304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910" marR="5080" indent="-283210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P</a:t>
            </a:r>
            <a:r>
              <a:rPr sz="1800" spc="-10" dirty="0">
                <a:latin typeface="Tahoma"/>
                <a:cs typeface="Tahoma"/>
              </a:rPr>
              <a:t>ro</a:t>
            </a:r>
            <a:r>
              <a:rPr sz="1800" spc="-5" dirty="0">
                <a:latin typeface="Tahoma"/>
                <a:cs typeface="Tahoma"/>
              </a:rPr>
              <a:t>du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en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 </a:t>
            </a:r>
            <a:r>
              <a:rPr sz="1800" spc="-45" dirty="0">
                <a:latin typeface="Tahoma"/>
                <a:cs typeface="Tahoma"/>
              </a:rPr>
              <a:t>K</a:t>
            </a:r>
            <a:r>
              <a:rPr sz="1800" spc="-5" dirty="0">
                <a:latin typeface="Tahoma"/>
                <a:cs typeface="Tahoma"/>
              </a:rPr>
              <a:t>ab</a:t>
            </a:r>
            <a:r>
              <a:rPr sz="1800" dirty="0">
                <a:latin typeface="Tahoma"/>
                <a:cs typeface="Tahoma"/>
              </a:rPr>
              <a:t>/</a:t>
            </a: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ta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48437" y="4059340"/>
            <a:ext cx="142621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2125" marR="5080" indent="-479425">
              <a:lnSpc>
                <a:spcPct val="100000"/>
              </a:lnSpc>
            </a:pPr>
            <a:r>
              <a:rPr sz="1800" spc="-50" dirty="0">
                <a:latin typeface="Tahoma"/>
                <a:cs typeface="Tahoma"/>
              </a:rPr>
              <a:t>P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b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 P</a:t>
            </a:r>
            <a:r>
              <a:rPr sz="1800" spc="-10" dirty="0">
                <a:latin typeface="Tahoma"/>
                <a:cs typeface="Tahoma"/>
              </a:rPr>
              <a:t>r</a:t>
            </a:r>
            <a:r>
              <a:rPr sz="1800" spc="-25" dirty="0">
                <a:latin typeface="Tahoma"/>
                <a:cs typeface="Tahoma"/>
              </a:rPr>
              <a:t>o</a:t>
            </a:r>
            <a:r>
              <a:rPr sz="1800" dirty="0">
                <a:latin typeface="Tahoma"/>
                <a:cs typeface="Tahoma"/>
              </a:rPr>
              <a:t>v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08037" y="1583905"/>
            <a:ext cx="1278508" cy="9960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839292" y="5787911"/>
            <a:ext cx="142621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7175" marR="5080" indent="-245110">
              <a:lnSpc>
                <a:spcPct val="100000"/>
              </a:lnSpc>
            </a:pPr>
            <a:r>
              <a:rPr sz="1800" spc="-50" dirty="0">
                <a:latin typeface="Tahoma"/>
                <a:cs typeface="Tahoma"/>
              </a:rPr>
              <a:t>P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b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 </a:t>
            </a:r>
            <a:r>
              <a:rPr sz="1800" spc="-45" dirty="0">
                <a:latin typeface="Tahoma"/>
                <a:cs typeface="Tahoma"/>
              </a:rPr>
              <a:t>K</a:t>
            </a:r>
            <a:r>
              <a:rPr sz="1800" spc="-5" dirty="0">
                <a:latin typeface="Tahoma"/>
                <a:cs typeface="Tahoma"/>
              </a:rPr>
              <a:t>ab</a:t>
            </a:r>
            <a:r>
              <a:rPr sz="1800" dirty="0">
                <a:latin typeface="Tahoma"/>
                <a:cs typeface="Tahoma"/>
              </a:rPr>
              <a:t>/</a:t>
            </a: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ta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630742" y="4713592"/>
            <a:ext cx="457200" cy="114300"/>
          </a:xfrm>
          <a:custGeom>
            <a:avLst/>
            <a:gdLst/>
            <a:ahLst/>
            <a:cxnLst/>
            <a:rect l="l" t="t" r="r" b="b"/>
            <a:pathLst>
              <a:path w="457200" h="114300">
                <a:moveTo>
                  <a:pt x="342900" y="114300"/>
                </a:moveTo>
                <a:lnTo>
                  <a:pt x="342900" y="0"/>
                </a:lnTo>
                <a:lnTo>
                  <a:pt x="419100" y="38100"/>
                </a:lnTo>
                <a:lnTo>
                  <a:pt x="371475" y="38100"/>
                </a:lnTo>
                <a:lnTo>
                  <a:pt x="371475" y="76200"/>
                </a:lnTo>
                <a:lnTo>
                  <a:pt x="419100" y="76200"/>
                </a:lnTo>
                <a:lnTo>
                  <a:pt x="342900" y="114300"/>
                </a:lnTo>
                <a:close/>
              </a:path>
              <a:path w="457200" h="114300">
                <a:moveTo>
                  <a:pt x="342900" y="76200"/>
                </a:moveTo>
                <a:lnTo>
                  <a:pt x="304800" y="76200"/>
                </a:lnTo>
                <a:lnTo>
                  <a:pt x="304800" y="38100"/>
                </a:lnTo>
                <a:lnTo>
                  <a:pt x="342900" y="38100"/>
                </a:lnTo>
                <a:lnTo>
                  <a:pt x="342900" y="76200"/>
                </a:lnTo>
                <a:close/>
              </a:path>
              <a:path w="457200" h="114300">
                <a:moveTo>
                  <a:pt x="419100" y="76200"/>
                </a:moveTo>
                <a:lnTo>
                  <a:pt x="371475" y="76200"/>
                </a:lnTo>
                <a:lnTo>
                  <a:pt x="371475" y="38100"/>
                </a:lnTo>
                <a:lnTo>
                  <a:pt x="419100" y="38100"/>
                </a:lnTo>
                <a:lnTo>
                  <a:pt x="457200" y="57150"/>
                </a:lnTo>
                <a:lnTo>
                  <a:pt x="419100" y="76200"/>
                </a:lnTo>
                <a:close/>
              </a:path>
              <a:path w="457200" h="114300">
                <a:moveTo>
                  <a:pt x="114300" y="76200"/>
                </a:moveTo>
                <a:lnTo>
                  <a:pt x="0" y="76200"/>
                </a:lnTo>
                <a:lnTo>
                  <a:pt x="0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457200" h="114300">
                <a:moveTo>
                  <a:pt x="266700" y="76200"/>
                </a:moveTo>
                <a:lnTo>
                  <a:pt x="152400" y="76200"/>
                </a:lnTo>
                <a:lnTo>
                  <a:pt x="152400" y="38100"/>
                </a:lnTo>
                <a:lnTo>
                  <a:pt x="266700" y="38100"/>
                </a:lnTo>
                <a:lnTo>
                  <a:pt x="266700" y="76200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25078" y="5052390"/>
            <a:ext cx="457200" cy="114300"/>
          </a:xfrm>
          <a:custGeom>
            <a:avLst/>
            <a:gdLst/>
            <a:ahLst/>
            <a:cxnLst/>
            <a:rect l="l" t="t" r="r" b="b"/>
            <a:pathLst>
              <a:path w="457200" h="114300">
                <a:moveTo>
                  <a:pt x="342900" y="114300"/>
                </a:moveTo>
                <a:lnTo>
                  <a:pt x="342900" y="0"/>
                </a:lnTo>
                <a:lnTo>
                  <a:pt x="419100" y="38100"/>
                </a:lnTo>
                <a:lnTo>
                  <a:pt x="371475" y="38100"/>
                </a:lnTo>
                <a:lnTo>
                  <a:pt x="371475" y="76200"/>
                </a:lnTo>
                <a:lnTo>
                  <a:pt x="419100" y="76200"/>
                </a:lnTo>
                <a:lnTo>
                  <a:pt x="342900" y="114300"/>
                </a:lnTo>
                <a:close/>
              </a:path>
              <a:path w="457200" h="114300">
                <a:moveTo>
                  <a:pt x="342900" y="76200"/>
                </a:moveTo>
                <a:lnTo>
                  <a:pt x="304800" y="76200"/>
                </a:lnTo>
                <a:lnTo>
                  <a:pt x="304800" y="38100"/>
                </a:lnTo>
                <a:lnTo>
                  <a:pt x="342900" y="38100"/>
                </a:lnTo>
                <a:lnTo>
                  <a:pt x="342900" y="76200"/>
                </a:lnTo>
                <a:close/>
              </a:path>
              <a:path w="457200" h="114300">
                <a:moveTo>
                  <a:pt x="419100" y="76200"/>
                </a:moveTo>
                <a:lnTo>
                  <a:pt x="371475" y="76200"/>
                </a:lnTo>
                <a:lnTo>
                  <a:pt x="371475" y="38100"/>
                </a:lnTo>
                <a:lnTo>
                  <a:pt x="419100" y="38100"/>
                </a:lnTo>
                <a:lnTo>
                  <a:pt x="457200" y="57150"/>
                </a:lnTo>
                <a:lnTo>
                  <a:pt x="419100" y="76200"/>
                </a:lnTo>
                <a:close/>
              </a:path>
              <a:path w="457200" h="114300">
                <a:moveTo>
                  <a:pt x="114300" y="76200"/>
                </a:moveTo>
                <a:lnTo>
                  <a:pt x="0" y="76200"/>
                </a:lnTo>
                <a:lnTo>
                  <a:pt x="0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457200" h="114300">
                <a:moveTo>
                  <a:pt x="266700" y="76200"/>
                </a:moveTo>
                <a:lnTo>
                  <a:pt x="152400" y="76200"/>
                </a:lnTo>
                <a:lnTo>
                  <a:pt x="152400" y="38100"/>
                </a:lnTo>
                <a:lnTo>
                  <a:pt x="266700" y="38100"/>
                </a:lnTo>
                <a:lnTo>
                  <a:pt x="266700" y="76200"/>
                </a:lnTo>
                <a:close/>
              </a:path>
            </a:pathLst>
          </a:custGeom>
          <a:solidFill>
            <a:srgbClr val="E618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049486" y="3782340"/>
            <a:ext cx="1562100" cy="145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6535" marR="5080" indent="-143510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: </a:t>
            </a: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oor</a:t>
            </a:r>
            <a:r>
              <a:rPr sz="1800" spc="-5" dirty="0">
                <a:latin typeface="Tahoma"/>
                <a:cs typeface="Tahoma"/>
              </a:rPr>
              <a:t>d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/ </a:t>
            </a: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n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u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ta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/ </a:t>
            </a:r>
            <a:r>
              <a:rPr sz="1800" spc="-45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25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om</a:t>
            </a:r>
            <a:r>
              <a:rPr sz="1800" spc="-5" dirty="0">
                <a:latin typeface="Tahoma"/>
                <a:cs typeface="Tahoma"/>
              </a:rPr>
              <a:t>enda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i</a:t>
            </a:r>
            <a:endParaRPr sz="1800">
              <a:latin typeface="Tahoma"/>
              <a:cs typeface="Tahoma"/>
            </a:endParaRPr>
          </a:p>
          <a:p>
            <a:pPr marL="15240">
              <a:lnSpc>
                <a:spcPct val="100000"/>
              </a:lnSpc>
              <a:spcBef>
                <a:spcPts val="260"/>
              </a:spcBef>
            </a:pPr>
            <a:r>
              <a:rPr sz="1800" spc="-5" dirty="0">
                <a:latin typeface="Tahoma"/>
                <a:cs typeface="Tahoma"/>
              </a:rPr>
              <a:t>: 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ap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kan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800" spc="-5" dirty="0">
                <a:latin typeface="Tahoma"/>
                <a:cs typeface="Tahoma"/>
              </a:rPr>
              <a:t>: 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engha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il</a:t>
            </a:r>
            <a:r>
              <a:rPr sz="1800" spc="-5" dirty="0">
                <a:latin typeface="Tahoma"/>
                <a:cs typeface="Tahoma"/>
              </a:rPr>
              <a:t>kan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67934" y="2354200"/>
            <a:ext cx="150304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4980" marR="5080" indent="-462915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P</a:t>
            </a:r>
            <a:r>
              <a:rPr sz="1800" spc="-10" dirty="0">
                <a:latin typeface="Tahoma"/>
                <a:cs typeface="Tahoma"/>
              </a:rPr>
              <a:t>ro</a:t>
            </a:r>
            <a:r>
              <a:rPr sz="1800" spc="-5" dirty="0">
                <a:latin typeface="Tahoma"/>
                <a:cs typeface="Tahoma"/>
              </a:rPr>
              <a:t>du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en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 Pu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t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71322" y="2513940"/>
            <a:ext cx="142621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7515" marR="5080" indent="-424815">
              <a:lnSpc>
                <a:spcPct val="100000"/>
              </a:lnSpc>
            </a:pPr>
            <a:r>
              <a:rPr sz="1800" spc="-50" dirty="0">
                <a:latin typeface="Tahoma"/>
                <a:cs typeface="Tahoma"/>
              </a:rPr>
              <a:t>P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b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 Pu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t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835940" y="3139401"/>
            <a:ext cx="1278508" cy="9960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76389" y="4890998"/>
            <a:ext cx="1278508" cy="9960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80931" y="1720595"/>
            <a:ext cx="897635" cy="8976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136862" y="2703097"/>
            <a:ext cx="536575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5" dirty="0">
                <a:latin typeface="Tahoma"/>
                <a:cs typeface="Tahoma"/>
              </a:rPr>
              <a:t>P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rtal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58671" y="4323223"/>
            <a:ext cx="2204085" cy="471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975" marR="5080" indent="-168910">
              <a:lnSpc>
                <a:spcPct val="100000"/>
              </a:lnSpc>
            </a:pP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enetapan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Standar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Data </a:t>
            </a:r>
            <a:r>
              <a:rPr sz="1600" dirty="0">
                <a:latin typeface="Tahoma"/>
                <a:cs typeface="Tahoma"/>
              </a:rPr>
              <a:t>T</a:t>
            </a:r>
            <a:r>
              <a:rPr sz="1600" spc="-5" dirty="0">
                <a:latin typeface="Tahoma"/>
                <a:cs typeface="Tahoma"/>
              </a:rPr>
              <a:t>idak Lintas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15" dirty="0">
                <a:latin typeface="Tahoma"/>
                <a:cs typeface="Tahoma"/>
              </a:rPr>
              <a:t>I</a:t>
            </a:r>
            <a:r>
              <a:rPr sz="1600" spc="-5" dirty="0">
                <a:latin typeface="Tahoma"/>
                <a:cs typeface="Tahoma"/>
              </a:rPr>
              <a:t>nstansi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543555" y="1565427"/>
            <a:ext cx="5022215" cy="1925320"/>
          </a:xfrm>
          <a:custGeom>
            <a:avLst/>
            <a:gdLst/>
            <a:ahLst/>
            <a:cxnLst/>
            <a:rect l="l" t="t" r="r" b="b"/>
            <a:pathLst>
              <a:path w="5022215" h="1925320">
                <a:moveTo>
                  <a:pt x="4933048" y="38100"/>
                </a:moveTo>
                <a:lnTo>
                  <a:pt x="4818748" y="38100"/>
                </a:lnTo>
                <a:lnTo>
                  <a:pt x="4818748" y="0"/>
                </a:lnTo>
                <a:lnTo>
                  <a:pt x="4933048" y="0"/>
                </a:lnTo>
                <a:lnTo>
                  <a:pt x="4933048" y="38100"/>
                </a:lnTo>
                <a:close/>
              </a:path>
              <a:path w="5022215" h="1925320">
                <a:moveTo>
                  <a:pt x="4982680" y="74855"/>
                </a:moveTo>
                <a:lnTo>
                  <a:pt x="4944637" y="72117"/>
                </a:lnTo>
                <a:lnTo>
                  <a:pt x="4945811" y="24714"/>
                </a:lnTo>
                <a:lnTo>
                  <a:pt x="4983899" y="25653"/>
                </a:lnTo>
                <a:lnTo>
                  <a:pt x="4982680" y="74855"/>
                </a:lnTo>
                <a:close/>
              </a:path>
              <a:path w="5022215" h="1925320">
                <a:moveTo>
                  <a:pt x="4956810" y="187591"/>
                </a:moveTo>
                <a:lnTo>
                  <a:pt x="4908003" y="69481"/>
                </a:lnTo>
                <a:lnTo>
                  <a:pt x="4944637" y="72117"/>
                </a:lnTo>
                <a:lnTo>
                  <a:pt x="4943906" y="101612"/>
                </a:lnTo>
                <a:lnTo>
                  <a:pt x="4981994" y="102552"/>
                </a:lnTo>
                <a:lnTo>
                  <a:pt x="5007259" y="102552"/>
                </a:lnTo>
                <a:lnTo>
                  <a:pt x="4956810" y="187591"/>
                </a:lnTo>
                <a:close/>
              </a:path>
              <a:path w="5022215" h="1925320">
                <a:moveTo>
                  <a:pt x="4981994" y="102552"/>
                </a:moveTo>
                <a:lnTo>
                  <a:pt x="4943906" y="101612"/>
                </a:lnTo>
                <a:lnTo>
                  <a:pt x="4944637" y="72117"/>
                </a:lnTo>
                <a:lnTo>
                  <a:pt x="4982680" y="74855"/>
                </a:lnTo>
                <a:lnTo>
                  <a:pt x="4981994" y="102552"/>
                </a:lnTo>
                <a:close/>
              </a:path>
              <a:path w="5022215" h="1925320">
                <a:moveTo>
                  <a:pt x="5007259" y="102552"/>
                </a:moveTo>
                <a:lnTo>
                  <a:pt x="4981994" y="102552"/>
                </a:lnTo>
                <a:lnTo>
                  <a:pt x="4982680" y="74855"/>
                </a:lnTo>
                <a:lnTo>
                  <a:pt x="5022011" y="77685"/>
                </a:lnTo>
                <a:lnTo>
                  <a:pt x="5007259" y="102552"/>
                </a:lnTo>
                <a:close/>
              </a:path>
              <a:path w="5022215" h="1925320">
                <a:moveTo>
                  <a:pt x="38100" y="1924951"/>
                </a:moveTo>
                <a:lnTo>
                  <a:pt x="0" y="1924951"/>
                </a:lnTo>
                <a:lnTo>
                  <a:pt x="0" y="1810651"/>
                </a:lnTo>
                <a:lnTo>
                  <a:pt x="38100" y="1810651"/>
                </a:lnTo>
                <a:lnTo>
                  <a:pt x="38100" y="1924951"/>
                </a:lnTo>
                <a:close/>
              </a:path>
              <a:path w="5022215" h="1925320">
                <a:moveTo>
                  <a:pt x="38100" y="1772551"/>
                </a:moveTo>
                <a:lnTo>
                  <a:pt x="0" y="1772551"/>
                </a:lnTo>
                <a:lnTo>
                  <a:pt x="0" y="1658251"/>
                </a:lnTo>
                <a:lnTo>
                  <a:pt x="38100" y="1658251"/>
                </a:lnTo>
                <a:lnTo>
                  <a:pt x="38100" y="1772551"/>
                </a:lnTo>
                <a:close/>
              </a:path>
              <a:path w="5022215" h="1925320">
                <a:moveTo>
                  <a:pt x="38100" y="1620151"/>
                </a:moveTo>
                <a:lnTo>
                  <a:pt x="0" y="1620151"/>
                </a:lnTo>
                <a:lnTo>
                  <a:pt x="0" y="1505851"/>
                </a:lnTo>
                <a:lnTo>
                  <a:pt x="38100" y="1505851"/>
                </a:lnTo>
                <a:lnTo>
                  <a:pt x="38100" y="1620151"/>
                </a:lnTo>
                <a:close/>
              </a:path>
              <a:path w="5022215" h="1925320">
                <a:moveTo>
                  <a:pt x="38100" y="1467751"/>
                </a:moveTo>
                <a:lnTo>
                  <a:pt x="0" y="1467751"/>
                </a:lnTo>
                <a:lnTo>
                  <a:pt x="0" y="1353451"/>
                </a:lnTo>
                <a:lnTo>
                  <a:pt x="38100" y="1353451"/>
                </a:lnTo>
                <a:lnTo>
                  <a:pt x="38100" y="1467751"/>
                </a:lnTo>
                <a:close/>
              </a:path>
              <a:path w="5022215" h="1925320">
                <a:moveTo>
                  <a:pt x="38100" y="1315351"/>
                </a:moveTo>
                <a:lnTo>
                  <a:pt x="0" y="1315351"/>
                </a:lnTo>
                <a:lnTo>
                  <a:pt x="0" y="1201051"/>
                </a:lnTo>
                <a:lnTo>
                  <a:pt x="38100" y="1201051"/>
                </a:lnTo>
                <a:lnTo>
                  <a:pt x="38100" y="1315351"/>
                </a:lnTo>
                <a:close/>
              </a:path>
              <a:path w="5022215" h="1925320">
                <a:moveTo>
                  <a:pt x="38100" y="1162951"/>
                </a:moveTo>
                <a:lnTo>
                  <a:pt x="0" y="1162951"/>
                </a:lnTo>
                <a:lnTo>
                  <a:pt x="0" y="1048651"/>
                </a:lnTo>
                <a:lnTo>
                  <a:pt x="38100" y="1048651"/>
                </a:lnTo>
                <a:lnTo>
                  <a:pt x="38100" y="1162951"/>
                </a:lnTo>
                <a:close/>
              </a:path>
              <a:path w="5022215" h="1925320">
                <a:moveTo>
                  <a:pt x="38100" y="1010551"/>
                </a:moveTo>
                <a:lnTo>
                  <a:pt x="0" y="1010551"/>
                </a:lnTo>
                <a:lnTo>
                  <a:pt x="0" y="896251"/>
                </a:lnTo>
                <a:lnTo>
                  <a:pt x="38100" y="896251"/>
                </a:lnTo>
                <a:lnTo>
                  <a:pt x="38100" y="1010551"/>
                </a:lnTo>
                <a:close/>
              </a:path>
              <a:path w="5022215" h="1925320">
                <a:moveTo>
                  <a:pt x="38100" y="858151"/>
                </a:moveTo>
                <a:lnTo>
                  <a:pt x="0" y="858151"/>
                </a:lnTo>
                <a:lnTo>
                  <a:pt x="0" y="743851"/>
                </a:lnTo>
                <a:lnTo>
                  <a:pt x="38100" y="743851"/>
                </a:lnTo>
                <a:lnTo>
                  <a:pt x="38100" y="858151"/>
                </a:lnTo>
                <a:close/>
              </a:path>
              <a:path w="5022215" h="1925320">
                <a:moveTo>
                  <a:pt x="38100" y="705751"/>
                </a:moveTo>
                <a:lnTo>
                  <a:pt x="0" y="705751"/>
                </a:lnTo>
                <a:lnTo>
                  <a:pt x="0" y="591451"/>
                </a:lnTo>
                <a:lnTo>
                  <a:pt x="38100" y="591451"/>
                </a:lnTo>
                <a:lnTo>
                  <a:pt x="38100" y="705751"/>
                </a:lnTo>
                <a:close/>
              </a:path>
              <a:path w="5022215" h="1925320">
                <a:moveTo>
                  <a:pt x="38100" y="553351"/>
                </a:moveTo>
                <a:lnTo>
                  <a:pt x="0" y="553351"/>
                </a:lnTo>
                <a:lnTo>
                  <a:pt x="0" y="439051"/>
                </a:lnTo>
                <a:lnTo>
                  <a:pt x="38100" y="439051"/>
                </a:lnTo>
                <a:lnTo>
                  <a:pt x="38100" y="553351"/>
                </a:lnTo>
                <a:close/>
              </a:path>
              <a:path w="5022215" h="1925320">
                <a:moveTo>
                  <a:pt x="38100" y="400951"/>
                </a:moveTo>
                <a:lnTo>
                  <a:pt x="0" y="400951"/>
                </a:lnTo>
                <a:lnTo>
                  <a:pt x="0" y="286651"/>
                </a:lnTo>
                <a:lnTo>
                  <a:pt x="38100" y="286651"/>
                </a:lnTo>
                <a:lnTo>
                  <a:pt x="38100" y="400951"/>
                </a:lnTo>
                <a:close/>
              </a:path>
              <a:path w="5022215" h="1925320">
                <a:moveTo>
                  <a:pt x="38100" y="248551"/>
                </a:moveTo>
                <a:lnTo>
                  <a:pt x="0" y="248551"/>
                </a:lnTo>
                <a:lnTo>
                  <a:pt x="0" y="134251"/>
                </a:lnTo>
                <a:lnTo>
                  <a:pt x="38100" y="134251"/>
                </a:lnTo>
                <a:lnTo>
                  <a:pt x="38100" y="248551"/>
                </a:lnTo>
                <a:close/>
              </a:path>
              <a:path w="5022215" h="1925320">
                <a:moveTo>
                  <a:pt x="38100" y="96151"/>
                </a:moveTo>
                <a:lnTo>
                  <a:pt x="0" y="96151"/>
                </a:lnTo>
                <a:lnTo>
                  <a:pt x="0" y="0"/>
                </a:lnTo>
                <a:lnTo>
                  <a:pt x="56248" y="0"/>
                </a:lnTo>
                <a:lnTo>
                  <a:pt x="56248" y="19050"/>
                </a:lnTo>
                <a:lnTo>
                  <a:pt x="38100" y="19050"/>
                </a:lnTo>
                <a:lnTo>
                  <a:pt x="19050" y="38100"/>
                </a:lnTo>
                <a:lnTo>
                  <a:pt x="38100" y="38100"/>
                </a:lnTo>
                <a:lnTo>
                  <a:pt x="38100" y="96151"/>
                </a:lnTo>
                <a:close/>
              </a:path>
              <a:path w="5022215" h="1925320">
                <a:moveTo>
                  <a:pt x="38100" y="38100"/>
                </a:moveTo>
                <a:lnTo>
                  <a:pt x="19050" y="38100"/>
                </a:lnTo>
                <a:lnTo>
                  <a:pt x="38100" y="19050"/>
                </a:lnTo>
                <a:lnTo>
                  <a:pt x="38100" y="38100"/>
                </a:lnTo>
                <a:close/>
              </a:path>
              <a:path w="5022215" h="1925320">
                <a:moveTo>
                  <a:pt x="56248" y="38100"/>
                </a:moveTo>
                <a:lnTo>
                  <a:pt x="38100" y="38100"/>
                </a:lnTo>
                <a:lnTo>
                  <a:pt x="38100" y="19050"/>
                </a:lnTo>
                <a:lnTo>
                  <a:pt x="56248" y="19050"/>
                </a:lnTo>
                <a:lnTo>
                  <a:pt x="56248" y="38100"/>
                </a:lnTo>
                <a:close/>
              </a:path>
              <a:path w="5022215" h="1925320">
                <a:moveTo>
                  <a:pt x="208648" y="38100"/>
                </a:moveTo>
                <a:lnTo>
                  <a:pt x="94348" y="38100"/>
                </a:lnTo>
                <a:lnTo>
                  <a:pt x="94348" y="0"/>
                </a:lnTo>
                <a:lnTo>
                  <a:pt x="208648" y="0"/>
                </a:lnTo>
                <a:lnTo>
                  <a:pt x="208648" y="38100"/>
                </a:lnTo>
                <a:close/>
              </a:path>
              <a:path w="5022215" h="1925320">
                <a:moveTo>
                  <a:pt x="361048" y="38100"/>
                </a:moveTo>
                <a:lnTo>
                  <a:pt x="246748" y="38100"/>
                </a:lnTo>
                <a:lnTo>
                  <a:pt x="246748" y="0"/>
                </a:lnTo>
                <a:lnTo>
                  <a:pt x="361048" y="0"/>
                </a:lnTo>
                <a:lnTo>
                  <a:pt x="361048" y="38100"/>
                </a:lnTo>
                <a:close/>
              </a:path>
              <a:path w="5022215" h="1925320">
                <a:moveTo>
                  <a:pt x="513448" y="38100"/>
                </a:moveTo>
                <a:lnTo>
                  <a:pt x="399148" y="38100"/>
                </a:lnTo>
                <a:lnTo>
                  <a:pt x="399148" y="0"/>
                </a:lnTo>
                <a:lnTo>
                  <a:pt x="513448" y="0"/>
                </a:lnTo>
                <a:lnTo>
                  <a:pt x="513448" y="38100"/>
                </a:lnTo>
                <a:close/>
              </a:path>
              <a:path w="5022215" h="1925320">
                <a:moveTo>
                  <a:pt x="665848" y="38100"/>
                </a:moveTo>
                <a:lnTo>
                  <a:pt x="551548" y="38100"/>
                </a:lnTo>
                <a:lnTo>
                  <a:pt x="551548" y="0"/>
                </a:lnTo>
                <a:lnTo>
                  <a:pt x="665848" y="0"/>
                </a:lnTo>
                <a:lnTo>
                  <a:pt x="665848" y="38100"/>
                </a:lnTo>
                <a:close/>
              </a:path>
              <a:path w="5022215" h="1925320">
                <a:moveTo>
                  <a:pt x="818248" y="38100"/>
                </a:moveTo>
                <a:lnTo>
                  <a:pt x="703948" y="38100"/>
                </a:lnTo>
                <a:lnTo>
                  <a:pt x="703948" y="0"/>
                </a:lnTo>
                <a:lnTo>
                  <a:pt x="818248" y="0"/>
                </a:lnTo>
                <a:lnTo>
                  <a:pt x="818248" y="38100"/>
                </a:lnTo>
                <a:close/>
              </a:path>
              <a:path w="5022215" h="1925320">
                <a:moveTo>
                  <a:pt x="970648" y="38100"/>
                </a:moveTo>
                <a:lnTo>
                  <a:pt x="856348" y="38100"/>
                </a:lnTo>
                <a:lnTo>
                  <a:pt x="856348" y="0"/>
                </a:lnTo>
                <a:lnTo>
                  <a:pt x="970648" y="0"/>
                </a:lnTo>
                <a:lnTo>
                  <a:pt x="970648" y="38100"/>
                </a:lnTo>
                <a:close/>
              </a:path>
              <a:path w="5022215" h="1925320">
                <a:moveTo>
                  <a:pt x="1123048" y="38100"/>
                </a:moveTo>
                <a:lnTo>
                  <a:pt x="1008748" y="38100"/>
                </a:lnTo>
                <a:lnTo>
                  <a:pt x="1008748" y="0"/>
                </a:lnTo>
                <a:lnTo>
                  <a:pt x="1123048" y="0"/>
                </a:lnTo>
                <a:lnTo>
                  <a:pt x="1123048" y="38100"/>
                </a:lnTo>
                <a:close/>
              </a:path>
              <a:path w="5022215" h="1925320">
                <a:moveTo>
                  <a:pt x="1275448" y="38100"/>
                </a:moveTo>
                <a:lnTo>
                  <a:pt x="1161148" y="38100"/>
                </a:lnTo>
                <a:lnTo>
                  <a:pt x="1161148" y="0"/>
                </a:lnTo>
                <a:lnTo>
                  <a:pt x="1275448" y="0"/>
                </a:lnTo>
                <a:lnTo>
                  <a:pt x="1275448" y="38100"/>
                </a:lnTo>
                <a:close/>
              </a:path>
              <a:path w="5022215" h="1925320">
                <a:moveTo>
                  <a:pt x="1427848" y="38100"/>
                </a:moveTo>
                <a:lnTo>
                  <a:pt x="1313548" y="38100"/>
                </a:lnTo>
                <a:lnTo>
                  <a:pt x="1313548" y="0"/>
                </a:lnTo>
                <a:lnTo>
                  <a:pt x="1427848" y="0"/>
                </a:lnTo>
                <a:lnTo>
                  <a:pt x="1427848" y="38100"/>
                </a:lnTo>
                <a:close/>
              </a:path>
              <a:path w="5022215" h="1925320">
                <a:moveTo>
                  <a:pt x="1580248" y="38100"/>
                </a:moveTo>
                <a:lnTo>
                  <a:pt x="1465948" y="38100"/>
                </a:lnTo>
                <a:lnTo>
                  <a:pt x="1465948" y="0"/>
                </a:lnTo>
                <a:lnTo>
                  <a:pt x="1580248" y="0"/>
                </a:lnTo>
                <a:lnTo>
                  <a:pt x="1580248" y="38100"/>
                </a:lnTo>
                <a:close/>
              </a:path>
              <a:path w="5022215" h="1925320">
                <a:moveTo>
                  <a:pt x="1732648" y="38100"/>
                </a:moveTo>
                <a:lnTo>
                  <a:pt x="1618348" y="38100"/>
                </a:lnTo>
                <a:lnTo>
                  <a:pt x="1618348" y="0"/>
                </a:lnTo>
                <a:lnTo>
                  <a:pt x="1732648" y="0"/>
                </a:lnTo>
                <a:lnTo>
                  <a:pt x="1732648" y="38100"/>
                </a:lnTo>
                <a:close/>
              </a:path>
              <a:path w="5022215" h="1925320">
                <a:moveTo>
                  <a:pt x="1885048" y="38100"/>
                </a:moveTo>
                <a:lnTo>
                  <a:pt x="1770748" y="38100"/>
                </a:lnTo>
                <a:lnTo>
                  <a:pt x="1770748" y="0"/>
                </a:lnTo>
                <a:lnTo>
                  <a:pt x="1885048" y="0"/>
                </a:lnTo>
                <a:lnTo>
                  <a:pt x="1885048" y="38100"/>
                </a:lnTo>
                <a:close/>
              </a:path>
              <a:path w="5022215" h="1925320">
                <a:moveTo>
                  <a:pt x="2037448" y="38100"/>
                </a:moveTo>
                <a:lnTo>
                  <a:pt x="1923148" y="38100"/>
                </a:lnTo>
                <a:lnTo>
                  <a:pt x="1923148" y="0"/>
                </a:lnTo>
                <a:lnTo>
                  <a:pt x="2037448" y="0"/>
                </a:lnTo>
                <a:lnTo>
                  <a:pt x="2037448" y="38100"/>
                </a:lnTo>
                <a:close/>
              </a:path>
              <a:path w="5022215" h="1925320">
                <a:moveTo>
                  <a:pt x="2189848" y="38100"/>
                </a:moveTo>
                <a:lnTo>
                  <a:pt x="2075548" y="38100"/>
                </a:lnTo>
                <a:lnTo>
                  <a:pt x="2075548" y="0"/>
                </a:lnTo>
                <a:lnTo>
                  <a:pt x="2189848" y="0"/>
                </a:lnTo>
                <a:lnTo>
                  <a:pt x="2189848" y="38100"/>
                </a:lnTo>
                <a:close/>
              </a:path>
              <a:path w="5022215" h="1925320">
                <a:moveTo>
                  <a:pt x="2342248" y="38100"/>
                </a:moveTo>
                <a:lnTo>
                  <a:pt x="2227948" y="38100"/>
                </a:lnTo>
                <a:lnTo>
                  <a:pt x="2227948" y="0"/>
                </a:lnTo>
                <a:lnTo>
                  <a:pt x="2342248" y="0"/>
                </a:lnTo>
                <a:lnTo>
                  <a:pt x="2342248" y="38100"/>
                </a:lnTo>
                <a:close/>
              </a:path>
              <a:path w="5022215" h="1925320">
                <a:moveTo>
                  <a:pt x="2494648" y="38100"/>
                </a:moveTo>
                <a:lnTo>
                  <a:pt x="2380348" y="38100"/>
                </a:lnTo>
                <a:lnTo>
                  <a:pt x="2380348" y="0"/>
                </a:lnTo>
                <a:lnTo>
                  <a:pt x="2494648" y="0"/>
                </a:lnTo>
                <a:lnTo>
                  <a:pt x="2494648" y="38100"/>
                </a:lnTo>
                <a:close/>
              </a:path>
              <a:path w="5022215" h="1925320">
                <a:moveTo>
                  <a:pt x="2647048" y="38100"/>
                </a:moveTo>
                <a:lnTo>
                  <a:pt x="2532748" y="38100"/>
                </a:lnTo>
                <a:lnTo>
                  <a:pt x="2532748" y="0"/>
                </a:lnTo>
                <a:lnTo>
                  <a:pt x="2647048" y="0"/>
                </a:lnTo>
                <a:lnTo>
                  <a:pt x="2647048" y="38100"/>
                </a:lnTo>
                <a:close/>
              </a:path>
              <a:path w="5022215" h="1925320">
                <a:moveTo>
                  <a:pt x="2799448" y="38100"/>
                </a:moveTo>
                <a:lnTo>
                  <a:pt x="2685148" y="38100"/>
                </a:lnTo>
                <a:lnTo>
                  <a:pt x="2685148" y="0"/>
                </a:lnTo>
                <a:lnTo>
                  <a:pt x="2799448" y="0"/>
                </a:lnTo>
                <a:lnTo>
                  <a:pt x="2799448" y="38100"/>
                </a:lnTo>
                <a:close/>
              </a:path>
              <a:path w="5022215" h="1925320">
                <a:moveTo>
                  <a:pt x="2951848" y="38100"/>
                </a:moveTo>
                <a:lnTo>
                  <a:pt x="2837548" y="38100"/>
                </a:lnTo>
                <a:lnTo>
                  <a:pt x="2837548" y="0"/>
                </a:lnTo>
                <a:lnTo>
                  <a:pt x="2951848" y="0"/>
                </a:lnTo>
                <a:lnTo>
                  <a:pt x="2951848" y="38100"/>
                </a:lnTo>
                <a:close/>
              </a:path>
              <a:path w="5022215" h="1925320">
                <a:moveTo>
                  <a:pt x="3104248" y="38100"/>
                </a:moveTo>
                <a:lnTo>
                  <a:pt x="2989948" y="38100"/>
                </a:lnTo>
                <a:lnTo>
                  <a:pt x="2989948" y="0"/>
                </a:lnTo>
                <a:lnTo>
                  <a:pt x="3104248" y="0"/>
                </a:lnTo>
                <a:lnTo>
                  <a:pt x="3104248" y="38100"/>
                </a:lnTo>
                <a:close/>
              </a:path>
              <a:path w="5022215" h="1925320">
                <a:moveTo>
                  <a:pt x="3256648" y="38100"/>
                </a:moveTo>
                <a:lnTo>
                  <a:pt x="3142348" y="38100"/>
                </a:lnTo>
                <a:lnTo>
                  <a:pt x="3142348" y="0"/>
                </a:lnTo>
                <a:lnTo>
                  <a:pt x="3256648" y="0"/>
                </a:lnTo>
                <a:lnTo>
                  <a:pt x="3256648" y="38100"/>
                </a:lnTo>
                <a:close/>
              </a:path>
              <a:path w="5022215" h="1925320">
                <a:moveTo>
                  <a:pt x="3409048" y="38100"/>
                </a:moveTo>
                <a:lnTo>
                  <a:pt x="3294748" y="38100"/>
                </a:lnTo>
                <a:lnTo>
                  <a:pt x="3294748" y="0"/>
                </a:lnTo>
                <a:lnTo>
                  <a:pt x="3409048" y="0"/>
                </a:lnTo>
                <a:lnTo>
                  <a:pt x="3409048" y="38100"/>
                </a:lnTo>
                <a:close/>
              </a:path>
              <a:path w="5022215" h="1925320">
                <a:moveTo>
                  <a:pt x="3561448" y="38100"/>
                </a:moveTo>
                <a:lnTo>
                  <a:pt x="3447148" y="38100"/>
                </a:lnTo>
                <a:lnTo>
                  <a:pt x="3447148" y="0"/>
                </a:lnTo>
                <a:lnTo>
                  <a:pt x="3561448" y="0"/>
                </a:lnTo>
                <a:lnTo>
                  <a:pt x="3561448" y="38100"/>
                </a:lnTo>
                <a:close/>
              </a:path>
              <a:path w="5022215" h="1925320">
                <a:moveTo>
                  <a:pt x="3713848" y="38100"/>
                </a:moveTo>
                <a:lnTo>
                  <a:pt x="3599548" y="38100"/>
                </a:lnTo>
                <a:lnTo>
                  <a:pt x="3599548" y="0"/>
                </a:lnTo>
                <a:lnTo>
                  <a:pt x="3713848" y="0"/>
                </a:lnTo>
                <a:lnTo>
                  <a:pt x="3713848" y="38100"/>
                </a:lnTo>
                <a:close/>
              </a:path>
              <a:path w="5022215" h="1925320">
                <a:moveTo>
                  <a:pt x="3866248" y="38100"/>
                </a:moveTo>
                <a:lnTo>
                  <a:pt x="3751948" y="38100"/>
                </a:lnTo>
                <a:lnTo>
                  <a:pt x="3751948" y="0"/>
                </a:lnTo>
                <a:lnTo>
                  <a:pt x="3866248" y="0"/>
                </a:lnTo>
                <a:lnTo>
                  <a:pt x="3866248" y="38100"/>
                </a:lnTo>
                <a:close/>
              </a:path>
              <a:path w="5022215" h="1925320">
                <a:moveTo>
                  <a:pt x="4018648" y="38100"/>
                </a:moveTo>
                <a:lnTo>
                  <a:pt x="3904348" y="38100"/>
                </a:lnTo>
                <a:lnTo>
                  <a:pt x="3904348" y="0"/>
                </a:lnTo>
                <a:lnTo>
                  <a:pt x="4018648" y="0"/>
                </a:lnTo>
                <a:lnTo>
                  <a:pt x="4018648" y="38100"/>
                </a:lnTo>
                <a:close/>
              </a:path>
              <a:path w="5022215" h="1925320">
                <a:moveTo>
                  <a:pt x="4171048" y="38100"/>
                </a:moveTo>
                <a:lnTo>
                  <a:pt x="4056748" y="38100"/>
                </a:lnTo>
                <a:lnTo>
                  <a:pt x="4056748" y="0"/>
                </a:lnTo>
                <a:lnTo>
                  <a:pt x="4171048" y="0"/>
                </a:lnTo>
                <a:lnTo>
                  <a:pt x="4171048" y="38100"/>
                </a:lnTo>
                <a:close/>
              </a:path>
              <a:path w="5022215" h="1925320">
                <a:moveTo>
                  <a:pt x="4323448" y="38100"/>
                </a:moveTo>
                <a:lnTo>
                  <a:pt x="4209148" y="38100"/>
                </a:lnTo>
                <a:lnTo>
                  <a:pt x="4209148" y="0"/>
                </a:lnTo>
                <a:lnTo>
                  <a:pt x="4323448" y="0"/>
                </a:lnTo>
                <a:lnTo>
                  <a:pt x="4323448" y="38100"/>
                </a:lnTo>
                <a:close/>
              </a:path>
              <a:path w="5022215" h="1925320">
                <a:moveTo>
                  <a:pt x="4475848" y="38100"/>
                </a:moveTo>
                <a:lnTo>
                  <a:pt x="4361548" y="38100"/>
                </a:lnTo>
                <a:lnTo>
                  <a:pt x="4361548" y="0"/>
                </a:lnTo>
                <a:lnTo>
                  <a:pt x="4475848" y="0"/>
                </a:lnTo>
                <a:lnTo>
                  <a:pt x="4475848" y="38100"/>
                </a:lnTo>
                <a:close/>
              </a:path>
              <a:path w="5022215" h="1925320">
                <a:moveTo>
                  <a:pt x="4628248" y="38100"/>
                </a:moveTo>
                <a:lnTo>
                  <a:pt x="4513948" y="38100"/>
                </a:lnTo>
                <a:lnTo>
                  <a:pt x="4513948" y="0"/>
                </a:lnTo>
                <a:lnTo>
                  <a:pt x="4628248" y="0"/>
                </a:lnTo>
                <a:lnTo>
                  <a:pt x="4628248" y="38100"/>
                </a:lnTo>
                <a:close/>
              </a:path>
              <a:path w="5022215" h="1925320">
                <a:moveTo>
                  <a:pt x="4780648" y="38100"/>
                </a:moveTo>
                <a:lnTo>
                  <a:pt x="4666348" y="38100"/>
                </a:lnTo>
                <a:lnTo>
                  <a:pt x="4666348" y="0"/>
                </a:lnTo>
                <a:lnTo>
                  <a:pt x="4780648" y="0"/>
                </a:lnTo>
                <a:lnTo>
                  <a:pt x="4780648" y="38100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121205" y="2123909"/>
            <a:ext cx="822960" cy="114300"/>
          </a:xfrm>
          <a:custGeom>
            <a:avLst/>
            <a:gdLst/>
            <a:ahLst/>
            <a:cxnLst/>
            <a:rect l="l" t="t" r="r" b="b"/>
            <a:pathLst>
              <a:path w="822959" h="114300">
                <a:moveTo>
                  <a:pt x="708659" y="114300"/>
                </a:moveTo>
                <a:lnTo>
                  <a:pt x="708659" y="0"/>
                </a:lnTo>
                <a:lnTo>
                  <a:pt x="784859" y="38100"/>
                </a:lnTo>
                <a:lnTo>
                  <a:pt x="723900" y="38100"/>
                </a:lnTo>
                <a:lnTo>
                  <a:pt x="723900" y="76200"/>
                </a:lnTo>
                <a:lnTo>
                  <a:pt x="784859" y="76200"/>
                </a:lnTo>
                <a:lnTo>
                  <a:pt x="708659" y="114300"/>
                </a:lnTo>
                <a:close/>
              </a:path>
              <a:path w="822959" h="114300">
                <a:moveTo>
                  <a:pt x="708659" y="76200"/>
                </a:moveTo>
                <a:lnTo>
                  <a:pt x="609600" y="76200"/>
                </a:lnTo>
                <a:lnTo>
                  <a:pt x="609600" y="38100"/>
                </a:lnTo>
                <a:lnTo>
                  <a:pt x="708659" y="38100"/>
                </a:lnTo>
                <a:lnTo>
                  <a:pt x="708659" y="76200"/>
                </a:lnTo>
                <a:close/>
              </a:path>
              <a:path w="822959" h="114300">
                <a:moveTo>
                  <a:pt x="784859" y="76200"/>
                </a:moveTo>
                <a:lnTo>
                  <a:pt x="723900" y="76200"/>
                </a:lnTo>
                <a:lnTo>
                  <a:pt x="723900" y="38100"/>
                </a:lnTo>
                <a:lnTo>
                  <a:pt x="784859" y="38100"/>
                </a:lnTo>
                <a:lnTo>
                  <a:pt x="822959" y="57150"/>
                </a:lnTo>
                <a:lnTo>
                  <a:pt x="784859" y="76200"/>
                </a:lnTo>
                <a:close/>
              </a:path>
              <a:path w="822959" h="114300">
                <a:moveTo>
                  <a:pt x="114300" y="76200"/>
                </a:moveTo>
                <a:lnTo>
                  <a:pt x="0" y="76200"/>
                </a:lnTo>
                <a:lnTo>
                  <a:pt x="0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822959" h="114300">
                <a:moveTo>
                  <a:pt x="266700" y="76200"/>
                </a:moveTo>
                <a:lnTo>
                  <a:pt x="152400" y="76200"/>
                </a:lnTo>
                <a:lnTo>
                  <a:pt x="152400" y="38100"/>
                </a:lnTo>
                <a:lnTo>
                  <a:pt x="266700" y="38100"/>
                </a:lnTo>
                <a:lnTo>
                  <a:pt x="266700" y="76200"/>
                </a:lnTo>
                <a:close/>
              </a:path>
              <a:path w="822959" h="114300">
                <a:moveTo>
                  <a:pt x="419100" y="76200"/>
                </a:moveTo>
                <a:lnTo>
                  <a:pt x="304800" y="76200"/>
                </a:lnTo>
                <a:lnTo>
                  <a:pt x="304800" y="38100"/>
                </a:lnTo>
                <a:lnTo>
                  <a:pt x="419100" y="38100"/>
                </a:lnTo>
                <a:lnTo>
                  <a:pt x="419100" y="76200"/>
                </a:lnTo>
                <a:close/>
              </a:path>
              <a:path w="822959" h="114300">
                <a:moveTo>
                  <a:pt x="571500" y="76200"/>
                </a:moveTo>
                <a:lnTo>
                  <a:pt x="457200" y="76200"/>
                </a:lnTo>
                <a:lnTo>
                  <a:pt x="457200" y="38100"/>
                </a:lnTo>
                <a:lnTo>
                  <a:pt x="571500" y="38100"/>
                </a:lnTo>
                <a:lnTo>
                  <a:pt x="571500" y="76200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39700" y="3819715"/>
            <a:ext cx="731520" cy="114300"/>
          </a:xfrm>
          <a:custGeom>
            <a:avLst/>
            <a:gdLst/>
            <a:ahLst/>
            <a:cxnLst/>
            <a:rect l="l" t="t" r="r" b="b"/>
            <a:pathLst>
              <a:path w="731520" h="114300">
                <a:moveTo>
                  <a:pt x="114300" y="114300"/>
                </a:moveTo>
                <a:lnTo>
                  <a:pt x="0" y="57150"/>
                </a:lnTo>
                <a:lnTo>
                  <a:pt x="114300" y="0"/>
                </a:lnTo>
                <a:lnTo>
                  <a:pt x="114300" y="38100"/>
                </a:lnTo>
                <a:lnTo>
                  <a:pt x="85725" y="38100"/>
                </a:lnTo>
                <a:lnTo>
                  <a:pt x="85725" y="76200"/>
                </a:lnTo>
                <a:lnTo>
                  <a:pt x="114300" y="76200"/>
                </a:lnTo>
                <a:lnTo>
                  <a:pt x="114300" y="114300"/>
                </a:lnTo>
                <a:close/>
              </a:path>
              <a:path w="731520" h="114300">
                <a:moveTo>
                  <a:pt x="617220" y="114300"/>
                </a:moveTo>
                <a:lnTo>
                  <a:pt x="617220" y="0"/>
                </a:lnTo>
                <a:lnTo>
                  <a:pt x="693420" y="38100"/>
                </a:lnTo>
                <a:lnTo>
                  <a:pt x="645795" y="38100"/>
                </a:lnTo>
                <a:lnTo>
                  <a:pt x="645795" y="76200"/>
                </a:lnTo>
                <a:lnTo>
                  <a:pt x="693420" y="76200"/>
                </a:lnTo>
                <a:lnTo>
                  <a:pt x="617220" y="114300"/>
                </a:lnTo>
                <a:close/>
              </a:path>
              <a:path w="731520" h="114300">
                <a:moveTo>
                  <a:pt x="114300" y="76200"/>
                </a:moveTo>
                <a:lnTo>
                  <a:pt x="85725" y="76200"/>
                </a:lnTo>
                <a:lnTo>
                  <a:pt x="85725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731520" h="114300">
                <a:moveTo>
                  <a:pt x="617220" y="76200"/>
                </a:moveTo>
                <a:lnTo>
                  <a:pt x="114300" y="76200"/>
                </a:lnTo>
                <a:lnTo>
                  <a:pt x="114300" y="38100"/>
                </a:lnTo>
                <a:lnTo>
                  <a:pt x="617220" y="38100"/>
                </a:lnTo>
                <a:lnTo>
                  <a:pt x="617220" y="76200"/>
                </a:lnTo>
                <a:close/>
              </a:path>
              <a:path w="731520" h="114300">
                <a:moveTo>
                  <a:pt x="693420" y="76200"/>
                </a:moveTo>
                <a:lnTo>
                  <a:pt x="645795" y="76200"/>
                </a:lnTo>
                <a:lnTo>
                  <a:pt x="645795" y="38100"/>
                </a:lnTo>
                <a:lnTo>
                  <a:pt x="693420" y="38100"/>
                </a:lnTo>
                <a:lnTo>
                  <a:pt x="731520" y="57150"/>
                </a:lnTo>
                <a:lnTo>
                  <a:pt x="693420" y="76200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100025" y="2128126"/>
            <a:ext cx="640080" cy="114300"/>
          </a:xfrm>
          <a:custGeom>
            <a:avLst/>
            <a:gdLst/>
            <a:ahLst/>
            <a:cxnLst/>
            <a:rect l="l" t="t" r="r" b="b"/>
            <a:pathLst>
              <a:path w="640079" h="114300">
                <a:moveTo>
                  <a:pt x="114300" y="114300"/>
                </a:moveTo>
                <a:lnTo>
                  <a:pt x="0" y="57150"/>
                </a:lnTo>
                <a:lnTo>
                  <a:pt x="114300" y="0"/>
                </a:lnTo>
                <a:lnTo>
                  <a:pt x="114300" y="38100"/>
                </a:lnTo>
                <a:lnTo>
                  <a:pt x="85725" y="38100"/>
                </a:lnTo>
                <a:lnTo>
                  <a:pt x="85725" y="76200"/>
                </a:lnTo>
                <a:lnTo>
                  <a:pt x="114300" y="76200"/>
                </a:lnTo>
                <a:lnTo>
                  <a:pt x="114300" y="114300"/>
                </a:lnTo>
                <a:close/>
              </a:path>
              <a:path w="640079" h="114300">
                <a:moveTo>
                  <a:pt x="525779" y="114300"/>
                </a:moveTo>
                <a:lnTo>
                  <a:pt x="525779" y="0"/>
                </a:lnTo>
                <a:lnTo>
                  <a:pt x="601979" y="38100"/>
                </a:lnTo>
                <a:lnTo>
                  <a:pt x="554354" y="38100"/>
                </a:lnTo>
                <a:lnTo>
                  <a:pt x="554354" y="76200"/>
                </a:lnTo>
                <a:lnTo>
                  <a:pt x="601979" y="76200"/>
                </a:lnTo>
                <a:lnTo>
                  <a:pt x="525779" y="114300"/>
                </a:lnTo>
                <a:close/>
              </a:path>
              <a:path w="640079" h="114300">
                <a:moveTo>
                  <a:pt x="114300" y="76200"/>
                </a:moveTo>
                <a:lnTo>
                  <a:pt x="85725" y="76200"/>
                </a:lnTo>
                <a:lnTo>
                  <a:pt x="85725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640079" h="114300">
                <a:moveTo>
                  <a:pt x="525779" y="76200"/>
                </a:moveTo>
                <a:lnTo>
                  <a:pt x="114300" y="76200"/>
                </a:lnTo>
                <a:lnTo>
                  <a:pt x="114300" y="38100"/>
                </a:lnTo>
                <a:lnTo>
                  <a:pt x="525779" y="38100"/>
                </a:lnTo>
                <a:lnTo>
                  <a:pt x="525779" y="76200"/>
                </a:lnTo>
                <a:close/>
              </a:path>
              <a:path w="640079" h="114300">
                <a:moveTo>
                  <a:pt x="601979" y="76200"/>
                </a:moveTo>
                <a:lnTo>
                  <a:pt x="554354" y="76200"/>
                </a:lnTo>
                <a:lnTo>
                  <a:pt x="554354" y="38100"/>
                </a:lnTo>
                <a:lnTo>
                  <a:pt x="601979" y="38100"/>
                </a:lnTo>
                <a:lnTo>
                  <a:pt x="640079" y="57150"/>
                </a:lnTo>
                <a:lnTo>
                  <a:pt x="601979" y="76200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41249" y="5477332"/>
            <a:ext cx="640080" cy="114300"/>
          </a:xfrm>
          <a:custGeom>
            <a:avLst/>
            <a:gdLst/>
            <a:ahLst/>
            <a:cxnLst/>
            <a:rect l="l" t="t" r="r" b="b"/>
            <a:pathLst>
              <a:path w="640079" h="114300">
                <a:moveTo>
                  <a:pt x="114300" y="114300"/>
                </a:moveTo>
                <a:lnTo>
                  <a:pt x="0" y="57150"/>
                </a:lnTo>
                <a:lnTo>
                  <a:pt x="114300" y="0"/>
                </a:lnTo>
                <a:lnTo>
                  <a:pt x="114300" y="38100"/>
                </a:lnTo>
                <a:lnTo>
                  <a:pt x="85725" y="38100"/>
                </a:lnTo>
                <a:lnTo>
                  <a:pt x="85725" y="76200"/>
                </a:lnTo>
                <a:lnTo>
                  <a:pt x="114300" y="76200"/>
                </a:lnTo>
                <a:lnTo>
                  <a:pt x="114300" y="114300"/>
                </a:lnTo>
                <a:close/>
              </a:path>
              <a:path w="640079" h="114300">
                <a:moveTo>
                  <a:pt x="525779" y="114300"/>
                </a:moveTo>
                <a:lnTo>
                  <a:pt x="525779" y="0"/>
                </a:lnTo>
                <a:lnTo>
                  <a:pt x="601979" y="38100"/>
                </a:lnTo>
                <a:lnTo>
                  <a:pt x="554354" y="38100"/>
                </a:lnTo>
                <a:lnTo>
                  <a:pt x="554354" y="76200"/>
                </a:lnTo>
                <a:lnTo>
                  <a:pt x="601979" y="76200"/>
                </a:lnTo>
                <a:lnTo>
                  <a:pt x="525779" y="114300"/>
                </a:lnTo>
                <a:close/>
              </a:path>
              <a:path w="640079" h="114300">
                <a:moveTo>
                  <a:pt x="114300" y="76200"/>
                </a:moveTo>
                <a:lnTo>
                  <a:pt x="85725" y="76200"/>
                </a:lnTo>
                <a:lnTo>
                  <a:pt x="85725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640079" h="114300">
                <a:moveTo>
                  <a:pt x="525779" y="76200"/>
                </a:moveTo>
                <a:lnTo>
                  <a:pt x="114300" y="76200"/>
                </a:lnTo>
                <a:lnTo>
                  <a:pt x="114300" y="38100"/>
                </a:lnTo>
                <a:lnTo>
                  <a:pt x="525779" y="38100"/>
                </a:lnTo>
                <a:lnTo>
                  <a:pt x="525779" y="76200"/>
                </a:lnTo>
                <a:close/>
              </a:path>
              <a:path w="640079" h="114300">
                <a:moveTo>
                  <a:pt x="601979" y="76200"/>
                </a:moveTo>
                <a:lnTo>
                  <a:pt x="554354" y="76200"/>
                </a:lnTo>
                <a:lnTo>
                  <a:pt x="554354" y="38100"/>
                </a:lnTo>
                <a:lnTo>
                  <a:pt x="601979" y="38100"/>
                </a:lnTo>
                <a:lnTo>
                  <a:pt x="640079" y="57150"/>
                </a:lnTo>
                <a:lnTo>
                  <a:pt x="601979" y="76200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86811" y="3852875"/>
            <a:ext cx="640080" cy="114300"/>
          </a:xfrm>
          <a:custGeom>
            <a:avLst/>
            <a:gdLst/>
            <a:ahLst/>
            <a:cxnLst/>
            <a:rect l="l" t="t" r="r" b="b"/>
            <a:pathLst>
              <a:path w="640079" h="114300">
                <a:moveTo>
                  <a:pt x="114300" y="114300"/>
                </a:moveTo>
                <a:lnTo>
                  <a:pt x="0" y="57150"/>
                </a:lnTo>
                <a:lnTo>
                  <a:pt x="114300" y="0"/>
                </a:lnTo>
                <a:lnTo>
                  <a:pt x="114300" y="38100"/>
                </a:lnTo>
                <a:lnTo>
                  <a:pt x="85725" y="38100"/>
                </a:lnTo>
                <a:lnTo>
                  <a:pt x="85725" y="76200"/>
                </a:lnTo>
                <a:lnTo>
                  <a:pt x="114300" y="76200"/>
                </a:lnTo>
                <a:lnTo>
                  <a:pt x="114300" y="114300"/>
                </a:lnTo>
                <a:close/>
              </a:path>
              <a:path w="640079" h="114300">
                <a:moveTo>
                  <a:pt x="114300" y="76200"/>
                </a:moveTo>
                <a:lnTo>
                  <a:pt x="85725" y="76200"/>
                </a:lnTo>
                <a:lnTo>
                  <a:pt x="85725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640079" h="114300">
                <a:moveTo>
                  <a:pt x="182880" y="76200"/>
                </a:moveTo>
                <a:lnTo>
                  <a:pt x="114300" y="76200"/>
                </a:lnTo>
                <a:lnTo>
                  <a:pt x="114300" y="38100"/>
                </a:lnTo>
                <a:lnTo>
                  <a:pt x="182880" y="38100"/>
                </a:lnTo>
                <a:lnTo>
                  <a:pt x="182880" y="76200"/>
                </a:lnTo>
                <a:close/>
              </a:path>
              <a:path w="640079" h="114300">
                <a:moveTo>
                  <a:pt x="640080" y="76200"/>
                </a:moveTo>
                <a:lnTo>
                  <a:pt x="525780" y="76200"/>
                </a:lnTo>
                <a:lnTo>
                  <a:pt x="525780" y="38100"/>
                </a:lnTo>
                <a:lnTo>
                  <a:pt x="640080" y="38100"/>
                </a:lnTo>
                <a:lnTo>
                  <a:pt x="640080" y="76200"/>
                </a:lnTo>
                <a:close/>
              </a:path>
              <a:path w="640079" h="114300">
                <a:moveTo>
                  <a:pt x="487680" y="76200"/>
                </a:moveTo>
                <a:lnTo>
                  <a:pt x="373380" y="76200"/>
                </a:lnTo>
                <a:lnTo>
                  <a:pt x="373380" y="38100"/>
                </a:lnTo>
                <a:lnTo>
                  <a:pt x="487680" y="38100"/>
                </a:lnTo>
                <a:lnTo>
                  <a:pt x="487680" y="76200"/>
                </a:lnTo>
                <a:close/>
              </a:path>
              <a:path w="640079" h="114300">
                <a:moveTo>
                  <a:pt x="335280" y="76200"/>
                </a:moveTo>
                <a:lnTo>
                  <a:pt x="220980" y="76200"/>
                </a:lnTo>
                <a:lnTo>
                  <a:pt x="220980" y="38100"/>
                </a:lnTo>
                <a:lnTo>
                  <a:pt x="335280" y="38100"/>
                </a:lnTo>
                <a:lnTo>
                  <a:pt x="335280" y="76200"/>
                </a:lnTo>
                <a:close/>
              </a:path>
            </a:pathLst>
          </a:custGeom>
          <a:solidFill>
            <a:srgbClr val="E618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630742" y="3869601"/>
            <a:ext cx="457200" cy="114300"/>
          </a:xfrm>
          <a:custGeom>
            <a:avLst/>
            <a:gdLst/>
            <a:ahLst/>
            <a:cxnLst/>
            <a:rect l="l" t="t" r="r" b="b"/>
            <a:pathLst>
              <a:path w="457200" h="114300">
                <a:moveTo>
                  <a:pt x="114300" y="114300"/>
                </a:moveTo>
                <a:lnTo>
                  <a:pt x="0" y="57150"/>
                </a:lnTo>
                <a:lnTo>
                  <a:pt x="114300" y="0"/>
                </a:lnTo>
                <a:lnTo>
                  <a:pt x="114300" y="38100"/>
                </a:lnTo>
                <a:lnTo>
                  <a:pt x="85725" y="38100"/>
                </a:lnTo>
                <a:lnTo>
                  <a:pt x="85725" y="76200"/>
                </a:lnTo>
                <a:lnTo>
                  <a:pt x="114300" y="76200"/>
                </a:lnTo>
                <a:lnTo>
                  <a:pt x="114300" y="114300"/>
                </a:lnTo>
                <a:close/>
              </a:path>
              <a:path w="457200" h="114300">
                <a:moveTo>
                  <a:pt x="342900" y="114300"/>
                </a:moveTo>
                <a:lnTo>
                  <a:pt x="342900" y="0"/>
                </a:lnTo>
                <a:lnTo>
                  <a:pt x="419100" y="38100"/>
                </a:lnTo>
                <a:lnTo>
                  <a:pt x="371475" y="38100"/>
                </a:lnTo>
                <a:lnTo>
                  <a:pt x="371475" y="76200"/>
                </a:lnTo>
                <a:lnTo>
                  <a:pt x="419100" y="76200"/>
                </a:lnTo>
                <a:lnTo>
                  <a:pt x="342900" y="114300"/>
                </a:lnTo>
                <a:close/>
              </a:path>
              <a:path w="457200" h="114300">
                <a:moveTo>
                  <a:pt x="114300" y="76200"/>
                </a:moveTo>
                <a:lnTo>
                  <a:pt x="85725" y="76200"/>
                </a:lnTo>
                <a:lnTo>
                  <a:pt x="85725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457200" h="114300">
                <a:moveTo>
                  <a:pt x="342900" y="76200"/>
                </a:moveTo>
                <a:lnTo>
                  <a:pt x="114300" y="76200"/>
                </a:lnTo>
                <a:lnTo>
                  <a:pt x="114300" y="38100"/>
                </a:lnTo>
                <a:lnTo>
                  <a:pt x="342900" y="38100"/>
                </a:lnTo>
                <a:lnTo>
                  <a:pt x="342900" y="76200"/>
                </a:lnTo>
                <a:close/>
              </a:path>
              <a:path w="457200" h="114300">
                <a:moveTo>
                  <a:pt x="419100" y="76200"/>
                </a:moveTo>
                <a:lnTo>
                  <a:pt x="371475" y="76200"/>
                </a:lnTo>
                <a:lnTo>
                  <a:pt x="371475" y="38100"/>
                </a:lnTo>
                <a:lnTo>
                  <a:pt x="419100" y="38100"/>
                </a:lnTo>
                <a:lnTo>
                  <a:pt x="457200" y="57150"/>
                </a:lnTo>
                <a:lnTo>
                  <a:pt x="419100" y="76200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403526" y="1678805"/>
            <a:ext cx="22796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5" dirty="0">
                <a:solidFill>
                  <a:srgbClr val="FF0000"/>
                </a:solidFill>
                <a:latin typeface="Yu Gothic UI Semibold"/>
                <a:cs typeface="Yu Gothic UI Semibold"/>
              </a:rPr>
              <a:t>?</a:t>
            </a:r>
            <a:endParaRPr sz="3600">
              <a:latin typeface="Yu Gothic UI Semibold"/>
              <a:cs typeface="Yu Gothic UI Semibold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701808" y="3500437"/>
            <a:ext cx="1163777" cy="6740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958894" y="4136683"/>
            <a:ext cx="57785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7950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K/L Pu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t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199610" y="2078672"/>
            <a:ext cx="1341755" cy="1452880"/>
          </a:xfrm>
          <a:custGeom>
            <a:avLst/>
            <a:gdLst/>
            <a:ahLst/>
            <a:cxnLst/>
            <a:rect l="l" t="t" r="r" b="b"/>
            <a:pathLst>
              <a:path w="1341754" h="1452879">
                <a:moveTo>
                  <a:pt x="76200" y="1367167"/>
                </a:moveTo>
                <a:lnTo>
                  <a:pt x="38100" y="1367167"/>
                </a:lnTo>
                <a:lnTo>
                  <a:pt x="38100" y="1325575"/>
                </a:lnTo>
                <a:lnTo>
                  <a:pt x="76200" y="1325575"/>
                </a:lnTo>
                <a:lnTo>
                  <a:pt x="76200" y="1367167"/>
                </a:lnTo>
                <a:close/>
              </a:path>
              <a:path w="1341754" h="1452879">
                <a:moveTo>
                  <a:pt x="57150" y="1452892"/>
                </a:moveTo>
                <a:lnTo>
                  <a:pt x="0" y="1338592"/>
                </a:lnTo>
                <a:lnTo>
                  <a:pt x="38100" y="1338592"/>
                </a:lnTo>
                <a:lnTo>
                  <a:pt x="38100" y="1367167"/>
                </a:lnTo>
                <a:lnTo>
                  <a:pt x="100012" y="1367167"/>
                </a:lnTo>
                <a:lnTo>
                  <a:pt x="57150" y="1452892"/>
                </a:lnTo>
                <a:close/>
              </a:path>
              <a:path w="1341754" h="1452879">
                <a:moveTo>
                  <a:pt x="100012" y="1367167"/>
                </a:moveTo>
                <a:lnTo>
                  <a:pt x="76200" y="1367167"/>
                </a:lnTo>
                <a:lnTo>
                  <a:pt x="76200" y="1338592"/>
                </a:lnTo>
                <a:lnTo>
                  <a:pt x="114300" y="1338592"/>
                </a:lnTo>
                <a:lnTo>
                  <a:pt x="100012" y="1367167"/>
                </a:lnTo>
                <a:close/>
              </a:path>
              <a:path w="1341754" h="1452879">
                <a:moveTo>
                  <a:pt x="1341412" y="38100"/>
                </a:moveTo>
                <a:lnTo>
                  <a:pt x="1227112" y="38100"/>
                </a:lnTo>
                <a:lnTo>
                  <a:pt x="1227112" y="0"/>
                </a:lnTo>
                <a:lnTo>
                  <a:pt x="1341412" y="0"/>
                </a:lnTo>
                <a:lnTo>
                  <a:pt x="1341412" y="38100"/>
                </a:lnTo>
                <a:close/>
              </a:path>
              <a:path w="1341754" h="1452879">
                <a:moveTo>
                  <a:pt x="1189012" y="38100"/>
                </a:moveTo>
                <a:lnTo>
                  <a:pt x="1074712" y="38100"/>
                </a:lnTo>
                <a:lnTo>
                  <a:pt x="1074712" y="0"/>
                </a:lnTo>
                <a:lnTo>
                  <a:pt x="1189012" y="0"/>
                </a:lnTo>
                <a:lnTo>
                  <a:pt x="1189012" y="38100"/>
                </a:lnTo>
                <a:close/>
              </a:path>
              <a:path w="1341754" h="1452879">
                <a:moveTo>
                  <a:pt x="1036612" y="38100"/>
                </a:moveTo>
                <a:lnTo>
                  <a:pt x="922312" y="38100"/>
                </a:lnTo>
                <a:lnTo>
                  <a:pt x="922312" y="0"/>
                </a:lnTo>
                <a:lnTo>
                  <a:pt x="1036612" y="0"/>
                </a:lnTo>
                <a:lnTo>
                  <a:pt x="1036612" y="38100"/>
                </a:lnTo>
                <a:close/>
              </a:path>
              <a:path w="1341754" h="1452879">
                <a:moveTo>
                  <a:pt x="884212" y="38100"/>
                </a:moveTo>
                <a:lnTo>
                  <a:pt x="769912" y="38100"/>
                </a:lnTo>
                <a:lnTo>
                  <a:pt x="769912" y="0"/>
                </a:lnTo>
                <a:lnTo>
                  <a:pt x="884212" y="0"/>
                </a:lnTo>
                <a:lnTo>
                  <a:pt x="884212" y="38100"/>
                </a:lnTo>
                <a:close/>
              </a:path>
              <a:path w="1341754" h="1452879">
                <a:moveTo>
                  <a:pt x="731812" y="38100"/>
                </a:moveTo>
                <a:lnTo>
                  <a:pt x="617512" y="38100"/>
                </a:lnTo>
                <a:lnTo>
                  <a:pt x="617512" y="0"/>
                </a:lnTo>
                <a:lnTo>
                  <a:pt x="731812" y="0"/>
                </a:lnTo>
                <a:lnTo>
                  <a:pt x="731812" y="38100"/>
                </a:lnTo>
                <a:close/>
              </a:path>
              <a:path w="1341754" h="1452879">
                <a:moveTo>
                  <a:pt x="579412" y="38100"/>
                </a:moveTo>
                <a:lnTo>
                  <a:pt x="465112" y="38100"/>
                </a:lnTo>
                <a:lnTo>
                  <a:pt x="465112" y="0"/>
                </a:lnTo>
                <a:lnTo>
                  <a:pt x="579412" y="0"/>
                </a:lnTo>
                <a:lnTo>
                  <a:pt x="579412" y="38100"/>
                </a:lnTo>
                <a:close/>
              </a:path>
              <a:path w="1341754" h="1452879">
                <a:moveTo>
                  <a:pt x="427012" y="38100"/>
                </a:moveTo>
                <a:lnTo>
                  <a:pt x="312712" y="38100"/>
                </a:lnTo>
                <a:lnTo>
                  <a:pt x="312712" y="0"/>
                </a:lnTo>
                <a:lnTo>
                  <a:pt x="427012" y="0"/>
                </a:lnTo>
                <a:lnTo>
                  <a:pt x="427012" y="38100"/>
                </a:lnTo>
                <a:close/>
              </a:path>
              <a:path w="1341754" h="1452879">
                <a:moveTo>
                  <a:pt x="274612" y="38100"/>
                </a:moveTo>
                <a:lnTo>
                  <a:pt x="160312" y="38100"/>
                </a:lnTo>
                <a:lnTo>
                  <a:pt x="160312" y="0"/>
                </a:lnTo>
                <a:lnTo>
                  <a:pt x="274612" y="0"/>
                </a:lnTo>
                <a:lnTo>
                  <a:pt x="274612" y="38100"/>
                </a:lnTo>
                <a:close/>
              </a:path>
              <a:path w="1341754" h="1452879">
                <a:moveTo>
                  <a:pt x="76200" y="68275"/>
                </a:moveTo>
                <a:lnTo>
                  <a:pt x="38100" y="68275"/>
                </a:lnTo>
                <a:lnTo>
                  <a:pt x="38100" y="0"/>
                </a:lnTo>
                <a:lnTo>
                  <a:pt x="122212" y="0"/>
                </a:lnTo>
                <a:lnTo>
                  <a:pt x="122212" y="19050"/>
                </a:lnTo>
                <a:lnTo>
                  <a:pt x="76200" y="19050"/>
                </a:lnTo>
                <a:lnTo>
                  <a:pt x="57150" y="38100"/>
                </a:lnTo>
                <a:lnTo>
                  <a:pt x="76200" y="38100"/>
                </a:lnTo>
                <a:lnTo>
                  <a:pt x="76200" y="68275"/>
                </a:lnTo>
                <a:close/>
              </a:path>
              <a:path w="1341754" h="1452879">
                <a:moveTo>
                  <a:pt x="76200" y="38100"/>
                </a:moveTo>
                <a:lnTo>
                  <a:pt x="57150" y="38100"/>
                </a:lnTo>
                <a:lnTo>
                  <a:pt x="76200" y="19050"/>
                </a:lnTo>
                <a:lnTo>
                  <a:pt x="76200" y="38100"/>
                </a:lnTo>
                <a:close/>
              </a:path>
              <a:path w="1341754" h="1452879">
                <a:moveTo>
                  <a:pt x="122212" y="38100"/>
                </a:moveTo>
                <a:lnTo>
                  <a:pt x="76200" y="38100"/>
                </a:lnTo>
                <a:lnTo>
                  <a:pt x="76200" y="19050"/>
                </a:lnTo>
                <a:lnTo>
                  <a:pt x="122212" y="19050"/>
                </a:lnTo>
                <a:lnTo>
                  <a:pt x="122212" y="38100"/>
                </a:lnTo>
                <a:close/>
              </a:path>
              <a:path w="1341754" h="1452879">
                <a:moveTo>
                  <a:pt x="76200" y="220675"/>
                </a:moveTo>
                <a:lnTo>
                  <a:pt x="38100" y="220675"/>
                </a:lnTo>
                <a:lnTo>
                  <a:pt x="38100" y="106375"/>
                </a:lnTo>
                <a:lnTo>
                  <a:pt x="76200" y="106375"/>
                </a:lnTo>
                <a:lnTo>
                  <a:pt x="76200" y="220675"/>
                </a:lnTo>
                <a:close/>
              </a:path>
              <a:path w="1341754" h="1452879">
                <a:moveTo>
                  <a:pt x="76200" y="373075"/>
                </a:moveTo>
                <a:lnTo>
                  <a:pt x="38100" y="373075"/>
                </a:lnTo>
                <a:lnTo>
                  <a:pt x="38100" y="258775"/>
                </a:lnTo>
                <a:lnTo>
                  <a:pt x="76200" y="258775"/>
                </a:lnTo>
                <a:lnTo>
                  <a:pt x="76200" y="373075"/>
                </a:lnTo>
                <a:close/>
              </a:path>
              <a:path w="1341754" h="1452879">
                <a:moveTo>
                  <a:pt x="76200" y="525475"/>
                </a:moveTo>
                <a:lnTo>
                  <a:pt x="38100" y="525475"/>
                </a:lnTo>
                <a:lnTo>
                  <a:pt x="38100" y="411175"/>
                </a:lnTo>
                <a:lnTo>
                  <a:pt x="76200" y="411175"/>
                </a:lnTo>
                <a:lnTo>
                  <a:pt x="76200" y="525475"/>
                </a:lnTo>
                <a:close/>
              </a:path>
              <a:path w="1341754" h="1452879">
                <a:moveTo>
                  <a:pt x="76200" y="677875"/>
                </a:moveTo>
                <a:lnTo>
                  <a:pt x="38100" y="677875"/>
                </a:lnTo>
                <a:lnTo>
                  <a:pt x="38100" y="563575"/>
                </a:lnTo>
                <a:lnTo>
                  <a:pt x="76200" y="563575"/>
                </a:lnTo>
                <a:lnTo>
                  <a:pt x="76200" y="677875"/>
                </a:lnTo>
                <a:close/>
              </a:path>
              <a:path w="1341754" h="1452879">
                <a:moveTo>
                  <a:pt x="76200" y="830275"/>
                </a:moveTo>
                <a:lnTo>
                  <a:pt x="38100" y="830275"/>
                </a:lnTo>
                <a:lnTo>
                  <a:pt x="38100" y="715975"/>
                </a:lnTo>
                <a:lnTo>
                  <a:pt x="76200" y="715975"/>
                </a:lnTo>
                <a:lnTo>
                  <a:pt x="76200" y="830275"/>
                </a:lnTo>
                <a:close/>
              </a:path>
              <a:path w="1341754" h="1452879">
                <a:moveTo>
                  <a:pt x="76200" y="982675"/>
                </a:moveTo>
                <a:lnTo>
                  <a:pt x="38100" y="982675"/>
                </a:lnTo>
                <a:lnTo>
                  <a:pt x="38100" y="868375"/>
                </a:lnTo>
                <a:lnTo>
                  <a:pt x="76200" y="868375"/>
                </a:lnTo>
                <a:lnTo>
                  <a:pt x="76200" y="982675"/>
                </a:lnTo>
                <a:close/>
              </a:path>
              <a:path w="1341754" h="1452879">
                <a:moveTo>
                  <a:pt x="76200" y="1135075"/>
                </a:moveTo>
                <a:lnTo>
                  <a:pt x="38100" y="1135075"/>
                </a:lnTo>
                <a:lnTo>
                  <a:pt x="38100" y="1020775"/>
                </a:lnTo>
                <a:lnTo>
                  <a:pt x="76200" y="1020775"/>
                </a:lnTo>
                <a:lnTo>
                  <a:pt x="76200" y="1135075"/>
                </a:lnTo>
                <a:close/>
              </a:path>
              <a:path w="1341754" h="1452879">
                <a:moveTo>
                  <a:pt x="76200" y="1287475"/>
                </a:moveTo>
                <a:lnTo>
                  <a:pt x="38100" y="1287475"/>
                </a:lnTo>
                <a:lnTo>
                  <a:pt x="38100" y="1173175"/>
                </a:lnTo>
                <a:lnTo>
                  <a:pt x="76200" y="1173175"/>
                </a:lnTo>
                <a:lnTo>
                  <a:pt x="76200" y="1287475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90949" y="4710874"/>
            <a:ext cx="1336675" cy="839469"/>
          </a:xfrm>
          <a:custGeom>
            <a:avLst/>
            <a:gdLst/>
            <a:ahLst/>
            <a:cxnLst/>
            <a:rect l="l" t="t" r="r" b="b"/>
            <a:pathLst>
              <a:path w="1336675" h="839470">
                <a:moveTo>
                  <a:pt x="38100" y="114300"/>
                </a:moveTo>
                <a:lnTo>
                  <a:pt x="0" y="114300"/>
                </a:lnTo>
                <a:lnTo>
                  <a:pt x="57150" y="0"/>
                </a:lnTo>
                <a:lnTo>
                  <a:pt x="100012" y="85725"/>
                </a:lnTo>
                <a:lnTo>
                  <a:pt x="38100" y="85725"/>
                </a:lnTo>
                <a:lnTo>
                  <a:pt x="38100" y="114300"/>
                </a:lnTo>
                <a:close/>
              </a:path>
              <a:path w="1336675" h="839470">
                <a:moveTo>
                  <a:pt x="76200" y="117779"/>
                </a:moveTo>
                <a:lnTo>
                  <a:pt x="38100" y="117779"/>
                </a:lnTo>
                <a:lnTo>
                  <a:pt x="38100" y="85725"/>
                </a:lnTo>
                <a:lnTo>
                  <a:pt x="76200" y="85725"/>
                </a:lnTo>
                <a:lnTo>
                  <a:pt x="76200" y="117779"/>
                </a:lnTo>
                <a:close/>
              </a:path>
              <a:path w="1336675" h="839470">
                <a:moveTo>
                  <a:pt x="114300" y="114300"/>
                </a:moveTo>
                <a:lnTo>
                  <a:pt x="76200" y="114300"/>
                </a:lnTo>
                <a:lnTo>
                  <a:pt x="76200" y="85725"/>
                </a:lnTo>
                <a:lnTo>
                  <a:pt x="100012" y="85725"/>
                </a:lnTo>
                <a:lnTo>
                  <a:pt x="114300" y="114300"/>
                </a:lnTo>
                <a:close/>
              </a:path>
              <a:path w="1336675" h="839470">
                <a:moveTo>
                  <a:pt x="1336078" y="839101"/>
                </a:moveTo>
                <a:lnTo>
                  <a:pt x="1221778" y="839101"/>
                </a:lnTo>
                <a:lnTo>
                  <a:pt x="1221778" y="801001"/>
                </a:lnTo>
                <a:lnTo>
                  <a:pt x="1336078" y="801001"/>
                </a:lnTo>
                <a:lnTo>
                  <a:pt x="1336078" y="839101"/>
                </a:lnTo>
                <a:close/>
              </a:path>
              <a:path w="1336675" h="839470">
                <a:moveTo>
                  <a:pt x="1183678" y="839101"/>
                </a:moveTo>
                <a:lnTo>
                  <a:pt x="1069378" y="839101"/>
                </a:lnTo>
                <a:lnTo>
                  <a:pt x="1069378" y="801001"/>
                </a:lnTo>
                <a:lnTo>
                  <a:pt x="1183678" y="801001"/>
                </a:lnTo>
                <a:lnTo>
                  <a:pt x="1183678" y="839101"/>
                </a:lnTo>
                <a:close/>
              </a:path>
              <a:path w="1336675" h="839470">
                <a:moveTo>
                  <a:pt x="1031278" y="839101"/>
                </a:moveTo>
                <a:lnTo>
                  <a:pt x="916978" y="839101"/>
                </a:lnTo>
                <a:lnTo>
                  <a:pt x="916978" y="801001"/>
                </a:lnTo>
                <a:lnTo>
                  <a:pt x="1031278" y="801001"/>
                </a:lnTo>
                <a:lnTo>
                  <a:pt x="1031278" y="839101"/>
                </a:lnTo>
                <a:close/>
              </a:path>
              <a:path w="1336675" h="839470">
                <a:moveTo>
                  <a:pt x="878878" y="839101"/>
                </a:moveTo>
                <a:lnTo>
                  <a:pt x="764578" y="839101"/>
                </a:lnTo>
                <a:lnTo>
                  <a:pt x="764578" y="801001"/>
                </a:lnTo>
                <a:lnTo>
                  <a:pt x="878878" y="801001"/>
                </a:lnTo>
                <a:lnTo>
                  <a:pt x="878878" y="839101"/>
                </a:lnTo>
                <a:close/>
              </a:path>
              <a:path w="1336675" h="839470">
                <a:moveTo>
                  <a:pt x="726478" y="839101"/>
                </a:moveTo>
                <a:lnTo>
                  <a:pt x="612178" y="839101"/>
                </a:lnTo>
                <a:lnTo>
                  <a:pt x="612178" y="801001"/>
                </a:lnTo>
                <a:lnTo>
                  <a:pt x="726478" y="801001"/>
                </a:lnTo>
                <a:lnTo>
                  <a:pt x="726478" y="839101"/>
                </a:lnTo>
                <a:close/>
              </a:path>
              <a:path w="1336675" h="839470">
                <a:moveTo>
                  <a:pt x="574078" y="839101"/>
                </a:moveTo>
                <a:lnTo>
                  <a:pt x="459778" y="839101"/>
                </a:lnTo>
                <a:lnTo>
                  <a:pt x="459778" y="801001"/>
                </a:lnTo>
                <a:lnTo>
                  <a:pt x="574078" y="801001"/>
                </a:lnTo>
                <a:lnTo>
                  <a:pt x="574078" y="839101"/>
                </a:lnTo>
                <a:close/>
              </a:path>
              <a:path w="1336675" h="839470">
                <a:moveTo>
                  <a:pt x="421678" y="839101"/>
                </a:moveTo>
                <a:lnTo>
                  <a:pt x="307378" y="839101"/>
                </a:lnTo>
                <a:lnTo>
                  <a:pt x="307378" y="801001"/>
                </a:lnTo>
                <a:lnTo>
                  <a:pt x="421678" y="801001"/>
                </a:lnTo>
                <a:lnTo>
                  <a:pt x="421678" y="839101"/>
                </a:lnTo>
                <a:close/>
              </a:path>
              <a:path w="1336675" h="839470">
                <a:moveTo>
                  <a:pt x="269278" y="839101"/>
                </a:moveTo>
                <a:lnTo>
                  <a:pt x="154978" y="839101"/>
                </a:lnTo>
                <a:lnTo>
                  <a:pt x="154978" y="801001"/>
                </a:lnTo>
                <a:lnTo>
                  <a:pt x="269278" y="801001"/>
                </a:lnTo>
                <a:lnTo>
                  <a:pt x="269278" y="839101"/>
                </a:lnTo>
                <a:close/>
              </a:path>
              <a:path w="1336675" h="839470">
                <a:moveTo>
                  <a:pt x="116878" y="839101"/>
                </a:moveTo>
                <a:lnTo>
                  <a:pt x="38100" y="839101"/>
                </a:lnTo>
                <a:lnTo>
                  <a:pt x="38100" y="765479"/>
                </a:lnTo>
                <a:lnTo>
                  <a:pt x="76200" y="765479"/>
                </a:lnTo>
                <a:lnTo>
                  <a:pt x="76200" y="801001"/>
                </a:lnTo>
                <a:lnTo>
                  <a:pt x="57150" y="801001"/>
                </a:lnTo>
                <a:lnTo>
                  <a:pt x="76200" y="820051"/>
                </a:lnTo>
                <a:lnTo>
                  <a:pt x="116878" y="820051"/>
                </a:lnTo>
                <a:lnTo>
                  <a:pt x="116878" y="839101"/>
                </a:lnTo>
                <a:close/>
              </a:path>
              <a:path w="1336675" h="839470">
                <a:moveTo>
                  <a:pt x="76200" y="820051"/>
                </a:moveTo>
                <a:lnTo>
                  <a:pt x="57150" y="801001"/>
                </a:lnTo>
                <a:lnTo>
                  <a:pt x="76200" y="801001"/>
                </a:lnTo>
                <a:lnTo>
                  <a:pt x="76200" y="820051"/>
                </a:lnTo>
                <a:close/>
              </a:path>
              <a:path w="1336675" h="839470">
                <a:moveTo>
                  <a:pt x="116878" y="820051"/>
                </a:moveTo>
                <a:lnTo>
                  <a:pt x="76200" y="820051"/>
                </a:lnTo>
                <a:lnTo>
                  <a:pt x="76200" y="801001"/>
                </a:lnTo>
                <a:lnTo>
                  <a:pt x="116878" y="801001"/>
                </a:lnTo>
                <a:lnTo>
                  <a:pt x="116878" y="820051"/>
                </a:lnTo>
                <a:close/>
              </a:path>
              <a:path w="1336675" h="839470">
                <a:moveTo>
                  <a:pt x="76200" y="727379"/>
                </a:moveTo>
                <a:lnTo>
                  <a:pt x="38100" y="727379"/>
                </a:lnTo>
                <a:lnTo>
                  <a:pt x="38100" y="613079"/>
                </a:lnTo>
                <a:lnTo>
                  <a:pt x="76200" y="613079"/>
                </a:lnTo>
                <a:lnTo>
                  <a:pt x="76200" y="727379"/>
                </a:lnTo>
                <a:close/>
              </a:path>
              <a:path w="1336675" h="839470">
                <a:moveTo>
                  <a:pt x="76200" y="574979"/>
                </a:moveTo>
                <a:lnTo>
                  <a:pt x="38100" y="574979"/>
                </a:lnTo>
                <a:lnTo>
                  <a:pt x="38100" y="460679"/>
                </a:lnTo>
                <a:lnTo>
                  <a:pt x="76200" y="460679"/>
                </a:lnTo>
                <a:lnTo>
                  <a:pt x="76200" y="574979"/>
                </a:lnTo>
                <a:close/>
              </a:path>
              <a:path w="1336675" h="839470">
                <a:moveTo>
                  <a:pt x="76200" y="422579"/>
                </a:moveTo>
                <a:lnTo>
                  <a:pt x="38100" y="422579"/>
                </a:lnTo>
                <a:lnTo>
                  <a:pt x="38100" y="308279"/>
                </a:lnTo>
                <a:lnTo>
                  <a:pt x="76200" y="308279"/>
                </a:lnTo>
                <a:lnTo>
                  <a:pt x="76200" y="422579"/>
                </a:lnTo>
                <a:close/>
              </a:path>
              <a:path w="1336675" h="839470">
                <a:moveTo>
                  <a:pt x="76200" y="270179"/>
                </a:moveTo>
                <a:lnTo>
                  <a:pt x="38100" y="270179"/>
                </a:lnTo>
                <a:lnTo>
                  <a:pt x="38100" y="155879"/>
                </a:lnTo>
                <a:lnTo>
                  <a:pt x="76200" y="155879"/>
                </a:lnTo>
                <a:lnTo>
                  <a:pt x="76200" y="270179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812119" y="3818610"/>
            <a:ext cx="640080" cy="114300"/>
          </a:xfrm>
          <a:custGeom>
            <a:avLst/>
            <a:gdLst/>
            <a:ahLst/>
            <a:cxnLst/>
            <a:rect l="l" t="t" r="r" b="b"/>
            <a:pathLst>
              <a:path w="640079" h="114300">
                <a:moveTo>
                  <a:pt x="114300" y="114300"/>
                </a:moveTo>
                <a:lnTo>
                  <a:pt x="0" y="57150"/>
                </a:lnTo>
                <a:lnTo>
                  <a:pt x="114300" y="0"/>
                </a:lnTo>
                <a:lnTo>
                  <a:pt x="114300" y="38100"/>
                </a:lnTo>
                <a:lnTo>
                  <a:pt x="85725" y="38100"/>
                </a:lnTo>
                <a:lnTo>
                  <a:pt x="85725" y="76200"/>
                </a:lnTo>
                <a:lnTo>
                  <a:pt x="114300" y="76200"/>
                </a:lnTo>
                <a:lnTo>
                  <a:pt x="114300" y="114300"/>
                </a:lnTo>
                <a:close/>
              </a:path>
              <a:path w="640079" h="114300">
                <a:moveTo>
                  <a:pt x="114300" y="76200"/>
                </a:moveTo>
                <a:lnTo>
                  <a:pt x="85725" y="76200"/>
                </a:lnTo>
                <a:lnTo>
                  <a:pt x="85725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640079" h="114300">
                <a:moveTo>
                  <a:pt x="182880" y="76200"/>
                </a:moveTo>
                <a:lnTo>
                  <a:pt x="114300" y="76200"/>
                </a:lnTo>
                <a:lnTo>
                  <a:pt x="114300" y="38100"/>
                </a:lnTo>
                <a:lnTo>
                  <a:pt x="182880" y="38100"/>
                </a:lnTo>
                <a:lnTo>
                  <a:pt x="182880" y="76200"/>
                </a:lnTo>
                <a:close/>
              </a:path>
              <a:path w="640079" h="114300">
                <a:moveTo>
                  <a:pt x="640080" y="76200"/>
                </a:moveTo>
                <a:lnTo>
                  <a:pt x="525780" y="76200"/>
                </a:lnTo>
                <a:lnTo>
                  <a:pt x="525780" y="38100"/>
                </a:lnTo>
                <a:lnTo>
                  <a:pt x="640080" y="38100"/>
                </a:lnTo>
                <a:lnTo>
                  <a:pt x="640080" y="76200"/>
                </a:lnTo>
                <a:close/>
              </a:path>
              <a:path w="640079" h="114300">
                <a:moveTo>
                  <a:pt x="487680" y="76200"/>
                </a:moveTo>
                <a:lnTo>
                  <a:pt x="373380" y="76200"/>
                </a:lnTo>
                <a:lnTo>
                  <a:pt x="373380" y="38100"/>
                </a:lnTo>
                <a:lnTo>
                  <a:pt x="487680" y="38100"/>
                </a:lnTo>
                <a:lnTo>
                  <a:pt x="487680" y="76200"/>
                </a:lnTo>
                <a:close/>
              </a:path>
              <a:path w="640079" h="114300">
                <a:moveTo>
                  <a:pt x="335280" y="76200"/>
                </a:moveTo>
                <a:lnTo>
                  <a:pt x="220980" y="76200"/>
                </a:lnTo>
                <a:lnTo>
                  <a:pt x="220980" y="38100"/>
                </a:lnTo>
                <a:lnTo>
                  <a:pt x="335280" y="38100"/>
                </a:lnTo>
                <a:lnTo>
                  <a:pt x="335280" y="76200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26</a:t>
            </a:fld>
            <a:endParaRPr spc="-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7305" y="251827"/>
            <a:ext cx="8404225" cy="871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460"/>
              </a:lnSpc>
            </a:pPr>
            <a:r>
              <a:rPr sz="3200" spc="-155" dirty="0"/>
              <a:t>R</a:t>
            </a:r>
            <a:r>
              <a:rPr sz="3200" spc="-150" dirty="0"/>
              <a:t>ancanga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Al</a:t>
            </a:r>
            <a:r>
              <a:rPr sz="3200" spc="-150" dirty="0"/>
              <a:t>u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ene</a:t>
            </a:r>
            <a:r>
              <a:rPr sz="3200" spc="-155" dirty="0"/>
              <a:t>t</a:t>
            </a:r>
            <a:r>
              <a:rPr sz="3200" spc="-120" dirty="0"/>
              <a:t>a</a:t>
            </a:r>
            <a:r>
              <a:rPr sz="3200" spc="-150" dirty="0"/>
              <a:t>pa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 </a:t>
            </a:r>
            <a:r>
              <a:rPr sz="3200" spc="-155" dirty="0"/>
              <a:t>Ti</a:t>
            </a:r>
            <a:r>
              <a:rPr sz="3200" spc="-150" dirty="0"/>
              <a:t>da</a:t>
            </a:r>
            <a:r>
              <a:rPr sz="3200" dirty="0"/>
              <a:t>k</a:t>
            </a:r>
            <a:r>
              <a:rPr sz="3200" spc="-305" dirty="0"/>
              <a:t> </a:t>
            </a:r>
            <a:r>
              <a:rPr sz="3200" spc="-150" dirty="0"/>
              <a:t>L</a:t>
            </a:r>
            <a:r>
              <a:rPr sz="3200" spc="-155" dirty="0"/>
              <a:t>i</a:t>
            </a:r>
            <a:r>
              <a:rPr sz="3200" spc="-150" dirty="0"/>
              <a:t>n</a:t>
            </a:r>
            <a:r>
              <a:rPr sz="3200" spc="-155" dirty="0"/>
              <a:t>t</a:t>
            </a:r>
            <a:r>
              <a:rPr sz="3200" spc="-150" dirty="0"/>
              <a:t>a</a:t>
            </a:r>
            <a:r>
              <a:rPr sz="3200" spc="-5" dirty="0"/>
              <a:t>s</a:t>
            </a:r>
            <a:r>
              <a:rPr sz="3200" spc="-305" dirty="0"/>
              <a:t> </a:t>
            </a:r>
            <a:r>
              <a:rPr sz="3200" spc="-155" dirty="0"/>
              <a:t>I</a:t>
            </a:r>
            <a:r>
              <a:rPr sz="3200" spc="-150" dirty="0"/>
              <a:t>n</a:t>
            </a:r>
            <a:r>
              <a:rPr sz="3200" spc="-155" dirty="0"/>
              <a:t>st</a:t>
            </a:r>
            <a:r>
              <a:rPr sz="3200" spc="-150" dirty="0"/>
              <a:t>an</a:t>
            </a:r>
            <a:r>
              <a:rPr sz="3200" spc="-155" dirty="0"/>
              <a:t>s</a:t>
            </a:r>
            <a:r>
              <a:rPr sz="3200" dirty="0"/>
              <a:t>i</a:t>
            </a:r>
            <a:r>
              <a:rPr sz="3200" spc="-305" dirty="0"/>
              <a:t> </a:t>
            </a:r>
            <a:r>
              <a:rPr sz="3200" spc="-155" dirty="0"/>
              <a:t>K/</a:t>
            </a:r>
            <a:r>
              <a:rPr sz="3200" dirty="0"/>
              <a:t>L</a:t>
            </a:r>
            <a:r>
              <a:rPr sz="3200" spc="-305" dirty="0"/>
              <a:t> </a:t>
            </a:r>
            <a:r>
              <a:rPr sz="3200" spc="-155" dirty="0"/>
              <a:t>P</a:t>
            </a:r>
            <a:r>
              <a:rPr sz="3200" spc="-150" dirty="0"/>
              <a:t>u</a:t>
            </a:r>
            <a:r>
              <a:rPr sz="3200" spc="-155" dirty="0"/>
              <a:t>s</a:t>
            </a:r>
            <a:r>
              <a:rPr sz="3200" spc="-204" dirty="0"/>
              <a:t>a</a:t>
            </a:r>
            <a:r>
              <a:rPr sz="3200" spc="-5" dirty="0"/>
              <a:t>t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14444" y="1924811"/>
            <a:ext cx="693420" cy="876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47579" y="2906368"/>
            <a:ext cx="1292225" cy="88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2000" spc="-65" dirty="0">
                <a:latin typeface="Tahoma"/>
                <a:cs typeface="Tahoma"/>
              </a:rPr>
              <a:t>K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te</a:t>
            </a:r>
            <a:r>
              <a:rPr sz="2000" spc="-5" dirty="0">
                <a:latin typeface="Tahoma"/>
                <a:cs typeface="Tahoma"/>
              </a:rPr>
              <a:t>r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a </a:t>
            </a:r>
            <a:r>
              <a:rPr sz="2000" spc="-5" dirty="0">
                <a:latin typeface="Tahoma"/>
                <a:cs typeface="Tahoma"/>
              </a:rPr>
              <a:t>n/L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mbag</a:t>
            </a:r>
            <a:r>
              <a:rPr sz="2000" dirty="0">
                <a:latin typeface="Tahoma"/>
                <a:cs typeface="Tahoma"/>
              </a:rPr>
              <a:t>a P</a:t>
            </a:r>
            <a:r>
              <a:rPr sz="2000" spc="-5" dirty="0">
                <a:latin typeface="Tahoma"/>
                <a:cs typeface="Tahoma"/>
              </a:rPr>
              <a:t>u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t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95376" y="3041915"/>
            <a:ext cx="1583690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3870" marR="5080" indent="-471805">
              <a:lnSpc>
                <a:spcPct val="100000"/>
              </a:lnSpc>
            </a:pPr>
            <a:r>
              <a:rPr sz="2000" spc="-50" dirty="0">
                <a:latin typeface="Tahoma"/>
                <a:cs typeface="Tahoma"/>
              </a:rPr>
              <a:t>P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mb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a</a:t>
            </a:r>
            <a:r>
              <a:rPr sz="2000" spc="-5" dirty="0">
                <a:latin typeface="Tahoma"/>
                <a:cs typeface="Tahoma"/>
              </a:rPr>
              <a:t> Da</a:t>
            </a:r>
            <a:r>
              <a:rPr sz="2000" dirty="0">
                <a:latin typeface="Tahoma"/>
                <a:cs typeface="Tahoma"/>
              </a:rPr>
              <a:t>ta P</a:t>
            </a:r>
            <a:r>
              <a:rPr sz="2000" spc="-5" dirty="0">
                <a:latin typeface="Tahoma"/>
                <a:cs typeface="Tahoma"/>
              </a:rPr>
              <a:t>u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t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56730" y="1599272"/>
            <a:ext cx="1713052" cy="14523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00616" y="1758695"/>
            <a:ext cx="1232916" cy="13624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948316" y="3190200"/>
            <a:ext cx="66548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0" dirty="0">
                <a:latin typeface="Tahoma"/>
                <a:cs typeface="Tahoma"/>
              </a:rPr>
              <a:t>P</a:t>
            </a:r>
            <a:r>
              <a:rPr sz="2000" spc="-5" dirty="0">
                <a:latin typeface="Tahoma"/>
                <a:cs typeface="Tahoma"/>
              </a:rPr>
              <a:t>or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al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3605" y="3003307"/>
            <a:ext cx="275272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54" marR="5080" indent="-211454">
              <a:lnSpc>
                <a:spcPct val="100000"/>
              </a:lnSpc>
            </a:pPr>
            <a:r>
              <a:rPr sz="2000" spc="-50" dirty="0">
                <a:latin typeface="Tahoma"/>
                <a:cs typeface="Tahoma"/>
              </a:rPr>
              <a:t>P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et</a:t>
            </a:r>
            <a:r>
              <a:rPr sz="2000" spc="-5" dirty="0">
                <a:latin typeface="Tahoma"/>
                <a:cs typeface="Tahoma"/>
              </a:rPr>
              <a:t>apa</a:t>
            </a:r>
            <a:r>
              <a:rPr sz="2000" dirty="0">
                <a:latin typeface="Tahoma"/>
                <a:cs typeface="Tahoma"/>
              </a:rPr>
              <a:t>n</a:t>
            </a:r>
            <a:r>
              <a:rPr sz="2000" spc="-5" dirty="0">
                <a:latin typeface="Tahoma"/>
                <a:cs typeface="Tahoma"/>
              </a:rPr>
              <a:t> S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anda</a:t>
            </a:r>
            <a:r>
              <a:rPr sz="2000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 Da</a:t>
            </a:r>
            <a:r>
              <a:rPr sz="2000" dirty="0">
                <a:latin typeface="Tahoma"/>
                <a:cs typeface="Tahoma"/>
              </a:rPr>
              <a:t>ta T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da</a:t>
            </a:r>
            <a:r>
              <a:rPr sz="2000" dirty="0">
                <a:latin typeface="Tahoma"/>
                <a:cs typeface="Tahoma"/>
              </a:rPr>
              <a:t>k</a:t>
            </a:r>
            <a:r>
              <a:rPr sz="2000" spc="-5" dirty="0">
                <a:latin typeface="Tahoma"/>
                <a:cs typeface="Tahoma"/>
              </a:rPr>
              <a:t> L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st</a:t>
            </a:r>
            <a:r>
              <a:rPr sz="2000" spc="-5" dirty="0">
                <a:latin typeface="Tahoma"/>
                <a:cs typeface="Tahoma"/>
              </a:rPr>
              <a:t>an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i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14829" y="1466786"/>
            <a:ext cx="5362575" cy="498475"/>
          </a:xfrm>
          <a:custGeom>
            <a:avLst/>
            <a:gdLst/>
            <a:ahLst/>
            <a:cxnLst/>
            <a:rect l="l" t="t" r="r" b="b"/>
            <a:pathLst>
              <a:path w="5362575" h="498475">
                <a:moveTo>
                  <a:pt x="5321873" y="385682"/>
                </a:moveTo>
                <a:lnTo>
                  <a:pt x="5283792" y="382403"/>
                </a:lnTo>
                <a:lnTo>
                  <a:pt x="5284482" y="271475"/>
                </a:lnTo>
                <a:lnTo>
                  <a:pt x="5322582" y="271703"/>
                </a:lnTo>
                <a:lnTo>
                  <a:pt x="5321873" y="385682"/>
                </a:lnTo>
                <a:close/>
              </a:path>
              <a:path w="5362575" h="498475">
                <a:moveTo>
                  <a:pt x="5295290" y="498119"/>
                </a:moveTo>
                <a:lnTo>
                  <a:pt x="5248173" y="379336"/>
                </a:lnTo>
                <a:lnTo>
                  <a:pt x="5283792" y="382403"/>
                </a:lnTo>
                <a:lnTo>
                  <a:pt x="5283771" y="385762"/>
                </a:lnTo>
                <a:lnTo>
                  <a:pt x="5325609" y="386003"/>
                </a:lnTo>
                <a:lnTo>
                  <a:pt x="5362041" y="389140"/>
                </a:lnTo>
                <a:lnTo>
                  <a:pt x="5295290" y="498119"/>
                </a:lnTo>
                <a:close/>
              </a:path>
              <a:path w="5362575" h="498475">
                <a:moveTo>
                  <a:pt x="5321871" y="386003"/>
                </a:moveTo>
                <a:lnTo>
                  <a:pt x="5283771" y="385762"/>
                </a:lnTo>
                <a:lnTo>
                  <a:pt x="5283792" y="382403"/>
                </a:lnTo>
                <a:lnTo>
                  <a:pt x="5321873" y="385682"/>
                </a:lnTo>
                <a:lnTo>
                  <a:pt x="5321871" y="386003"/>
                </a:lnTo>
                <a:close/>
              </a:path>
              <a:path w="5362575" h="498475">
                <a:moveTo>
                  <a:pt x="5325609" y="386003"/>
                </a:moveTo>
                <a:lnTo>
                  <a:pt x="5321871" y="386003"/>
                </a:lnTo>
                <a:lnTo>
                  <a:pt x="5321873" y="385682"/>
                </a:lnTo>
                <a:lnTo>
                  <a:pt x="5325609" y="386003"/>
                </a:lnTo>
                <a:close/>
              </a:path>
              <a:path w="5362575" h="498475">
                <a:moveTo>
                  <a:pt x="38100" y="424052"/>
                </a:moveTo>
                <a:lnTo>
                  <a:pt x="0" y="424052"/>
                </a:lnTo>
                <a:lnTo>
                  <a:pt x="0" y="309752"/>
                </a:lnTo>
                <a:lnTo>
                  <a:pt x="38100" y="309752"/>
                </a:lnTo>
                <a:lnTo>
                  <a:pt x="38100" y="424052"/>
                </a:lnTo>
                <a:close/>
              </a:path>
              <a:path w="5362575" h="498475">
                <a:moveTo>
                  <a:pt x="38100" y="271652"/>
                </a:moveTo>
                <a:lnTo>
                  <a:pt x="0" y="271652"/>
                </a:lnTo>
                <a:lnTo>
                  <a:pt x="0" y="157353"/>
                </a:lnTo>
                <a:lnTo>
                  <a:pt x="38100" y="157353"/>
                </a:lnTo>
                <a:lnTo>
                  <a:pt x="38100" y="271652"/>
                </a:lnTo>
                <a:close/>
              </a:path>
              <a:path w="5362575" h="498475">
                <a:moveTo>
                  <a:pt x="38100" y="119253"/>
                </a:moveTo>
                <a:lnTo>
                  <a:pt x="0" y="119253"/>
                </a:lnTo>
                <a:lnTo>
                  <a:pt x="0" y="0"/>
                </a:lnTo>
                <a:lnTo>
                  <a:pt x="33146" y="0"/>
                </a:lnTo>
                <a:lnTo>
                  <a:pt x="33146" y="24003"/>
                </a:lnTo>
                <a:lnTo>
                  <a:pt x="19050" y="38100"/>
                </a:lnTo>
                <a:lnTo>
                  <a:pt x="38100" y="38100"/>
                </a:lnTo>
                <a:lnTo>
                  <a:pt x="38100" y="119253"/>
                </a:lnTo>
                <a:close/>
              </a:path>
              <a:path w="5362575" h="498475">
                <a:moveTo>
                  <a:pt x="38100" y="38100"/>
                </a:moveTo>
                <a:lnTo>
                  <a:pt x="33146" y="38100"/>
                </a:lnTo>
                <a:lnTo>
                  <a:pt x="33146" y="24003"/>
                </a:lnTo>
                <a:lnTo>
                  <a:pt x="38100" y="19050"/>
                </a:lnTo>
                <a:lnTo>
                  <a:pt x="38100" y="38100"/>
                </a:lnTo>
                <a:close/>
              </a:path>
              <a:path w="5362575" h="498475">
                <a:moveTo>
                  <a:pt x="33146" y="38100"/>
                </a:moveTo>
                <a:lnTo>
                  <a:pt x="19050" y="38100"/>
                </a:lnTo>
                <a:lnTo>
                  <a:pt x="33146" y="24003"/>
                </a:lnTo>
                <a:lnTo>
                  <a:pt x="33146" y="38100"/>
                </a:lnTo>
                <a:close/>
              </a:path>
              <a:path w="5362575" h="498475">
                <a:moveTo>
                  <a:pt x="185546" y="38100"/>
                </a:moveTo>
                <a:lnTo>
                  <a:pt x="71246" y="38100"/>
                </a:lnTo>
                <a:lnTo>
                  <a:pt x="71246" y="0"/>
                </a:lnTo>
                <a:lnTo>
                  <a:pt x="185546" y="0"/>
                </a:lnTo>
                <a:lnTo>
                  <a:pt x="185546" y="38100"/>
                </a:lnTo>
                <a:close/>
              </a:path>
              <a:path w="5362575" h="498475">
                <a:moveTo>
                  <a:pt x="337946" y="38100"/>
                </a:moveTo>
                <a:lnTo>
                  <a:pt x="223646" y="38100"/>
                </a:lnTo>
                <a:lnTo>
                  <a:pt x="223646" y="0"/>
                </a:lnTo>
                <a:lnTo>
                  <a:pt x="337946" y="0"/>
                </a:lnTo>
                <a:lnTo>
                  <a:pt x="337946" y="38100"/>
                </a:lnTo>
                <a:close/>
              </a:path>
              <a:path w="5362575" h="498475">
                <a:moveTo>
                  <a:pt x="490346" y="38100"/>
                </a:moveTo>
                <a:lnTo>
                  <a:pt x="376046" y="38100"/>
                </a:lnTo>
                <a:lnTo>
                  <a:pt x="376046" y="0"/>
                </a:lnTo>
                <a:lnTo>
                  <a:pt x="490346" y="0"/>
                </a:lnTo>
                <a:lnTo>
                  <a:pt x="490346" y="38100"/>
                </a:lnTo>
                <a:close/>
              </a:path>
              <a:path w="5362575" h="498475">
                <a:moveTo>
                  <a:pt x="642746" y="38100"/>
                </a:moveTo>
                <a:lnTo>
                  <a:pt x="528446" y="38100"/>
                </a:lnTo>
                <a:lnTo>
                  <a:pt x="528446" y="0"/>
                </a:lnTo>
                <a:lnTo>
                  <a:pt x="642746" y="0"/>
                </a:lnTo>
                <a:lnTo>
                  <a:pt x="642746" y="38100"/>
                </a:lnTo>
                <a:close/>
              </a:path>
              <a:path w="5362575" h="498475">
                <a:moveTo>
                  <a:pt x="795146" y="38100"/>
                </a:moveTo>
                <a:lnTo>
                  <a:pt x="680846" y="38100"/>
                </a:lnTo>
                <a:lnTo>
                  <a:pt x="680846" y="0"/>
                </a:lnTo>
                <a:lnTo>
                  <a:pt x="795146" y="0"/>
                </a:lnTo>
                <a:lnTo>
                  <a:pt x="795146" y="38100"/>
                </a:lnTo>
                <a:close/>
              </a:path>
              <a:path w="5362575" h="498475">
                <a:moveTo>
                  <a:pt x="947546" y="38100"/>
                </a:moveTo>
                <a:lnTo>
                  <a:pt x="833246" y="38100"/>
                </a:lnTo>
                <a:lnTo>
                  <a:pt x="833246" y="0"/>
                </a:lnTo>
                <a:lnTo>
                  <a:pt x="947546" y="0"/>
                </a:lnTo>
                <a:lnTo>
                  <a:pt x="947546" y="38100"/>
                </a:lnTo>
                <a:close/>
              </a:path>
              <a:path w="5362575" h="498475">
                <a:moveTo>
                  <a:pt x="1099946" y="38100"/>
                </a:moveTo>
                <a:lnTo>
                  <a:pt x="985646" y="38100"/>
                </a:lnTo>
                <a:lnTo>
                  <a:pt x="985646" y="0"/>
                </a:lnTo>
                <a:lnTo>
                  <a:pt x="1099946" y="0"/>
                </a:lnTo>
                <a:lnTo>
                  <a:pt x="1099946" y="38100"/>
                </a:lnTo>
                <a:close/>
              </a:path>
              <a:path w="5362575" h="498475">
                <a:moveTo>
                  <a:pt x="1252346" y="38100"/>
                </a:moveTo>
                <a:lnTo>
                  <a:pt x="1138046" y="38100"/>
                </a:lnTo>
                <a:lnTo>
                  <a:pt x="1138046" y="0"/>
                </a:lnTo>
                <a:lnTo>
                  <a:pt x="1252346" y="0"/>
                </a:lnTo>
                <a:lnTo>
                  <a:pt x="1252346" y="38100"/>
                </a:lnTo>
                <a:close/>
              </a:path>
              <a:path w="5362575" h="498475">
                <a:moveTo>
                  <a:pt x="1404747" y="38100"/>
                </a:moveTo>
                <a:lnTo>
                  <a:pt x="1290446" y="38100"/>
                </a:lnTo>
                <a:lnTo>
                  <a:pt x="1290446" y="0"/>
                </a:lnTo>
                <a:lnTo>
                  <a:pt x="1404747" y="0"/>
                </a:lnTo>
                <a:lnTo>
                  <a:pt x="1404747" y="38100"/>
                </a:lnTo>
                <a:close/>
              </a:path>
              <a:path w="5362575" h="498475">
                <a:moveTo>
                  <a:pt x="1557147" y="38100"/>
                </a:moveTo>
                <a:lnTo>
                  <a:pt x="1442847" y="38100"/>
                </a:lnTo>
                <a:lnTo>
                  <a:pt x="1442847" y="0"/>
                </a:lnTo>
                <a:lnTo>
                  <a:pt x="1557147" y="0"/>
                </a:lnTo>
                <a:lnTo>
                  <a:pt x="1557147" y="38100"/>
                </a:lnTo>
                <a:close/>
              </a:path>
              <a:path w="5362575" h="498475">
                <a:moveTo>
                  <a:pt x="1709547" y="38100"/>
                </a:moveTo>
                <a:lnTo>
                  <a:pt x="1595247" y="38100"/>
                </a:lnTo>
                <a:lnTo>
                  <a:pt x="1595247" y="0"/>
                </a:lnTo>
                <a:lnTo>
                  <a:pt x="1709547" y="0"/>
                </a:lnTo>
                <a:lnTo>
                  <a:pt x="1709547" y="38100"/>
                </a:lnTo>
                <a:close/>
              </a:path>
              <a:path w="5362575" h="498475">
                <a:moveTo>
                  <a:pt x="1861947" y="38100"/>
                </a:moveTo>
                <a:lnTo>
                  <a:pt x="1747647" y="38100"/>
                </a:lnTo>
                <a:lnTo>
                  <a:pt x="1747647" y="0"/>
                </a:lnTo>
                <a:lnTo>
                  <a:pt x="1861947" y="0"/>
                </a:lnTo>
                <a:lnTo>
                  <a:pt x="1861947" y="38100"/>
                </a:lnTo>
                <a:close/>
              </a:path>
              <a:path w="5362575" h="498475">
                <a:moveTo>
                  <a:pt x="2014347" y="38100"/>
                </a:moveTo>
                <a:lnTo>
                  <a:pt x="1900047" y="38100"/>
                </a:lnTo>
                <a:lnTo>
                  <a:pt x="1900047" y="0"/>
                </a:lnTo>
                <a:lnTo>
                  <a:pt x="2014347" y="0"/>
                </a:lnTo>
                <a:lnTo>
                  <a:pt x="2014347" y="38100"/>
                </a:lnTo>
                <a:close/>
              </a:path>
              <a:path w="5362575" h="498475">
                <a:moveTo>
                  <a:pt x="2166747" y="38100"/>
                </a:moveTo>
                <a:lnTo>
                  <a:pt x="2052447" y="38100"/>
                </a:lnTo>
                <a:lnTo>
                  <a:pt x="2052447" y="0"/>
                </a:lnTo>
                <a:lnTo>
                  <a:pt x="2166747" y="0"/>
                </a:lnTo>
                <a:lnTo>
                  <a:pt x="2166747" y="38100"/>
                </a:lnTo>
                <a:close/>
              </a:path>
              <a:path w="5362575" h="498475">
                <a:moveTo>
                  <a:pt x="2319147" y="38100"/>
                </a:moveTo>
                <a:lnTo>
                  <a:pt x="2204847" y="38100"/>
                </a:lnTo>
                <a:lnTo>
                  <a:pt x="2204847" y="0"/>
                </a:lnTo>
                <a:lnTo>
                  <a:pt x="2319147" y="0"/>
                </a:lnTo>
                <a:lnTo>
                  <a:pt x="2319147" y="38100"/>
                </a:lnTo>
                <a:close/>
              </a:path>
              <a:path w="5362575" h="498475">
                <a:moveTo>
                  <a:pt x="2471547" y="38100"/>
                </a:moveTo>
                <a:lnTo>
                  <a:pt x="2357247" y="38100"/>
                </a:lnTo>
                <a:lnTo>
                  <a:pt x="2357247" y="0"/>
                </a:lnTo>
                <a:lnTo>
                  <a:pt x="2471547" y="0"/>
                </a:lnTo>
                <a:lnTo>
                  <a:pt x="2471547" y="38100"/>
                </a:lnTo>
                <a:close/>
              </a:path>
              <a:path w="5362575" h="498475">
                <a:moveTo>
                  <a:pt x="2623947" y="38100"/>
                </a:moveTo>
                <a:lnTo>
                  <a:pt x="2509647" y="38100"/>
                </a:lnTo>
                <a:lnTo>
                  <a:pt x="2509647" y="0"/>
                </a:lnTo>
                <a:lnTo>
                  <a:pt x="2623947" y="0"/>
                </a:lnTo>
                <a:lnTo>
                  <a:pt x="2623947" y="38100"/>
                </a:lnTo>
                <a:close/>
              </a:path>
              <a:path w="5362575" h="498475">
                <a:moveTo>
                  <a:pt x="2776347" y="38100"/>
                </a:moveTo>
                <a:lnTo>
                  <a:pt x="2662047" y="38100"/>
                </a:lnTo>
                <a:lnTo>
                  <a:pt x="2662047" y="0"/>
                </a:lnTo>
                <a:lnTo>
                  <a:pt x="2776347" y="0"/>
                </a:lnTo>
                <a:lnTo>
                  <a:pt x="2776347" y="38100"/>
                </a:lnTo>
                <a:close/>
              </a:path>
              <a:path w="5362575" h="498475">
                <a:moveTo>
                  <a:pt x="2928747" y="38100"/>
                </a:moveTo>
                <a:lnTo>
                  <a:pt x="2814447" y="38100"/>
                </a:lnTo>
                <a:lnTo>
                  <a:pt x="2814447" y="0"/>
                </a:lnTo>
                <a:lnTo>
                  <a:pt x="2928747" y="0"/>
                </a:lnTo>
                <a:lnTo>
                  <a:pt x="2928747" y="38100"/>
                </a:lnTo>
                <a:close/>
              </a:path>
              <a:path w="5362575" h="498475">
                <a:moveTo>
                  <a:pt x="3081147" y="38100"/>
                </a:moveTo>
                <a:lnTo>
                  <a:pt x="2966847" y="38100"/>
                </a:lnTo>
                <a:lnTo>
                  <a:pt x="2966847" y="0"/>
                </a:lnTo>
                <a:lnTo>
                  <a:pt x="3081147" y="0"/>
                </a:lnTo>
                <a:lnTo>
                  <a:pt x="3081147" y="38100"/>
                </a:lnTo>
                <a:close/>
              </a:path>
              <a:path w="5362575" h="498475">
                <a:moveTo>
                  <a:pt x="3233547" y="38100"/>
                </a:moveTo>
                <a:lnTo>
                  <a:pt x="3119247" y="38100"/>
                </a:lnTo>
                <a:lnTo>
                  <a:pt x="3119247" y="0"/>
                </a:lnTo>
                <a:lnTo>
                  <a:pt x="3233547" y="0"/>
                </a:lnTo>
                <a:lnTo>
                  <a:pt x="3233547" y="38100"/>
                </a:lnTo>
                <a:close/>
              </a:path>
              <a:path w="5362575" h="498475">
                <a:moveTo>
                  <a:pt x="3385947" y="38100"/>
                </a:moveTo>
                <a:lnTo>
                  <a:pt x="3271647" y="38100"/>
                </a:lnTo>
                <a:lnTo>
                  <a:pt x="3271647" y="0"/>
                </a:lnTo>
                <a:lnTo>
                  <a:pt x="3385947" y="0"/>
                </a:lnTo>
                <a:lnTo>
                  <a:pt x="3385947" y="38100"/>
                </a:lnTo>
                <a:close/>
              </a:path>
              <a:path w="5362575" h="498475">
                <a:moveTo>
                  <a:pt x="3538347" y="38100"/>
                </a:moveTo>
                <a:lnTo>
                  <a:pt x="3424047" y="38100"/>
                </a:lnTo>
                <a:lnTo>
                  <a:pt x="3424047" y="0"/>
                </a:lnTo>
                <a:lnTo>
                  <a:pt x="3538347" y="0"/>
                </a:lnTo>
                <a:lnTo>
                  <a:pt x="3538347" y="38100"/>
                </a:lnTo>
                <a:close/>
              </a:path>
              <a:path w="5362575" h="498475">
                <a:moveTo>
                  <a:pt x="3690747" y="38100"/>
                </a:moveTo>
                <a:lnTo>
                  <a:pt x="3576447" y="38100"/>
                </a:lnTo>
                <a:lnTo>
                  <a:pt x="3576447" y="0"/>
                </a:lnTo>
                <a:lnTo>
                  <a:pt x="3690747" y="0"/>
                </a:lnTo>
                <a:lnTo>
                  <a:pt x="3690747" y="38100"/>
                </a:lnTo>
                <a:close/>
              </a:path>
              <a:path w="5362575" h="498475">
                <a:moveTo>
                  <a:pt x="3843147" y="38100"/>
                </a:moveTo>
                <a:lnTo>
                  <a:pt x="3728847" y="38100"/>
                </a:lnTo>
                <a:lnTo>
                  <a:pt x="3728847" y="0"/>
                </a:lnTo>
                <a:lnTo>
                  <a:pt x="3843147" y="0"/>
                </a:lnTo>
                <a:lnTo>
                  <a:pt x="3843147" y="38100"/>
                </a:lnTo>
                <a:close/>
              </a:path>
              <a:path w="5362575" h="498475">
                <a:moveTo>
                  <a:pt x="3995547" y="38100"/>
                </a:moveTo>
                <a:lnTo>
                  <a:pt x="3881247" y="38100"/>
                </a:lnTo>
                <a:lnTo>
                  <a:pt x="3881247" y="0"/>
                </a:lnTo>
                <a:lnTo>
                  <a:pt x="3995547" y="0"/>
                </a:lnTo>
                <a:lnTo>
                  <a:pt x="3995547" y="38100"/>
                </a:lnTo>
                <a:close/>
              </a:path>
              <a:path w="5362575" h="498475">
                <a:moveTo>
                  <a:pt x="4147947" y="38100"/>
                </a:moveTo>
                <a:lnTo>
                  <a:pt x="4033647" y="38100"/>
                </a:lnTo>
                <a:lnTo>
                  <a:pt x="4033647" y="0"/>
                </a:lnTo>
                <a:lnTo>
                  <a:pt x="4147947" y="0"/>
                </a:lnTo>
                <a:lnTo>
                  <a:pt x="4147947" y="38100"/>
                </a:lnTo>
                <a:close/>
              </a:path>
              <a:path w="5362575" h="498475">
                <a:moveTo>
                  <a:pt x="4300347" y="38100"/>
                </a:moveTo>
                <a:lnTo>
                  <a:pt x="4186047" y="38100"/>
                </a:lnTo>
                <a:lnTo>
                  <a:pt x="4186047" y="0"/>
                </a:lnTo>
                <a:lnTo>
                  <a:pt x="4300347" y="0"/>
                </a:lnTo>
                <a:lnTo>
                  <a:pt x="4300347" y="38100"/>
                </a:lnTo>
                <a:close/>
              </a:path>
              <a:path w="5362575" h="498475">
                <a:moveTo>
                  <a:pt x="4452747" y="38100"/>
                </a:moveTo>
                <a:lnTo>
                  <a:pt x="4338447" y="38100"/>
                </a:lnTo>
                <a:lnTo>
                  <a:pt x="4338447" y="0"/>
                </a:lnTo>
                <a:lnTo>
                  <a:pt x="4452747" y="0"/>
                </a:lnTo>
                <a:lnTo>
                  <a:pt x="4452747" y="38100"/>
                </a:lnTo>
                <a:close/>
              </a:path>
              <a:path w="5362575" h="498475">
                <a:moveTo>
                  <a:pt x="4605147" y="38100"/>
                </a:moveTo>
                <a:lnTo>
                  <a:pt x="4490847" y="38100"/>
                </a:lnTo>
                <a:lnTo>
                  <a:pt x="4490847" y="0"/>
                </a:lnTo>
                <a:lnTo>
                  <a:pt x="4605147" y="0"/>
                </a:lnTo>
                <a:lnTo>
                  <a:pt x="4605147" y="38100"/>
                </a:lnTo>
                <a:close/>
              </a:path>
              <a:path w="5362575" h="498475">
                <a:moveTo>
                  <a:pt x="4757547" y="38100"/>
                </a:moveTo>
                <a:lnTo>
                  <a:pt x="4643247" y="38100"/>
                </a:lnTo>
                <a:lnTo>
                  <a:pt x="4643247" y="0"/>
                </a:lnTo>
                <a:lnTo>
                  <a:pt x="4757547" y="0"/>
                </a:lnTo>
                <a:lnTo>
                  <a:pt x="4757547" y="38100"/>
                </a:lnTo>
                <a:close/>
              </a:path>
              <a:path w="5362575" h="498475">
                <a:moveTo>
                  <a:pt x="4909947" y="38100"/>
                </a:moveTo>
                <a:lnTo>
                  <a:pt x="4795647" y="38100"/>
                </a:lnTo>
                <a:lnTo>
                  <a:pt x="4795647" y="0"/>
                </a:lnTo>
                <a:lnTo>
                  <a:pt x="4909947" y="0"/>
                </a:lnTo>
                <a:lnTo>
                  <a:pt x="4909947" y="38100"/>
                </a:lnTo>
                <a:close/>
              </a:path>
              <a:path w="5362575" h="498475">
                <a:moveTo>
                  <a:pt x="5062347" y="38100"/>
                </a:moveTo>
                <a:lnTo>
                  <a:pt x="4948047" y="38100"/>
                </a:lnTo>
                <a:lnTo>
                  <a:pt x="4948047" y="0"/>
                </a:lnTo>
                <a:lnTo>
                  <a:pt x="5062347" y="0"/>
                </a:lnTo>
                <a:lnTo>
                  <a:pt x="5062347" y="38100"/>
                </a:lnTo>
                <a:close/>
              </a:path>
              <a:path w="5362575" h="498475">
                <a:moveTo>
                  <a:pt x="5214747" y="38100"/>
                </a:moveTo>
                <a:lnTo>
                  <a:pt x="5100447" y="38100"/>
                </a:lnTo>
                <a:lnTo>
                  <a:pt x="5100447" y="0"/>
                </a:lnTo>
                <a:lnTo>
                  <a:pt x="5214747" y="0"/>
                </a:lnTo>
                <a:lnTo>
                  <a:pt x="5214747" y="38100"/>
                </a:lnTo>
                <a:close/>
              </a:path>
              <a:path w="5362575" h="498475">
                <a:moveTo>
                  <a:pt x="5285939" y="38100"/>
                </a:moveTo>
                <a:lnTo>
                  <a:pt x="5252847" y="38100"/>
                </a:lnTo>
                <a:lnTo>
                  <a:pt x="5252847" y="0"/>
                </a:lnTo>
                <a:lnTo>
                  <a:pt x="5305107" y="0"/>
                </a:lnTo>
                <a:lnTo>
                  <a:pt x="5305107" y="18935"/>
                </a:lnTo>
                <a:lnTo>
                  <a:pt x="5286057" y="18935"/>
                </a:lnTo>
                <a:lnTo>
                  <a:pt x="5285939" y="38100"/>
                </a:lnTo>
                <a:close/>
              </a:path>
              <a:path w="5362575" h="498475">
                <a:moveTo>
                  <a:pt x="5323776" y="81216"/>
                </a:moveTo>
                <a:lnTo>
                  <a:pt x="5285676" y="80975"/>
                </a:lnTo>
                <a:lnTo>
                  <a:pt x="5286057" y="18935"/>
                </a:lnTo>
                <a:lnTo>
                  <a:pt x="5305107" y="19056"/>
                </a:lnTo>
                <a:lnTo>
                  <a:pt x="5305107" y="38100"/>
                </a:lnTo>
                <a:lnTo>
                  <a:pt x="5324041" y="38100"/>
                </a:lnTo>
                <a:lnTo>
                  <a:pt x="5323776" y="81216"/>
                </a:lnTo>
                <a:close/>
              </a:path>
              <a:path w="5362575" h="498475">
                <a:moveTo>
                  <a:pt x="5305107" y="19056"/>
                </a:moveTo>
                <a:lnTo>
                  <a:pt x="5286057" y="18935"/>
                </a:lnTo>
                <a:lnTo>
                  <a:pt x="5305107" y="18935"/>
                </a:lnTo>
                <a:close/>
              </a:path>
              <a:path w="5362575" h="498475">
                <a:moveTo>
                  <a:pt x="5324041" y="38100"/>
                </a:moveTo>
                <a:lnTo>
                  <a:pt x="5305107" y="38100"/>
                </a:lnTo>
                <a:lnTo>
                  <a:pt x="5305107" y="19056"/>
                </a:lnTo>
                <a:lnTo>
                  <a:pt x="5324157" y="19176"/>
                </a:lnTo>
                <a:lnTo>
                  <a:pt x="5324041" y="38100"/>
                </a:lnTo>
                <a:close/>
              </a:path>
              <a:path w="5362575" h="498475">
                <a:moveTo>
                  <a:pt x="5322824" y="233603"/>
                </a:moveTo>
                <a:lnTo>
                  <a:pt x="5284724" y="233375"/>
                </a:lnTo>
                <a:lnTo>
                  <a:pt x="5285435" y="119075"/>
                </a:lnTo>
                <a:lnTo>
                  <a:pt x="5323535" y="119316"/>
                </a:lnTo>
                <a:lnTo>
                  <a:pt x="5322824" y="233603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20405" y="2401049"/>
            <a:ext cx="1130935" cy="114300"/>
          </a:xfrm>
          <a:custGeom>
            <a:avLst/>
            <a:gdLst/>
            <a:ahLst/>
            <a:cxnLst/>
            <a:rect l="l" t="t" r="r" b="b"/>
            <a:pathLst>
              <a:path w="1130934" h="114300">
                <a:moveTo>
                  <a:pt x="1016330" y="114300"/>
                </a:moveTo>
                <a:lnTo>
                  <a:pt x="1016330" y="0"/>
                </a:lnTo>
                <a:lnTo>
                  <a:pt x="1092530" y="38100"/>
                </a:lnTo>
                <a:lnTo>
                  <a:pt x="1028700" y="38100"/>
                </a:lnTo>
                <a:lnTo>
                  <a:pt x="1028700" y="76200"/>
                </a:lnTo>
                <a:lnTo>
                  <a:pt x="1092530" y="76200"/>
                </a:lnTo>
                <a:lnTo>
                  <a:pt x="1016330" y="114300"/>
                </a:lnTo>
                <a:close/>
              </a:path>
              <a:path w="1130934" h="114300">
                <a:moveTo>
                  <a:pt x="1016330" y="76200"/>
                </a:moveTo>
                <a:lnTo>
                  <a:pt x="914400" y="76200"/>
                </a:lnTo>
                <a:lnTo>
                  <a:pt x="914400" y="38100"/>
                </a:lnTo>
                <a:lnTo>
                  <a:pt x="1016330" y="38100"/>
                </a:lnTo>
                <a:lnTo>
                  <a:pt x="1016330" y="76200"/>
                </a:lnTo>
                <a:close/>
              </a:path>
              <a:path w="1130934" h="114300">
                <a:moveTo>
                  <a:pt x="1092530" y="76200"/>
                </a:moveTo>
                <a:lnTo>
                  <a:pt x="1028700" y="76200"/>
                </a:lnTo>
                <a:lnTo>
                  <a:pt x="1028700" y="38100"/>
                </a:lnTo>
                <a:lnTo>
                  <a:pt x="1092530" y="38100"/>
                </a:lnTo>
                <a:lnTo>
                  <a:pt x="1130630" y="57150"/>
                </a:lnTo>
                <a:lnTo>
                  <a:pt x="1092530" y="76200"/>
                </a:lnTo>
                <a:close/>
              </a:path>
              <a:path w="1130934" h="114300">
                <a:moveTo>
                  <a:pt x="114300" y="76200"/>
                </a:moveTo>
                <a:lnTo>
                  <a:pt x="0" y="76200"/>
                </a:lnTo>
                <a:lnTo>
                  <a:pt x="0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1130934" h="114300">
                <a:moveTo>
                  <a:pt x="266700" y="76200"/>
                </a:moveTo>
                <a:lnTo>
                  <a:pt x="152400" y="76200"/>
                </a:lnTo>
                <a:lnTo>
                  <a:pt x="152400" y="38100"/>
                </a:lnTo>
                <a:lnTo>
                  <a:pt x="266700" y="38100"/>
                </a:lnTo>
                <a:lnTo>
                  <a:pt x="266700" y="76200"/>
                </a:lnTo>
                <a:close/>
              </a:path>
              <a:path w="1130934" h="114300">
                <a:moveTo>
                  <a:pt x="419100" y="76200"/>
                </a:moveTo>
                <a:lnTo>
                  <a:pt x="304800" y="76200"/>
                </a:lnTo>
                <a:lnTo>
                  <a:pt x="304800" y="38100"/>
                </a:lnTo>
                <a:lnTo>
                  <a:pt x="419100" y="38100"/>
                </a:lnTo>
                <a:lnTo>
                  <a:pt x="419100" y="76200"/>
                </a:lnTo>
                <a:close/>
              </a:path>
              <a:path w="1130934" h="114300">
                <a:moveTo>
                  <a:pt x="571500" y="76200"/>
                </a:moveTo>
                <a:lnTo>
                  <a:pt x="457200" y="76200"/>
                </a:lnTo>
                <a:lnTo>
                  <a:pt x="457200" y="38100"/>
                </a:lnTo>
                <a:lnTo>
                  <a:pt x="571500" y="38100"/>
                </a:lnTo>
                <a:lnTo>
                  <a:pt x="571500" y="76200"/>
                </a:lnTo>
                <a:close/>
              </a:path>
              <a:path w="1130934" h="114300">
                <a:moveTo>
                  <a:pt x="723900" y="76200"/>
                </a:moveTo>
                <a:lnTo>
                  <a:pt x="609600" y="76200"/>
                </a:lnTo>
                <a:lnTo>
                  <a:pt x="609600" y="38100"/>
                </a:lnTo>
                <a:lnTo>
                  <a:pt x="723900" y="38100"/>
                </a:lnTo>
                <a:lnTo>
                  <a:pt x="723900" y="76200"/>
                </a:lnTo>
                <a:close/>
              </a:path>
              <a:path w="1130934" h="114300">
                <a:moveTo>
                  <a:pt x="876300" y="76200"/>
                </a:moveTo>
                <a:lnTo>
                  <a:pt x="762000" y="76200"/>
                </a:lnTo>
                <a:lnTo>
                  <a:pt x="762000" y="38100"/>
                </a:lnTo>
                <a:lnTo>
                  <a:pt x="876300" y="38100"/>
                </a:lnTo>
                <a:lnTo>
                  <a:pt x="876300" y="76200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82514" y="2439225"/>
            <a:ext cx="1256665" cy="114300"/>
          </a:xfrm>
          <a:custGeom>
            <a:avLst/>
            <a:gdLst/>
            <a:ahLst/>
            <a:cxnLst/>
            <a:rect l="l" t="t" r="r" b="b"/>
            <a:pathLst>
              <a:path w="1256664" h="114300">
                <a:moveTo>
                  <a:pt x="114300" y="114300"/>
                </a:moveTo>
                <a:lnTo>
                  <a:pt x="0" y="57150"/>
                </a:lnTo>
                <a:lnTo>
                  <a:pt x="114300" y="0"/>
                </a:lnTo>
                <a:lnTo>
                  <a:pt x="114300" y="38100"/>
                </a:lnTo>
                <a:lnTo>
                  <a:pt x="85725" y="38100"/>
                </a:lnTo>
                <a:lnTo>
                  <a:pt x="85725" y="76200"/>
                </a:lnTo>
                <a:lnTo>
                  <a:pt x="114300" y="76200"/>
                </a:lnTo>
                <a:lnTo>
                  <a:pt x="114300" y="114300"/>
                </a:lnTo>
                <a:close/>
              </a:path>
              <a:path w="1256664" h="114300">
                <a:moveTo>
                  <a:pt x="1141945" y="114300"/>
                </a:moveTo>
                <a:lnTo>
                  <a:pt x="1141945" y="0"/>
                </a:lnTo>
                <a:lnTo>
                  <a:pt x="1218145" y="38100"/>
                </a:lnTo>
                <a:lnTo>
                  <a:pt x="1170520" y="38100"/>
                </a:lnTo>
                <a:lnTo>
                  <a:pt x="1170520" y="76200"/>
                </a:lnTo>
                <a:lnTo>
                  <a:pt x="1218145" y="76200"/>
                </a:lnTo>
                <a:lnTo>
                  <a:pt x="1141945" y="114300"/>
                </a:lnTo>
                <a:close/>
              </a:path>
              <a:path w="1256664" h="114300">
                <a:moveTo>
                  <a:pt x="114300" y="76200"/>
                </a:moveTo>
                <a:lnTo>
                  <a:pt x="85725" y="76200"/>
                </a:lnTo>
                <a:lnTo>
                  <a:pt x="85725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1256664" h="114300">
                <a:moveTo>
                  <a:pt x="1141945" y="76200"/>
                </a:moveTo>
                <a:lnTo>
                  <a:pt x="114300" y="76200"/>
                </a:lnTo>
                <a:lnTo>
                  <a:pt x="114300" y="38100"/>
                </a:lnTo>
                <a:lnTo>
                  <a:pt x="1141945" y="38100"/>
                </a:lnTo>
                <a:lnTo>
                  <a:pt x="1141945" y="76200"/>
                </a:lnTo>
                <a:close/>
              </a:path>
              <a:path w="1256664" h="114300">
                <a:moveTo>
                  <a:pt x="1218145" y="76200"/>
                </a:moveTo>
                <a:lnTo>
                  <a:pt x="1170520" y="76200"/>
                </a:lnTo>
                <a:lnTo>
                  <a:pt x="1170520" y="38100"/>
                </a:lnTo>
                <a:lnTo>
                  <a:pt x="1218145" y="38100"/>
                </a:lnTo>
                <a:lnTo>
                  <a:pt x="1256245" y="57150"/>
                </a:lnTo>
                <a:lnTo>
                  <a:pt x="1218145" y="76200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67165" y="2439225"/>
            <a:ext cx="1507490" cy="114300"/>
          </a:xfrm>
          <a:custGeom>
            <a:avLst/>
            <a:gdLst/>
            <a:ahLst/>
            <a:cxnLst/>
            <a:rect l="l" t="t" r="r" b="b"/>
            <a:pathLst>
              <a:path w="1507489" h="114300">
                <a:moveTo>
                  <a:pt x="114300" y="114300"/>
                </a:moveTo>
                <a:lnTo>
                  <a:pt x="0" y="57150"/>
                </a:lnTo>
                <a:lnTo>
                  <a:pt x="114300" y="0"/>
                </a:lnTo>
                <a:lnTo>
                  <a:pt x="114300" y="38100"/>
                </a:lnTo>
                <a:lnTo>
                  <a:pt x="85725" y="38100"/>
                </a:lnTo>
                <a:lnTo>
                  <a:pt x="85725" y="76200"/>
                </a:lnTo>
                <a:lnTo>
                  <a:pt x="114300" y="76200"/>
                </a:lnTo>
                <a:lnTo>
                  <a:pt x="114300" y="114300"/>
                </a:lnTo>
                <a:close/>
              </a:path>
              <a:path w="1507489" h="114300">
                <a:moveTo>
                  <a:pt x="114300" y="76200"/>
                </a:moveTo>
                <a:lnTo>
                  <a:pt x="85725" y="76200"/>
                </a:lnTo>
                <a:lnTo>
                  <a:pt x="85725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1507489" h="114300">
                <a:moveTo>
                  <a:pt x="135902" y="76200"/>
                </a:moveTo>
                <a:lnTo>
                  <a:pt x="114300" y="76200"/>
                </a:lnTo>
                <a:lnTo>
                  <a:pt x="114300" y="38100"/>
                </a:lnTo>
                <a:lnTo>
                  <a:pt x="135902" y="38100"/>
                </a:lnTo>
                <a:lnTo>
                  <a:pt x="135902" y="76200"/>
                </a:lnTo>
                <a:close/>
              </a:path>
              <a:path w="1507489" h="114300">
                <a:moveTo>
                  <a:pt x="1507502" y="76200"/>
                </a:moveTo>
                <a:lnTo>
                  <a:pt x="1393202" y="76200"/>
                </a:lnTo>
                <a:lnTo>
                  <a:pt x="1393202" y="38100"/>
                </a:lnTo>
                <a:lnTo>
                  <a:pt x="1507502" y="38100"/>
                </a:lnTo>
                <a:lnTo>
                  <a:pt x="1507502" y="76200"/>
                </a:lnTo>
                <a:close/>
              </a:path>
              <a:path w="1507489" h="114300">
                <a:moveTo>
                  <a:pt x="1355102" y="76200"/>
                </a:moveTo>
                <a:lnTo>
                  <a:pt x="1240802" y="76200"/>
                </a:lnTo>
                <a:lnTo>
                  <a:pt x="1240802" y="38100"/>
                </a:lnTo>
                <a:lnTo>
                  <a:pt x="1355102" y="38100"/>
                </a:lnTo>
                <a:lnTo>
                  <a:pt x="1355102" y="76200"/>
                </a:lnTo>
                <a:close/>
              </a:path>
              <a:path w="1507489" h="114300">
                <a:moveTo>
                  <a:pt x="1202702" y="76200"/>
                </a:moveTo>
                <a:lnTo>
                  <a:pt x="1088402" y="76200"/>
                </a:lnTo>
                <a:lnTo>
                  <a:pt x="1088402" y="38100"/>
                </a:lnTo>
                <a:lnTo>
                  <a:pt x="1202702" y="38100"/>
                </a:lnTo>
                <a:lnTo>
                  <a:pt x="1202702" y="76200"/>
                </a:lnTo>
                <a:close/>
              </a:path>
              <a:path w="1507489" h="114300">
                <a:moveTo>
                  <a:pt x="1050302" y="76200"/>
                </a:moveTo>
                <a:lnTo>
                  <a:pt x="936002" y="76200"/>
                </a:lnTo>
                <a:lnTo>
                  <a:pt x="936002" y="38100"/>
                </a:lnTo>
                <a:lnTo>
                  <a:pt x="1050302" y="38100"/>
                </a:lnTo>
                <a:lnTo>
                  <a:pt x="1050302" y="76200"/>
                </a:lnTo>
                <a:close/>
              </a:path>
              <a:path w="1507489" h="114300">
                <a:moveTo>
                  <a:pt x="897902" y="76200"/>
                </a:moveTo>
                <a:lnTo>
                  <a:pt x="783602" y="76200"/>
                </a:lnTo>
                <a:lnTo>
                  <a:pt x="783602" y="38100"/>
                </a:lnTo>
                <a:lnTo>
                  <a:pt x="897902" y="38100"/>
                </a:lnTo>
                <a:lnTo>
                  <a:pt x="897902" y="76200"/>
                </a:lnTo>
                <a:close/>
              </a:path>
              <a:path w="1507489" h="114300">
                <a:moveTo>
                  <a:pt x="745502" y="76200"/>
                </a:moveTo>
                <a:lnTo>
                  <a:pt x="631202" y="76200"/>
                </a:lnTo>
                <a:lnTo>
                  <a:pt x="631202" y="38100"/>
                </a:lnTo>
                <a:lnTo>
                  <a:pt x="745502" y="38100"/>
                </a:lnTo>
                <a:lnTo>
                  <a:pt x="745502" y="76200"/>
                </a:lnTo>
                <a:close/>
              </a:path>
              <a:path w="1507489" h="114300">
                <a:moveTo>
                  <a:pt x="593102" y="76200"/>
                </a:moveTo>
                <a:lnTo>
                  <a:pt x="478802" y="76200"/>
                </a:lnTo>
                <a:lnTo>
                  <a:pt x="478802" y="38100"/>
                </a:lnTo>
                <a:lnTo>
                  <a:pt x="593102" y="38100"/>
                </a:lnTo>
                <a:lnTo>
                  <a:pt x="593102" y="76200"/>
                </a:lnTo>
                <a:close/>
              </a:path>
              <a:path w="1507489" h="114300">
                <a:moveTo>
                  <a:pt x="440702" y="76200"/>
                </a:moveTo>
                <a:lnTo>
                  <a:pt x="326402" y="76200"/>
                </a:lnTo>
                <a:lnTo>
                  <a:pt x="326402" y="38100"/>
                </a:lnTo>
                <a:lnTo>
                  <a:pt x="440702" y="38100"/>
                </a:lnTo>
                <a:lnTo>
                  <a:pt x="440702" y="76200"/>
                </a:lnTo>
                <a:close/>
              </a:path>
              <a:path w="1507489" h="114300">
                <a:moveTo>
                  <a:pt x="288302" y="76200"/>
                </a:moveTo>
                <a:lnTo>
                  <a:pt x="174002" y="76200"/>
                </a:lnTo>
                <a:lnTo>
                  <a:pt x="174002" y="38100"/>
                </a:lnTo>
                <a:lnTo>
                  <a:pt x="288302" y="38100"/>
                </a:lnTo>
                <a:lnTo>
                  <a:pt x="288302" y="76200"/>
                </a:lnTo>
                <a:close/>
              </a:path>
            </a:pathLst>
          </a:custGeom>
          <a:solidFill>
            <a:srgbClr val="E618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06335" y="4805109"/>
            <a:ext cx="37344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: </a:t>
            </a: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oor</a:t>
            </a:r>
            <a:r>
              <a:rPr sz="1800" spc="-5" dirty="0">
                <a:latin typeface="Tahoma"/>
                <a:cs typeface="Tahoma"/>
              </a:rPr>
              <a:t>d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/</a:t>
            </a: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n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u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ta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/</a:t>
            </a:r>
            <a:r>
              <a:rPr sz="1800" spc="-45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25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om</a:t>
            </a:r>
            <a:r>
              <a:rPr sz="1800" spc="-5" dirty="0">
                <a:latin typeface="Tahoma"/>
                <a:cs typeface="Tahoma"/>
              </a:rPr>
              <a:t>enda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7164" y="4892370"/>
            <a:ext cx="457200" cy="114300"/>
          </a:xfrm>
          <a:custGeom>
            <a:avLst/>
            <a:gdLst/>
            <a:ahLst/>
            <a:cxnLst/>
            <a:rect l="l" t="t" r="r" b="b"/>
            <a:pathLst>
              <a:path w="457200" h="114300">
                <a:moveTo>
                  <a:pt x="114300" y="114300"/>
                </a:moveTo>
                <a:lnTo>
                  <a:pt x="0" y="57150"/>
                </a:lnTo>
                <a:lnTo>
                  <a:pt x="114300" y="0"/>
                </a:lnTo>
                <a:lnTo>
                  <a:pt x="114300" y="38100"/>
                </a:lnTo>
                <a:lnTo>
                  <a:pt x="85725" y="38100"/>
                </a:lnTo>
                <a:lnTo>
                  <a:pt x="85725" y="76200"/>
                </a:lnTo>
                <a:lnTo>
                  <a:pt x="114300" y="76200"/>
                </a:lnTo>
                <a:lnTo>
                  <a:pt x="114300" y="114300"/>
                </a:lnTo>
                <a:close/>
              </a:path>
              <a:path w="457200" h="114300">
                <a:moveTo>
                  <a:pt x="342900" y="114300"/>
                </a:moveTo>
                <a:lnTo>
                  <a:pt x="342900" y="0"/>
                </a:lnTo>
                <a:lnTo>
                  <a:pt x="419100" y="38100"/>
                </a:lnTo>
                <a:lnTo>
                  <a:pt x="371475" y="38100"/>
                </a:lnTo>
                <a:lnTo>
                  <a:pt x="371475" y="76200"/>
                </a:lnTo>
                <a:lnTo>
                  <a:pt x="419100" y="76200"/>
                </a:lnTo>
                <a:lnTo>
                  <a:pt x="342900" y="114300"/>
                </a:lnTo>
                <a:close/>
              </a:path>
              <a:path w="457200" h="114300">
                <a:moveTo>
                  <a:pt x="114300" y="76200"/>
                </a:moveTo>
                <a:lnTo>
                  <a:pt x="85725" y="76200"/>
                </a:lnTo>
                <a:lnTo>
                  <a:pt x="85725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457200" h="114300">
                <a:moveTo>
                  <a:pt x="342900" y="76200"/>
                </a:moveTo>
                <a:lnTo>
                  <a:pt x="114300" y="76200"/>
                </a:lnTo>
                <a:lnTo>
                  <a:pt x="114300" y="38100"/>
                </a:lnTo>
                <a:lnTo>
                  <a:pt x="342900" y="38100"/>
                </a:lnTo>
                <a:lnTo>
                  <a:pt x="342900" y="76200"/>
                </a:lnTo>
                <a:close/>
              </a:path>
              <a:path w="457200" h="114300">
                <a:moveTo>
                  <a:pt x="419100" y="76200"/>
                </a:moveTo>
                <a:lnTo>
                  <a:pt x="371475" y="76200"/>
                </a:lnTo>
                <a:lnTo>
                  <a:pt x="371475" y="38100"/>
                </a:lnTo>
                <a:lnTo>
                  <a:pt x="419100" y="38100"/>
                </a:lnTo>
                <a:lnTo>
                  <a:pt x="457200" y="57150"/>
                </a:lnTo>
                <a:lnTo>
                  <a:pt x="419100" y="76200"/>
                </a:lnTo>
                <a:close/>
              </a:path>
            </a:pathLst>
          </a:custGeom>
          <a:solidFill>
            <a:srgbClr val="079E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17299" y="4882413"/>
            <a:ext cx="457200" cy="114300"/>
          </a:xfrm>
          <a:custGeom>
            <a:avLst/>
            <a:gdLst/>
            <a:ahLst/>
            <a:cxnLst/>
            <a:rect l="l" t="t" r="r" b="b"/>
            <a:pathLst>
              <a:path w="457200" h="114300">
                <a:moveTo>
                  <a:pt x="342900" y="114300"/>
                </a:moveTo>
                <a:lnTo>
                  <a:pt x="342900" y="0"/>
                </a:lnTo>
                <a:lnTo>
                  <a:pt x="419100" y="38100"/>
                </a:lnTo>
                <a:lnTo>
                  <a:pt x="371475" y="38100"/>
                </a:lnTo>
                <a:lnTo>
                  <a:pt x="371475" y="76200"/>
                </a:lnTo>
                <a:lnTo>
                  <a:pt x="419100" y="76200"/>
                </a:lnTo>
                <a:lnTo>
                  <a:pt x="342900" y="114300"/>
                </a:lnTo>
                <a:close/>
              </a:path>
              <a:path w="457200" h="114300">
                <a:moveTo>
                  <a:pt x="342900" y="76200"/>
                </a:moveTo>
                <a:lnTo>
                  <a:pt x="304800" y="76200"/>
                </a:lnTo>
                <a:lnTo>
                  <a:pt x="304800" y="38100"/>
                </a:lnTo>
                <a:lnTo>
                  <a:pt x="342900" y="38100"/>
                </a:lnTo>
                <a:lnTo>
                  <a:pt x="342900" y="76200"/>
                </a:lnTo>
                <a:close/>
              </a:path>
              <a:path w="457200" h="114300">
                <a:moveTo>
                  <a:pt x="419100" y="76200"/>
                </a:moveTo>
                <a:lnTo>
                  <a:pt x="371475" y="76200"/>
                </a:lnTo>
                <a:lnTo>
                  <a:pt x="371475" y="38100"/>
                </a:lnTo>
                <a:lnTo>
                  <a:pt x="419100" y="38100"/>
                </a:lnTo>
                <a:lnTo>
                  <a:pt x="457200" y="57150"/>
                </a:lnTo>
                <a:lnTo>
                  <a:pt x="419100" y="76200"/>
                </a:lnTo>
                <a:close/>
              </a:path>
              <a:path w="457200" h="114300">
                <a:moveTo>
                  <a:pt x="114300" y="76200"/>
                </a:moveTo>
                <a:lnTo>
                  <a:pt x="0" y="76200"/>
                </a:lnTo>
                <a:lnTo>
                  <a:pt x="0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457200" h="114300">
                <a:moveTo>
                  <a:pt x="266700" y="76200"/>
                </a:moveTo>
                <a:lnTo>
                  <a:pt x="152400" y="76200"/>
                </a:lnTo>
                <a:lnTo>
                  <a:pt x="152400" y="38100"/>
                </a:lnTo>
                <a:lnTo>
                  <a:pt x="266700" y="38100"/>
                </a:lnTo>
                <a:lnTo>
                  <a:pt x="266700" y="76200"/>
                </a:lnTo>
                <a:close/>
              </a:path>
            </a:pathLst>
          </a:custGeom>
          <a:solidFill>
            <a:srgbClr val="E618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841720" y="4811269"/>
            <a:ext cx="154305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: 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engha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il</a:t>
            </a:r>
            <a:r>
              <a:rPr sz="1800" spc="-5" dirty="0">
                <a:latin typeface="Tahoma"/>
                <a:cs typeface="Tahoma"/>
              </a:rPr>
              <a:t>kan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977274" y="4797756"/>
            <a:ext cx="261175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: 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ap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kan</a:t>
            </a:r>
            <a:r>
              <a:rPr sz="1800" dirty="0">
                <a:latin typeface="Tahoma"/>
                <a:cs typeface="Tahoma"/>
              </a:rPr>
              <a:t>/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25" dirty="0">
                <a:latin typeface="Tahoma"/>
                <a:cs typeface="Tahoma"/>
              </a:rPr>
              <a:t>n</a:t>
            </a:r>
            <a:r>
              <a:rPr sz="1800" spc="-5" dirty="0">
                <a:latin typeface="Tahoma"/>
                <a:cs typeface="Tahoma"/>
              </a:rPr>
              <a:t>y</a:t>
            </a:r>
            <a:r>
              <a:rPr sz="1800" spc="-10" dirty="0">
                <a:latin typeface="Tahoma"/>
                <a:cs typeface="Tahoma"/>
              </a:rPr>
              <a:t>im</a:t>
            </a:r>
            <a:r>
              <a:rPr sz="1800" spc="-5" dirty="0">
                <a:latin typeface="Tahoma"/>
                <a:cs typeface="Tahoma"/>
              </a:rPr>
              <a:t>pan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580742" y="4836795"/>
            <a:ext cx="457200" cy="114300"/>
          </a:xfrm>
          <a:custGeom>
            <a:avLst/>
            <a:gdLst/>
            <a:ahLst/>
            <a:cxnLst/>
            <a:rect l="l" t="t" r="r" b="b"/>
            <a:pathLst>
              <a:path w="457200" h="114300">
                <a:moveTo>
                  <a:pt x="342900" y="114300"/>
                </a:moveTo>
                <a:lnTo>
                  <a:pt x="342900" y="0"/>
                </a:lnTo>
                <a:lnTo>
                  <a:pt x="419100" y="38100"/>
                </a:lnTo>
                <a:lnTo>
                  <a:pt x="371475" y="38100"/>
                </a:lnTo>
                <a:lnTo>
                  <a:pt x="371475" y="76200"/>
                </a:lnTo>
                <a:lnTo>
                  <a:pt x="419100" y="76200"/>
                </a:lnTo>
                <a:lnTo>
                  <a:pt x="342900" y="114300"/>
                </a:lnTo>
                <a:close/>
              </a:path>
              <a:path w="457200" h="114300">
                <a:moveTo>
                  <a:pt x="342900" y="76200"/>
                </a:moveTo>
                <a:lnTo>
                  <a:pt x="304800" y="76200"/>
                </a:lnTo>
                <a:lnTo>
                  <a:pt x="304800" y="38100"/>
                </a:lnTo>
                <a:lnTo>
                  <a:pt x="342900" y="38100"/>
                </a:lnTo>
                <a:lnTo>
                  <a:pt x="342900" y="76200"/>
                </a:lnTo>
                <a:close/>
              </a:path>
              <a:path w="457200" h="114300">
                <a:moveTo>
                  <a:pt x="419100" y="76200"/>
                </a:moveTo>
                <a:lnTo>
                  <a:pt x="371475" y="76200"/>
                </a:lnTo>
                <a:lnTo>
                  <a:pt x="371475" y="38100"/>
                </a:lnTo>
                <a:lnTo>
                  <a:pt x="419100" y="38100"/>
                </a:lnTo>
                <a:lnTo>
                  <a:pt x="457200" y="57150"/>
                </a:lnTo>
                <a:lnTo>
                  <a:pt x="419100" y="76200"/>
                </a:lnTo>
                <a:close/>
              </a:path>
              <a:path w="457200" h="114300">
                <a:moveTo>
                  <a:pt x="114300" y="76200"/>
                </a:moveTo>
                <a:lnTo>
                  <a:pt x="0" y="76200"/>
                </a:lnTo>
                <a:lnTo>
                  <a:pt x="0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457200" h="114300">
                <a:moveTo>
                  <a:pt x="266700" y="76200"/>
                </a:moveTo>
                <a:lnTo>
                  <a:pt x="152400" y="76200"/>
                </a:lnTo>
                <a:lnTo>
                  <a:pt x="152400" y="38100"/>
                </a:lnTo>
                <a:lnTo>
                  <a:pt x="266700" y="38100"/>
                </a:lnTo>
                <a:lnTo>
                  <a:pt x="266700" y="76200"/>
                </a:lnTo>
                <a:close/>
              </a:path>
            </a:pathLst>
          </a:custGeom>
          <a:solidFill>
            <a:srgbClr val="035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35909" y="5380837"/>
            <a:ext cx="5549900" cy="963930"/>
          </a:xfrm>
          <a:custGeom>
            <a:avLst/>
            <a:gdLst/>
            <a:ahLst/>
            <a:cxnLst/>
            <a:rect l="l" t="t" r="r" b="b"/>
            <a:pathLst>
              <a:path w="5549900" h="963929">
                <a:moveTo>
                  <a:pt x="9525" y="958862"/>
                </a:moveTo>
                <a:lnTo>
                  <a:pt x="0" y="958862"/>
                </a:lnTo>
                <a:lnTo>
                  <a:pt x="0" y="930287"/>
                </a:lnTo>
                <a:lnTo>
                  <a:pt x="9525" y="930287"/>
                </a:lnTo>
                <a:lnTo>
                  <a:pt x="9525" y="958862"/>
                </a:lnTo>
                <a:close/>
              </a:path>
              <a:path w="5549900" h="963929">
                <a:moveTo>
                  <a:pt x="9525" y="920762"/>
                </a:moveTo>
                <a:lnTo>
                  <a:pt x="0" y="920762"/>
                </a:lnTo>
                <a:lnTo>
                  <a:pt x="0" y="892187"/>
                </a:lnTo>
                <a:lnTo>
                  <a:pt x="9525" y="892187"/>
                </a:lnTo>
                <a:lnTo>
                  <a:pt x="9525" y="920762"/>
                </a:lnTo>
                <a:close/>
              </a:path>
              <a:path w="5549900" h="963929">
                <a:moveTo>
                  <a:pt x="9525" y="882662"/>
                </a:moveTo>
                <a:lnTo>
                  <a:pt x="0" y="882662"/>
                </a:lnTo>
                <a:lnTo>
                  <a:pt x="0" y="854087"/>
                </a:lnTo>
                <a:lnTo>
                  <a:pt x="9525" y="854087"/>
                </a:lnTo>
                <a:lnTo>
                  <a:pt x="9525" y="882662"/>
                </a:lnTo>
                <a:close/>
              </a:path>
              <a:path w="5549900" h="963929">
                <a:moveTo>
                  <a:pt x="9525" y="844562"/>
                </a:moveTo>
                <a:lnTo>
                  <a:pt x="0" y="844562"/>
                </a:lnTo>
                <a:lnTo>
                  <a:pt x="0" y="815987"/>
                </a:lnTo>
                <a:lnTo>
                  <a:pt x="9525" y="815987"/>
                </a:lnTo>
                <a:lnTo>
                  <a:pt x="9525" y="844562"/>
                </a:lnTo>
                <a:close/>
              </a:path>
              <a:path w="5549900" h="963929">
                <a:moveTo>
                  <a:pt x="9525" y="806462"/>
                </a:moveTo>
                <a:lnTo>
                  <a:pt x="0" y="806462"/>
                </a:lnTo>
                <a:lnTo>
                  <a:pt x="0" y="777887"/>
                </a:lnTo>
                <a:lnTo>
                  <a:pt x="9525" y="777887"/>
                </a:lnTo>
                <a:lnTo>
                  <a:pt x="9525" y="806462"/>
                </a:lnTo>
                <a:close/>
              </a:path>
              <a:path w="5549900" h="963929">
                <a:moveTo>
                  <a:pt x="9525" y="768362"/>
                </a:moveTo>
                <a:lnTo>
                  <a:pt x="0" y="768362"/>
                </a:lnTo>
                <a:lnTo>
                  <a:pt x="0" y="739787"/>
                </a:lnTo>
                <a:lnTo>
                  <a:pt x="9525" y="739787"/>
                </a:lnTo>
                <a:lnTo>
                  <a:pt x="9525" y="768362"/>
                </a:lnTo>
                <a:close/>
              </a:path>
              <a:path w="5549900" h="963929">
                <a:moveTo>
                  <a:pt x="9525" y="730262"/>
                </a:moveTo>
                <a:lnTo>
                  <a:pt x="0" y="730262"/>
                </a:lnTo>
                <a:lnTo>
                  <a:pt x="0" y="701687"/>
                </a:lnTo>
                <a:lnTo>
                  <a:pt x="9525" y="701687"/>
                </a:lnTo>
                <a:lnTo>
                  <a:pt x="9525" y="730262"/>
                </a:lnTo>
                <a:close/>
              </a:path>
              <a:path w="5549900" h="963929">
                <a:moveTo>
                  <a:pt x="9525" y="692162"/>
                </a:moveTo>
                <a:lnTo>
                  <a:pt x="0" y="692162"/>
                </a:lnTo>
                <a:lnTo>
                  <a:pt x="0" y="663587"/>
                </a:lnTo>
                <a:lnTo>
                  <a:pt x="9525" y="663587"/>
                </a:lnTo>
                <a:lnTo>
                  <a:pt x="9525" y="692162"/>
                </a:lnTo>
                <a:close/>
              </a:path>
              <a:path w="5549900" h="963929">
                <a:moveTo>
                  <a:pt x="9525" y="654062"/>
                </a:moveTo>
                <a:lnTo>
                  <a:pt x="0" y="654062"/>
                </a:lnTo>
                <a:lnTo>
                  <a:pt x="0" y="625487"/>
                </a:lnTo>
                <a:lnTo>
                  <a:pt x="9525" y="625487"/>
                </a:lnTo>
                <a:lnTo>
                  <a:pt x="9525" y="654062"/>
                </a:lnTo>
                <a:close/>
              </a:path>
              <a:path w="5549900" h="963929">
                <a:moveTo>
                  <a:pt x="9525" y="615962"/>
                </a:moveTo>
                <a:lnTo>
                  <a:pt x="0" y="615962"/>
                </a:lnTo>
                <a:lnTo>
                  <a:pt x="0" y="587387"/>
                </a:lnTo>
                <a:lnTo>
                  <a:pt x="9525" y="587387"/>
                </a:lnTo>
                <a:lnTo>
                  <a:pt x="9525" y="615962"/>
                </a:lnTo>
                <a:close/>
              </a:path>
              <a:path w="5549900" h="963929">
                <a:moveTo>
                  <a:pt x="9525" y="577862"/>
                </a:moveTo>
                <a:lnTo>
                  <a:pt x="0" y="577862"/>
                </a:lnTo>
                <a:lnTo>
                  <a:pt x="0" y="549287"/>
                </a:lnTo>
                <a:lnTo>
                  <a:pt x="9525" y="549287"/>
                </a:lnTo>
                <a:lnTo>
                  <a:pt x="9525" y="577862"/>
                </a:lnTo>
                <a:close/>
              </a:path>
              <a:path w="5549900" h="963929">
                <a:moveTo>
                  <a:pt x="9525" y="539762"/>
                </a:moveTo>
                <a:lnTo>
                  <a:pt x="0" y="539762"/>
                </a:lnTo>
                <a:lnTo>
                  <a:pt x="0" y="511187"/>
                </a:lnTo>
                <a:lnTo>
                  <a:pt x="9525" y="511187"/>
                </a:lnTo>
                <a:lnTo>
                  <a:pt x="9525" y="539762"/>
                </a:lnTo>
                <a:close/>
              </a:path>
              <a:path w="5549900" h="963929">
                <a:moveTo>
                  <a:pt x="9525" y="501662"/>
                </a:moveTo>
                <a:lnTo>
                  <a:pt x="0" y="501662"/>
                </a:lnTo>
                <a:lnTo>
                  <a:pt x="0" y="473087"/>
                </a:lnTo>
                <a:lnTo>
                  <a:pt x="9525" y="473087"/>
                </a:lnTo>
                <a:lnTo>
                  <a:pt x="9525" y="501662"/>
                </a:lnTo>
                <a:close/>
              </a:path>
              <a:path w="5549900" h="963929">
                <a:moveTo>
                  <a:pt x="9525" y="463562"/>
                </a:moveTo>
                <a:lnTo>
                  <a:pt x="0" y="463562"/>
                </a:lnTo>
                <a:lnTo>
                  <a:pt x="0" y="434987"/>
                </a:lnTo>
                <a:lnTo>
                  <a:pt x="9525" y="434987"/>
                </a:lnTo>
                <a:lnTo>
                  <a:pt x="9525" y="463562"/>
                </a:lnTo>
                <a:close/>
              </a:path>
              <a:path w="5549900" h="963929">
                <a:moveTo>
                  <a:pt x="9525" y="425462"/>
                </a:moveTo>
                <a:lnTo>
                  <a:pt x="0" y="425462"/>
                </a:lnTo>
                <a:lnTo>
                  <a:pt x="0" y="396887"/>
                </a:lnTo>
                <a:lnTo>
                  <a:pt x="9525" y="396887"/>
                </a:lnTo>
                <a:lnTo>
                  <a:pt x="9525" y="425462"/>
                </a:lnTo>
                <a:close/>
              </a:path>
              <a:path w="5549900" h="963929">
                <a:moveTo>
                  <a:pt x="9525" y="387362"/>
                </a:moveTo>
                <a:lnTo>
                  <a:pt x="0" y="387362"/>
                </a:lnTo>
                <a:lnTo>
                  <a:pt x="0" y="358787"/>
                </a:lnTo>
                <a:lnTo>
                  <a:pt x="9525" y="358787"/>
                </a:lnTo>
                <a:lnTo>
                  <a:pt x="9525" y="387362"/>
                </a:lnTo>
                <a:close/>
              </a:path>
              <a:path w="5549900" h="963929">
                <a:moveTo>
                  <a:pt x="9525" y="349262"/>
                </a:moveTo>
                <a:lnTo>
                  <a:pt x="0" y="349262"/>
                </a:lnTo>
                <a:lnTo>
                  <a:pt x="0" y="320687"/>
                </a:lnTo>
                <a:lnTo>
                  <a:pt x="9525" y="320687"/>
                </a:lnTo>
                <a:lnTo>
                  <a:pt x="9525" y="349262"/>
                </a:lnTo>
                <a:close/>
              </a:path>
              <a:path w="5549900" h="963929">
                <a:moveTo>
                  <a:pt x="9525" y="311162"/>
                </a:moveTo>
                <a:lnTo>
                  <a:pt x="0" y="311162"/>
                </a:lnTo>
                <a:lnTo>
                  <a:pt x="0" y="282587"/>
                </a:lnTo>
                <a:lnTo>
                  <a:pt x="9525" y="282587"/>
                </a:lnTo>
                <a:lnTo>
                  <a:pt x="9525" y="311162"/>
                </a:lnTo>
                <a:close/>
              </a:path>
              <a:path w="5549900" h="963929">
                <a:moveTo>
                  <a:pt x="9525" y="273062"/>
                </a:moveTo>
                <a:lnTo>
                  <a:pt x="0" y="273062"/>
                </a:lnTo>
                <a:lnTo>
                  <a:pt x="0" y="244487"/>
                </a:lnTo>
                <a:lnTo>
                  <a:pt x="9525" y="244487"/>
                </a:lnTo>
                <a:lnTo>
                  <a:pt x="9525" y="273062"/>
                </a:lnTo>
                <a:close/>
              </a:path>
              <a:path w="5549900" h="963929">
                <a:moveTo>
                  <a:pt x="9525" y="234962"/>
                </a:moveTo>
                <a:lnTo>
                  <a:pt x="0" y="234962"/>
                </a:lnTo>
                <a:lnTo>
                  <a:pt x="0" y="206387"/>
                </a:lnTo>
                <a:lnTo>
                  <a:pt x="9525" y="206387"/>
                </a:lnTo>
                <a:lnTo>
                  <a:pt x="9525" y="234962"/>
                </a:lnTo>
                <a:close/>
              </a:path>
              <a:path w="5549900" h="963929">
                <a:moveTo>
                  <a:pt x="9525" y="196862"/>
                </a:moveTo>
                <a:lnTo>
                  <a:pt x="0" y="196862"/>
                </a:lnTo>
                <a:lnTo>
                  <a:pt x="0" y="168287"/>
                </a:lnTo>
                <a:lnTo>
                  <a:pt x="9525" y="168287"/>
                </a:lnTo>
                <a:lnTo>
                  <a:pt x="9525" y="196862"/>
                </a:lnTo>
                <a:close/>
              </a:path>
              <a:path w="5549900" h="963929">
                <a:moveTo>
                  <a:pt x="9525" y="158762"/>
                </a:moveTo>
                <a:lnTo>
                  <a:pt x="0" y="158762"/>
                </a:lnTo>
                <a:lnTo>
                  <a:pt x="0" y="130187"/>
                </a:lnTo>
                <a:lnTo>
                  <a:pt x="9525" y="130187"/>
                </a:lnTo>
                <a:lnTo>
                  <a:pt x="9525" y="158762"/>
                </a:lnTo>
                <a:close/>
              </a:path>
              <a:path w="5549900" h="963929">
                <a:moveTo>
                  <a:pt x="9525" y="120662"/>
                </a:moveTo>
                <a:lnTo>
                  <a:pt x="0" y="120662"/>
                </a:lnTo>
                <a:lnTo>
                  <a:pt x="0" y="92087"/>
                </a:lnTo>
                <a:lnTo>
                  <a:pt x="9525" y="92087"/>
                </a:lnTo>
                <a:lnTo>
                  <a:pt x="9525" y="120662"/>
                </a:lnTo>
                <a:close/>
              </a:path>
              <a:path w="5549900" h="963929">
                <a:moveTo>
                  <a:pt x="9525" y="82562"/>
                </a:moveTo>
                <a:lnTo>
                  <a:pt x="0" y="82562"/>
                </a:lnTo>
                <a:lnTo>
                  <a:pt x="0" y="53987"/>
                </a:lnTo>
                <a:lnTo>
                  <a:pt x="9525" y="53987"/>
                </a:lnTo>
                <a:lnTo>
                  <a:pt x="9525" y="82562"/>
                </a:lnTo>
                <a:close/>
              </a:path>
              <a:path w="5549900" h="963929">
                <a:moveTo>
                  <a:pt x="9525" y="44462"/>
                </a:moveTo>
                <a:lnTo>
                  <a:pt x="0" y="44462"/>
                </a:lnTo>
                <a:lnTo>
                  <a:pt x="0" y="15887"/>
                </a:lnTo>
                <a:lnTo>
                  <a:pt x="9525" y="15887"/>
                </a:lnTo>
                <a:lnTo>
                  <a:pt x="9525" y="44462"/>
                </a:lnTo>
                <a:close/>
              </a:path>
              <a:path w="5549900" h="963929">
                <a:moveTo>
                  <a:pt x="7924" y="6362"/>
                </a:moveTo>
                <a:lnTo>
                  <a:pt x="0" y="6362"/>
                </a:lnTo>
                <a:lnTo>
                  <a:pt x="0" y="4762"/>
                </a:lnTo>
                <a:lnTo>
                  <a:pt x="4762" y="0"/>
                </a:lnTo>
                <a:lnTo>
                  <a:pt x="31724" y="0"/>
                </a:lnTo>
                <a:lnTo>
                  <a:pt x="31724" y="4762"/>
                </a:lnTo>
                <a:lnTo>
                  <a:pt x="9525" y="4762"/>
                </a:lnTo>
                <a:lnTo>
                  <a:pt x="7924" y="6362"/>
                </a:lnTo>
                <a:close/>
              </a:path>
              <a:path w="5549900" h="963929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5549900" h="963929">
                <a:moveTo>
                  <a:pt x="31724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31724" y="4762"/>
                </a:lnTo>
                <a:lnTo>
                  <a:pt x="31724" y="9525"/>
                </a:lnTo>
                <a:close/>
              </a:path>
              <a:path w="5549900" h="963929">
                <a:moveTo>
                  <a:pt x="69824" y="9525"/>
                </a:moveTo>
                <a:lnTo>
                  <a:pt x="41249" y="9525"/>
                </a:lnTo>
                <a:lnTo>
                  <a:pt x="41249" y="0"/>
                </a:lnTo>
                <a:lnTo>
                  <a:pt x="69824" y="0"/>
                </a:lnTo>
                <a:lnTo>
                  <a:pt x="69824" y="9525"/>
                </a:lnTo>
                <a:close/>
              </a:path>
              <a:path w="5549900" h="963929">
                <a:moveTo>
                  <a:pt x="107924" y="9525"/>
                </a:moveTo>
                <a:lnTo>
                  <a:pt x="79349" y="9525"/>
                </a:lnTo>
                <a:lnTo>
                  <a:pt x="79349" y="0"/>
                </a:lnTo>
                <a:lnTo>
                  <a:pt x="107924" y="0"/>
                </a:lnTo>
                <a:lnTo>
                  <a:pt x="107924" y="9525"/>
                </a:lnTo>
                <a:close/>
              </a:path>
              <a:path w="5549900" h="963929">
                <a:moveTo>
                  <a:pt x="146024" y="9525"/>
                </a:moveTo>
                <a:lnTo>
                  <a:pt x="117449" y="9525"/>
                </a:lnTo>
                <a:lnTo>
                  <a:pt x="117449" y="0"/>
                </a:lnTo>
                <a:lnTo>
                  <a:pt x="146024" y="0"/>
                </a:lnTo>
                <a:lnTo>
                  <a:pt x="146024" y="9525"/>
                </a:lnTo>
                <a:close/>
              </a:path>
              <a:path w="5549900" h="963929">
                <a:moveTo>
                  <a:pt x="184124" y="9525"/>
                </a:moveTo>
                <a:lnTo>
                  <a:pt x="155549" y="9525"/>
                </a:lnTo>
                <a:lnTo>
                  <a:pt x="155549" y="0"/>
                </a:lnTo>
                <a:lnTo>
                  <a:pt x="184124" y="0"/>
                </a:lnTo>
                <a:lnTo>
                  <a:pt x="184124" y="9525"/>
                </a:lnTo>
                <a:close/>
              </a:path>
              <a:path w="5549900" h="963929">
                <a:moveTo>
                  <a:pt x="222224" y="9525"/>
                </a:moveTo>
                <a:lnTo>
                  <a:pt x="193649" y="9525"/>
                </a:lnTo>
                <a:lnTo>
                  <a:pt x="193649" y="0"/>
                </a:lnTo>
                <a:lnTo>
                  <a:pt x="222224" y="0"/>
                </a:lnTo>
                <a:lnTo>
                  <a:pt x="222224" y="9525"/>
                </a:lnTo>
                <a:close/>
              </a:path>
              <a:path w="5549900" h="963929">
                <a:moveTo>
                  <a:pt x="260324" y="9525"/>
                </a:moveTo>
                <a:lnTo>
                  <a:pt x="231749" y="9525"/>
                </a:lnTo>
                <a:lnTo>
                  <a:pt x="231749" y="0"/>
                </a:lnTo>
                <a:lnTo>
                  <a:pt x="260324" y="0"/>
                </a:lnTo>
                <a:lnTo>
                  <a:pt x="260324" y="9525"/>
                </a:lnTo>
                <a:close/>
              </a:path>
              <a:path w="5549900" h="963929">
                <a:moveTo>
                  <a:pt x="298424" y="9525"/>
                </a:moveTo>
                <a:lnTo>
                  <a:pt x="269849" y="9525"/>
                </a:lnTo>
                <a:lnTo>
                  <a:pt x="269849" y="0"/>
                </a:lnTo>
                <a:lnTo>
                  <a:pt x="298424" y="0"/>
                </a:lnTo>
                <a:lnTo>
                  <a:pt x="298424" y="9525"/>
                </a:lnTo>
                <a:close/>
              </a:path>
              <a:path w="5549900" h="963929">
                <a:moveTo>
                  <a:pt x="336524" y="9525"/>
                </a:moveTo>
                <a:lnTo>
                  <a:pt x="307949" y="9525"/>
                </a:lnTo>
                <a:lnTo>
                  <a:pt x="307949" y="0"/>
                </a:lnTo>
                <a:lnTo>
                  <a:pt x="336524" y="0"/>
                </a:lnTo>
                <a:lnTo>
                  <a:pt x="336524" y="9525"/>
                </a:lnTo>
                <a:close/>
              </a:path>
              <a:path w="5549900" h="963929">
                <a:moveTo>
                  <a:pt x="374624" y="9525"/>
                </a:moveTo>
                <a:lnTo>
                  <a:pt x="346049" y="9525"/>
                </a:lnTo>
                <a:lnTo>
                  <a:pt x="346049" y="0"/>
                </a:lnTo>
                <a:lnTo>
                  <a:pt x="374624" y="0"/>
                </a:lnTo>
                <a:lnTo>
                  <a:pt x="374624" y="9525"/>
                </a:lnTo>
                <a:close/>
              </a:path>
              <a:path w="5549900" h="963929">
                <a:moveTo>
                  <a:pt x="412724" y="9525"/>
                </a:moveTo>
                <a:lnTo>
                  <a:pt x="384149" y="9525"/>
                </a:lnTo>
                <a:lnTo>
                  <a:pt x="384149" y="0"/>
                </a:lnTo>
                <a:lnTo>
                  <a:pt x="412724" y="0"/>
                </a:lnTo>
                <a:lnTo>
                  <a:pt x="412724" y="9525"/>
                </a:lnTo>
                <a:close/>
              </a:path>
              <a:path w="5549900" h="963929">
                <a:moveTo>
                  <a:pt x="450824" y="9525"/>
                </a:moveTo>
                <a:lnTo>
                  <a:pt x="422249" y="9525"/>
                </a:lnTo>
                <a:lnTo>
                  <a:pt x="422249" y="0"/>
                </a:lnTo>
                <a:lnTo>
                  <a:pt x="450824" y="0"/>
                </a:lnTo>
                <a:lnTo>
                  <a:pt x="450824" y="9525"/>
                </a:lnTo>
                <a:close/>
              </a:path>
              <a:path w="5549900" h="963929">
                <a:moveTo>
                  <a:pt x="488924" y="9525"/>
                </a:moveTo>
                <a:lnTo>
                  <a:pt x="460349" y="9525"/>
                </a:lnTo>
                <a:lnTo>
                  <a:pt x="460349" y="0"/>
                </a:lnTo>
                <a:lnTo>
                  <a:pt x="488924" y="0"/>
                </a:lnTo>
                <a:lnTo>
                  <a:pt x="488924" y="9525"/>
                </a:lnTo>
                <a:close/>
              </a:path>
              <a:path w="5549900" h="963929">
                <a:moveTo>
                  <a:pt x="527024" y="9525"/>
                </a:moveTo>
                <a:lnTo>
                  <a:pt x="498449" y="9525"/>
                </a:lnTo>
                <a:lnTo>
                  <a:pt x="498449" y="0"/>
                </a:lnTo>
                <a:lnTo>
                  <a:pt x="527024" y="0"/>
                </a:lnTo>
                <a:lnTo>
                  <a:pt x="527024" y="9525"/>
                </a:lnTo>
                <a:close/>
              </a:path>
              <a:path w="5549900" h="963929">
                <a:moveTo>
                  <a:pt x="565124" y="9525"/>
                </a:moveTo>
                <a:lnTo>
                  <a:pt x="536549" y="9525"/>
                </a:lnTo>
                <a:lnTo>
                  <a:pt x="536549" y="0"/>
                </a:lnTo>
                <a:lnTo>
                  <a:pt x="565124" y="0"/>
                </a:lnTo>
                <a:lnTo>
                  <a:pt x="565124" y="9525"/>
                </a:lnTo>
                <a:close/>
              </a:path>
              <a:path w="5549900" h="963929">
                <a:moveTo>
                  <a:pt x="603224" y="9525"/>
                </a:moveTo>
                <a:lnTo>
                  <a:pt x="574649" y="9525"/>
                </a:lnTo>
                <a:lnTo>
                  <a:pt x="574649" y="0"/>
                </a:lnTo>
                <a:lnTo>
                  <a:pt x="603224" y="0"/>
                </a:lnTo>
                <a:lnTo>
                  <a:pt x="603224" y="9525"/>
                </a:lnTo>
                <a:close/>
              </a:path>
              <a:path w="5549900" h="963929">
                <a:moveTo>
                  <a:pt x="641324" y="9525"/>
                </a:moveTo>
                <a:lnTo>
                  <a:pt x="612749" y="9525"/>
                </a:lnTo>
                <a:lnTo>
                  <a:pt x="612749" y="0"/>
                </a:lnTo>
                <a:lnTo>
                  <a:pt x="641324" y="0"/>
                </a:lnTo>
                <a:lnTo>
                  <a:pt x="641324" y="9525"/>
                </a:lnTo>
                <a:close/>
              </a:path>
              <a:path w="5549900" h="963929">
                <a:moveTo>
                  <a:pt x="679424" y="9525"/>
                </a:moveTo>
                <a:lnTo>
                  <a:pt x="650849" y="9525"/>
                </a:lnTo>
                <a:lnTo>
                  <a:pt x="650849" y="0"/>
                </a:lnTo>
                <a:lnTo>
                  <a:pt x="679424" y="0"/>
                </a:lnTo>
                <a:lnTo>
                  <a:pt x="679424" y="9525"/>
                </a:lnTo>
                <a:close/>
              </a:path>
              <a:path w="5549900" h="963929">
                <a:moveTo>
                  <a:pt x="717524" y="9525"/>
                </a:moveTo>
                <a:lnTo>
                  <a:pt x="688949" y="9525"/>
                </a:lnTo>
                <a:lnTo>
                  <a:pt x="688949" y="0"/>
                </a:lnTo>
                <a:lnTo>
                  <a:pt x="717524" y="0"/>
                </a:lnTo>
                <a:lnTo>
                  <a:pt x="717524" y="9525"/>
                </a:lnTo>
                <a:close/>
              </a:path>
              <a:path w="5549900" h="963929">
                <a:moveTo>
                  <a:pt x="755624" y="9525"/>
                </a:moveTo>
                <a:lnTo>
                  <a:pt x="727049" y="9525"/>
                </a:lnTo>
                <a:lnTo>
                  <a:pt x="727049" y="0"/>
                </a:lnTo>
                <a:lnTo>
                  <a:pt x="755624" y="0"/>
                </a:lnTo>
                <a:lnTo>
                  <a:pt x="755624" y="9525"/>
                </a:lnTo>
                <a:close/>
              </a:path>
              <a:path w="5549900" h="963929">
                <a:moveTo>
                  <a:pt x="793724" y="9525"/>
                </a:moveTo>
                <a:lnTo>
                  <a:pt x="765149" y="9525"/>
                </a:lnTo>
                <a:lnTo>
                  <a:pt x="765149" y="0"/>
                </a:lnTo>
                <a:lnTo>
                  <a:pt x="793724" y="0"/>
                </a:lnTo>
                <a:lnTo>
                  <a:pt x="793724" y="9525"/>
                </a:lnTo>
                <a:close/>
              </a:path>
              <a:path w="5549900" h="963929">
                <a:moveTo>
                  <a:pt x="831824" y="9525"/>
                </a:moveTo>
                <a:lnTo>
                  <a:pt x="803249" y="9525"/>
                </a:lnTo>
                <a:lnTo>
                  <a:pt x="803249" y="0"/>
                </a:lnTo>
                <a:lnTo>
                  <a:pt x="831824" y="0"/>
                </a:lnTo>
                <a:lnTo>
                  <a:pt x="831824" y="9525"/>
                </a:lnTo>
                <a:close/>
              </a:path>
              <a:path w="5549900" h="963929">
                <a:moveTo>
                  <a:pt x="869924" y="9525"/>
                </a:moveTo>
                <a:lnTo>
                  <a:pt x="841349" y="9525"/>
                </a:lnTo>
                <a:lnTo>
                  <a:pt x="841349" y="0"/>
                </a:lnTo>
                <a:lnTo>
                  <a:pt x="869924" y="0"/>
                </a:lnTo>
                <a:lnTo>
                  <a:pt x="869924" y="9525"/>
                </a:lnTo>
                <a:close/>
              </a:path>
              <a:path w="5549900" h="963929">
                <a:moveTo>
                  <a:pt x="908024" y="9525"/>
                </a:moveTo>
                <a:lnTo>
                  <a:pt x="879449" y="9525"/>
                </a:lnTo>
                <a:lnTo>
                  <a:pt x="879449" y="0"/>
                </a:lnTo>
                <a:lnTo>
                  <a:pt x="908024" y="0"/>
                </a:lnTo>
                <a:lnTo>
                  <a:pt x="908024" y="9525"/>
                </a:lnTo>
                <a:close/>
              </a:path>
              <a:path w="5549900" h="963929">
                <a:moveTo>
                  <a:pt x="946124" y="9525"/>
                </a:moveTo>
                <a:lnTo>
                  <a:pt x="917549" y="9525"/>
                </a:lnTo>
                <a:lnTo>
                  <a:pt x="917549" y="0"/>
                </a:lnTo>
                <a:lnTo>
                  <a:pt x="946124" y="0"/>
                </a:lnTo>
                <a:lnTo>
                  <a:pt x="946124" y="9525"/>
                </a:lnTo>
                <a:close/>
              </a:path>
              <a:path w="5549900" h="963929">
                <a:moveTo>
                  <a:pt x="984224" y="9525"/>
                </a:moveTo>
                <a:lnTo>
                  <a:pt x="955649" y="9525"/>
                </a:lnTo>
                <a:lnTo>
                  <a:pt x="955649" y="0"/>
                </a:lnTo>
                <a:lnTo>
                  <a:pt x="984224" y="0"/>
                </a:lnTo>
                <a:lnTo>
                  <a:pt x="984224" y="9525"/>
                </a:lnTo>
                <a:close/>
              </a:path>
              <a:path w="5549900" h="963929">
                <a:moveTo>
                  <a:pt x="1022324" y="9525"/>
                </a:moveTo>
                <a:lnTo>
                  <a:pt x="993749" y="9525"/>
                </a:lnTo>
                <a:lnTo>
                  <a:pt x="993749" y="0"/>
                </a:lnTo>
                <a:lnTo>
                  <a:pt x="1022324" y="0"/>
                </a:lnTo>
                <a:lnTo>
                  <a:pt x="1022324" y="9525"/>
                </a:lnTo>
                <a:close/>
              </a:path>
              <a:path w="5549900" h="963929">
                <a:moveTo>
                  <a:pt x="1060424" y="9525"/>
                </a:moveTo>
                <a:lnTo>
                  <a:pt x="1031849" y="9525"/>
                </a:lnTo>
                <a:lnTo>
                  <a:pt x="1031849" y="0"/>
                </a:lnTo>
                <a:lnTo>
                  <a:pt x="1060424" y="0"/>
                </a:lnTo>
                <a:lnTo>
                  <a:pt x="1060424" y="9525"/>
                </a:lnTo>
                <a:close/>
              </a:path>
              <a:path w="5549900" h="963929">
                <a:moveTo>
                  <a:pt x="1098524" y="9525"/>
                </a:moveTo>
                <a:lnTo>
                  <a:pt x="1069949" y="9525"/>
                </a:lnTo>
                <a:lnTo>
                  <a:pt x="1069949" y="0"/>
                </a:lnTo>
                <a:lnTo>
                  <a:pt x="1098524" y="0"/>
                </a:lnTo>
                <a:lnTo>
                  <a:pt x="1098524" y="9525"/>
                </a:lnTo>
                <a:close/>
              </a:path>
              <a:path w="5549900" h="963929">
                <a:moveTo>
                  <a:pt x="1136624" y="9525"/>
                </a:moveTo>
                <a:lnTo>
                  <a:pt x="1108049" y="9525"/>
                </a:lnTo>
                <a:lnTo>
                  <a:pt x="1108049" y="0"/>
                </a:lnTo>
                <a:lnTo>
                  <a:pt x="1136624" y="0"/>
                </a:lnTo>
                <a:lnTo>
                  <a:pt x="1136624" y="9525"/>
                </a:lnTo>
                <a:close/>
              </a:path>
              <a:path w="5549900" h="963929">
                <a:moveTo>
                  <a:pt x="1174724" y="9525"/>
                </a:moveTo>
                <a:lnTo>
                  <a:pt x="1146149" y="9525"/>
                </a:lnTo>
                <a:lnTo>
                  <a:pt x="1146149" y="0"/>
                </a:lnTo>
                <a:lnTo>
                  <a:pt x="1174724" y="0"/>
                </a:lnTo>
                <a:lnTo>
                  <a:pt x="1174724" y="9525"/>
                </a:lnTo>
                <a:close/>
              </a:path>
              <a:path w="5549900" h="963929">
                <a:moveTo>
                  <a:pt x="1212824" y="9525"/>
                </a:moveTo>
                <a:lnTo>
                  <a:pt x="1184249" y="9525"/>
                </a:lnTo>
                <a:lnTo>
                  <a:pt x="1184249" y="0"/>
                </a:lnTo>
                <a:lnTo>
                  <a:pt x="1212824" y="0"/>
                </a:lnTo>
                <a:lnTo>
                  <a:pt x="1212824" y="9525"/>
                </a:lnTo>
                <a:close/>
              </a:path>
              <a:path w="5549900" h="963929">
                <a:moveTo>
                  <a:pt x="1250924" y="9525"/>
                </a:moveTo>
                <a:lnTo>
                  <a:pt x="1222349" y="9525"/>
                </a:lnTo>
                <a:lnTo>
                  <a:pt x="1222349" y="0"/>
                </a:lnTo>
                <a:lnTo>
                  <a:pt x="1250924" y="0"/>
                </a:lnTo>
                <a:lnTo>
                  <a:pt x="1250924" y="9525"/>
                </a:lnTo>
                <a:close/>
              </a:path>
              <a:path w="5549900" h="963929">
                <a:moveTo>
                  <a:pt x="1289024" y="9525"/>
                </a:moveTo>
                <a:lnTo>
                  <a:pt x="1260449" y="9525"/>
                </a:lnTo>
                <a:lnTo>
                  <a:pt x="1260449" y="0"/>
                </a:lnTo>
                <a:lnTo>
                  <a:pt x="1289024" y="0"/>
                </a:lnTo>
                <a:lnTo>
                  <a:pt x="1289024" y="9525"/>
                </a:lnTo>
                <a:close/>
              </a:path>
              <a:path w="5549900" h="963929">
                <a:moveTo>
                  <a:pt x="1327124" y="9525"/>
                </a:moveTo>
                <a:lnTo>
                  <a:pt x="1298549" y="9525"/>
                </a:lnTo>
                <a:lnTo>
                  <a:pt x="1298549" y="0"/>
                </a:lnTo>
                <a:lnTo>
                  <a:pt x="1327124" y="0"/>
                </a:lnTo>
                <a:lnTo>
                  <a:pt x="1327124" y="9525"/>
                </a:lnTo>
                <a:close/>
              </a:path>
              <a:path w="5549900" h="963929">
                <a:moveTo>
                  <a:pt x="1365224" y="9525"/>
                </a:moveTo>
                <a:lnTo>
                  <a:pt x="1336649" y="9525"/>
                </a:lnTo>
                <a:lnTo>
                  <a:pt x="1336649" y="0"/>
                </a:lnTo>
                <a:lnTo>
                  <a:pt x="1365224" y="0"/>
                </a:lnTo>
                <a:lnTo>
                  <a:pt x="1365224" y="9525"/>
                </a:lnTo>
                <a:close/>
              </a:path>
              <a:path w="5549900" h="963929">
                <a:moveTo>
                  <a:pt x="1403324" y="9525"/>
                </a:moveTo>
                <a:lnTo>
                  <a:pt x="1374749" y="9525"/>
                </a:lnTo>
                <a:lnTo>
                  <a:pt x="1374749" y="0"/>
                </a:lnTo>
                <a:lnTo>
                  <a:pt x="1403324" y="0"/>
                </a:lnTo>
                <a:lnTo>
                  <a:pt x="1403324" y="9525"/>
                </a:lnTo>
                <a:close/>
              </a:path>
              <a:path w="5549900" h="963929">
                <a:moveTo>
                  <a:pt x="1441424" y="9525"/>
                </a:moveTo>
                <a:lnTo>
                  <a:pt x="1412849" y="9525"/>
                </a:lnTo>
                <a:lnTo>
                  <a:pt x="1412849" y="0"/>
                </a:lnTo>
                <a:lnTo>
                  <a:pt x="1441424" y="0"/>
                </a:lnTo>
                <a:lnTo>
                  <a:pt x="1441424" y="9525"/>
                </a:lnTo>
                <a:close/>
              </a:path>
              <a:path w="5549900" h="963929">
                <a:moveTo>
                  <a:pt x="1479524" y="9525"/>
                </a:moveTo>
                <a:lnTo>
                  <a:pt x="1450949" y="9525"/>
                </a:lnTo>
                <a:lnTo>
                  <a:pt x="1450949" y="0"/>
                </a:lnTo>
                <a:lnTo>
                  <a:pt x="1479524" y="0"/>
                </a:lnTo>
                <a:lnTo>
                  <a:pt x="1479524" y="9525"/>
                </a:lnTo>
                <a:close/>
              </a:path>
              <a:path w="5549900" h="963929">
                <a:moveTo>
                  <a:pt x="1517624" y="9525"/>
                </a:moveTo>
                <a:lnTo>
                  <a:pt x="1489049" y="9525"/>
                </a:lnTo>
                <a:lnTo>
                  <a:pt x="1489049" y="0"/>
                </a:lnTo>
                <a:lnTo>
                  <a:pt x="1517624" y="0"/>
                </a:lnTo>
                <a:lnTo>
                  <a:pt x="1517624" y="9525"/>
                </a:lnTo>
                <a:close/>
              </a:path>
              <a:path w="5549900" h="963929">
                <a:moveTo>
                  <a:pt x="1555724" y="9525"/>
                </a:moveTo>
                <a:lnTo>
                  <a:pt x="1527149" y="9525"/>
                </a:lnTo>
                <a:lnTo>
                  <a:pt x="1527149" y="0"/>
                </a:lnTo>
                <a:lnTo>
                  <a:pt x="1555724" y="0"/>
                </a:lnTo>
                <a:lnTo>
                  <a:pt x="1555724" y="9525"/>
                </a:lnTo>
                <a:close/>
              </a:path>
              <a:path w="5549900" h="963929">
                <a:moveTo>
                  <a:pt x="1593824" y="9525"/>
                </a:moveTo>
                <a:lnTo>
                  <a:pt x="1565249" y="9525"/>
                </a:lnTo>
                <a:lnTo>
                  <a:pt x="1565249" y="0"/>
                </a:lnTo>
                <a:lnTo>
                  <a:pt x="1593824" y="0"/>
                </a:lnTo>
                <a:lnTo>
                  <a:pt x="1593824" y="9525"/>
                </a:lnTo>
                <a:close/>
              </a:path>
              <a:path w="5549900" h="963929">
                <a:moveTo>
                  <a:pt x="1631924" y="9525"/>
                </a:moveTo>
                <a:lnTo>
                  <a:pt x="1603349" y="9525"/>
                </a:lnTo>
                <a:lnTo>
                  <a:pt x="1603349" y="0"/>
                </a:lnTo>
                <a:lnTo>
                  <a:pt x="1631924" y="0"/>
                </a:lnTo>
                <a:lnTo>
                  <a:pt x="1631924" y="9525"/>
                </a:lnTo>
                <a:close/>
              </a:path>
              <a:path w="5549900" h="963929">
                <a:moveTo>
                  <a:pt x="1670024" y="9525"/>
                </a:moveTo>
                <a:lnTo>
                  <a:pt x="1641449" y="9525"/>
                </a:lnTo>
                <a:lnTo>
                  <a:pt x="1641449" y="0"/>
                </a:lnTo>
                <a:lnTo>
                  <a:pt x="1670024" y="0"/>
                </a:lnTo>
                <a:lnTo>
                  <a:pt x="1670024" y="9525"/>
                </a:lnTo>
                <a:close/>
              </a:path>
              <a:path w="5549900" h="963929">
                <a:moveTo>
                  <a:pt x="1708124" y="9525"/>
                </a:moveTo>
                <a:lnTo>
                  <a:pt x="1679549" y="9525"/>
                </a:lnTo>
                <a:lnTo>
                  <a:pt x="1679549" y="0"/>
                </a:lnTo>
                <a:lnTo>
                  <a:pt x="1708124" y="0"/>
                </a:lnTo>
                <a:lnTo>
                  <a:pt x="1708124" y="9525"/>
                </a:lnTo>
                <a:close/>
              </a:path>
              <a:path w="5549900" h="963929">
                <a:moveTo>
                  <a:pt x="1746224" y="9525"/>
                </a:moveTo>
                <a:lnTo>
                  <a:pt x="1717649" y="9525"/>
                </a:lnTo>
                <a:lnTo>
                  <a:pt x="1717649" y="0"/>
                </a:lnTo>
                <a:lnTo>
                  <a:pt x="1746224" y="0"/>
                </a:lnTo>
                <a:lnTo>
                  <a:pt x="1746224" y="9525"/>
                </a:lnTo>
                <a:close/>
              </a:path>
              <a:path w="5549900" h="963929">
                <a:moveTo>
                  <a:pt x="1784324" y="9525"/>
                </a:moveTo>
                <a:lnTo>
                  <a:pt x="1755749" y="9525"/>
                </a:lnTo>
                <a:lnTo>
                  <a:pt x="1755749" y="0"/>
                </a:lnTo>
                <a:lnTo>
                  <a:pt x="1784324" y="0"/>
                </a:lnTo>
                <a:lnTo>
                  <a:pt x="1784324" y="9525"/>
                </a:lnTo>
                <a:close/>
              </a:path>
              <a:path w="5549900" h="963929">
                <a:moveTo>
                  <a:pt x="1822424" y="9525"/>
                </a:moveTo>
                <a:lnTo>
                  <a:pt x="1793849" y="9525"/>
                </a:lnTo>
                <a:lnTo>
                  <a:pt x="1793849" y="0"/>
                </a:lnTo>
                <a:lnTo>
                  <a:pt x="1822424" y="0"/>
                </a:lnTo>
                <a:lnTo>
                  <a:pt x="1822424" y="9525"/>
                </a:lnTo>
                <a:close/>
              </a:path>
              <a:path w="5549900" h="963929">
                <a:moveTo>
                  <a:pt x="1860524" y="9525"/>
                </a:moveTo>
                <a:lnTo>
                  <a:pt x="1831949" y="9525"/>
                </a:lnTo>
                <a:lnTo>
                  <a:pt x="1831949" y="0"/>
                </a:lnTo>
                <a:lnTo>
                  <a:pt x="1860524" y="0"/>
                </a:lnTo>
                <a:lnTo>
                  <a:pt x="1860524" y="9525"/>
                </a:lnTo>
                <a:close/>
              </a:path>
              <a:path w="5549900" h="963929">
                <a:moveTo>
                  <a:pt x="1898624" y="9525"/>
                </a:moveTo>
                <a:lnTo>
                  <a:pt x="1870049" y="9525"/>
                </a:lnTo>
                <a:lnTo>
                  <a:pt x="1870049" y="0"/>
                </a:lnTo>
                <a:lnTo>
                  <a:pt x="1898624" y="0"/>
                </a:lnTo>
                <a:lnTo>
                  <a:pt x="1898624" y="9525"/>
                </a:lnTo>
                <a:close/>
              </a:path>
              <a:path w="5549900" h="963929">
                <a:moveTo>
                  <a:pt x="1936724" y="9525"/>
                </a:moveTo>
                <a:lnTo>
                  <a:pt x="1908149" y="9525"/>
                </a:lnTo>
                <a:lnTo>
                  <a:pt x="1908149" y="0"/>
                </a:lnTo>
                <a:lnTo>
                  <a:pt x="1936724" y="0"/>
                </a:lnTo>
                <a:lnTo>
                  <a:pt x="1936724" y="9525"/>
                </a:lnTo>
                <a:close/>
              </a:path>
              <a:path w="5549900" h="963929">
                <a:moveTo>
                  <a:pt x="1974824" y="9525"/>
                </a:moveTo>
                <a:lnTo>
                  <a:pt x="1946249" y="9525"/>
                </a:lnTo>
                <a:lnTo>
                  <a:pt x="1946249" y="0"/>
                </a:lnTo>
                <a:lnTo>
                  <a:pt x="1974824" y="0"/>
                </a:lnTo>
                <a:lnTo>
                  <a:pt x="1974824" y="9525"/>
                </a:lnTo>
                <a:close/>
              </a:path>
              <a:path w="5549900" h="963929">
                <a:moveTo>
                  <a:pt x="2012924" y="9525"/>
                </a:moveTo>
                <a:lnTo>
                  <a:pt x="1984349" y="9525"/>
                </a:lnTo>
                <a:lnTo>
                  <a:pt x="1984349" y="0"/>
                </a:lnTo>
                <a:lnTo>
                  <a:pt x="2012924" y="0"/>
                </a:lnTo>
                <a:lnTo>
                  <a:pt x="2012924" y="9525"/>
                </a:lnTo>
                <a:close/>
              </a:path>
              <a:path w="5549900" h="963929">
                <a:moveTo>
                  <a:pt x="2051024" y="9525"/>
                </a:moveTo>
                <a:lnTo>
                  <a:pt x="2022449" y="9525"/>
                </a:lnTo>
                <a:lnTo>
                  <a:pt x="2022449" y="0"/>
                </a:lnTo>
                <a:lnTo>
                  <a:pt x="2051024" y="0"/>
                </a:lnTo>
                <a:lnTo>
                  <a:pt x="2051024" y="9525"/>
                </a:lnTo>
                <a:close/>
              </a:path>
              <a:path w="5549900" h="963929">
                <a:moveTo>
                  <a:pt x="2089124" y="9525"/>
                </a:moveTo>
                <a:lnTo>
                  <a:pt x="2060549" y="9525"/>
                </a:lnTo>
                <a:lnTo>
                  <a:pt x="2060549" y="0"/>
                </a:lnTo>
                <a:lnTo>
                  <a:pt x="2089124" y="0"/>
                </a:lnTo>
                <a:lnTo>
                  <a:pt x="2089124" y="9525"/>
                </a:lnTo>
                <a:close/>
              </a:path>
              <a:path w="5549900" h="963929">
                <a:moveTo>
                  <a:pt x="2127224" y="9525"/>
                </a:moveTo>
                <a:lnTo>
                  <a:pt x="2098649" y="9525"/>
                </a:lnTo>
                <a:lnTo>
                  <a:pt x="2098649" y="0"/>
                </a:lnTo>
                <a:lnTo>
                  <a:pt x="2127224" y="0"/>
                </a:lnTo>
                <a:lnTo>
                  <a:pt x="2127224" y="9525"/>
                </a:lnTo>
                <a:close/>
              </a:path>
              <a:path w="5549900" h="963929">
                <a:moveTo>
                  <a:pt x="2165324" y="9525"/>
                </a:moveTo>
                <a:lnTo>
                  <a:pt x="2136749" y="9525"/>
                </a:lnTo>
                <a:lnTo>
                  <a:pt x="2136749" y="0"/>
                </a:lnTo>
                <a:lnTo>
                  <a:pt x="2165324" y="0"/>
                </a:lnTo>
                <a:lnTo>
                  <a:pt x="2165324" y="9525"/>
                </a:lnTo>
                <a:close/>
              </a:path>
              <a:path w="5549900" h="963929">
                <a:moveTo>
                  <a:pt x="2203424" y="9525"/>
                </a:moveTo>
                <a:lnTo>
                  <a:pt x="2174849" y="9525"/>
                </a:lnTo>
                <a:lnTo>
                  <a:pt x="2174849" y="0"/>
                </a:lnTo>
                <a:lnTo>
                  <a:pt x="2203424" y="0"/>
                </a:lnTo>
                <a:lnTo>
                  <a:pt x="2203424" y="9525"/>
                </a:lnTo>
                <a:close/>
              </a:path>
              <a:path w="5549900" h="963929">
                <a:moveTo>
                  <a:pt x="2241524" y="9525"/>
                </a:moveTo>
                <a:lnTo>
                  <a:pt x="2212949" y="9525"/>
                </a:lnTo>
                <a:lnTo>
                  <a:pt x="2212949" y="0"/>
                </a:lnTo>
                <a:lnTo>
                  <a:pt x="2241524" y="0"/>
                </a:lnTo>
                <a:lnTo>
                  <a:pt x="2241524" y="9525"/>
                </a:lnTo>
                <a:close/>
              </a:path>
              <a:path w="5549900" h="963929">
                <a:moveTo>
                  <a:pt x="2279624" y="9525"/>
                </a:moveTo>
                <a:lnTo>
                  <a:pt x="2251049" y="9525"/>
                </a:lnTo>
                <a:lnTo>
                  <a:pt x="2251049" y="0"/>
                </a:lnTo>
                <a:lnTo>
                  <a:pt x="2279624" y="0"/>
                </a:lnTo>
                <a:lnTo>
                  <a:pt x="2279624" y="9525"/>
                </a:lnTo>
                <a:close/>
              </a:path>
              <a:path w="5549900" h="963929">
                <a:moveTo>
                  <a:pt x="2317724" y="9525"/>
                </a:moveTo>
                <a:lnTo>
                  <a:pt x="2289149" y="9525"/>
                </a:lnTo>
                <a:lnTo>
                  <a:pt x="2289149" y="0"/>
                </a:lnTo>
                <a:lnTo>
                  <a:pt x="2317724" y="0"/>
                </a:lnTo>
                <a:lnTo>
                  <a:pt x="2317724" y="9525"/>
                </a:lnTo>
                <a:close/>
              </a:path>
              <a:path w="5549900" h="963929">
                <a:moveTo>
                  <a:pt x="2355824" y="9525"/>
                </a:moveTo>
                <a:lnTo>
                  <a:pt x="2327249" y="9525"/>
                </a:lnTo>
                <a:lnTo>
                  <a:pt x="2327249" y="0"/>
                </a:lnTo>
                <a:lnTo>
                  <a:pt x="2355824" y="0"/>
                </a:lnTo>
                <a:lnTo>
                  <a:pt x="2355824" y="9525"/>
                </a:lnTo>
                <a:close/>
              </a:path>
              <a:path w="5549900" h="963929">
                <a:moveTo>
                  <a:pt x="2393924" y="9525"/>
                </a:moveTo>
                <a:lnTo>
                  <a:pt x="2365349" y="9525"/>
                </a:lnTo>
                <a:lnTo>
                  <a:pt x="2365349" y="0"/>
                </a:lnTo>
                <a:lnTo>
                  <a:pt x="2393924" y="0"/>
                </a:lnTo>
                <a:lnTo>
                  <a:pt x="2393924" y="9525"/>
                </a:lnTo>
                <a:close/>
              </a:path>
              <a:path w="5549900" h="963929">
                <a:moveTo>
                  <a:pt x="2432024" y="9525"/>
                </a:moveTo>
                <a:lnTo>
                  <a:pt x="2403449" y="9525"/>
                </a:lnTo>
                <a:lnTo>
                  <a:pt x="2403449" y="0"/>
                </a:lnTo>
                <a:lnTo>
                  <a:pt x="2432024" y="0"/>
                </a:lnTo>
                <a:lnTo>
                  <a:pt x="2432024" y="9525"/>
                </a:lnTo>
                <a:close/>
              </a:path>
              <a:path w="5549900" h="963929">
                <a:moveTo>
                  <a:pt x="2470124" y="9525"/>
                </a:moveTo>
                <a:lnTo>
                  <a:pt x="2441549" y="9525"/>
                </a:lnTo>
                <a:lnTo>
                  <a:pt x="2441549" y="0"/>
                </a:lnTo>
                <a:lnTo>
                  <a:pt x="2470124" y="0"/>
                </a:lnTo>
                <a:lnTo>
                  <a:pt x="2470124" y="9525"/>
                </a:lnTo>
                <a:close/>
              </a:path>
              <a:path w="5549900" h="963929">
                <a:moveTo>
                  <a:pt x="2508224" y="9525"/>
                </a:moveTo>
                <a:lnTo>
                  <a:pt x="2479649" y="9525"/>
                </a:lnTo>
                <a:lnTo>
                  <a:pt x="2479649" y="0"/>
                </a:lnTo>
                <a:lnTo>
                  <a:pt x="2508224" y="0"/>
                </a:lnTo>
                <a:lnTo>
                  <a:pt x="2508224" y="9525"/>
                </a:lnTo>
                <a:close/>
              </a:path>
              <a:path w="5549900" h="963929">
                <a:moveTo>
                  <a:pt x="2546324" y="9525"/>
                </a:moveTo>
                <a:lnTo>
                  <a:pt x="2517749" y="9525"/>
                </a:lnTo>
                <a:lnTo>
                  <a:pt x="2517749" y="0"/>
                </a:lnTo>
                <a:lnTo>
                  <a:pt x="2546324" y="0"/>
                </a:lnTo>
                <a:lnTo>
                  <a:pt x="2546324" y="9525"/>
                </a:lnTo>
                <a:close/>
              </a:path>
              <a:path w="5549900" h="963929">
                <a:moveTo>
                  <a:pt x="2584424" y="9525"/>
                </a:moveTo>
                <a:lnTo>
                  <a:pt x="2555849" y="9525"/>
                </a:lnTo>
                <a:lnTo>
                  <a:pt x="2555849" y="0"/>
                </a:lnTo>
                <a:lnTo>
                  <a:pt x="2584424" y="0"/>
                </a:lnTo>
                <a:lnTo>
                  <a:pt x="2584424" y="9525"/>
                </a:lnTo>
                <a:close/>
              </a:path>
              <a:path w="5549900" h="963929">
                <a:moveTo>
                  <a:pt x="2622524" y="9525"/>
                </a:moveTo>
                <a:lnTo>
                  <a:pt x="2593949" y="9525"/>
                </a:lnTo>
                <a:lnTo>
                  <a:pt x="2593949" y="0"/>
                </a:lnTo>
                <a:lnTo>
                  <a:pt x="2622524" y="0"/>
                </a:lnTo>
                <a:lnTo>
                  <a:pt x="2622524" y="9525"/>
                </a:lnTo>
                <a:close/>
              </a:path>
              <a:path w="5549900" h="963929">
                <a:moveTo>
                  <a:pt x="2660624" y="9525"/>
                </a:moveTo>
                <a:lnTo>
                  <a:pt x="2632049" y="9525"/>
                </a:lnTo>
                <a:lnTo>
                  <a:pt x="2632049" y="0"/>
                </a:lnTo>
                <a:lnTo>
                  <a:pt x="2660624" y="0"/>
                </a:lnTo>
                <a:lnTo>
                  <a:pt x="2660624" y="9525"/>
                </a:lnTo>
                <a:close/>
              </a:path>
              <a:path w="5549900" h="963929">
                <a:moveTo>
                  <a:pt x="2698724" y="9525"/>
                </a:moveTo>
                <a:lnTo>
                  <a:pt x="2670149" y="9525"/>
                </a:lnTo>
                <a:lnTo>
                  <a:pt x="2670149" y="0"/>
                </a:lnTo>
                <a:lnTo>
                  <a:pt x="2698724" y="0"/>
                </a:lnTo>
                <a:lnTo>
                  <a:pt x="2698724" y="9525"/>
                </a:lnTo>
                <a:close/>
              </a:path>
              <a:path w="5549900" h="963929">
                <a:moveTo>
                  <a:pt x="2736824" y="9525"/>
                </a:moveTo>
                <a:lnTo>
                  <a:pt x="2708249" y="9525"/>
                </a:lnTo>
                <a:lnTo>
                  <a:pt x="2708249" y="0"/>
                </a:lnTo>
                <a:lnTo>
                  <a:pt x="2736824" y="0"/>
                </a:lnTo>
                <a:lnTo>
                  <a:pt x="2736824" y="9525"/>
                </a:lnTo>
                <a:close/>
              </a:path>
              <a:path w="5549900" h="963929">
                <a:moveTo>
                  <a:pt x="2774924" y="9525"/>
                </a:moveTo>
                <a:lnTo>
                  <a:pt x="2746349" y="9525"/>
                </a:lnTo>
                <a:lnTo>
                  <a:pt x="2746349" y="0"/>
                </a:lnTo>
                <a:lnTo>
                  <a:pt x="2774924" y="0"/>
                </a:lnTo>
                <a:lnTo>
                  <a:pt x="2774924" y="9525"/>
                </a:lnTo>
                <a:close/>
              </a:path>
              <a:path w="5549900" h="963929">
                <a:moveTo>
                  <a:pt x="2813024" y="9525"/>
                </a:moveTo>
                <a:lnTo>
                  <a:pt x="2784449" y="9525"/>
                </a:lnTo>
                <a:lnTo>
                  <a:pt x="2784449" y="0"/>
                </a:lnTo>
                <a:lnTo>
                  <a:pt x="2813024" y="0"/>
                </a:lnTo>
                <a:lnTo>
                  <a:pt x="2813024" y="9525"/>
                </a:lnTo>
                <a:close/>
              </a:path>
              <a:path w="5549900" h="963929">
                <a:moveTo>
                  <a:pt x="2851124" y="9525"/>
                </a:moveTo>
                <a:lnTo>
                  <a:pt x="2822549" y="9525"/>
                </a:lnTo>
                <a:lnTo>
                  <a:pt x="2822549" y="0"/>
                </a:lnTo>
                <a:lnTo>
                  <a:pt x="2851124" y="0"/>
                </a:lnTo>
                <a:lnTo>
                  <a:pt x="2851124" y="9525"/>
                </a:lnTo>
                <a:close/>
              </a:path>
              <a:path w="5549900" h="963929">
                <a:moveTo>
                  <a:pt x="2889224" y="9525"/>
                </a:moveTo>
                <a:lnTo>
                  <a:pt x="2860649" y="9525"/>
                </a:lnTo>
                <a:lnTo>
                  <a:pt x="2860649" y="0"/>
                </a:lnTo>
                <a:lnTo>
                  <a:pt x="2889224" y="0"/>
                </a:lnTo>
                <a:lnTo>
                  <a:pt x="2889224" y="9525"/>
                </a:lnTo>
                <a:close/>
              </a:path>
              <a:path w="5549900" h="963929">
                <a:moveTo>
                  <a:pt x="2927324" y="9525"/>
                </a:moveTo>
                <a:lnTo>
                  <a:pt x="2898749" y="9525"/>
                </a:lnTo>
                <a:lnTo>
                  <a:pt x="2898749" y="0"/>
                </a:lnTo>
                <a:lnTo>
                  <a:pt x="2927324" y="0"/>
                </a:lnTo>
                <a:lnTo>
                  <a:pt x="2927324" y="9525"/>
                </a:lnTo>
                <a:close/>
              </a:path>
              <a:path w="5549900" h="963929">
                <a:moveTo>
                  <a:pt x="2965424" y="9525"/>
                </a:moveTo>
                <a:lnTo>
                  <a:pt x="2936849" y="9525"/>
                </a:lnTo>
                <a:lnTo>
                  <a:pt x="2936849" y="0"/>
                </a:lnTo>
                <a:lnTo>
                  <a:pt x="2965424" y="0"/>
                </a:lnTo>
                <a:lnTo>
                  <a:pt x="2965424" y="9525"/>
                </a:lnTo>
                <a:close/>
              </a:path>
              <a:path w="5549900" h="963929">
                <a:moveTo>
                  <a:pt x="3003524" y="9525"/>
                </a:moveTo>
                <a:lnTo>
                  <a:pt x="2974949" y="9525"/>
                </a:lnTo>
                <a:lnTo>
                  <a:pt x="2974949" y="0"/>
                </a:lnTo>
                <a:lnTo>
                  <a:pt x="3003524" y="0"/>
                </a:lnTo>
                <a:lnTo>
                  <a:pt x="3003524" y="9525"/>
                </a:lnTo>
                <a:close/>
              </a:path>
              <a:path w="5549900" h="963929">
                <a:moveTo>
                  <a:pt x="3041624" y="9525"/>
                </a:moveTo>
                <a:lnTo>
                  <a:pt x="3013049" y="9525"/>
                </a:lnTo>
                <a:lnTo>
                  <a:pt x="3013049" y="0"/>
                </a:lnTo>
                <a:lnTo>
                  <a:pt x="3041624" y="0"/>
                </a:lnTo>
                <a:lnTo>
                  <a:pt x="3041624" y="9525"/>
                </a:lnTo>
                <a:close/>
              </a:path>
              <a:path w="5549900" h="963929">
                <a:moveTo>
                  <a:pt x="3079724" y="9525"/>
                </a:moveTo>
                <a:lnTo>
                  <a:pt x="3051149" y="9525"/>
                </a:lnTo>
                <a:lnTo>
                  <a:pt x="3051149" y="0"/>
                </a:lnTo>
                <a:lnTo>
                  <a:pt x="3079724" y="0"/>
                </a:lnTo>
                <a:lnTo>
                  <a:pt x="3079724" y="9525"/>
                </a:lnTo>
                <a:close/>
              </a:path>
              <a:path w="5549900" h="963929">
                <a:moveTo>
                  <a:pt x="3117824" y="9525"/>
                </a:moveTo>
                <a:lnTo>
                  <a:pt x="3089249" y="9525"/>
                </a:lnTo>
                <a:lnTo>
                  <a:pt x="3089249" y="0"/>
                </a:lnTo>
                <a:lnTo>
                  <a:pt x="3117824" y="0"/>
                </a:lnTo>
                <a:lnTo>
                  <a:pt x="3117824" y="9525"/>
                </a:lnTo>
                <a:close/>
              </a:path>
              <a:path w="5549900" h="963929">
                <a:moveTo>
                  <a:pt x="3155924" y="9525"/>
                </a:moveTo>
                <a:lnTo>
                  <a:pt x="3127349" y="9525"/>
                </a:lnTo>
                <a:lnTo>
                  <a:pt x="3127349" y="0"/>
                </a:lnTo>
                <a:lnTo>
                  <a:pt x="3155924" y="0"/>
                </a:lnTo>
                <a:lnTo>
                  <a:pt x="3155924" y="9525"/>
                </a:lnTo>
                <a:close/>
              </a:path>
              <a:path w="5549900" h="963929">
                <a:moveTo>
                  <a:pt x="3194024" y="9525"/>
                </a:moveTo>
                <a:lnTo>
                  <a:pt x="3165449" y="9525"/>
                </a:lnTo>
                <a:lnTo>
                  <a:pt x="3165449" y="0"/>
                </a:lnTo>
                <a:lnTo>
                  <a:pt x="3194024" y="0"/>
                </a:lnTo>
                <a:lnTo>
                  <a:pt x="3194024" y="9525"/>
                </a:lnTo>
                <a:close/>
              </a:path>
              <a:path w="5549900" h="963929">
                <a:moveTo>
                  <a:pt x="3232124" y="9525"/>
                </a:moveTo>
                <a:lnTo>
                  <a:pt x="3203549" y="9525"/>
                </a:lnTo>
                <a:lnTo>
                  <a:pt x="3203549" y="0"/>
                </a:lnTo>
                <a:lnTo>
                  <a:pt x="3232124" y="0"/>
                </a:lnTo>
                <a:lnTo>
                  <a:pt x="3232124" y="9525"/>
                </a:lnTo>
                <a:close/>
              </a:path>
              <a:path w="5549900" h="963929">
                <a:moveTo>
                  <a:pt x="3270224" y="9525"/>
                </a:moveTo>
                <a:lnTo>
                  <a:pt x="3241649" y="9525"/>
                </a:lnTo>
                <a:lnTo>
                  <a:pt x="3241649" y="0"/>
                </a:lnTo>
                <a:lnTo>
                  <a:pt x="3270224" y="0"/>
                </a:lnTo>
                <a:lnTo>
                  <a:pt x="3270224" y="9525"/>
                </a:lnTo>
                <a:close/>
              </a:path>
              <a:path w="5549900" h="963929">
                <a:moveTo>
                  <a:pt x="3308324" y="9525"/>
                </a:moveTo>
                <a:lnTo>
                  <a:pt x="3279749" y="9525"/>
                </a:lnTo>
                <a:lnTo>
                  <a:pt x="3279749" y="0"/>
                </a:lnTo>
                <a:lnTo>
                  <a:pt x="3308324" y="0"/>
                </a:lnTo>
                <a:lnTo>
                  <a:pt x="3308324" y="9525"/>
                </a:lnTo>
                <a:close/>
              </a:path>
              <a:path w="5549900" h="963929">
                <a:moveTo>
                  <a:pt x="3346424" y="9525"/>
                </a:moveTo>
                <a:lnTo>
                  <a:pt x="3317849" y="9525"/>
                </a:lnTo>
                <a:lnTo>
                  <a:pt x="3317849" y="0"/>
                </a:lnTo>
                <a:lnTo>
                  <a:pt x="3346424" y="0"/>
                </a:lnTo>
                <a:lnTo>
                  <a:pt x="3346424" y="9525"/>
                </a:lnTo>
                <a:close/>
              </a:path>
              <a:path w="5549900" h="963929">
                <a:moveTo>
                  <a:pt x="3384524" y="9525"/>
                </a:moveTo>
                <a:lnTo>
                  <a:pt x="3355949" y="9525"/>
                </a:lnTo>
                <a:lnTo>
                  <a:pt x="3355949" y="0"/>
                </a:lnTo>
                <a:lnTo>
                  <a:pt x="3384524" y="0"/>
                </a:lnTo>
                <a:lnTo>
                  <a:pt x="3384524" y="9525"/>
                </a:lnTo>
                <a:close/>
              </a:path>
              <a:path w="5549900" h="963929">
                <a:moveTo>
                  <a:pt x="3422624" y="9525"/>
                </a:moveTo>
                <a:lnTo>
                  <a:pt x="3394049" y="9525"/>
                </a:lnTo>
                <a:lnTo>
                  <a:pt x="3394049" y="0"/>
                </a:lnTo>
                <a:lnTo>
                  <a:pt x="3422624" y="0"/>
                </a:lnTo>
                <a:lnTo>
                  <a:pt x="3422624" y="9525"/>
                </a:lnTo>
                <a:close/>
              </a:path>
              <a:path w="5549900" h="963929">
                <a:moveTo>
                  <a:pt x="3460724" y="9525"/>
                </a:moveTo>
                <a:lnTo>
                  <a:pt x="3432149" y="9525"/>
                </a:lnTo>
                <a:lnTo>
                  <a:pt x="3432149" y="0"/>
                </a:lnTo>
                <a:lnTo>
                  <a:pt x="3460724" y="0"/>
                </a:lnTo>
                <a:lnTo>
                  <a:pt x="3460724" y="9525"/>
                </a:lnTo>
                <a:close/>
              </a:path>
              <a:path w="5549900" h="963929">
                <a:moveTo>
                  <a:pt x="3498824" y="9525"/>
                </a:moveTo>
                <a:lnTo>
                  <a:pt x="3470249" y="9525"/>
                </a:lnTo>
                <a:lnTo>
                  <a:pt x="3470249" y="0"/>
                </a:lnTo>
                <a:lnTo>
                  <a:pt x="3498824" y="0"/>
                </a:lnTo>
                <a:lnTo>
                  <a:pt x="3498824" y="9525"/>
                </a:lnTo>
                <a:close/>
              </a:path>
              <a:path w="5549900" h="963929">
                <a:moveTo>
                  <a:pt x="3536924" y="9525"/>
                </a:moveTo>
                <a:lnTo>
                  <a:pt x="3508349" y="9525"/>
                </a:lnTo>
                <a:lnTo>
                  <a:pt x="3508349" y="0"/>
                </a:lnTo>
                <a:lnTo>
                  <a:pt x="3536924" y="0"/>
                </a:lnTo>
                <a:lnTo>
                  <a:pt x="3536924" y="9525"/>
                </a:lnTo>
                <a:close/>
              </a:path>
              <a:path w="5549900" h="963929">
                <a:moveTo>
                  <a:pt x="3575024" y="9525"/>
                </a:moveTo>
                <a:lnTo>
                  <a:pt x="3546449" y="9525"/>
                </a:lnTo>
                <a:lnTo>
                  <a:pt x="3546449" y="0"/>
                </a:lnTo>
                <a:lnTo>
                  <a:pt x="3575024" y="0"/>
                </a:lnTo>
                <a:lnTo>
                  <a:pt x="3575024" y="9525"/>
                </a:lnTo>
                <a:close/>
              </a:path>
              <a:path w="5549900" h="963929">
                <a:moveTo>
                  <a:pt x="3613124" y="9525"/>
                </a:moveTo>
                <a:lnTo>
                  <a:pt x="3584549" y="9525"/>
                </a:lnTo>
                <a:lnTo>
                  <a:pt x="3584549" y="0"/>
                </a:lnTo>
                <a:lnTo>
                  <a:pt x="3613124" y="0"/>
                </a:lnTo>
                <a:lnTo>
                  <a:pt x="3613124" y="9525"/>
                </a:lnTo>
                <a:close/>
              </a:path>
              <a:path w="5549900" h="963929">
                <a:moveTo>
                  <a:pt x="3651224" y="9525"/>
                </a:moveTo>
                <a:lnTo>
                  <a:pt x="3622649" y="9525"/>
                </a:lnTo>
                <a:lnTo>
                  <a:pt x="3622649" y="0"/>
                </a:lnTo>
                <a:lnTo>
                  <a:pt x="3651224" y="0"/>
                </a:lnTo>
                <a:lnTo>
                  <a:pt x="3651224" y="9525"/>
                </a:lnTo>
                <a:close/>
              </a:path>
              <a:path w="5549900" h="963929">
                <a:moveTo>
                  <a:pt x="3689324" y="9525"/>
                </a:moveTo>
                <a:lnTo>
                  <a:pt x="3660749" y="9525"/>
                </a:lnTo>
                <a:lnTo>
                  <a:pt x="3660749" y="0"/>
                </a:lnTo>
                <a:lnTo>
                  <a:pt x="3689324" y="0"/>
                </a:lnTo>
                <a:lnTo>
                  <a:pt x="3689324" y="9525"/>
                </a:lnTo>
                <a:close/>
              </a:path>
              <a:path w="5549900" h="963929">
                <a:moveTo>
                  <a:pt x="3727424" y="9525"/>
                </a:moveTo>
                <a:lnTo>
                  <a:pt x="3698849" y="9525"/>
                </a:lnTo>
                <a:lnTo>
                  <a:pt x="3698849" y="0"/>
                </a:lnTo>
                <a:lnTo>
                  <a:pt x="3727424" y="0"/>
                </a:lnTo>
                <a:lnTo>
                  <a:pt x="3727424" y="9525"/>
                </a:lnTo>
                <a:close/>
              </a:path>
              <a:path w="5549900" h="963929">
                <a:moveTo>
                  <a:pt x="3765524" y="9525"/>
                </a:moveTo>
                <a:lnTo>
                  <a:pt x="3736949" y="9525"/>
                </a:lnTo>
                <a:lnTo>
                  <a:pt x="3736949" y="0"/>
                </a:lnTo>
                <a:lnTo>
                  <a:pt x="3765524" y="0"/>
                </a:lnTo>
                <a:lnTo>
                  <a:pt x="3765524" y="9525"/>
                </a:lnTo>
                <a:close/>
              </a:path>
              <a:path w="5549900" h="963929">
                <a:moveTo>
                  <a:pt x="3803624" y="9525"/>
                </a:moveTo>
                <a:lnTo>
                  <a:pt x="3775049" y="9525"/>
                </a:lnTo>
                <a:lnTo>
                  <a:pt x="3775049" y="0"/>
                </a:lnTo>
                <a:lnTo>
                  <a:pt x="3803624" y="0"/>
                </a:lnTo>
                <a:lnTo>
                  <a:pt x="3803624" y="9525"/>
                </a:lnTo>
                <a:close/>
              </a:path>
              <a:path w="5549900" h="963929">
                <a:moveTo>
                  <a:pt x="3841724" y="9525"/>
                </a:moveTo>
                <a:lnTo>
                  <a:pt x="3813149" y="9525"/>
                </a:lnTo>
                <a:lnTo>
                  <a:pt x="3813149" y="0"/>
                </a:lnTo>
                <a:lnTo>
                  <a:pt x="3841724" y="0"/>
                </a:lnTo>
                <a:lnTo>
                  <a:pt x="3841724" y="9525"/>
                </a:lnTo>
                <a:close/>
              </a:path>
              <a:path w="5549900" h="963929">
                <a:moveTo>
                  <a:pt x="3879824" y="9525"/>
                </a:moveTo>
                <a:lnTo>
                  <a:pt x="3851249" y="9525"/>
                </a:lnTo>
                <a:lnTo>
                  <a:pt x="3851249" y="0"/>
                </a:lnTo>
                <a:lnTo>
                  <a:pt x="3879824" y="0"/>
                </a:lnTo>
                <a:lnTo>
                  <a:pt x="3879824" y="9525"/>
                </a:lnTo>
                <a:close/>
              </a:path>
              <a:path w="5549900" h="963929">
                <a:moveTo>
                  <a:pt x="3917924" y="9525"/>
                </a:moveTo>
                <a:lnTo>
                  <a:pt x="3889349" y="9525"/>
                </a:lnTo>
                <a:lnTo>
                  <a:pt x="3889349" y="0"/>
                </a:lnTo>
                <a:lnTo>
                  <a:pt x="3917924" y="0"/>
                </a:lnTo>
                <a:lnTo>
                  <a:pt x="3917924" y="9525"/>
                </a:lnTo>
                <a:close/>
              </a:path>
              <a:path w="5549900" h="963929">
                <a:moveTo>
                  <a:pt x="3956024" y="9525"/>
                </a:moveTo>
                <a:lnTo>
                  <a:pt x="3927449" y="9525"/>
                </a:lnTo>
                <a:lnTo>
                  <a:pt x="3927449" y="0"/>
                </a:lnTo>
                <a:lnTo>
                  <a:pt x="3956024" y="0"/>
                </a:lnTo>
                <a:lnTo>
                  <a:pt x="3956024" y="9525"/>
                </a:lnTo>
                <a:close/>
              </a:path>
              <a:path w="5549900" h="963929">
                <a:moveTo>
                  <a:pt x="3994124" y="9525"/>
                </a:moveTo>
                <a:lnTo>
                  <a:pt x="3965549" y="9525"/>
                </a:lnTo>
                <a:lnTo>
                  <a:pt x="3965549" y="0"/>
                </a:lnTo>
                <a:lnTo>
                  <a:pt x="3994124" y="0"/>
                </a:lnTo>
                <a:lnTo>
                  <a:pt x="3994124" y="9525"/>
                </a:lnTo>
                <a:close/>
              </a:path>
              <a:path w="5549900" h="963929">
                <a:moveTo>
                  <a:pt x="4032224" y="9525"/>
                </a:moveTo>
                <a:lnTo>
                  <a:pt x="4003649" y="9525"/>
                </a:lnTo>
                <a:lnTo>
                  <a:pt x="4003649" y="0"/>
                </a:lnTo>
                <a:lnTo>
                  <a:pt x="4032224" y="0"/>
                </a:lnTo>
                <a:lnTo>
                  <a:pt x="4032224" y="9525"/>
                </a:lnTo>
                <a:close/>
              </a:path>
              <a:path w="5549900" h="963929">
                <a:moveTo>
                  <a:pt x="4070324" y="9525"/>
                </a:moveTo>
                <a:lnTo>
                  <a:pt x="4041749" y="9525"/>
                </a:lnTo>
                <a:lnTo>
                  <a:pt x="4041749" y="0"/>
                </a:lnTo>
                <a:lnTo>
                  <a:pt x="4070324" y="0"/>
                </a:lnTo>
                <a:lnTo>
                  <a:pt x="4070324" y="9525"/>
                </a:lnTo>
                <a:close/>
              </a:path>
              <a:path w="5549900" h="963929">
                <a:moveTo>
                  <a:pt x="4108424" y="9525"/>
                </a:moveTo>
                <a:lnTo>
                  <a:pt x="4079849" y="9525"/>
                </a:lnTo>
                <a:lnTo>
                  <a:pt x="4079849" y="0"/>
                </a:lnTo>
                <a:lnTo>
                  <a:pt x="4108424" y="0"/>
                </a:lnTo>
                <a:lnTo>
                  <a:pt x="4108424" y="9525"/>
                </a:lnTo>
                <a:close/>
              </a:path>
              <a:path w="5549900" h="963929">
                <a:moveTo>
                  <a:pt x="4146524" y="9525"/>
                </a:moveTo>
                <a:lnTo>
                  <a:pt x="4117949" y="9525"/>
                </a:lnTo>
                <a:lnTo>
                  <a:pt x="4117949" y="0"/>
                </a:lnTo>
                <a:lnTo>
                  <a:pt x="4146524" y="0"/>
                </a:lnTo>
                <a:lnTo>
                  <a:pt x="4146524" y="9525"/>
                </a:lnTo>
                <a:close/>
              </a:path>
              <a:path w="5549900" h="963929">
                <a:moveTo>
                  <a:pt x="4184624" y="9525"/>
                </a:moveTo>
                <a:lnTo>
                  <a:pt x="4156049" y="9525"/>
                </a:lnTo>
                <a:lnTo>
                  <a:pt x="4156049" y="0"/>
                </a:lnTo>
                <a:lnTo>
                  <a:pt x="4184624" y="0"/>
                </a:lnTo>
                <a:lnTo>
                  <a:pt x="4184624" y="9525"/>
                </a:lnTo>
                <a:close/>
              </a:path>
              <a:path w="5549900" h="963929">
                <a:moveTo>
                  <a:pt x="4222724" y="9525"/>
                </a:moveTo>
                <a:lnTo>
                  <a:pt x="4194149" y="9525"/>
                </a:lnTo>
                <a:lnTo>
                  <a:pt x="4194149" y="0"/>
                </a:lnTo>
                <a:lnTo>
                  <a:pt x="4222724" y="0"/>
                </a:lnTo>
                <a:lnTo>
                  <a:pt x="4222724" y="9525"/>
                </a:lnTo>
                <a:close/>
              </a:path>
              <a:path w="5549900" h="963929">
                <a:moveTo>
                  <a:pt x="4260824" y="9525"/>
                </a:moveTo>
                <a:lnTo>
                  <a:pt x="4232249" y="9525"/>
                </a:lnTo>
                <a:lnTo>
                  <a:pt x="4232249" y="0"/>
                </a:lnTo>
                <a:lnTo>
                  <a:pt x="4260824" y="0"/>
                </a:lnTo>
                <a:lnTo>
                  <a:pt x="4260824" y="9525"/>
                </a:lnTo>
                <a:close/>
              </a:path>
              <a:path w="5549900" h="963929">
                <a:moveTo>
                  <a:pt x="4298924" y="9525"/>
                </a:moveTo>
                <a:lnTo>
                  <a:pt x="4270349" y="9525"/>
                </a:lnTo>
                <a:lnTo>
                  <a:pt x="4270349" y="0"/>
                </a:lnTo>
                <a:lnTo>
                  <a:pt x="4298924" y="0"/>
                </a:lnTo>
                <a:lnTo>
                  <a:pt x="4298924" y="9525"/>
                </a:lnTo>
                <a:close/>
              </a:path>
              <a:path w="5549900" h="963929">
                <a:moveTo>
                  <a:pt x="4337024" y="9525"/>
                </a:moveTo>
                <a:lnTo>
                  <a:pt x="4308449" y="9525"/>
                </a:lnTo>
                <a:lnTo>
                  <a:pt x="4308449" y="0"/>
                </a:lnTo>
                <a:lnTo>
                  <a:pt x="4337024" y="0"/>
                </a:lnTo>
                <a:lnTo>
                  <a:pt x="4337024" y="9525"/>
                </a:lnTo>
                <a:close/>
              </a:path>
              <a:path w="5549900" h="963929">
                <a:moveTo>
                  <a:pt x="4375124" y="9525"/>
                </a:moveTo>
                <a:lnTo>
                  <a:pt x="4346549" y="9525"/>
                </a:lnTo>
                <a:lnTo>
                  <a:pt x="4346549" y="0"/>
                </a:lnTo>
                <a:lnTo>
                  <a:pt x="4375124" y="0"/>
                </a:lnTo>
                <a:lnTo>
                  <a:pt x="4375124" y="9525"/>
                </a:lnTo>
                <a:close/>
              </a:path>
              <a:path w="5549900" h="963929">
                <a:moveTo>
                  <a:pt x="4413224" y="9525"/>
                </a:moveTo>
                <a:lnTo>
                  <a:pt x="4384649" y="9525"/>
                </a:lnTo>
                <a:lnTo>
                  <a:pt x="4384649" y="0"/>
                </a:lnTo>
                <a:lnTo>
                  <a:pt x="4413224" y="0"/>
                </a:lnTo>
                <a:lnTo>
                  <a:pt x="4413224" y="9525"/>
                </a:lnTo>
                <a:close/>
              </a:path>
              <a:path w="5549900" h="963929">
                <a:moveTo>
                  <a:pt x="4451324" y="9525"/>
                </a:moveTo>
                <a:lnTo>
                  <a:pt x="4422749" y="9525"/>
                </a:lnTo>
                <a:lnTo>
                  <a:pt x="4422749" y="0"/>
                </a:lnTo>
                <a:lnTo>
                  <a:pt x="4451324" y="0"/>
                </a:lnTo>
                <a:lnTo>
                  <a:pt x="4451324" y="9525"/>
                </a:lnTo>
                <a:close/>
              </a:path>
              <a:path w="5549900" h="963929">
                <a:moveTo>
                  <a:pt x="4489424" y="9525"/>
                </a:moveTo>
                <a:lnTo>
                  <a:pt x="4460849" y="9525"/>
                </a:lnTo>
                <a:lnTo>
                  <a:pt x="4460849" y="0"/>
                </a:lnTo>
                <a:lnTo>
                  <a:pt x="4489424" y="0"/>
                </a:lnTo>
                <a:lnTo>
                  <a:pt x="4489424" y="9525"/>
                </a:lnTo>
                <a:close/>
              </a:path>
              <a:path w="5549900" h="963929">
                <a:moveTo>
                  <a:pt x="4527524" y="9525"/>
                </a:moveTo>
                <a:lnTo>
                  <a:pt x="4498949" y="9525"/>
                </a:lnTo>
                <a:lnTo>
                  <a:pt x="4498949" y="0"/>
                </a:lnTo>
                <a:lnTo>
                  <a:pt x="4527524" y="0"/>
                </a:lnTo>
                <a:lnTo>
                  <a:pt x="4527524" y="9525"/>
                </a:lnTo>
                <a:close/>
              </a:path>
              <a:path w="5549900" h="963929">
                <a:moveTo>
                  <a:pt x="4565624" y="9525"/>
                </a:moveTo>
                <a:lnTo>
                  <a:pt x="4537049" y="9525"/>
                </a:lnTo>
                <a:lnTo>
                  <a:pt x="4537049" y="0"/>
                </a:lnTo>
                <a:lnTo>
                  <a:pt x="4565624" y="0"/>
                </a:lnTo>
                <a:lnTo>
                  <a:pt x="4565624" y="9525"/>
                </a:lnTo>
                <a:close/>
              </a:path>
              <a:path w="5549900" h="963929">
                <a:moveTo>
                  <a:pt x="4603724" y="9525"/>
                </a:moveTo>
                <a:lnTo>
                  <a:pt x="4575149" y="9525"/>
                </a:lnTo>
                <a:lnTo>
                  <a:pt x="4575149" y="0"/>
                </a:lnTo>
                <a:lnTo>
                  <a:pt x="4603724" y="0"/>
                </a:lnTo>
                <a:lnTo>
                  <a:pt x="4603724" y="9525"/>
                </a:lnTo>
                <a:close/>
              </a:path>
              <a:path w="5549900" h="963929">
                <a:moveTo>
                  <a:pt x="4641824" y="9525"/>
                </a:moveTo>
                <a:lnTo>
                  <a:pt x="4613249" y="9525"/>
                </a:lnTo>
                <a:lnTo>
                  <a:pt x="4613249" y="0"/>
                </a:lnTo>
                <a:lnTo>
                  <a:pt x="4641824" y="0"/>
                </a:lnTo>
                <a:lnTo>
                  <a:pt x="4641824" y="9525"/>
                </a:lnTo>
                <a:close/>
              </a:path>
              <a:path w="5549900" h="963929">
                <a:moveTo>
                  <a:pt x="4679924" y="9525"/>
                </a:moveTo>
                <a:lnTo>
                  <a:pt x="4651349" y="9525"/>
                </a:lnTo>
                <a:lnTo>
                  <a:pt x="4651349" y="0"/>
                </a:lnTo>
                <a:lnTo>
                  <a:pt x="4679924" y="0"/>
                </a:lnTo>
                <a:lnTo>
                  <a:pt x="4679924" y="9525"/>
                </a:lnTo>
                <a:close/>
              </a:path>
              <a:path w="5549900" h="963929">
                <a:moveTo>
                  <a:pt x="4718024" y="9525"/>
                </a:moveTo>
                <a:lnTo>
                  <a:pt x="4689449" y="9525"/>
                </a:lnTo>
                <a:lnTo>
                  <a:pt x="4689449" y="0"/>
                </a:lnTo>
                <a:lnTo>
                  <a:pt x="4718024" y="0"/>
                </a:lnTo>
                <a:lnTo>
                  <a:pt x="4718024" y="9525"/>
                </a:lnTo>
                <a:close/>
              </a:path>
              <a:path w="5549900" h="963929">
                <a:moveTo>
                  <a:pt x="4756124" y="9525"/>
                </a:moveTo>
                <a:lnTo>
                  <a:pt x="4727549" y="9525"/>
                </a:lnTo>
                <a:lnTo>
                  <a:pt x="4727549" y="0"/>
                </a:lnTo>
                <a:lnTo>
                  <a:pt x="4756124" y="0"/>
                </a:lnTo>
                <a:lnTo>
                  <a:pt x="4756124" y="9525"/>
                </a:lnTo>
                <a:close/>
              </a:path>
              <a:path w="5549900" h="963929">
                <a:moveTo>
                  <a:pt x="4794224" y="9525"/>
                </a:moveTo>
                <a:lnTo>
                  <a:pt x="4765649" y="9525"/>
                </a:lnTo>
                <a:lnTo>
                  <a:pt x="4765649" y="0"/>
                </a:lnTo>
                <a:lnTo>
                  <a:pt x="4794224" y="0"/>
                </a:lnTo>
                <a:lnTo>
                  <a:pt x="4794224" y="9525"/>
                </a:lnTo>
                <a:close/>
              </a:path>
              <a:path w="5549900" h="963929">
                <a:moveTo>
                  <a:pt x="4832324" y="9525"/>
                </a:moveTo>
                <a:lnTo>
                  <a:pt x="4803749" y="9525"/>
                </a:lnTo>
                <a:lnTo>
                  <a:pt x="4803749" y="0"/>
                </a:lnTo>
                <a:lnTo>
                  <a:pt x="4832324" y="0"/>
                </a:lnTo>
                <a:lnTo>
                  <a:pt x="4832324" y="9525"/>
                </a:lnTo>
                <a:close/>
              </a:path>
              <a:path w="5549900" h="963929">
                <a:moveTo>
                  <a:pt x="4870424" y="9525"/>
                </a:moveTo>
                <a:lnTo>
                  <a:pt x="4841849" y="9525"/>
                </a:lnTo>
                <a:lnTo>
                  <a:pt x="4841849" y="0"/>
                </a:lnTo>
                <a:lnTo>
                  <a:pt x="4870424" y="0"/>
                </a:lnTo>
                <a:lnTo>
                  <a:pt x="4870424" y="9525"/>
                </a:lnTo>
                <a:close/>
              </a:path>
              <a:path w="5549900" h="963929">
                <a:moveTo>
                  <a:pt x="4908524" y="9525"/>
                </a:moveTo>
                <a:lnTo>
                  <a:pt x="4879949" y="9525"/>
                </a:lnTo>
                <a:lnTo>
                  <a:pt x="4879949" y="0"/>
                </a:lnTo>
                <a:lnTo>
                  <a:pt x="4908524" y="0"/>
                </a:lnTo>
                <a:lnTo>
                  <a:pt x="4908524" y="9525"/>
                </a:lnTo>
                <a:close/>
              </a:path>
              <a:path w="5549900" h="963929">
                <a:moveTo>
                  <a:pt x="4946624" y="9525"/>
                </a:moveTo>
                <a:lnTo>
                  <a:pt x="4918049" y="9525"/>
                </a:lnTo>
                <a:lnTo>
                  <a:pt x="4918049" y="0"/>
                </a:lnTo>
                <a:lnTo>
                  <a:pt x="4946624" y="0"/>
                </a:lnTo>
                <a:lnTo>
                  <a:pt x="4946624" y="9525"/>
                </a:lnTo>
                <a:close/>
              </a:path>
              <a:path w="5549900" h="963929">
                <a:moveTo>
                  <a:pt x="4984724" y="9525"/>
                </a:moveTo>
                <a:lnTo>
                  <a:pt x="4956149" y="9525"/>
                </a:lnTo>
                <a:lnTo>
                  <a:pt x="4956149" y="0"/>
                </a:lnTo>
                <a:lnTo>
                  <a:pt x="4984724" y="0"/>
                </a:lnTo>
                <a:lnTo>
                  <a:pt x="4984724" y="9525"/>
                </a:lnTo>
                <a:close/>
              </a:path>
              <a:path w="5549900" h="963929">
                <a:moveTo>
                  <a:pt x="5022824" y="9525"/>
                </a:moveTo>
                <a:lnTo>
                  <a:pt x="4994249" y="9525"/>
                </a:lnTo>
                <a:lnTo>
                  <a:pt x="4994249" y="0"/>
                </a:lnTo>
                <a:lnTo>
                  <a:pt x="5022824" y="0"/>
                </a:lnTo>
                <a:lnTo>
                  <a:pt x="5022824" y="9525"/>
                </a:lnTo>
                <a:close/>
              </a:path>
              <a:path w="5549900" h="963929">
                <a:moveTo>
                  <a:pt x="5060924" y="9525"/>
                </a:moveTo>
                <a:lnTo>
                  <a:pt x="5032349" y="9525"/>
                </a:lnTo>
                <a:lnTo>
                  <a:pt x="5032349" y="0"/>
                </a:lnTo>
                <a:lnTo>
                  <a:pt x="5060924" y="0"/>
                </a:lnTo>
                <a:lnTo>
                  <a:pt x="5060924" y="9525"/>
                </a:lnTo>
                <a:close/>
              </a:path>
              <a:path w="5549900" h="963929">
                <a:moveTo>
                  <a:pt x="5099024" y="9525"/>
                </a:moveTo>
                <a:lnTo>
                  <a:pt x="5070449" y="9525"/>
                </a:lnTo>
                <a:lnTo>
                  <a:pt x="5070449" y="0"/>
                </a:lnTo>
                <a:lnTo>
                  <a:pt x="5099024" y="0"/>
                </a:lnTo>
                <a:lnTo>
                  <a:pt x="5099024" y="9525"/>
                </a:lnTo>
                <a:close/>
              </a:path>
              <a:path w="5549900" h="963929">
                <a:moveTo>
                  <a:pt x="5137124" y="9525"/>
                </a:moveTo>
                <a:lnTo>
                  <a:pt x="5108549" y="9525"/>
                </a:lnTo>
                <a:lnTo>
                  <a:pt x="5108549" y="0"/>
                </a:lnTo>
                <a:lnTo>
                  <a:pt x="5137124" y="0"/>
                </a:lnTo>
                <a:lnTo>
                  <a:pt x="5137124" y="9525"/>
                </a:lnTo>
                <a:close/>
              </a:path>
              <a:path w="5549900" h="963929">
                <a:moveTo>
                  <a:pt x="5175224" y="9525"/>
                </a:moveTo>
                <a:lnTo>
                  <a:pt x="5146649" y="9525"/>
                </a:lnTo>
                <a:lnTo>
                  <a:pt x="5146649" y="0"/>
                </a:lnTo>
                <a:lnTo>
                  <a:pt x="5175224" y="0"/>
                </a:lnTo>
                <a:lnTo>
                  <a:pt x="5175224" y="9525"/>
                </a:lnTo>
                <a:close/>
              </a:path>
              <a:path w="5549900" h="963929">
                <a:moveTo>
                  <a:pt x="5213324" y="9525"/>
                </a:moveTo>
                <a:lnTo>
                  <a:pt x="5184749" y="9525"/>
                </a:lnTo>
                <a:lnTo>
                  <a:pt x="5184749" y="0"/>
                </a:lnTo>
                <a:lnTo>
                  <a:pt x="5213324" y="0"/>
                </a:lnTo>
                <a:lnTo>
                  <a:pt x="5213324" y="9525"/>
                </a:lnTo>
                <a:close/>
              </a:path>
              <a:path w="5549900" h="963929">
                <a:moveTo>
                  <a:pt x="5251424" y="9525"/>
                </a:moveTo>
                <a:lnTo>
                  <a:pt x="5222849" y="9525"/>
                </a:lnTo>
                <a:lnTo>
                  <a:pt x="5222849" y="0"/>
                </a:lnTo>
                <a:lnTo>
                  <a:pt x="5251424" y="0"/>
                </a:lnTo>
                <a:lnTo>
                  <a:pt x="5251424" y="9525"/>
                </a:lnTo>
                <a:close/>
              </a:path>
              <a:path w="5549900" h="963929">
                <a:moveTo>
                  <a:pt x="5289524" y="9525"/>
                </a:moveTo>
                <a:lnTo>
                  <a:pt x="5260949" y="9525"/>
                </a:lnTo>
                <a:lnTo>
                  <a:pt x="5260949" y="0"/>
                </a:lnTo>
                <a:lnTo>
                  <a:pt x="5289524" y="0"/>
                </a:lnTo>
                <a:lnTo>
                  <a:pt x="5289524" y="9525"/>
                </a:lnTo>
                <a:close/>
              </a:path>
              <a:path w="5549900" h="963929">
                <a:moveTo>
                  <a:pt x="5327624" y="9525"/>
                </a:moveTo>
                <a:lnTo>
                  <a:pt x="5299049" y="9525"/>
                </a:lnTo>
                <a:lnTo>
                  <a:pt x="5299049" y="0"/>
                </a:lnTo>
                <a:lnTo>
                  <a:pt x="5327624" y="0"/>
                </a:lnTo>
                <a:lnTo>
                  <a:pt x="5327624" y="9525"/>
                </a:lnTo>
                <a:close/>
              </a:path>
              <a:path w="5549900" h="963929">
                <a:moveTo>
                  <a:pt x="5365724" y="9525"/>
                </a:moveTo>
                <a:lnTo>
                  <a:pt x="5337149" y="9525"/>
                </a:lnTo>
                <a:lnTo>
                  <a:pt x="5337149" y="0"/>
                </a:lnTo>
                <a:lnTo>
                  <a:pt x="5365724" y="0"/>
                </a:lnTo>
                <a:lnTo>
                  <a:pt x="5365724" y="9525"/>
                </a:lnTo>
                <a:close/>
              </a:path>
              <a:path w="5549900" h="963929">
                <a:moveTo>
                  <a:pt x="5403824" y="9525"/>
                </a:moveTo>
                <a:lnTo>
                  <a:pt x="5375249" y="9525"/>
                </a:lnTo>
                <a:lnTo>
                  <a:pt x="5375249" y="0"/>
                </a:lnTo>
                <a:lnTo>
                  <a:pt x="5403824" y="0"/>
                </a:lnTo>
                <a:lnTo>
                  <a:pt x="5403824" y="9525"/>
                </a:lnTo>
                <a:close/>
              </a:path>
              <a:path w="5549900" h="963929">
                <a:moveTo>
                  <a:pt x="5441924" y="9525"/>
                </a:moveTo>
                <a:lnTo>
                  <a:pt x="5413349" y="9525"/>
                </a:lnTo>
                <a:lnTo>
                  <a:pt x="5413349" y="0"/>
                </a:lnTo>
                <a:lnTo>
                  <a:pt x="5441924" y="0"/>
                </a:lnTo>
                <a:lnTo>
                  <a:pt x="5441924" y="9525"/>
                </a:lnTo>
                <a:close/>
              </a:path>
              <a:path w="5549900" h="963929">
                <a:moveTo>
                  <a:pt x="5480024" y="9525"/>
                </a:moveTo>
                <a:lnTo>
                  <a:pt x="5451449" y="9525"/>
                </a:lnTo>
                <a:lnTo>
                  <a:pt x="5451449" y="0"/>
                </a:lnTo>
                <a:lnTo>
                  <a:pt x="5480024" y="0"/>
                </a:lnTo>
                <a:lnTo>
                  <a:pt x="5480024" y="9525"/>
                </a:lnTo>
                <a:close/>
              </a:path>
              <a:path w="5549900" h="963929">
                <a:moveTo>
                  <a:pt x="5518124" y="9525"/>
                </a:moveTo>
                <a:lnTo>
                  <a:pt x="5489549" y="9525"/>
                </a:lnTo>
                <a:lnTo>
                  <a:pt x="5489549" y="0"/>
                </a:lnTo>
                <a:lnTo>
                  <a:pt x="5518124" y="0"/>
                </a:lnTo>
                <a:lnTo>
                  <a:pt x="5518124" y="9525"/>
                </a:lnTo>
                <a:close/>
              </a:path>
              <a:path w="5549900" h="963929">
                <a:moveTo>
                  <a:pt x="5539943" y="9525"/>
                </a:moveTo>
                <a:lnTo>
                  <a:pt x="5527649" y="9525"/>
                </a:lnTo>
                <a:lnTo>
                  <a:pt x="5527649" y="0"/>
                </a:lnTo>
                <a:lnTo>
                  <a:pt x="5544705" y="0"/>
                </a:lnTo>
                <a:lnTo>
                  <a:pt x="5546178" y="228"/>
                </a:lnTo>
                <a:lnTo>
                  <a:pt x="5547499" y="914"/>
                </a:lnTo>
                <a:lnTo>
                  <a:pt x="5548553" y="1955"/>
                </a:lnTo>
                <a:lnTo>
                  <a:pt x="5549226" y="3289"/>
                </a:lnTo>
                <a:lnTo>
                  <a:pt x="5549468" y="4762"/>
                </a:lnTo>
                <a:lnTo>
                  <a:pt x="5539943" y="4762"/>
                </a:lnTo>
                <a:lnTo>
                  <a:pt x="5539943" y="9525"/>
                </a:lnTo>
                <a:close/>
              </a:path>
              <a:path w="5549900" h="963929">
                <a:moveTo>
                  <a:pt x="5549468" y="16281"/>
                </a:moveTo>
                <a:lnTo>
                  <a:pt x="5539943" y="16281"/>
                </a:lnTo>
                <a:lnTo>
                  <a:pt x="5539943" y="4762"/>
                </a:lnTo>
                <a:lnTo>
                  <a:pt x="5544705" y="9525"/>
                </a:lnTo>
                <a:lnTo>
                  <a:pt x="5549468" y="9525"/>
                </a:lnTo>
                <a:lnTo>
                  <a:pt x="5549468" y="16281"/>
                </a:lnTo>
                <a:close/>
              </a:path>
              <a:path w="5549900" h="963929">
                <a:moveTo>
                  <a:pt x="5549468" y="9525"/>
                </a:moveTo>
                <a:lnTo>
                  <a:pt x="5544705" y="9525"/>
                </a:lnTo>
                <a:lnTo>
                  <a:pt x="5539943" y="4762"/>
                </a:lnTo>
                <a:lnTo>
                  <a:pt x="5549468" y="4762"/>
                </a:lnTo>
                <a:lnTo>
                  <a:pt x="5549468" y="9525"/>
                </a:lnTo>
                <a:close/>
              </a:path>
              <a:path w="5549900" h="963929">
                <a:moveTo>
                  <a:pt x="5549468" y="54381"/>
                </a:moveTo>
                <a:lnTo>
                  <a:pt x="5539943" y="54381"/>
                </a:lnTo>
                <a:lnTo>
                  <a:pt x="5539943" y="25806"/>
                </a:lnTo>
                <a:lnTo>
                  <a:pt x="5549468" y="25806"/>
                </a:lnTo>
                <a:lnTo>
                  <a:pt x="5549468" y="54381"/>
                </a:lnTo>
                <a:close/>
              </a:path>
              <a:path w="5549900" h="963929">
                <a:moveTo>
                  <a:pt x="5549468" y="92481"/>
                </a:moveTo>
                <a:lnTo>
                  <a:pt x="5539943" y="92481"/>
                </a:lnTo>
                <a:lnTo>
                  <a:pt x="5539943" y="63906"/>
                </a:lnTo>
                <a:lnTo>
                  <a:pt x="5549468" y="63906"/>
                </a:lnTo>
                <a:lnTo>
                  <a:pt x="5549468" y="92481"/>
                </a:lnTo>
                <a:close/>
              </a:path>
              <a:path w="5549900" h="963929">
                <a:moveTo>
                  <a:pt x="5549468" y="130581"/>
                </a:moveTo>
                <a:lnTo>
                  <a:pt x="5539943" y="130581"/>
                </a:lnTo>
                <a:lnTo>
                  <a:pt x="5539943" y="102006"/>
                </a:lnTo>
                <a:lnTo>
                  <a:pt x="5549468" y="102006"/>
                </a:lnTo>
                <a:lnTo>
                  <a:pt x="5549468" y="130581"/>
                </a:lnTo>
                <a:close/>
              </a:path>
              <a:path w="5549900" h="963929">
                <a:moveTo>
                  <a:pt x="5549468" y="168681"/>
                </a:moveTo>
                <a:lnTo>
                  <a:pt x="5539943" y="168681"/>
                </a:lnTo>
                <a:lnTo>
                  <a:pt x="5539943" y="140106"/>
                </a:lnTo>
                <a:lnTo>
                  <a:pt x="5549468" y="140106"/>
                </a:lnTo>
                <a:lnTo>
                  <a:pt x="5549468" y="168681"/>
                </a:lnTo>
                <a:close/>
              </a:path>
              <a:path w="5549900" h="963929">
                <a:moveTo>
                  <a:pt x="5549468" y="206781"/>
                </a:moveTo>
                <a:lnTo>
                  <a:pt x="5539943" y="206781"/>
                </a:lnTo>
                <a:lnTo>
                  <a:pt x="5539943" y="178206"/>
                </a:lnTo>
                <a:lnTo>
                  <a:pt x="5549468" y="178206"/>
                </a:lnTo>
                <a:lnTo>
                  <a:pt x="5549468" y="206781"/>
                </a:lnTo>
                <a:close/>
              </a:path>
              <a:path w="5549900" h="963929">
                <a:moveTo>
                  <a:pt x="5549468" y="244881"/>
                </a:moveTo>
                <a:lnTo>
                  <a:pt x="5539943" y="244881"/>
                </a:lnTo>
                <a:lnTo>
                  <a:pt x="5539943" y="216306"/>
                </a:lnTo>
                <a:lnTo>
                  <a:pt x="5549468" y="216306"/>
                </a:lnTo>
                <a:lnTo>
                  <a:pt x="5549468" y="244881"/>
                </a:lnTo>
                <a:close/>
              </a:path>
              <a:path w="5549900" h="963929">
                <a:moveTo>
                  <a:pt x="5549468" y="282981"/>
                </a:moveTo>
                <a:lnTo>
                  <a:pt x="5539943" y="282981"/>
                </a:lnTo>
                <a:lnTo>
                  <a:pt x="5539943" y="254406"/>
                </a:lnTo>
                <a:lnTo>
                  <a:pt x="5549468" y="254406"/>
                </a:lnTo>
                <a:lnTo>
                  <a:pt x="5549468" y="282981"/>
                </a:lnTo>
                <a:close/>
              </a:path>
              <a:path w="5549900" h="963929">
                <a:moveTo>
                  <a:pt x="5549468" y="321081"/>
                </a:moveTo>
                <a:lnTo>
                  <a:pt x="5539943" y="321081"/>
                </a:lnTo>
                <a:lnTo>
                  <a:pt x="5539943" y="292506"/>
                </a:lnTo>
                <a:lnTo>
                  <a:pt x="5549468" y="292506"/>
                </a:lnTo>
                <a:lnTo>
                  <a:pt x="5549468" y="321081"/>
                </a:lnTo>
                <a:close/>
              </a:path>
              <a:path w="5549900" h="963929">
                <a:moveTo>
                  <a:pt x="5549468" y="359181"/>
                </a:moveTo>
                <a:lnTo>
                  <a:pt x="5539943" y="359181"/>
                </a:lnTo>
                <a:lnTo>
                  <a:pt x="5539943" y="330606"/>
                </a:lnTo>
                <a:lnTo>
                  <a:pt x="5549468" y="330606"/>
                </a:lnTo>
                <a:lnTo>
                  <a:pt x="5549468" y="359181"/>
                </a:lnTo>
                <a:close/>
              </a:path>
              <a:path w="5549900" h="963929">
                <a:moveTo>
                  <a:pt x="5549468" y="397281"/>
                </a:moveTo>
                <a:lnTo>
                  <a:pt x="5539943" y="397281"/>
                </a:lnTo>
                <a:lnTo>
                  <a:pt x="5539943" y="368706"/>
                </a:lnTo>
                <a:lnTo>
                  <a:pt x="5549468" y="368706"/>
                </a:lnTo>
                <a:lnTo>
                  <a:pt x="5549468" y="397281"/>
                </a:lnTo>
                <a:close/>
              </a:path>
              <a:path w="5549900" h="963929">
                <a:moveTo>
                  <a:pt x="5549468" y="435381"/>
                </a:moveTo>
                <a:lnTo>
                  <a:pt x="5539943" y="435381"/>
                </a:lnTo>
                <a:lnTo>
                  <a:pt x="5539943" y="406806"/>
                </a:lnTo>
                <a:lnTo>
                  <a:pt x="5549468" y="406806"/>
                </a:lnTo>
                <a:lnTo>
                  <a:pt x="5549468" y="435381"/>
                </a:lnTo>
                <a:close/>
              </a:path>
              <a:path w="5549900" h="963929">
                <a:moveTo>
                  <a:pt x="5549468" y="473481"/>
                </a:moveTo>
                <a:lnTo>
                  <a:pt x="5539943" y="473481"/>
                </a:lnTo>
                <a:lnTo>
                  <a:pt x="5539943" y="444906"/>
                </a:lnTo>
                <a:lnTo>
                  <a:pt x="5549468" y="444906"/>
                </a:lnTo>
                <a:lnTo>
                  <a:pt x="5549468" y="473481"/>
                </a:lnTo>
                <a:close/>
              </a:path>
              <a:path w="5549900" h="963929">
                <a:moveTo>
                  <a:pt x="5549468" y="511581"/>
                </a:moveTo>
                <a:lnTo>
                  <a:pt x="5539943" y="511581"/>
                </a:lnTo>
                <a:lnTo>
                  <a:pt x="5539943" y="483006"/>
                </a:lnTo>
                <a:lnTo>
                  <a:pt x="5549468" y="483006"/>
                </a:lnTo>
                <a:lnTo>
                  <a:pt x="5549468" y="511581"/>
                </a:lnTo>
                <a:close/>
              </a:path>
              <a:path w="5549900" h="963929">
                <a:moveTo>
                  <a:pt x="5549468" y="549681"/>
                </a:moveTo>
                <a:lnTo>
                  <a:pt x="5539943" y="549681"/>
                </a:lnTo>
                <a:lnTo>
                  <a:pt x="5539943" y="521106"/>
                </a:lnTo>
                <a:lnTo>
                  <a:pt x="5549468" y="521106"/>
                </a:lnTo>
                <a:lnTo>
                  <a:pt x="5549468" y="549681"/>
                </a:lnTo>
                <a:close/>
              </a:path>
              <a:path w="5549900" h="963929">
                <a:moveTo>
                  <a:pt x="5549468" y="587781"/>
                </a:moveTo>
                <a:lnTo>
                  <a:pt x="5539943" y="587781"/>
                </a:lnTo>
                <a:lnTo>
                  <a:pt x="5539943" y="559206"/>
                </a:lnTo>
                <a:lnTo>
                  <a:pt x="5549468" y="559206"/>
                </a:lnTo>
                <a:lnTo>
                  <a:pt x="5549468" y="587781"/>
                </a:lnTo>
                <a:close/>
              </a:path>
              <a:path w="5549900" h="963929">
                <a:moveTo>
                  <a:pt x="5549468" y="625881"/>
                </a:moveTo>
                <a:lnTo>
                  <a:pt x="5539943" y="625881"/>
                </a:lnTo>
                <a:lnTo>
                  <a:pt x="5539943" y="597306"/>
                </a:lnTo>
                <a:lnTo>
                  <a:pt x="5549468" y="597306"/>
                </a:lnTo>
                <a:lnTo>
                  <a:pt x="5549468" y="625881"/>
                </a:lnTo>
                <a:close/>
              </a:path>
              <a:path w="5549900" h="963929">
                <a:moveTo>
                  <a:pt x="5549468" y="663981"/>
                </a:moveTo>
                <a:lnTo>
                  <a:pt x="5539943" y="663981"/>
                </a:lnTo>
                <a:lnTo>
                  <a:pt x="5539943" y="635406"/>
                </a:lnTo>
                <a:lnTo>
                  <a:pt x="5549468" y="635406"/>
                </a:lnTo>
                <a:lnTo>
                  <a:pt x="5549468" y="663981"/>
                </a:lnTo>
                <a:close/>
              </a:path>
              <a:path w="5549900" h="963929">
                <a:moveTo>
                  <a:pt x="5549468" y="702081"/>
                </a:moveTo>
                <a:lnTo>
                  <a:pt x="5539943" y="702081"/>
                </a:lnTo>
                <a:lnTo>
                  <a:pt x="5539943" y="673506"/>
                </a:lnTo>
                <a:lnTo>
                  <a:pt x="5549468" y="673506"/>
                </a:lnTo>
                <a:lnTo>
                  <a:pt x="5549468" y="702081"/>
                </a:lnTo>
                <a:close/>
              </a:path>
              <a:path w="5549900" h="963929">
                <a:moveTo>
                  <a:pt x="5549468" y="740181"/>
                </a:moveTo>
                <a:lnTo>
                  <a:pt x="5539943" y="740181"/>
                </a:lnTo>
                <a:lnTo>
                  <a:pt x="5539943" y="711606"/>
                </a:lnTo>
                <a:lnTo>
                  <a:pt x="5549468" y="711606"/>
                </a:lnTo>
                <a:lnTo>
                  <a:pt x="5549468" y="740181"/>
                </a:lnTo>
                <a:close/>
              </a:path>
              <a:path w="5549900" h="963929">
                <a:moveTo>
                  <a:pt x="5549468" y="778281"/>
                </a:moveTo>
                <a:lnTo>
                  <a:pt x="5539943" y="778281"/>
                </a:lnTo>
                <a:lnTo>
                  <a:pt x="5539943" y="749706"/>
                </a:lnTo>
                <a:lnTo>
                  <a:pt x="5549468" y="749706"/>
                </a:lnTo>
                <a:lnTo>
                  <a:pt x="5549468" y="778281"/>
                </a:lnTo>
                <a:close/>
              </a:path>
              <a:path w="5549900" h="963929">
                <a:moveTo>
                  <a:pt x="5549468" y="816381"/>
                </a:moveTo>
                <a:lnTo>
                  <a:pt x="5539943" y="816381"/>
                </a:lnTo>
                <a:lnTo>
                  <a:pt x="5539943" y="787806"/>
                </a:lnTo>
                <a:lnTo>
                  <a:pt x="5549468" y="787806"/>
                </a:lnTo>
                <a:lnTo>
                  <a:pt x="5549468" y="816381"/>
                </a:lnTo>
                <a:close/>
              </a:path>
              <a:path w="5549900" h="963929">
                <a:moveTo>
                  <a:pt x="5549468" y="854481"/>
                </a:moveTo>
                <a:lnTo>
                  <a:pt x="5539943" y="854481"/>
                </a:lnTo>
                <a:lnTo>
                  <a:pt x="5539943" y="825906"/>
                </a:lnTo>
                <a:lnTo>
                  <a:pt x="5549468" y="825906"/>
                </a:lnTo>
                <a:lnTo>
                  <a:pt x="5549468" y="854481"/>
                </a:lnTo>
                <a:close/>
              </a:path>
              <a:path w="5549900" h="963929">
                <a:moveTo>
                  <a:pt x="5549468" y="892581"/>
                </a:moveTo>
                <a:lnTo>
                  <a:pt x="5539943" y="892581"/>
                </a:lnTo>
                <a:lnTo>
                  <a:pt x="5539943" y="864006"/>
                </a:lnTo>
                <a:lnTo>
                  <a:pt x="5549468" y="864006"/>
                </a:lnTo>
                <a:lnTo>
                  <a:pt x="5549468" y="892581"/>
                </a:lnTo>
                <a:close/>
              </a:path>
              <a:path w="5549900" h="963929">
                <a:moveTo>
                  <a:pt x="5549468" y="930681"/>
                </a:moveTo>
                <a:lnTo>
                  <a:pt x="5539943" y="930681"/>
                </a:lnTo>
                <a:lnTo>
                  <a:pt x="5539943" y="902106"/>
                </a:lnTo>
                <a:lnTo>
                  <a:pt x="5549468" y="902106"/>
                </a:lnTo>
                <a:lnTo>
                  <a:pt x="5549468" y="930681"/>
                </a:lnTo>
                <a:close/>
              </a:path>
              <a:path w="5549900" h="963929">
                <a:moveTo>
                  <a:pt x="5539943" y="958862"/>
                </a:moveTo>
                <a:lnTo>
                  <a:pt x="5539943" y="940206"/>
                </a:lnTo>
                <a:lnTo>
                  <a:pt x="5549468" y="940206"/>
                </a:lnTo>
                <a:lnTo>
                  <a:pt x="5549468" y="954100"/>
                </a:lnTo>
                <a:lnTo>
                  <a:pt x="5544705" y="954100"/>
                </a:lnTo>
                <a:lnTo>
                  <a:pt x="5539943" y="958862"/>
                </a:lnTo>
                <a:close/>
              </a:path>
              <a:path w="5549900" h="963929">
                <a:moveTo>
                  <a:pt x="5544705" y="963625"/>
                </a:moveTo>
                <a:lnTo>
                  <a:pt x="5534787" y="963625"/>
                </a:lnTo>
                <a:lnTo>
                  <a:pt x="5534787" y="954100"/>
                </a:lnTo>
                <a:lnTo>
                  <a:pt x="5539943" y="954100"/>
                </a:lnTo>
                <a:lnTo>
                  <a:pt x="5539943" y="958862"/>
                </a:lnTo>
                <a:lnTo>
                  <a:pt x="5549468" y="958862"/>
                </a:lnTo>
                <a:lnTo>
                  <a:pt x="5549226" y="960335"/>
                </a:lnTo>
                <a:lnTo>
                  <a:pt x="5548553" y="961669"/>
                </a:lnTo>
                <a:lnTo>
                  <a:pt x="5547499" y="962723"/>
                </a:lnTo>
                <a:lnTo>
                  <a:pt x="5546178" y="963396"/>
                </a:lnTo>
                <a:lnTo>
                  <a:pt x="5544705" y="963625"/>
                </a:lnTo>
                <a:close/>
              </a:path>
              <a:path w="5549900" h="963929">
                <a:moveTo>
                  <a:pt x="5549468" y="958862"/>
                </a:moveTo>
                <a:lnTo>
                  <a:pt x="5539943" y="958862"/>
                </a:lnTo>
                <a:lnTo>
                  <a:pt x="5544705" y="954100"/>
                </a:lnTo>
                <a:lnTo>
                  <a:pt x="5549468" y="954100"/>
                </a:lnTo>
                <a:lnTo>
                  <a:pt x="5549468" y="958862"/>
                </a:lnTo>
                <a:close/>
              </a:path>
              <a:path w="5549900" h="963929">
                <a:moveTo>
                  <a:pt x="5525262" y="963625"/>
                </a:moveTo>
                <a:lnTo>
                  <a:pt x="5496687" y="963625"/>
                </a:lnTo>
                <a:lnTo>
                  <a:pt x="5496687" y="954100"/>
                </a:lnTo>
                <a:lnTo>
                  <a:pt x="5525262" y="954100"/>
                </a:lnTo>
                <a:lnTo>
                  <a:pt x="5525262" y="963625"/>
                </a:lnTo>
                <a:close/>
              </a:path>
              <a:path w="5549900" h="963929">
                <a:moveTo>
                  <a:pt x="5487162" y="963625"/>
                </a:moveTo>
                <a:lnTo>
                  <a:pt x="5458587" y="963625"/>
                </a:lnTo>
                <a:lnTo>
                  <a:pt x="5458587" y="954100"/>
                </a:lnTo>
                <a:lnTo>
                  <a:pt x="5487162" y="954100"/>
                </a:lnTo>
                <a:lnTo>
                  <a:pt x="5487162" y="963625"/>
                </a:lnTo>
                <a:close/>
              </a:path>
              <a:path w="5549900" h="963929">
                <a:moveTo>
                  <a:pt x="5449062" y="963625"/>
                </a:moveTo>
                <a:lnTo>
                  <a:pt x="5420487" y="963625"/>
                </a:lnTo>
                <a:lnTo>
                  <a:pt x="5420487" y="954100"/>
                </a:lnTo>
                <a:lnTo>
                  <a:pt x="5449062" y="954100"/>
                </a:lnTo>
                <a:lnTo>
                  <a:pt x="5449062" y="963625"/>
                </a:lnTo>
                <a:close/>
              </a:path>
              <a:path w="5549900" h="963929">
                <a:moveTo>
                  <a:pt x="5410962" y="963625"/>
                </a:moveTo>
                <a:lnTo>
                  <a:pt x="5382387" y="963625"/>
                </a:lnTo>
                <a:lnTo>
                  <a:pt x="5382387" y="954100"/>
                </a:lnTo>
                <a:lnTo>
                  <a:pt x="5410962" y="954100"/>
                </a:lnTo>
                <a:lnTo>
                  <a:pt x="5410962" y="963625"/>
                </a:lnTo>
                <a:close/>
              </a:path>
              <a:path w="5549900" h="963929">
                <a:moveTo>
                  <a:pt x="5372862" y="963625"/>
                </a:moveTo>
                <a:lnTo>
                  <a:pt x="5344287" y="963625"/>
                </a:lnTo>
                <a:lnTo>
                  <a:pt x="5344287" y="954100"/>
                </a:lnTo>
                <a:lnTo>
                  <a:pt x="5372862" y="954100"/>
                </a:lnTo>
                <a:lnTo>
                  <a:pt x="5372862" y="963625"/>
                </a:lnTo>
                <a:close/>
              </a:path>
              <a:path w="5549900" h="963929">
                <a:moveTo>
                  <a:pt x="5334762" y="963625"/>
                </a:moveTo>
                <a:lnTo>
                  <a:pt x="5306187" y="963625"/>
                </a:lnTo>
                <a:lnTo>
                  <a:pt x="5306187" y="954100"/>
                </a:lnTo>
                <a:lnTo>
                  <a:pt x="5334762" y="954100"/>
                </a:lnTo>
                <a:lnTo>
                  <a:pt x="5334762" y="963625"/>
                </a:lnTo>
                <a:close/>
              </a:path>
              <a:path w="5549900" h="963929">
                <a:moveTo>
                  <a:pt x="5296662" y="963625"/>
                </a:moveTo>
                <a:lnTo>
                  <a:pt x="5268087" y="963625"/>
                </a:lnTo>
                <a:lnTo>
                  <a:pt x="5268087" y="954100"/>
                </a:lnTo>
                <a:lnTo>
                  <a:pt x="5296662" y="954100"/>
                </a:lnTo>
                <a:lnTo>
                  <a:pt x="5296662" y="963625"/>
                </a:lnTo>
                <a:close/>
              </a:path>
              <a:path w="5549900" h="963929">
                <a:moveTo>
                  <a:pt x="5258562" y="963625"/>
                </a:moveTo>
                <a:lnTo>
                  <a:pt x="5229987" y="963625"/>
                </a:lnTo>
                <a:lnTo>
                  <a:pt x="5229987" y="954100"/>
                </a:lnTo>
                <a:lnTo>
                  <a:pt x="5258562" y="954100"/>
                </a:lnTo>
                <a:lnTo>
                  <a:pt x="5258562" y="963625"/>
                </a:lnTo>
                <a:close/>
              </a:path>
              <a:path w="5549900" h="963929">
                <a:moveTo>
                  <a:pt x="5220462" y="963625"/>
                </a:moveTo>
                <a:lnTo>
                  <a:pt x="5191887" y="963625"/>
                </a:lnTo>
                <a:lnTo>
                  <a:pt x="5191887" y="954100"/>
                </a:lnTo>
                <a:lnTo>
                  <a:pt x="5220462" y="954100"/>
                </a:lnTo>
                <a:lnTo>
                  <a:pt x="5220462" y="963625"/>
                </a:lnTo>
                <a:close/>
              </a:path>
              <a:path w="5549900" h="963929">
                <a:moveTo>
                  <a:pt x="5182362" y="963625"/>
                </a:moveTo>
                <a:lnTo>
                  <a:pt x="5153787" y="963625"/>
                </a:lnTo>
                <a:lnTo>
                  <a:pt x="5153787" y="954100"/>
                </a:lnTo>
                <a:lnTo>
                  <a:pt x="5182362" y="954100"/>
                </a:lnTo>
                <a:lnTo>
                  <a:pt x="5182362" y="963625"/>
                </a:lnTo>
                <a:close/>
              </a:path>
              <a:path w="5549900" h="963929">
                <a:moveTo>
                  <a:pt x="5144262" y="963625"/>
                </a:moveTo>
                <a:lnTo>
                  <a:pt x="5115687" y="963625"/>
                </a:lnTo>
                <a:lnTo>
                  <a:pt x="5115687" y="954100"/>
                </a:lnTo>
                <a:lnTo>
                  <a:pt x="5144262" y="954100"/>
                </a:lnTo>
                <a:lnTo>
                  <a:pt x="5144262" y="963625"/>
                </a:lnTo>
                <a:close/>
              </a:path>
              <a:path w="5549900" h="963929">
                <a:moveTo>
                  <a:pt x="5106162" y="963625"/>
                </a:moveTo>
                <a:lnTo>
                  <a:pt x="5077587" y="963625"/>
                </a:lnTo>
                <a:lnTo>
                  <a:pt x="5077587" y="954100"/>
                </a:lnTo>
                <a:lnTo>
                  <a:pt x="5106162" y="954100"/>
                </a:lnTo>
                <a:lnTo>
                  <a:pt x="5106162" y="963625"/>
                </a:lnTo>
                <a:close/>
              </a:path>
              <a:path w="5549900" h="963929">
                <a:moveTo>
                  <a:pt x="5068062" y="963625"/>
                </a:moveTo>
                <a:lnTo>
                  <a:pt x="5039487" y="963625"/>
                </a:lnTo>
                <a:lnTo>
                  <a:pt x="5039487" y="954100"/>
                </a:lnTo>
                <a:lnTo>
                  <a:pt x="5068062" y="954100"/>
                </a:lnTo>
                <a:lnTo>
                  <a:pt x="5068062" y="963625"/>
                </a:lnTo>
                <a:close/>
              </a:path>
              <a:path w="5549900" h="963929">
                <a:moveTo>
                  <a:pt x="5029962" y="963625"/>
                </a:moveTo>
                <a:lnTo>
                  <a:pt x="5001387" y="963625"/>
                </a:lnTo>
                <a:lnTo>
                  <a:pt x="5001387" y="954100"/>
                </a:lnTo>
                <a:lnTo>
                  <a:pt x="5029962" y="954100"/>
                </a:lnTo>
                <a:lnTo>
                  <a:pt x="5029962" y="963625"/>
                </a:lnTo>
                <a:close/>
              </a:path>
              <a:path w="5549900" h="963929">
                <a:moveTo>
                  <a:pt x="4991862" y="963625"/>
                </a:moveTo>
                <a:lnTo>
                  <a:pt x="4963287" y="963625"/>
                </a:lnTo>
                <a:lnTo>
                  <a:pt x="4963287" y="954100"/>
                </a:lnTo>
                <a:lnTo>
                  <a:pt x="4991862" y="954100"/>
                </a:lnTo>
                <a:lnTo>
                  <a:pt x="4991862" y="963625"/>
                </a:lnTo>
                <a:close/>
              </a:path>
              <a:path w="5549900" h="963929">
                <a:moveTo>
                  <a:pt x="4953762" y="963625"/>
                </a:moveTo>
                <a:lnTo>
                  <a:pt x="4925187" y="963625"/>
                </a:lnTo>
                <a:lnTo>
                  <a:pt x="4925187" y="954100"/>
                </a:lnTo>
                <a:lnTo>
                  <a:pt x="4953762" y="954100"/>
                </a:lnTo>
                <a:lnTo>
                  <a:pt x="4953762" y="963625"/>
                </a:lnTo>
                <a:close/>
              </a:path>
              <a:path w="5549900" h="963929">
                <a:moveTo>
                  <a:pt x="4915662" y="963625"/>
                </a:moveTo>
                <a:lnTo>
                  <a:pt x="4887087" y="963625"/>
                </a:lnTo>
                <a:lnTo>
                  <a:pt x="4887087" y="954100"/>
                </a:lnTo>
                <a:lnTo>
                  <a:pt x="4915662" y="954100"/>
                </a:lnTo>
                <a:lnTo>
                  <a:pt x="4915662" y="963625"/>
                </a:lnTo>
                <a:close/>
              </a:path>
              <a:path w="5549900" h="963929">
                <a:moveTo>
                  <a:pt x="4877562" y="963625"/>
                </a:moveTo>
                <a:lnTo>
                  <a:pt x="4848987" y="963625"/>
                </a:lnTo>
                <a:lnTo>
                  <a:pt x="4848987" y="954100"/>
                </a:lnTo>
                <a:lnTo>
                  <a:pt x="4877562" y="954100"/>
                </a:lnTo>
                <a:lnTo>
                  <a:pt x="4877562" y="963625"/>
                </a:lnTo>
                <a:close/>
              </a:path>
              <a:path w="5549900" h="963929">
                <a:moveTo>
                  <a:pt x="4839462" y="963625"/>
                </a:moveTo>
                <a:lnTo>
                  <a:pt x="4810887" y="963625"/>
                </a:lnTo>
                <a:lnTo>
                  <a:pt x="4810887" y="954100"/>
                </a:lnTo>
                <a:lnTo>
                  <a:pt x="4839462" y="954100"/>
                </a:lnTo>
                <a:lnTo>
                  <a:pt x="4839462" y="963625"/>
                </a:lnTo>
                <a:close/>
              </a:path>
              <a:path w="5549900" h="963929">
                <a:moveTo>
                  <a:pt x="4801362" y="963625"/>
                </a:moveTo>
                <a:lnTo>
                  <a:pt x="4772787" y="963625"/>
                </a:lnTo>
                <a:lnTo>
                  <a:pt x="4772787" y="954100"/>
                </a:lnTo>
                <a:lnTo>
                  <a:pt x="4801362" y="954100"/>
                </a:lnTo>
                <a:lnTo>
                  <a:pt x="4801362" y="963625"/>
                </a:lnTo>
                <a:close/>
              </a:path>
              <a:path w="5549900" h="963929">
                <a:moveTo>
                  <a:pt x="4763262" y="963625"/>
                </a:moveTo>
                <a:lnTo>
                  <a:pt x="4734687" y="963625"/>
                </a:lnTo>
                <a:lnTo>
                  <a:pt x="4734687" y="954100"/>
                </a:lnTo>
                <a:lnTo>
                  <a:pt x="4763262" y="954100"/>
                </a:lnTo>
                <a:lnTo>
                  <a:pt x="4763262" y="963625"/>
                </a:lnTo>
                <a:close/>
              </a:path>
              <a:path w="5549900" h="963929">
                <a:moveTo>
                  <a:pt x="4725162" y="963625"/>
                </a:moveTo>
                <a:lnTo>
                  <a:pt x="4696587" y="963625"/>
                </a:lnTo>
                <a:lnTo>
                  <a:pt x="4696587" y="954100"/>
                </a:lnTo>
                <a:lnTo>
                  <a:pt x="4725162" y="954100"/>
                </a:lnTo>
                <a:lnTo>
                  <a:pt x="4725162" y="963625"/>
                </a:lnTo>
                <a:close/>
              </a:path>
              <a:path w="5549900" h="963929">
                <a:moveTo>
                  <a:pt x="4687062" y="963625"/>
                </a:moveTo>
                <a:lnTo>
                  <a:pt x="4658487" y="963625"/>
                </a:lnTo>
                <a:lnTo>
                  <a:pt x="4658487" y="954100"/>
                </a:lnTo>
                <a:lnTo>
                  <a:pt x="4687062" y="954100"/>
                </a:lnTo>
                <a:lnTo>
                  <a:pt x="4687062" y="963625"/>
                </a:lnTo>
                <a:close/>
              </a:path>
              <a:path w="5549900" h="963929">
                <a:moveTo>
                  <a:pt x="4648962" y="963625"/>
                </a:moveTo>
                <a:lnTo>
                  <a:pt x="4620387" y="963625"/>
                </a:lnTo>
                <a:lnTo>
                  <a:pt x="4620387" y="954100"/>
                </a:lnTo>
                <a:lnTo>
                  <a:pt x="4648962" y="954100"/>
                </a:lnTo>
                <a:lnTo>
                  <a:pt x="4648962" y="963625"/>
                </a:lnTo>
                <a:close/>
              </a:path>
              <a:path w="5549900" h="963929">
                <a:moveTo>
                  <a:pt x="4610862" y="963625"/>
                </a:moveTo>
                <a:lnTo>
                  <a:pt x="4582287" y="963625"/>
                </a:lnTo>
                <a:lnTo>
                  <a:pt x="4582287" y="954100"/>
                </a:lnTo>
                <a:lnTo>
                  <a:pt x="4610862" y="954100"/>
                </a:lnTo>
                <a:lnTo>
                  <a:pt x="4610862" y="963625"/>
                </a:lnTo>
                <a:close/>
              </a:path>
              <a:path w="5549900" h="963929">
                <a:moveTo>
                  <a:pt x="4572762" y="963625"/>
                </a:moveTo>
                <a:lnTo>
                  <a:pt x="4544187" y="963625"/>
                </a:lnTo>
                <a:lnTo>
                  <a:pt x="4544187" y="954100"/>
                </a:lnTo>
                <a:lnTo>
                  <a:pt x="4572762" y="954100"/>
                </a:lnTo>
                <a:lnTo>
                  <a:pt x="4572762" y="963625"/>
                </a:lnTo>
                <a:close/>
              </a:path>
              <a:path w="5549900" h="963929">
                <a:moveTo>
                  <a:pt x="4534662" y="963625"/>
                </a:moveTo>
                <a:lnTo>
                  <a:pt x="4506087" y="963625"/>
                </a:lnTo>
                <a:lnTo>
                  <a:pt x="4506087" y="954100"/>
                </a:lnTo>
                <a:lnTo>
                  <a:pt x="4534662" y="954100"/>
                </a:lnTo>
                <a:lnTo>
                  <a:pt x="4534662" y="963625"/>
                </a:lnTo>
                <a:close/>
              </a:path>
              <a:path w="5549900" h="963929">
                <a:moveTo>
                  <a:pt x="4496562" y="963625"/>
                </a:moveTo>
                <a:lnTo>
                  <a:pt x="4467987" y="963625"/>
                </a:lnTo>
                <a:lnTo>
                  <a:pt x="4467987" y="954100"/>
                </a:lnTo>
                <a:lnTo>
                  <a:pt x="4496562" y="954100"/>
                </a:lnTo>
                <a:lnTo>
                  <a:pt x="4496562" y="963625"/>
                </a:lnTo>
                <a:close/>
              </a:path>
              <a:path w="5549900" h="963929">
                <a:moveTo>
                  <a:pt x="4458462" y="963625"/>
                </a:moveTo>
                <a:lnTo>
                  <a:pt x="4429887" y="963625"/>
                </a:lnTo>
                <a:lnTo>
                  <a:pt x="4429887" y="954100"/>
                </a:lnTo>
                <a:lnTo>
                  <a:pt x="4458462" y="954100"/>
                </a:lnTo>
                <a:lnTo>
                  <a:pt x="4458462" y="963625"/>
                </a:lnTo>
                <a:close/>
              </a:path>
              <a:path w="5549900" h="963929">
                <a:moveTo>
                  <a:pt x="4420362" y="963625"/>
                </a:moveTo>
                <a:lnTo>
                  <a:pt x="4391787" y="963625"/>
                </a:lnTo>
                <a:lnTo>
                  <a:pt x="4391787" y="954100"/>
                </a:lnTo>
                <a:lnTo>
                  <a:pt x="4420362" y="954100"/>
                </a:lnTo>
                <a:lnTo>
                  <a:pt x="4420362" y="963625"/>
                </a:lnTo>
                <a:close/>
              </a:path>
              <a:path w="5549900" h="963929">
                <a:moveTo>
                  <a:pt x="4382262" y="963625"/>
                </a:moveTo>
                <a:lnTo>
                  <a:pt x="4353687" y="963625"/>
                </a:lnTo>
                <a:lnTo>
                  <a:pt x="4353687" y="954100"/>
                </a:lnTo>
                <a:lnTo>
                  <a:pt x="4382262" y="954100"/>
                </a:lnTo>
                <a:lnTo>
                  <a:pt x="4382262" y="963625"/>
                </a:lnTo>
                <a:close/>
              </a:path>
              <a:path w="5549900" h="963929">
                <a:moveTo>
                  <a:pt x="4344162" y="963625"/>
                </a:moveTo>
                <a:lnTo>
                  <a:pt x="4315587" y="963625"/>
                </a:lnTo>
                <a:lnTo>
                  <a:pt x="4315587" y="954100"/>
                </a:lnTo>
                <a:lnTo>
                  <a:pt x="4344162" y="954100"/>
                </a:lnTo>
                <a:lnTo>
                  <a:pt x="4344162" y="963625"/>
                </a:lnTo>
                <a:close/>
              </a:path>
              <a:path w="5549900" h="963929">
                <a:moveTo>
                  <a:pt x="4306062" y="963625"/>
                </a:moveTo>
                <a:lnTo>
                  <a:pt x="4277487" y="963625"/>
                </a:lnTo>
                <a:lnTo>
                  <a:pt x="4277487" y="954100"/>
                </a:lnTo>
                <a:lnTo>
                  <a:pt x="4306062" y="954100"/>
                </a:lnTo>
                <a:lnTo>
                  <a:pt x="4306062" y="963625"/>
                </a:lnTo>
                <a:close/>
              </a:path>
              <a:path w="5549900" h="963929">
                <a:moveTo>
                  <a:pt x="4267962" y="963625"/>
                </a:moveTo>
                <a:lnTo>
                  <a:pt x="4239387" y="963625"/>
                </a:lnTo>
                <a:lnTo>
                  <a:pt x="4239387" y="954100"/>
                </a:lnTo>
                <a:lnTo>
                  <a:pt x="4267962" y="954100"/>
                </a:lnTo>
                <a:lnTo>
                  <a:pt x="4267962" y="963625"/>
                </a:lnTo>
                <a:close/>
              </a:path>
              <a:path w="5549900" h="963929">
                <a:moveTo>
                  <a:pt x="4229862" y="963625"/>
                </a:moveTo>
                <a:lnTo>
                  <a:pt x="4201287" y="963625"/>
                </a:lnTo>
                <a:lnTo>
                  <a:pt x="4201287" y="954100"/>
                </a:lnTo>
                <a:lnTo>
                  <a:pt x="4229862" y="954100"/>
                </a:lnTo>
                <a:lnTo>
                  <a:pt x="4229862" y="963625"/>
                </a:lnTo>
                <a:close/>
              </a:path>
              <a:path w="5549900" h="963929">
                <a:moveTo>
                  <a:pt x="4191762" y="963625"/>
                </a:moveTo>
                <a:lnTo>
                  <a:pt x="4163187" y="963625"/>
                </a:lnTo>
                <a:lnTo>
                  <a:pt x="4163187" y="954100"/>
                </a:lnTo>
                <a:lnTo>
                  <a:pt x="4191762" y="954100"/>
                </a:lnTo>
                <a:lnTo>
                  <a:pt x="4191762" y="963625"/>
                </a:lnTo>
                <a:close/>
              </a:path>
              <a:path w="5549900" h="963929">
                <a:moveTo>
                  <a:pt x="4153662" y="963625"/>
                </a:moveTo>
                <a:lnTo>
                  <a:pt x="4125087" y="963625"/>
                </a:lnTo>
                <a:lnTo>
                  <a:pt x="4125087" y="954100"/>
                </a:lnTo>
                <a:lnTo>
                  <a:pt x="4153662" y="954100"/>
                </a:lnTo>
                <a:lnTo>
                  <a:pt x="4153662" y="963625"/>
                </a:lnTo>
                <a:close/>
              </a:path>
              <a:path w="5549900" h="963929">
                <a:moveTo>
                  <a:pt x="4115562" y="963625"/>
                </a:moveTo>
                <a:lnTo>
                  <a:pt x="4086987" y="963625"/>
                </a:lnTo>
                <a:lnTo>
                  <a:pt x="4086987" y="954100"/>
                </a:lnTo>
                <a:lnTo>
                  <a:pt x="4115562" y="954100"/>
                </a:lnTo>
                <a:lnTo>
                  <a:pt x="4115562" y="963625"/>
                </a:lnTo>
                <a:close/>
              </a:path>
              <a:path w="5549900" h="963929">
                <a:moveTo>
                  <a:pt x="4077462" y="963625"/>
                </a:moveTo>
                <a:lnTo>
                  <a:pt x="4048887" y="963625"/>
                </a:lnTo>
                <a:lnTo>
                  <a:pt x="4048887" y="954100"/>
                </a:lnTo>
                <a:lnTo>
                  <a:pt x="4077462" y="954100"/>
                </a:lnTo>
                <a:lnTo>
                  <a:pt x="4077462" y="963625"/>
                </a:lnTo>
                <a:close/>
              </a:path>
              <a:path w="5549900" h="963929">
                <a:moveTo>
                  <a:pt x="4039362" y="963625"/>
                </a:moveTo>
                <a:lnTo>
                  <a:pt x="4010787" y="963625"/>
                </a:lnTo>
                <a:lnTo>
                  <a:pt x="4010787" y="954100"/>
                </a:lnTo>
                <a:lnTo>
                  <a:pt x="4039362" y="954100"/>
                </a:lnTo>
                <a:lnTo>
                  <a:pt x="4039362" y="963625"/>
                </a:lnTo>
                <a:close/>
              </a:path>
              <a:path w="5549900" h="963929">
                <a:moveTo>
                  <a:pt x="4001262" y="963625"/>
                </a:moveTo>
                <a:lnTo>
                  <a:pt x="3972687" y="963625"/>
                </a:lnTo>
                <a:lnTo>
                  <a:pt x="3972687" y="954100"/>
                </a:lnTo>
                <a:lnTo>
                  <a:pt x="4001262" y="954100"/>
                </a:lnTo>
                <a:lnTo>
                  <a:pt x="4001262" y="963625"/>
                </a:lnTo>
                <a:close/>
              </a:path>
              <a:path w="5549900" h="963929">
                <a:moveTo>
                  <a:pt x="3963162" y="963625"/>
                </a:moveTo>
                <a:lnTo>
                  <a:pt x="3934587" y="963625"/>
                </a:lnTo>
                <a:lnTo>
                  <a:pt x="3934587" y="954100"/>
                </a:lnTo>
                <a:lnTo>
                  <a:pt x="3963162" y="954100"/>
                </a:lnTo>
                <a:lnTo>
                  <a:pt x="3963162" y="963625"/>
                </a:lnTo>
                <a:close/>
              </a:path>
              <a:path w="5549900" h="963929">
                <a:moveTo>
                  <a:pt x="3925062" y="963625"/>
                </a:moveTo>
                <a:lnTo>
                  <a:pt x="3896487" y="963625"/>
                </a:lnTo>
                <a:lnTo>
                  <a:pt x="3896487" y="954100"/>
                </a:lnTo>
                <a:lnTo>
                  <a:pt x="3925062" y="954100"/>
                </a:lnTo>
                <a:lnTo>
                  <a:pt x="3925062" y="963625"/>
                </a:lnTo>
                <a:close/>
              </a:path>
              <a:path w="5549900" h="963929">
                <a:moveTo>
                  <a:pt x="3886962" y="963625"/>
                </a:moveTo>
                <a:lnTo>
                  <a:pt x="3858387" y="963625"/>
                </a:lnTo>
                <a:lnTo>
                  <a:pt x="3858387" y="954100"/>
                </a:lnTo>
                <a:lnTo>
                  <a:pt x="3886962" y="954100"/>
                </a:lnTo>
                <a:lnTo>
                  <a:pt x="3886962" y="963625"/>
                </a:lnTo>
                <a:close/>
              </a:path>
              <a:path w="5549900" h="963929">
                <a:moveTo>
                  <a:pt x="3848862" y="963625"/>
                </a:moveTo>
                <a:lnTo>
                  <a:pt x="3820287" y="963625"/>
                </a:lnTo>
                <a:lnTo>
                  <a:pt x="3820287" y="954100"/>
                </a:lnTo>
                <a:lnTo>
                  <a:pt x="3848862" y="954100"/>
                </a:lnTo>
                <a:lnTo>
                  <a:pt x="3848862" y="963625"/>
                </a:lnTo>
                <a:close/>
              </a:path>
              <a:path w="5549900" h="963929">
                <a:moveTo>
                  <a:pt x="3810762" y="963625"/>
                </a:moveTo>
                <a:lnTo>
                  <a:pt x="3782187" y="963625"/>
                </a:lnTo>
                <a:lnTo>
                  <a:pt x="3782187" y="954100"/>
                </a:lnTo>
                <a:lnTo>
                  <a:pt x="3810762" y="954100"/>
                </a:lnTo>
                <a:lnTo>
                  <a:pt x="3810762" y="963625"/>
                </a:lnTo>
                <a:close/>
              </a:path>
              <a:path w="5549900" h="963929">
                <a:moveTo>
                  <a:pt x="3772662" y="963625"/>
                </a:moveTo>
                <a:lnTo>
                  <a:pt x="3744087" y="963625"/>
                </a:lnTo>
                <a:lnTo>
                  <a:pt x="3744087" y="954100"/>
                </a:lnTo>
                <a:lnTo>
                  <a:pt x="3772662" y="954100"/>
                </a:lnTo>
                <a:lnTo>
                  <a:pt x="3772662" y="963625"/>
                </a:lnTo>
                <a:close/>
              </a:path>
              <a:path w="5549900" h="963929">
                <a:moveTo>
                  <a:pt x="3734562" y="963625"/>
                </a:moveTo>
                <a:lnTo>
                  <a:pt x="3705987" y="963625"/>
                </a:lnTo>
                <a:lnTo>
                  <a:pt x="3705987" y="954100"/>
                </a:lnTo>
                <a:lnTo>
                  <a:pt x="3734562" y="954100"/>
                </a:lnTo>
                <a:lnTo>
                  <a:pt x="3734562" y="963625"/>
                </a:lnTo>
                <a:close/>
              </a:path>
              <a:path w="5549900" h="963929">
                <a:moveTo>
                  <a:pt x="3696462" y="963625"/>
                </a:moveTo>
                <a:lnTo>
                  <a:pt x="3667887" y="963625"/>
                </a:lnTo>
                <a:lnTo>
                  <a:pt x="3667887" y="954100"/>
                </a:lnTo>
                <a:lnTo>
                  <a:pt x="3696462" y="954100"/>
                </a:lnTo>
                <a:lnTo>
                  <a:pt x="3696462" y="963625"/>
                </a:lnTo>
                <a:close/>
              </a:path>
              <a:path w="5549900" h="963929">
                <a:moveTo>
                  <a:pt x="3658362" y="963625"/>
                </a:moveTo>
                <a:lnTo>
                  <a:pt x="3629787" y="963625"/>
                </a:lnTo>
                <a:lnTo>
                  <a:pt x="3629787" y="954100"/>
                </a:lnTo>
                <a:lnTo>
                  <a:pt x="3658362" y="954100"/>
                </a:lnTo>
                <a:lnTo>
                  <a:pt x="3658362" y="963625"/>
                </a:lnTo>
                <a:close/>
              </a:path>
              <a:path w="5549900" h="963929">
                <a:moveTo>
                  <a:pt x="3620262" y="963625"/>
                </a:moveTo>
                <a:lnTo>
                  <a:pt x="3591687" y="963625"/>
                </a:lnTo>
                <a:lnTo>
                  <a:pt x="3591687" y="954100"/>
                </a:lnTo>
                <a:lnTo>
                  <a:pt x="3620262" y="954100"/>
                </a:lnTo>
                <a:lnTo>
                  <a:pt x="3620262" y="963625"/>
                </a:lnTo>
                <a:close/>
              </a:path>
              <a:path w="5549900" h="963929">
                <a:moveTo>
                  <a:pt x="3582162" y="963625"/>
                </a:moveTo>
                <a:lnTo>
                  <a:pt x="3553586" y="963625"/>
                </a:lnTo>
                <a:lnTo>
                  <a:pt x="3553586" y="954100"/>
                </a:lnTo>
                <a:lnTo>
                  <a:pt x="3582162" y="954100"/>
                </a:lnTo>
                <a:lnTo>
                  <a:pt x="3582162" y="963625"/>
                </a:lnTo>
                <a:close/>
              </a:path>
              <a:path w="5549900" h="963929">
                <a:moveTo>
                  <a:pt x="3544061" y="963625"/>
                </a:moveTo>
                <a:lnTo>
                  <a:pt x="3515486" y="963625"/>
                </a:lnTo>
                <a:lnTo>
                  <a:pt x="3515486" y="954100"/>
                </a:lnTo>
                <a:lnTo>
                  <a:pt x="3544061" y="954100"/>
                </a:lnTo>
                <a:lnTo>
                  <a:pt x="3544061" y="963625"/>
                </a:lnTo>
                <a:close/>
              </a:path>
              <a:path w="5549900" h="963929">
                <a:moveTo>
                  <a:pt x="3505961" y="963625"/>
                </a:moveTo>
                <a:lnTo>
                  <a:pt x="3477386" y="963625"/>
                </a:lnTo>
                <a:lnTo>
                  <a:pt x="3477386" y="954100"/>
                </a:lnTo>
                <a:lnTo>
                  <a:pt x="3505961" y="954100"/>
                </a:lnTo>
                <a:lnTo>
                  <a:pt x="3505961" y="963625"/>
                </a:lnTo>
                <a:close/>
              </a:path>
              <a:path w="5549900" h="963929">
                <a:moveTo>
                  <a:pt x="3467861" y="963625"/>
                </a:moveTo>
                <a:lnTo>
                  <a:pt x="3439286" y="963625"/>
                </a:lnTo>
                <a:lnTo>
                  <a:pt x="3439286" y="954100"/>
                </a:lnTo>
                <a:lnTo>
                  <a:pt x="3467861" y="954100"/>
                </a:lnTo>
                <a:lnTo>
                  <a:pt x="3467861" y="963625"/>
                </a:lnTo>
                <a:close/>
              </a:path>
              <a:path w="5549900" h="963929">
                <a:moveTo>
                  <a:pt x="3429761" y="963625"/>
                </a:moveTo>
                <a:lnTo>
                  <a:pt x="3401186" y="963625"/>
                </a:lnTo>
                <a:lnTo>
                  <a:pt x="3401186" y="954100"/>
                </a:lnTo>
                <a:lnTo>
                  <a:pt x="3429761" y="954100"/>
                </a:lnTo>
                <a:lnTo>
                  <a:pt x="3429761" y="963625"/>
                </a:lnTo>
                <a:close/>
              </a:path>
              <a:path w="5549900" h="963929">
                <a:moveTo>
                  <a:pt x="3391661" y="963625"/>
                </a:moveTo>
                <a:lnTo>
                  <a:pt x="3363086" y="963625"/>
                </a:lnTo>
                <a:lnTo>
                  <a:pt x="3363086" y="954100"/>
                </a:lnTo>
                <a:lnTo>
                  <a:pt x="3391661" y="954100"/>
                </a:lnTo>
                <a:lnTo>
                  <a:pt x="3391661" y="963625"/>
                </a:lnTo>
                <a:close/>
              </a:path>
              <a:path w="5549900" h="963929">
                <a:moveTo>
                  <a:pt x="3353561" y="963625"/>
                </a:moveTo>
                <a:lnTo>
                  <a:pt x="3324986" y="963625"/>
                </a:lnTo>
                <a:lnTo>
                  <a:pt x="3324986" y="954100"/>
                </a:lnTo>
                <a:lnTo>
                  <a:pt x="3353561" y="954100"/>
                </a:lnTo>
                <a:lnTo>
                  <a:pt x="3353561" y="963625"/>
                </a:lnTo>
                <a:close/>
              </a:path>
              <a:path w="5549900" h="963929">
                <a:moveTo>
                  <a:pt x="3315461" y="963625"/>
                </a:moveTo>
                <a:lnTo>
                  <a:pt x="3286886" y="963625"/>
                </a:lnTo>
                <a:lnTo>
                  <a:pt x="3286886" y="954100"/>
                </a:lnTo>
                <a:lnTo>
                  <a:pt x="3315461" y="954100"/>
                </a:lnTo>
                <a:lnTo>
                  <a:pt x="3315461" y="963625"/>
                </a:lnTo>
                <a:close/>
              </a:path>
              <a:path w="5549900" h="963929">
                <a:moveTo>
                  <a:pt x="3277361" y="963625"/>
                </a:moveTo>
                <a:lnTo>
                  <a:pt x="3248786" y="963625"/>
                </a:lnTo>
                <a:lnTo>
                  <a:pt x="3248786" y="954100"/>
                </a:lnTo>
                <a:lnTo>
                  <a:pt x="3277361" y="954100"/>
                </a:lnTo>
                <a:lnTo>
                  <a:pt x="3277361" y="963625"/>
                </a:lnTo>
                <a:close/>
              </a:path>
              <a:path w="5549900" h="963929">
                <a:moveTo>
                  <a:pt x="3239261" y="963625"/>
                </a:moveTo>
                <a:lnTo>
                  <a:pt x="3210686" y="963625"/>
                </a:lnTo>
                <a:lnTo>
                  <a:pt x="3210686" y="954100"/>
                </a:lnTo>
                <a:lnTo>
                  <a:pt x="3239261" y="954100"/>
                </a:lnTo>
                <a:lnTo>
                  <a:pt x="3239261" y="963625"/>
                </a:lnTo>
                <a:close/>
              </a:path>
              <a:path w="5549900" h="963929">
                <a:moveTo>
                  <a:pt x="3201161" y="963625"/>
                </a:moveTo>
                <a:lnTo>
                  <a:pt x="3172586" y="963625"/>
                </a:lnTo>
                <a:lnTo>
                  <a:pt x="3172586" y="954100"/>
                </a:lnTo>
                <a:lnTo>
                  <a:pt x="3201161" y="954100"/>
                </a:lnTo>
                <a:lnTo>
                  <a:pt x="3201161" y="963625"/>
                </a:lnTo>
                <a:close/>
              </a:path>
              <a:path w="5549900" h="963929">
                <a:moveTo>
                  <a:pt x="3163061" y="963625"/>
                </a:moveTo>
                <a:lnTo>
                  <a:pt x="3134486" y="963625"/>
                </a:lnTo>
                <a:lnTo>
                  <a:pt x="3134486" y="954100"/>
                </a:lnTo>
                <a:lnTo>
                  <a:pt x="3163061" y="954100"/>
                </a:lnTo>
                <a:lnTo>
                  <a:pt x="3163061" y="963625"/>
                </a:lnTo>
                <a:close/>
              </a:path>
              <a:path w="5549900" h="963929">
                <a:moveTo>
                  <a:pt x="3124961" y="963625"/>
                </a:moveTo>
                <a:lnTo>
                  <a:pt x="3096386" y="963625"/>
                </a:lnTo>
                <a:lnTo>
                  <a:pt x="3096386" y="954100"/>
                </a:lnTo>
                <a:lnTo>
                  <a:pt x="3124961" y="954100"/>
                </a:lnTo>
                <a:lnTo>
                  <a:pt x="3124961" y="963625"/>
                </a:lnTo>
                <a:close/>
              </a:path>
              <a:path w="5549900" h="963929">
                <a:moveTo>
                  <a:pt x="3086861" y="963625"/>
                </a:moveTo>
                <a:lnTo>
                  <a:pt x="3058286" y="963625"/>
                </a:lnTo>
                <a:lnTo>
                  <a:pt x="3058286" y="954100"/>
                </a:lnTo>
                <a:lnTo>
                  <a:pt x="3086861" y="954100"/>
                </a:lnTo>
                <a:lnTo>
                  <a:pt x="3086861" y="963625"/>
                </a:lnTo>
                <a:close/>
              </a:path>
              <a:path w="5549900" h="963929">
                <a:moveTo>
                  <a:pt x="3048761" y="963625"/>
                </a:moveTo>
                <a:lnTo>
                  <a:pt x="3020186" y="963625"/>
                </a:lnTo>
                <a:lnTo>
                  <a:pt x="3020186" y="954100"/>
                </a:lnTo>
                <a:lnTo>
                  <a:pt x="3048761" y="954100"/>
                </a:lnTo>
                <a:lnTo>
                  <a:pt x="3048761" y="963625"/>
                </a:lnTo>
                <a:close/>
              </a:path>
              <a:path w="5549900" h="963929">
                <a:moveTo>
                  <a:pt x="3010661" y="963625"/>
                </a:moveTo>
                <a:lnTo>
                  <a:pt x="2982086" y="963625"/>
                </a:lnTo>
                <a:lnTo>
                  <a:pt x="2982086" y="954100"/>
                </a:lnTo>
                <a:lnTo>
                  <a:pt x="3010661" y="954100"/>
                </a:lnTo>
                <a:lnTo>
                  <a:pt x="3010661" y="963625"/>
                </a:lnTo>
                <a:close/>
              </a:path>
              <a:path w="5549900" h="963929">
                <a:moveTo>
                  <a:pt x="2972561" y="963625"/>
                </a:moveTo>
                <a:lnTo>
                  <a:pt x="2943986" y="963625"/>
                </a:lnTo>
                <a:lnTo>
                  <a:pt x="2943986" y="954100"/>
                </a:lnTo>
                <a:lnTo>
                  <a:pt x="2972561" y="954100"/>
                </a:lnTo>
                <a:lnTo>
                  <a:pt x="2972561" y="963625"/>
                </a:lnTo>
                <a:close/>
              </a:path>
              <a:path w="5549900" h="963929">
                <a:moveTo>
                  <a:pt x="2934461" y="963625"/>
                </a:moveTo>
                <a:lnTo>
                  <a:pt x="2905886" y="963625"/>
                </a:lnTo>
                <a:lnTo>
                  <a:pt x="2905886" y="954100"/>
                </a:lnTo>
                <a:lnTo>
                  <a:pt x="2934461" y="954100"/>
                </a:lnTo>
                <a:lnTo>
                  <a:pt x="2934461" y="963625"/>
                </a:lnTo>
                <a:close/>
              </a:path>
              <a:path w="5549900" h="963929">
                <a:moveTo>
                  <a:pt x="2896361" y="963625"/>
                </a:moveTo>
                <a:lnTo>
                  <a:pt x="2867786" y="963625"/>
                </a:lnTo>
                <a:lnTo>
                  <a:pt x="2867786" y="954100"/>
                </a:lnTo>
                <a:lnTo>
                  <a:pt x="2896361" y="954100"/>
                </a:lnTo>
                <a:lnTo>
                  <a:pt x="2896361" y="963625"/>
                </a:lnTo>
                <a:close/>
              </a:path>
              <a:path w="5549900" h="963929">
                <a:moveTo>
                  <a:pt x="2858261" y="963625"/>
                </a:moveTo>
                <a:lnTo>
                  <a:pt x="2829686" y="963625"/>
                </a:lnTo>
                <a:lnTo>
                  <a:pt x="2829686" y="954100"/>
                </a:lnTo>
                <a:lnTo>
                  <a:pt x="2858261" y="954100"/>
                </a:lnTo>
                <a:lnTo>
                  <a:pt x="2858261" y="963625"/>
                </a:lnTo>
                <a:close/>
              </a:path>
              <a:path w="5549900" h="963929">
                <a:moveTo>
                  <a:pt x="2820161" y="963625"/>
                </a:moveTo>
                <a:lnTo>
                  <a:pt x="2791586" y="963625"/>
                </a:lnTo>
                <a:lnTo>
                  <a:pt x="2791586" y="954100"/>
                </a:lnTo>
                <a:lnTo>
                  <a:pt x="2820161" y="954100"/>
                </a:lnTo>
                <a:lnTo>
                  <a:pt x="2820161" y="963625"/>
                </a:lnTo>
                <a:close/>
              </a:path>
              <a:path w="5549900" h="963929">
                <a:moveTo>
                  <a:pt x="2782061" y="963625"/>
                </a:moveTo>
                <a:lnTo>
                  <a:pt x="2753486" y="963625"/>
                </a:lnTo>
                <a:lnTo>
                  <a:pt x="2753486" y="954100"/>
                </a:lnTo>
                <a:lnTo>
                  <a:pt x="2782061" y="954100"/>
                </a:lnTo>
                <a:lnTo>
                  <a:pt x="2782061" y="963625"/>
                </a:lnTo>
                <a:close/>
              </a:path>
              <a:path w="5549900" h="963929">
                <a:moveTo>
                  <a:pt x="2743961" y="963625"/>
                </a:moveTo>
                <a:lnTo>
                  <a:pt x="2715386" y="963625"/>
                </a:lnTo>
                <a:lnTo>
                  <a:pt x="2715386" y="954100"/>
                </a:lnTo>
                <a:lnTo>
                  <a:pt x="2743961" y="954100"/>
                </a:lnTo>
                <a:lnTo>
                  <a:pt x="2743961" y="963625"/>
                </a:lnTo>
                <a:close/>
              </a:path>
              <a:path w="5549900" h="963929">
                <a:moveTo>
                  <a:pt x="2705861" y="963625"/>
                </a:moveTo>
                <a:lnTo>
                  <a:pt x="2677286" y="963625"/>
                </a:lnTo>
                <a:lnTo>
                  <a:pt x="2677286" y="954100"/>
                </a:lnTo>
                <a:lnTo>
                  <a:pt x="2705861" y="954100"/>
                </a:lnTo>
                <a:lnTo>
                  <a:pt x="2705861" y="963625"/>
                </a:lnTo>
                <a:close/>
              </a:path>
              <a:path w="5549900" h="963929">
                <a:moveTo>
                  <a:pt x="2667761" y="963625"/>
                </a:moveTo>
                <a:lnTo>
                  <a:pt x="2639186" y="963625"/>
                </a:lnTo>
                <a:lnTo>
                  <a:pt x="2639186" y="954100"/>
                </a:lnTo>
                <a:lnTo>
                  <a:pt x="2667761" y="954100"/>
                </a:lnTo>
                <a:lnTo>
                  <a:pt x="2667761" y="963625"/>
                </a:lnTo>
                <a:close/>
              </a:path>
              <a:path w="5549900" h="963929">
                <a:moveTo>
                  <a:pt x="2629661" y="963625"/>
                </a:moveTo>
                <a:lnTo>
                  <a:pt x="2601086" y="963625"/>
                </a:lnTo>
                <a:lnTo>
                  <a:pt x="2601086" y="954100"/>
                </a:lnTo>
                <a:lnTo>
                  <a:pt x="2629661" y="954100"/>
                </a:lnTo>
                <a:lnTo>
                  <a:pt x="2629661" y="963625"/>
                </a:lnTo>
                <a:close/>
              </a:path>
              <a:path w="5549900" h="963929">
                <a:moveTo>
                  <a:pt x="2591561" y="963625"/>
                </a:moveTo>
                <a:lnTo>
                  <a:pt x="2562986" y="963625"/>
                </a:lnTo>
                <a:lnTo>
                  <a:pt x="2562986" y="954100"/>
                </a:lnTo>
                <a:lnTo>
                  <a:pt x="2591561" y="954100"/>
                </a:lnTo>
                <a:lnTo>
                  <a:pt x="2591561" y="963625"/>
                </a:lnTo>
                <a:close/>
              </a:path>
              <a:path w="5549900" h="963929">
                <a:moveTo>
                  <a:pt x="2553461" y="963625"/>
                </a:moveTo>
                <a:lnTo>
                  <a:pt x="2524886" y="963625"/>
                </a:lnTo>
                <a:lnTo>
                  <a:pt x="2524886" y="954100"/>
                </a:lnTo>
                <a:lnTo>
                  <a:pt x="2553461" y="954100"/>
                </a:lnTo>
                <a:lnTo>
                  <a:pt x="2553461" y="963625"/>
                </a:lnTo>
                <a:close/>
              </a:path>
              <a:path w="5549900" h="963929">
                <a:moveTo>
                  <a:pt x="2515361" y="963625"/>
                </a:moveTo>
                <a:lnTo>
                  <a:pt x="2486786" y="963625"/>
                </a:lnTo>
                <a:lnTo>
                  <a:pt x="2486786" y="954100"/>
                </a:lnTo>
                <a:lnTo>
                  <a:pt x="2515361" y="954100"/>
                </a:lnTo>
                <a:lnTo>
                  <a:pt x="2515361" y="963625"/>
                </a:lnTo>
                <a:close/>
              </a:path>
              <a:path w="5549900" h="963929">
                <a:moveTo>
                  <a:pt x="2477261" y="963625"/>
                </a:moveTo>
                <a:lnTo>
                  <a:pt x="2448686" y="963625"/>
                </a:lnTo>
                <a:lnTo>
                  <a:pt x="2448686" y="954100"/>
                </a:lnTo>
                <a:lnTo>
                  <a:pt x="2477261" y="954100"/>
                </a:lnTo>
                <a:lnTo>
                  <a:pt x="2477261" y="963625"/>
                </a:lnTo>
                <a:close/>
              </a:path>
              <a:path w="5549900" h="963929">
                <a:moveTo>
                  <a:pt x="2439161" y="963625"/>
                </a:moveTo>
                <a:lnTo>
                  <a:pt x="2410586" y="963625"/>
                </a:lnTo>
                <a:lnTo>
                  <a:pt x="2410586" y="954100"/>
                </a:lnTo>
                <a:lnTo>
                  <a:pt x="2439161" y="954100"/>
                </a:lnTo>
                <a:lnTo>
                  <a:pt x="2439161" y="963625"/>
                </a:lnTo>
                <a:close/>
              </a:path>
              <a:path w="5549900" h="963929">
                <a:moveTo>
                  <a:pt x="2401061" y="963625"/>
                </a:moveTo>
                <a:lnTo>
                  <a:pt x="2372486" y="963625"/>
                </a:lnTo>
                <a:lnTo>
                  <a:pt x="2372486" y="954100"/>
                </a:lnTo>
                <a:lnTo>
                  <a:pt x="2401061" y="954100"/>
                </a:lnTo>
                <a:lnTo>
                  <a:pt x="2401061" y="963625"/>
                </a:lnTo>
                <a:close/>
              </a:path>
              <a:path w="5549900" h="963929">
                <a:moveTo>
                  <a:pt x="2362961" y="963625"/>
                </a:moveTo>
                <a:lnTo>
                  <a:pt x="2334386" y="963625"/>
                </a:lnTo>
                <a:lnTo>
                  <a:pt x="2334386" y="954100"/>
                </a:lnTo>
                <a:lnTo>
                  <a:pt x="2362961" y="954100"/>
                </a:lnTo>
                <a:lnTo>
                  <a:pt x="2362961" y="963625"/>
                </a:lnTo>
                <a:close/>
              </a:path>
              <a:path w="5549900" h="963929">
                <a:moveTo>
                  <a:pt x="2324861" y="963625"/>
                </a:moveTo>
                <a:lnTo>
                  <a:pt x="2296286" y="963625"/>
                </a:lnTo>
                <a:lnTo>
                  <a:pt x="2296286" y="954100"/>
                </a:lnTo>
                <a:lnTo>
                  <a:pt x="2324861" y="954100"/>
                </a:lnTo>
                <a:lnTo>
                  <a:pt x="2324861" y="963625"/>
                </a:lnTo>
                <a:close/>
              </a:path>
              <a:path w="5549900" h="963929">
                <a:moveTo>
                  <a:pt x="2286761" y="963625"/>
                </a:moveTo>
                <a:lnTo>
                  <a:pt x="2258186" y="963625"/>
                </a:lnTo>
                <a:lnTo>
                  <a:pt x="2258186" y="954100"/>
                </a:lnTo>
                <a:lnTo>
                  <a:pt x="2286761" y="954100"/>
                </a:lnTo>
                <a:lnTo>
                  <a:pt x="2286761" y="963625"/>
                </a:lnTo>
                <a:close/>
              </a:path>
              <a:path w="5549900" h="963929">
                <a:moveTo>
                  <a:pt x="2248661" y="963625"/>
                </a:moveTo>
                <a:lnTo>
                  <a:pt x="2220086" y="963625"/>
                </a:lnTo>
                <a:lnTo>
                  <a:pt x="2220086" y="954100"/>
                </a:lnTo>
                <a:lnTo>
                  <a:pt x="2248661" y="954100"/>
                </a:lnTo>
                <a:lnTo>
                  <a:pt x="2248661" y="963625"/>
                </a:lnTo>
                <a:close/>
              </a:path>
              <a:path w="5549900" h="963929">
                <a:moveTo>
                  <a:pt x="2210561" y="963625"/>
                </a:moveTo>
                <a:lnTo>
                  <a:pt x="2181986" y="963625"/>
                </a:lnTo>
                <a:lnTo>
                  <a:pt x="2181986" y="954100"/>
                </a:lnTo>
                <a:lnTo>
                  <a:pt x="2210561" y="954100"/>
                </a:lnTo>
                <a:lnTo>
                  <a:pt x="2210561" y="963625"/>
                </a:lnTo>
                <a:close/>
              </a:path>
              <a:path w="5549900" h="963929">
                <a:moveTo>
                  <a:pt x="2172461" y="963625"/>
                </a:moveTo>
                <a:lnTo>
                  <a:pt x="2143886" y="963625"/>
                </a:lnTo>
                <a:lnTo>
                  <a:pt x="2143886" y="954100"/>
                </a:lnTo>
                <a:lnTo>
                  <a:pt x="2172461" y="954100"/>
                </a:lnTo>
                <a:lnTo>
                  <a:pt x="2172461" y="963625"/>
                </a:lnTo>
                <a:close/>
              </a:path>
              <a:path w="5549900" h="963929">
                <a:moveTo>
                  <a:pt x="2134361" y="963625"/>
                </a:moveTo>
                <a:lnTo>
                  <a:pt x="2105786" y="963625"/>
                </a:lnTo>
                <a:lnTo>
                  <a:pt x="2105786" y="954100"/>
                </a:lnTo>
                <a:lnTo>
                  <a:pt x="2134361" y="954100"/>
                </a:lnTo>
                <a:lnTo>
                  <a:pt x="2134361" y="963625"/>
                </a:lnTo>
                <a:close/>
              </a:path>
              <a:path w="5549900" h="963929">
                <a:moveTo>
                  <a:pt x="2096261" y="963625"/>
                </a:moveTo>
                <a:lnTo>
                  <a:pt x="2067686" y="963625"/>
                </a:lnTo>
                <a:lnTo>
                  <a:pt x="2067686" y="954100"/>
                </a:lnTo>
                <a:lnTo>
                  <a:pt x="2096261" y="954100"/>
                </a:lnTo>
                <a:lnTo>
                  <a:pt x="2096261" y="963625"/>
                </a:lnTo>
                <a:close/>
              </a:path>
              <a:path w="5549900" h="963929">
                <a:moveTo>
                  <a:pt x="2058161" y="963625"/>
                </a:moveTo>
                <a:lnTo>
                  <a:pt x="2029586" y="963625"/>
                </a:lnTo>
                <a:lnTo>
                  <a:pt x="2029586" y="954100"/>
                </a:lnTo>
                <a:lnTo>
                  <a:pt x="2058161" y="954100"/>
                </a:lnTo>
                <a:lnTo>
                  <a:pt x="2058161" y="963625"/>
                </a:lnTo>
                <a:close/>
              </a:path>
              <a:path w="5549900" h="963929">
                <a:moveTo>
                  <a:pt x="2020061" y="963625"/>
                </a:moveTo>
                <a:lnTo>
                  <a:pt x="1991486" y="963625"/>
                </a:lnTo>
                <a:lnTo>
                  <a:pt x="1991486" y="954100"/>
                </a:lnTo>
                <a:lnTo>
                  <a:pt x="2020061" y="954100"/>
                </a:lnTo>
                <a:lnTo>
                  <a:pt x="2020061" y="963625"/>
                </a:lnTo>
                <a:close/>
              </a:path>
              <a:path w="5549900" h="963929">
                <a:moveTo>
                  <a:pt x="1981961" y="963625"/>
                </a:moveTo>
                <a:lnTo>
                  <a:pt x="1953386" y="963625"/>
                </a:lnTo>
                <a:lnTo>
                  <a:pt x="1953386" y="954100"/>
                </a:lnTo>
                <a:lnTo>
                  <a:pt x="1981961" y="954100"/>
                </a:lnTo>
                <a:lnTo>
                  <a:pt x="1981961" y="963625"/>
                </a:lnTo>
                <a:close/>
              </a:path>
              <a:path w="5549900" h="963929">
                <a:moveTo>
                  <a:pt x="1943861" y="963625"/>
                </a:moveTo>
                <a:lnTo>
                  <a:pt x="1915286" y="963625"/>
                </a:lnTo>
                <a:lnTo>
                  <a:pt x="1915286" y="954100"/>
                </a:lnTo>
                <a:lnTo>
                  <a:pt x="1943861" y="954100"/>
                </a:lnTo>
                <a:lnTo>
                  <a:pt x="1943861" y="963625"/>
                </a:lnTo>
                <a:close/>
              </a:path>
              <a:path w="5549900" h="963929">
                <a:moveTo>
                  <a:pt x="1905761" y="963625"/>
                </a:moveTo>
                <a:lnTo>
                  <a:pt x="1877186" y="963625"/>
                </a:lnTo>
                <a:lnTo>
                  <a:pt x="1877186" y="954100"/>
                </a:lnTo>
                <a:lnTo>
                  <a:pt x="1905761" y="954100"/>
                </a:lnTo>
                <a:lnTo>
                  <a:pt x="1905761" y="963625"/>
                </a:lnTo>
                <a:close/>
              </a:path>
              <a:path w="5549900" h="963929">
                <a:moveTo>
                  <a:pt x="1867661" y="963625"/>
                </a:moveTo>
                <a:lnTo>
                  <a:pt x="1839086" y="963625"/>
                </a:lnTo>
                <a:lnTo>
                  <a:pt x="1839086" y="954100"/>
                </a:lnTo>
                <a:lnTo>
                  <a:pt x="1867661" y="954100"/>
                </a:lnTo>
                <a:lnTo>
                  <a:pt x="1867661" y="963625"/>
                </a:lnTo>
                <a:close/>
              </a:path>
              <a:path w="5549900" h="963929">
                <a:moveTo>
                  <a:pt x="1829561" y="963625"/>
                </a:moveTo>
                <a:lnTo>
                  <a:pt x="1800986" y="963625"/>
                </a:lnTo>
                <a:lnTo>
                  <a:pt x="1800986" y="954100"/>
                </a:lnTo>
                <a:lnTo>
                  <a:pt x="1829561" y="954100"/>
                </a:lnTo>
                <a:lnTo>
                  <a:pt x="1829561" y="963625"/>
                </a:lnTo>
                <a:close/>
              </a:path>
              <a:path w="5549900" h="963929">
                <a:moveTo>
                  <a:pt x="1791461" y="963625"/>
                </a:moveTo>
                <a:lnTo>
                  <a:pt x="1762886" y="963625"/>
                </a:lnTo>
                <a:lnTo>
                  <a:pt x="1762886" y="954100"/>
                </a:lnTo>
                <a:lnTo>
                  <a:pt x="1791461" y="954100"/>
                </a:lnTo>
                <a:lnTo>
                  <a:pt x="1791461" y="963625"/>
                </a:lnTo>
                <a:close/>
              </a:path>
              <a:path w="5549900" h="963929">
                <a:moveTo>
                  <a:pt x="1753361" y="963625"/>
                </a:moveTo>
                <a:lnTo>
                  <a:pt x="1724786" y="963625"/>
                </a:lnTo>
                <a:lnTo>
                  <a:pt x="1724786" y="954100"/>
                </a:lnTo>
                <a:lnTo>
                  <a:pt x="1753361" y="954100"/>
                </a:lnTo>
                <a:lnTo>
                  <a:pt x="1753361" y="963625"/>
                </a:lnTo>
                <a:close/>
              </a:path>
              <a:path w="5549900" h="963929">
                <a:moveTo>
                  <a:pt x="1715261" y="963625"/>
                </a:moveTo>
                <a:lnTo>
                  <a:pt x="1686686" y="963625"/>
                </a:lnTo>
                <a:lnTo>
                  <a:pt x="1686686" y="954100"/>
                </a:lnTo>
                <a:lnTo>
                  <a:pt x="1715261" y="954100"/>
                </a:lnTo>
                <a:lnTo>
                  <a:pt x="1715261" y="963625"/>
                </a:lnTo>
                <a:close/>
              </a:path>
              <a:path w="5549900" h="963929">
                <a:moveTo>
                  <a:pt x="1677161" y="963625"/>
                </a:moveTo>
                <a:lnTo>
                  <a:pt x="1648586" y="963625"/>
                </a:lnTo>
                <a:lnTo>
                  <a:pt x="1648586" y="954100"/>
                </a:lnTo>
                <a:lnTo>
                  <a:pt x="1677161" y="954100"/>
                </a:lnTo>
                <a:lnTo>
                  <a:pt x="1677161" y="963625"/>
                </a:lnTo>
                <a:close/>
              </a:path>
              <a:path w="5549900" h="963929">
                <a:moveTo>
                  <a:pt x="1639061" y="963625"/>
                </a:moveTo>
                <a:lnTo>
                  <a:pt x="1610486" y="963625"/>
                </a:lnTo>
                <a:lnTo>
                  <a:pt x="1610486" y="954100"/>
                </a:lnTo>
                <a:lnTo>
                  <a:pt x="1639061" y="954100"/>
                </a:lnTo>
                <a:lnTo>
                  <a:pt x="1639061" y="963625"/>
                </a:lnTo>
                <a:close/>
              </a:path>
              <a:path w="5549900" h="963929">
                <a:moveTo>
                  <a:pt x="1600961" y="963625"/>
                </a:moveTo>
                <a:lnTo>
                  <a:pt x="1572386" y="963625"/>
                </a:lnTo>
                <a:lnTo>
                  <a:pt x="1572386" y="954100"/>
                </a:lnTo>
                <a:lnTo>
                  <a:pt x="1600961" y="954100"/>
                </a:lnTo>
                <a:lnTo>
                  <a:pt x="1600961" y="963625"/>
                </a:lnTo>
                <a:close/>
              </a:path>
              <a:path w="5549900" h="963929">
                <a:moveTo>
                  <a:pt x="1562861" y="963625"/>
                </a:moveTo>
                <a:lnTo>
                  <a:pt x="1534286" y="963625"/>
                </a:lnTo>
                <a:lnTo>
                  <a:pt x="1534286" y="954100"/>
                </a:lnTo>
                <a:lnTo>
                  <a:pt x="1562861" y="954100"/>
                </a:lnTo>
                <a:lnTo>
                  <a:pt x="1562861" y="963625"/>
                </a:lnTo>
                <a:close/>
              </a:path>
              <a:path w="5549900" h="963929">
                <a:moveTo>
                  <a:pt x="1524761" y="963625"/>
                </a:moveTo>
                <a:lnTo>
                  <a:pt x="1496186" y="963625"/>
                </a:lnTo>
                <a:lnTo>
                  <a:pt x="1496186" y="954100"/>
                </a:lnTo>
                <a:lnTo>
                  <a:pt x="1524761" y="954100"/>
                </a:lnTo>
                <a:lnTo>
                  <a:pt x="1524761" y="963625"/>
                </a:lnTo>
                <a:close/>
              </a:path>
              <a:path w="5549900" h="963929">
                <a:moveTo>
                  <a:pt x="1486661" y="963625"/>
                </a:moveTo>
                <a:lnTo>
                  <a:pt x="1458086" y="963625"/>
                </a:lnTo>
                <a:lnTo>
                  <a:pt x="1458086" y="954100"/>
                </a:lnTo>
                <a:lnTo>
                  <a:pt x="1486661" y="954100"/>
                </a:lnTo>
                <a:lnTo>
                  <a:pt x="1486661" y="963625"/>
                </a:lnTo>
                <a:close/>
              </a:path>
              <a:path w="5549900" h="963929">
                <a:moveTo>
                  <a:pt x="1448561" y="963625"/>
                </a:moveTo>
                <a:lnTo>
                  <a:pt x="1419986" y="963625"/>
                </a:lnTo>
                <a:lnTo>
                  <a:pt x="1419986" y="954100"/>
                </a:lnTo>
                <a:lnTo>
                  <a:pt x="1448561" y="954100"/>
                </a:lnTo>
                <a:lnTo>
                  <a:pt x="1448561" y="963625"/>
                </a:lnTo>
                <a:close/>
              </a:path>
              <a:path w="5549900" h="963929">
                <a:moveTo>
                  <a:pt x="1410461" y="963625"/>
                </a:moveTo>
                <a:lnTo>
                  <a:pt x="1381886" y="963625"/>
                </a:lnTo>
                <a:lnTo>
                  <a:pt x="1381886" y="954100"/>
                </a:lnTo>
                <a:lnTo>
                  <a:pt x="1410461" y="954100"/>
                </a:lnTo>
                <a:lnTo>
                  <a:pt x="1410461" y="963625"/>
                </a:lnTo>
                <a:close/>
              </a:path>
              <a:path w="5549900" h="963929">
                <a:moveTo>
                  <a:pt x="1372361" y="963625"/>
                </a:moveTo>
                <a:lnTo>
                  <a:pt x="1343786" y="963625"/>
                </a:lnTo>
                <a:lnTo>
                  <a:pt x="1343786" y="954100"/>
                </a:lnTo>
                <a:lnTo>
                  <a:pt x="1372361" y="954100"/>
                </a:lnTo>
                <a:lnTo>
                  <a:pt x="1372361" y="963625"/>
                </a:lnTo>
                <a:close/>
              </a:path>
              <a:path w="5549900" h="963929">
                <a:moveTo>
                  <a:pt x="1334261" y="963625"/>
                </a:moveTo>
                <a:lnTo>
                  <a:pt x="1305686" y="963625"/>
                </a:lnTo>
                <a:lnTo>
                  <a:pt x="1305686" y="954100"/>
                </a:lnTo>
                <a:lnTo>
                  <a:pt x="1334261" y="954100"/>
                </a:lnTo>
                <a:lnTo>
                  <a:pt x="1334261" y="963625"/>
                </a:lnTo>
                <a:close/>
              </a:path>
              <a:path w="5549900" h="963929">
                <a:moveTo>
                  <a:pt x="1296161" y="963625"/>
                </a:moveTo>
                <a:lnTo>
                  <a:pt x="1267586" y="963625"/>
                </a:lnTo>
                <a:lnTo>
                  <a:pt x="1267586" y="954100"/>
                </a:lnTo>
                <a:lnTo>
                  <a:pt x="1296161" y="954100"/>
                </a:lnTo>
                <a:lnTo>
                  <a:pt x="1296161" y="963625"/>
                </a:lnTo>
                <a:close/>
              </a:path>
              <a:path w="5549900" h="963929">
                <a:moveTo>
                  <a:pt x="1258061" y="963625"/>
                </a:moveTo>
                <a:lnTo>
                  <a:pt x="1229486" y="963625"/>
                </a:lnTo>
                <a:lnTo>
                  <a:pt x="1229486" y="954100"/>
                </a:lnTo>
                <a:lnTo>
                  <a:pt x="1258061" y="954100"/>
                </a:lnTo>
                <a:lnTo>
                  <a:pt x="1258061" y="963625"/>
                </a:lnTo>
                <a:close/>
              </a:path>
              <a:path w="5549900" h="963929">
                <a:moveTo>
                  <a:pt x="1219961" y="963625"/>
                </a:moveTo>
                <a:lnTo>
                  <a:pt x="1191386" y="963625"/>
                </a:lnTo>
                <a:lnTo>
                  <a:pt x="1191386" y="954100"/>
                </a:lnTo>
                <a:lnTo>
                  <a:pt x="1219961" y="954100"/>
                </a:lnTo>
                <a:lnTo>
                  <a:pt x="1219961" y="963625"/>
                </a:lnTo>
                <a:close/>
              </a:path>
              <a:path w="5549900" h="963929">
                <a:moveTo>
                  <a:pt x="1181861" y="963625"/>
                </a:moveTo>
                <a:lnTo>
                  <a:pt x="1153286" y="963625"/>
                </a:lnTo>
                <a:lnTo>
                  <a:pt x="1153286" y="954100"/>
                </a:lnTo>
                <a:lnTo>
                  <a:pt x="1181861" y="954100"/>
                </a:lnTo>
                <a:lnTo>
                  <a:pt x="1181861" y="963625"/>
                </a:lnTo>
                <a:close/>
              </a:path>
              <a:path w="5549900" h="963929">
                <a:moveTo>
                  <a:pt x="1143761" y="963625"/>
                </a:moveTo>
                <a:lnTo>
                  <a:pt x="1115186" y="963625"/>
                </a:lnTo>
                <a:lnTo>
                  <a:pt x="1115186" y="954100"/>
                </a:lnTo>
                <a:lnTo>
                  <a:pt x="1143761" y="954100"/>
                </a:lnTo>
                <a:lnTo>
                  <a:pt x="1143761" y="963625"/>
                </a:lnTo>
                <a:close/>
              </a:path>
              <a:path w="5549900" h="963929">
                <a:moveTo>
                  <a:pt x="1105661" y="963625"/>
                </a:moveTo>
                <a:lnTo>
                  <a:pt x="1077086" y="963625"/>
                </a:lnTo>
                <a:lnTo>
                  <a:pt x="1077086" y="954100"/>
                </a:lnTo>
                <a:lnTo>
                  <a:pt x="1105661" y="954100"/>
                </a:lnTo>
                <a:lnTo>
                  <a:pt x="1105661" y="963625"/>
                </a:lnTo>
                <a:close/>
              </a:path>
              <a:path w="5549900" h="963929">
                <a:moveTo>
                  <a:pt x="1067561" y="963625"/>
                </a:moveTo>
                <a:lnTo>
                  <a:pt x="1038986" y="963625"/>
                </a:lnTo>
                <a:lnTo>
                  <a:pt x="1038986" y="954100"/>
                </a:lnTo>
                <a:lnTo>
                  <a:pt x="1067561" y="954100"/>
                </a:lnTo>
                <a:lnTo>
                  <a:pt x="1067561" y="963625"/>
                </a:lnTo>
                <a:close/>
              </a:path>
              <a:path w="5549900" h="963929">
                <a:moveTo>
                  <a:pt x="1029461" y="963625"/>
                </a:moveTo>
                <a:lnTo>
                  <a:pt x="1000886" y="963625"/>
                </a:lnTo>
                <a:lnTo>
                  <a:pt x="1000886" y="954100"/>
                </a:lnTo>
                <a:lnTo>
                  <a:pt x="1029461" y="954100"/>
                </a:lnTo>
                <a:lnTo>
                  <a:pt x="1029461" y="963625"/>
                </a:lnTo>
                <a:close/>
              </a:path>
              <a:path w="5549900" h="963929">
                <a:moveTo>
                  <a:pt x="991361" y="963625"/>
                </a:moveTo>
                <a:lnTo>
                  <a:pt x="962786" y="963625"/>
                </a:lnTo>
                <a:lnTo>
                  <a:pt x="962786" y="954100"/>
                </a:lnTo>
                <a:lnTo>
                  <a:pt x="991361" y="954100"/>
                </a:lnTo>
                <a:lnTo>
                  <a:pt x="991361" y="963625"/>
                </a:lnTo>
                <a:close/>
              </a:path>
              <a:path w="5549900" h="963929">
                <a:moveTo>
                  <a:pt x="953261" y="963625"/>
                </a:moveTo>
                <a:lnTo>
                  <a:pt x="924686" y="963625"/>
                </a:lnTo>
                <a:lnTo>
                  <a:pt x="924686" y="954100"/>
                </a:lnTo>
                <a:lnTo>
                  <a:pt x="953261" y="954100"/>
                </a:lnTo>
                <a:lnTo>
                  <a:pt x="953261" y="963625"/>
                </a:lnTo>
                <a:close/>
              </a:path>
              <a:path w="5549900" h="963929">
                <a:moveTo>
                  <a:pt x="915161" y="963625"/>
                </a:moveTo>
                <a:lnTo>
                  <a:pt x="886586" y="963625"/>
                </a:lnTo>
                <a:lnTo>
                  <a:pt x="886586" y="954100"/>
                </a:lnTo>
                <a:lnTo>
                  <a:pt x="915161" y="954100"/>
                </a:lnTo>
                <a:lnTo>
                  <a:pt x="915161" y="963625"/>
                </a:lnTo>
                <a:close/>
              </a:path>
              <a:path w="5549900" h="963929">
                <a:moveTo>
                  <a:pt x="877061" y="963625"/>
                </a:moveTo>
                <a:lnTo>
                  <a:pt x="848486" y="963625"/>
                </a:lnTo>
                <a:lnTo>
                  <a:pt x="848486" y="954100"/>
                </a:lnTo>
                <a:lnTo>
                  <a:pt x="877061" y="954100"/>
                </a:lnTo>
                <a:lnTo>
                  <a:pt x="877061" y="963625"/>
                </a:lnTo>
                <a:close/>
              </a:path>
              <a:path w="5549900" h="963929">
                <a:moveTo>
                  <a:pt x="838961" y="963625"/>
                </a:moveTo>
                <a:lnTo>
                  <a:pt x="810386" y="963625"/>
                </a:lnTo>
                <a:lnTo>
                  <a:pt x="810386" y="954100"/>
                </a:lnTo>
                <a:lnTo>
                  <a:pt x="838961" y="954100"/>
                </a:lnTo>
                <a:lnTo>
                  <a:pt x="838961" y="963625"/>
                </a:lnTo>
                <a:close/>
              </a:path>
              <a:path w="5549900" h="963929">
                <a:moveTo>
                  <a:pt x="800861" y="963625"/>
                </a:moveTo>
                <a:lnTo>
                  <a:pt x="772286" y="963625"/>
                </a:lnTo>
                <a:lnTo>
                  <a:pt x="772286" y="954100"/>
                </a:lnTo>
                <a:lnTo>
                  <a:pt x="800861" y="954100"/>
                </a:lnTo>
                <a:lnTo>
                  <a:pt x="800861" y="963625"/>
                </a:lnTo>
                <a:close/>
              </a:path>
              <a:path w="5549900" h="963929">
                <a:moveTo>
                  <a:pt x="762761" y="963625"/>
                </a:moveTo>
                <a:lnTo>
                  <a:pt x="734186" y="963625"/>
                </a:lnTo>
                <a:lnTo>
                  <a:pt x="734186" y="954100"/>
                </a:lnTo>
                <a:lnTo>
                  <a:pt x="762761" y="954100"/>
                </a:lnTo>
                <a:lnTo>
                  <a:pt x="762761" y="963625"/>
                </a:lnTo>
                <a:close/>
              </a:path>
              <a:path w="5549900" h="963929">
                <a:moveTo>
                  <a:pt x="724661" y="963625"/>
                </a:moveTo>
                <a:lnTo>
                  <a:pt x="696086" y="963625"/>
                </a:lnTo>
                <a:lnTo>
                  <a:pt x="696086" y="954100"/>
                </a:lnTo>
                <a:lnTo>
                  <a:pt x="724661" y="954100"/>
                </a:lnTo>
                <a:lnTo>
                  <a:pt x="724661" y="963625"/>
                </a:lnTo>
                <a:close/>
              </a:path>
              <a:path w="5549900" h="963929">
                <a:moveTo>
                  <a:pt x="686561" y="963625"/>
                </a:moveTo>
                <a:lnTo>
                  <a:pt x="657986" y="963625"/>
                </a:lnTo>
                <a:lnTo>
                  <a:pt x="657986" y="954100"/>
                </a:lnTo>
                <a:lnTo>
                  <a:pt x="686561" y="954100"/>
                </a:lnTo>
                <a:lnTo>
                  <a:pt x="686561" y="963625"/>
                </a:lnTo>
                <a:close/>
              </a:path>
              <a:path w="5549900" h="963929">
                <a:moveTo>
                  <a:pt x="648461" y="963625"/>
                </a:moveTo>
                <a:lnTo>
                  <a:pt x="619886" y="963625"/>
                </a:lnTo>
                <a:lnTo>
                  <a:pt x="619886" y="954100"/>
                </a:lnTo>
                <a:lnTo>
                  <a:pt x="648461" y="954100"/>
                </a:lnTo>
                <a:lnTo>
                  <a:pt x="648461" y="963625"/>
                </a:lnTo>
                <a:close/>
              </a:path>
              <a:path w="5549900" h="963929">
                <a:moveTo>
                  <a:pt x="610361" y="963625"/>
                </a:moveTo>
                <a:lnTo>
                  <a:pt x="581786" y="963625"/>
                </a:lnTo>
                <a:lnTo>
                  <a:pt x="581786" y="954100"/>
                </a:lnTo>
                <a:lnTo>
                  <a:pt x="610361" y="954100"/>
                </a:lnTo>
                <a:lnTo>
                  <a:pt x="610361" y="963625"/>
                </a:lnTo>
                <a:close/>
              </a:path>
              <a:path w="5549900" h="963929">
                <a:moveTo>
                  <a:pt x="572261" y="963625"/>
                </a:moveTo>
                <a:lnTo>
                  <a:pt x="543686" y="963625"/>
                </a:lnTo>
                <a:lnTo>
                  <a:pt x="543686" y="954100"/>
                </a:lnTo>
                <a:lnTo>
                  <a:pt x="572261" y="954100"/>
                </a:lnTo>
                <a:lnTo>
                  <a:pt x="572261" y="963625"/>
                </a:lnTo>
                <a:close/>
              </a:path>
              <a:path w="5549900" h="963929">
                <a:moveTo>
                  <a:pt x="534161" y="963625"/>
                </a:moveTo>
                <a:lnTo>
                  <a:pt x="505586" y="963625"/>
                </a:lnTo>
                <a:lnTo>
                  <a:pt x="505586" y="954100"/>
                </a:lnTo>
                <a:lnTo>
                  <a:pt x="534161" y="954100"/>
                </a:lnTo>
                <a:lnTo>
                  <a:pt x="534161" y="963625"/>
                </a:lnTo>
                <a:close/>
              </a:path>
              <a:path w="5549900" h="963929">
                <a:moveTo>
                  <a:pt x="496061" y="963625"/>
                </a:moveTo>
                <a:lnTo>
                  <a:pt x="467486" y="963625"/>
                </a:lnTo>
                <a:lnTo>
                  <a:pt x="467486" y="954100"/>
                </a:lnTo>
                <a:lnTo>
                  <a:pt x="496061" y="954100"/>
                </a:lnTo>
                <a:lnTo>
                  <a:pt x="496061" y="963625"/>
                </a:lnTo>
                <a:close/>
              </a:path>
              <a:path w="5549900" h="963929">
                <a:moveTo>
                  <a:pt x="457961" y="963625"/>
                </a:moveTo>
                <a:lnTo>
                  <a:pt x="429386" y="963625"/>
                </a:lnTo>
                <a:lnTo>
                  <a:pt x="429386" y="954100"/>
                </a:lnTo>
                <a:lnTo>
                  <a:pt x="457961" y="954100"/>
                </a:lnTo>
                <a:lnTo>
                  <a:pt x="457961" y="963625"/>
                </a:lnTo>
                <a:close/>
              </a:path>
              <a:path w="5549900" h="963929">
                <a:moveTo>
                  <a:pt x="419861" y="963625"/>
                </a:moveTo>
                <a:lnTo>
                  <a:pt x="391286" y="963625"/>
                </a:lnTo>
                <a:lnTo>
                  <a:pt x="391286" y="954100"/>
                </a:lnTo>
                <a:lnTo>
                  <a:pt x="419861" y="954100"/>
                </a:lnTo>
                <a:lnTo>
                  <a:pt x="419861" y="963625"/>
                </a:lnTo>
                <a:close/>
              </a:path>
              <a:path w="5549900" h="963929">
                <a:moveTo>
                  <a:pt x="381761" y="963625"/>
                </a:moveTo>
                <a:lnTo>
                  <a:pt x="353186" y="963625"/>
                </a:lnTo>
                <a:lnTo>
                  <a:pt x="353186" y="954100"/>
                </a:lnTo>
                <a:lnTo>
                  <a:pt x="381761" y="954100"/>
                </a:lnTo>
                <a:lnTo>
                  <a:pt x="381761" y="963625"/>
                </a:lnTo>
                <a:close/>
              </a:path>
              <a:path w="5549900" h="963929">
                <a:moveTo>
                  <a:pt x="343661" y="963625"/>
                </a:moveTo>
                <a:lnTo>
                  <a:pt x="315087" y="963625"/>
                </a:lnTo>
                <a:lnTo>
                  <a:pt x="315087" y="954100"/>
                </a:lnTo>
                <a:lnTo>
                  <a:pt x="343661" y="954100"/>
                </a:lnTo>
                <a:lnTo>
                  <a:pt x="343661" y="963625"/>
                </a:lnTo>
                <a:close/>
              </a:path>
              <a:path w="5549900" h="963929">
                <a:moveTo>
                  <a:pt x="305562" y="963625"/>
                </a:moveTo>
                <a:lnTo>
                  <a:pt x="276987" y="963625"/>
                </a:lnTo>
                <a:lnTo>
                  <a:pt x="276987" y="954100"/>
                </a:lnTo>
                <a:lnTo>
                  <a:pt x="305562" y="954100"/>
                </a:lnTo>
                <a:lnTo>
                  <a:pt x="305562" y="963625"/>
                </a:lnTo>
                <a:close/>
              </a:path>
              <a:path w="5549900" h="963929">
                <a:moveTo>
                  <a:pt x="267462" y="963625"/>
                </a:moveTo>
                <a:lnTo>
                  <a:pt x="238887" y="963625"/>
                </a:lnTo>
                <a:lnTo>
                  <a:pt x="238887" y="954100"/>
                </a:lnTo>
                <a:lnTo>
                  <a:pt x="267462" y="954100"/>
                </a:lnTo>
                <a:lnTo>
                  <a:pt x="267462" y="963625"/>
                </a:lnTo>
                <a:close/>
              </a:path>
              <a:path w="5549900" h="963929">
                <a:moveTo>
                  <a:pt x="229362" y="963625"/>
                </a:moveTo>
                <a:lnTo>
                  <a:pt x="200787" y="963625"/>
                </a:lnTo>
                <a:lnTo>
                  <a:pt x="200787" y="954100"/>
                </a:lnTo>
                <a:lnTo>
                  <a:pt x="229362" y="954100"/>
                </a:lnTo>
                <a:lnTo>
                  <a:pt x="229362" y="963625"/>
                </a:lnTo>
                <a:close/>
              </a:path>
              <a:path w="5549900" h="963929">
                <a:moveTo>
                  <a:pt x="191262" y="963625"/>
                </a:moveTo>
                <a:lnTo>
                  <a:pt x="162687" y="963625"/>
                </a:lnTo>
                <a:lnTo>
                  <a:pt x="162687" y="954100"/>
                </a:lnTo>
                <a:lnTo>
                  <a:pt x="191262" y="954100"/>
                </a:lnTo>
                <a:lnTo>
                  <a:pt x="191262" y="963625"/>
                </a:lnTo>
                <a:close/>
              </a:path>
              <a:path w="5549900" h="963929">
                <a:moveTo>
                  <a:pt x="153162" y="963625"/>
                </a:moveTo>
                <a:lnTo>
                  <a:pt x="124587" y="963625"/>
                </a:lnTo>
                <a:lnTo>
                  <a:pt x="124587" y="954100"/>
                </a:lnTo>
                <a:lnTo>
                  <a:pt x="153162" y="954100"/>
                </a:lnTo>
                <a:lnTo>
                  <a:pt x="153162" y="963625"/>
                </a:lnTo>
                <a:close/>
              </a:path>
              <a:path w="5549900" h="963929">
                <a:moveTo>
                  <a:pt x="115062" y="963625"/>
                </a:moveTo>
                <a:lnTo>
                  <a:pt x="86487" y="963625"/>
                </a:lnTo>
                <a:lnTo>
                  <a:pt x="86487" y="954100"/>
                </a:lnTo>
                <a:lnTo>
                  <a:pt x="115062" y="954100"/>
                </a:lnTo>
                <a:lnTo>
                  <a:pt x="115062" y="963625"/>
                </a:lnTo>
                <a:close/>
              </a:path>
              <a:path w="5549900" h="963929">
                <a:moveTo>
                  <a:pt x="76962" y="963625"/>
                </a:moveTo>
                <a:lnTo>
                  <a:pt x="48387" y="963625"/>
                </a:lnTo>
                <a:lnTo>
                  <a:pt x="48387" y="954100"/>
                </a:lnTo>
                <a:lnTo>
                  <a:pt x="76962" y="954100"/>
                </a:lnTo>
                <a:lnTo>
                  <a:pt x="76962" y="963625"/>
                </a:lnTo>
                <a:close/>
              </a:path>
              <a:path w="5549900" h="963929">
                <a:moveTo>
                  <a:pt x="38862" y="963625"/>
                </a:moveTo>
                <a:lnTo>
                  <a:pt x="10287" y="963625"/>
                </a:lnTo>
                <a:lnTo>
                  <a:pt x="10287" y="954100"/>
                </a:lnTo>
                <a:lnTo>
                  <a:pt x="38862" y="954100"/>
                </a:lnTo>
                <a:lnTo>
                  <a:pt x="38862" y="963625"/>
                </a:lnTo>
                <a:close/>
              </a:path>
            </a:pathLst>
          </a:custGeom>
          <a:solidFill>
            <a:srgbClr val="0080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179432" y="5470137"/>
            <a:ext cx="5061585" cy="807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6820" marR="5080" indent="-1214120">
              <a:lnSpc>
                <a:spcPct val="100000"/>
              </a:lnSpc>
            </a:pPr>
            <a:r>
              <a:rPr sz="2800" spc="-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T</a:t>
            </a:r>
            <a:r>
              <a:rPr sz="2800" spc="-10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I</a:t>
            </a:r>
            <a:r>
              <a:rPr sz="2800" spc="-4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D</a:t>
            </a:r>
            <a:r>
              <a:rPr sz="2800" spc="-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AK A</a:t>
            </a:r>
            <a:r>
              <a:rPr sz="2800" spc="-4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D</a:t>
            </a:r>
            <a:r>
              <a:rPr sz="2800" spc="-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A</a:t>
            </a:r>
            <a:r>
              <a:rPr sz="2800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PENE</a:t>
            </a:r>
            <a:r>
              <a:rPr sz="2800" spc="-70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T</a:t>
            </a:r>
            <a:r>
              <a:rPr sz="2800" spc="-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A</a:t>
            </a:r>
            <a:r>
              <a:rPr sz="2800" spc="-80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P</a:t>
            </a:r>
            <a:r>
              <a:rPr sz="2800" spc="-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AN</a:t>
            </a:r>
            <a:r>
              <a:rPr sz="2800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 </a:t>
            </a:r>
            <a:r>
              <a:rPr sz="2800" spc="2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S</a:t>
            </a:r>
            <a:r>
              <a:rPr sz="2800" spc="-70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T</a:t>
            </a:r>
            <a:r>
              <a:rPr sz="2800" spc="-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AN</a:t>
            </a:r>
            <a:r>
              <a:rPr sz="2800" spc="-4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D</a:t>
            </a:r>
            <a:r>
              <a:rPr sz="2800" spc="-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A</a:t>
            </a:r>
            <a:r>
              <a:rPr sz="2800" spc="-10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R</a:t>
            </a:r>
            <a:r>
              <a:rPr sz="2800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 </a:t>
            </a:r>
            <a:r>
              <a:rPr sz="2800" spc="-4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D</a:t>
            </a:r>
            <a:r>
              <a:rPr sz="2800" spc="-80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A</a:t>
            </a:r>
            <a:r>
              <a:rPr sz="2800" spc="-70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T</a:t>
            </a:r>
            <a:r>
              <a:rPr sz="2800" spc="-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A DI T</a:t>
            </a:r>
            <a:r>
              <a:rPr sz="2800" spc="-10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I</a:t>
            </a:r>
            <a:r>
              <a:rPr sz="2800" spc="-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N</a:t>
            </a:r>
            <a:r>
              <a:rPr sz="2800" spc="-10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G</a:t>
            </a:r>
            <a:r>
              <a:rPr sz="2800" spc="-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K</a:t>
            </a:r>
            <a:r>
              <a:rPr sz="2800" spc="-80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A</a:t>
            </a:r>
            <a:r>
              <a:rPr sz="2800" spc="-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T </a:t>
            </a:r>
            <a:r>
              <a:rPr sz="2800" spc="-4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D</a:t>
            </a:r>
            <a:r>
              <a:rPr sz="2800" spc="-5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AERA</a:t>
            </a:r>
            <a:r>
              <a:rPr sz="2800" spc="-10" dirty="0">
                <a:solidFill>
                  <a:srgbClr val="C00000"/>
                </a:solidFill>
                <a:latin typeface="Franklin Gothic Medium Cond"/>
                <a:cs typeface="Franklin Gothic Medium Cond"/>
              </a:rPr>
              <a:t>H</a:t>
            </a:r>
            <a:endParaRPr sz="2800">
              <a:latin typeface="Franklin Gothic Medium Cond"/>
              <a:cs typeface="Franklin Gothic Medium Cond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27</a:t>
            </a:fld>
            <a:endParaRPr spc="-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393364" y="6501693"/>
            <a:ext cx="223456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i="1" spc="-370" dirty="0">
                <a:solidFill>
                  <a:srgbClr val="A6A6A6"/>
                </a:solidFill>
                <a:latin typeface="Arial Black"/>
                <a:cs typeface="Arial Black"/>
              </a:rPr>
              <a:t>B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484" dirty="0">
                <a:solidFill>
                  <a:srgbClr val="A6A6A6"/>
                </a:solidFill>
                <a:latin typeface="Arial Black"/>
                <a:cs typeface="Arial Black"/>
              </a:rPr>
              <a:t>D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N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PUS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TA</a:t>
            </a:r>
            <a:r>
              <a:rPr sz="1250" b="1" i="1" spc="-420" dirty="0">
                <a:solidFill>
                  <a:srgbClr val="A6A6A6"/>
                </a:solidFill>
                <a:latin typeface="Arial Black"/>
                <a:cs typeface="Arial Black"/>
              </a:rPr>
              <a:t>TISTI</a:t>
            </a:r>
            <a:r>
              <a:rPr sz="1250" b="1" i="1" spc="-45" dirty="0">
                <a:solidFill>
                  <a:srgbClr val="A6A6A6"/>
                </a:solidFill>
                <a:latin typeface="Arial Black"/>
                <a:cs typeface="Arial Black"/>
              </a:rPr>
              <a:t>K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9351" y="2160003"/>
            <a:ext cx="4214495" cy="0"/>
          </a:xfrm>
          <a:custGeom>
            <a:avLst/>
            <a:gdLst/>
            <a:ahLst/>
            <a:cxnLst/>
            <a:rect l="l" t="t" r="r" b="b"/>
            <a:pathLst>
              <a:path w="4214495">
                <a:moveTo>
                  <a:pt x="0" y="0"/>
                </a:moveTo>
                <a:lnTo>
                  <a:pt x="4214101" y="0"/>
                </a:lnTo>
              </a:path>
            </a:pathLst>
          </a:custGeom>
          <a:ln w="28575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12699" y="2160003"/>
            <a:ext cx="4214495" cy="0"/>
          </a:xfrm>
          <a:custGeom>
            <a:avLst/>
            <a:gdLst/>
            <a:ahLst/>
            <a:cxnLst/>
            <a:rect l="l" t="t" r="r" b="b"/>
            <a:pathLst>
              <a:path w="4214495">
                <a:moveTo>
                  <a:pt x="0" y="0"/>
                </a:moveTo>
                <a:lnTo>
                  <a:pt x="4214101" y="0"/>
                </a:lnTo>
              </a:path>
            </a:pathLst>
          </a:custGeom>
          <a:ln w="28575">
            <a:solidFill>
              <a:srgbClr val="5DCEA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50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40" dirty="0"/>
              <a:t>P</a:t>
            </a:r>
            <a:r>
              <a:rPr sz="3200" spc="-150" dirty="0"/>
              <a:t>ene</a:t>
            </a:r>
            <a:r>
              <a:rPr sz="3200" spc="-155" dirty="0"/>
              <a:t>t</a:t>
            </a:r>
            <a:r>
              <a:rPr sz="3200" spc="-120" dirty="0"/>
              <a:t>a</a:t>
            </a:r>
            <a:r>
              <a:rPr sz="3200" spc="-150" dirty="0"/>
              <a:t>pa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885663" y="6497490"/>
            <a:ext cx="1917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37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9303" y="1092836"/>
            <a:ext cx="3338829" cy="1006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918844">
              <a:lnSpc>
                <a:spcPct val="100000"/>
              </a:lnSpc>
            </a:pP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O</a:t>
            </a:r>
            <a:r>
              <a:rPr sz="1800" spc="-10" dirty="0">
                <a:solidFill>
                  <a:srgbClr val="12121E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eh</a:t>
            </a:r>
            <a:r>
              <a:rPr sz="1800" dirty="0">
                <a:solidFill>
                  <a:srgbClr val="12121E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12121E"/>
                </a:solidFill>
                <a:latin typeface="Tahoma"/>
                <a:cs typeface="Tahoma"/>
              </a:rPr>
              <a:t>P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e</a:t>
            </a:r>
            <a:r>
              <a:rPr sz="1800" spc="-10" dirty="0">
                <a:solidFill>
                  <a:srgbClr val="12121E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b</a:t>
            </a:r>
            <a:r>
              <a:rPr sz="1800" spc="-10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na</a:t>
            </a:r>
            <a:r>
              <a:rPr sz="1800" dirty="0">
                <a:solidFill>
                  <a:srgbClr val="12121E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Data</a:t>
            </a:r>
            <a:r>
              <a:rPr sz="1800" dirty="0">
                <a:solidFill>
                  <a:srgbClr val="12121E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12121E"/>
                </a:solidFill>
                <a:latin typeface="Tahoma"/>
                <a:cs typeface="Tahoma"/>
              </a:rPr>
              <a:t>BP</a:t>
            </a:r>
            <a:r>
              <a:rPr sz="1800" dirty="0">
                <a:solidFill>
                  <a:srgbClr val="12121E"/>
                </a:solidFill>
                <a:latin typeface="Tahoma"/>
                <a:cs typeface="Tahoma"/>
              </a:rPr>
              <a:t>S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sz="2000" b="1" dirty="0">
                <a:latin typeface="Arial Black"/>
                <a:cs typeface="Arial Black"/>
              </a:rPr>
              <a:t>S</a:t>
            </a:r>
            <a:r>
              <a:rPr sz="2000" b="1" spc="5" dirty="0">
                <a:latin typeface="Arial Black"/>
                <a:cs typeface="Arial Black"/>
              </a:rPr>
              <a:t>t</a:t>
            </a:r>
            <a:r>
              <a:rPr sz="2000" b="1" dirty="0">
                <a:latin typeface="Arial Black"/>
                <a:cs typeface="Arial Black"/>
              </a:rPr>
              <a:t>andar</a:t>
            </a:r>
            <a:r>
              <a:rPr sz="2000" b="1" spc="10" dirty="0">
                <a:latin typeface="Arial Black"/>
                <a:cs typeface="Arial Black"/>
              </a:rPr>
              <a:t> </a:t>
            </a:r>
            <a:r>
              <a:rPr sz="2000" b="1" dirty="0">
                <a:latin typeface="Arial Black"/>
                <a:cs typeface="Arial Black"/>
              </a:rPr>
              <a:t>D</a:t>
            </a:r>
            <a:r>
              <a:rPr sz="2000" b="1" spc="-35" dirty="0">
                <a:latin typeface="Arial Black"/>
                <a:cs typeface="Arial Black"/>
              </a:rPr>
              <a:t>a</a:t>
            </a:r>
            <a:r>
              <a:rPr sz="2000" b="1" spc="5" dirty="0">
                <a:latin typeface="Arial Black"/>
                <a:cs typeface="Arial Black"/>
              </a:rPr>
              <a:t>t</a:t>
            </a:r>
            <a:r>
              <a:rPr sz="2000" b="1" dirty="0">
                <a:latin typeface="Arial Black"/>
                <a:cs typeface="Arial Black"/>
              </a:rPr>
              <a:t>a</a:t>
            </a:r>
            <a:r>
              <a:rPr sz="2000" b="1" spc="5" dirty="0">
                <a:latin typeface="Arial Black"/>
                <a:cs typeface="Arial Black"/>
              </a:rPr>
              <a:t> </a:t>
            </a:r>
            <a:r>
              <a:rPr sz="2000" b="1" dirty="0">
                <a:latin typeface="Arial Black"/>
                <a:cs typeface="Arial Black"/>
              </a:rPr>
              <a:t>A</a:t>
            </a:r>
            <a:r>
              <a:rPr sz="2000" b="1" spc="-25" dirty="0">
                <a:latin typeface="Arial Black"/>
                <a:cs typeface="Arial Black"/>
              </a:rPr>
              <a:t>w</a:t>
            </a:r>
            <a:r>
              <a:rPr sz="2000" b="1" dirty="0">
                <a:latin typeface="Arial Black"/>
                <a:cs typeface="Arial Black"/>
              </a:rPr>
              <a:t>al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99999" y="1819142"/>
            <a:ext cx="289877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Arial Black"/>
                <a:cs typeface="Arial Black"/>
              </a:rPr>
              <a:t>S</a:t>
            </a:r>
            <a:r>
              <a:rPr sz="2000" b="1" spc="5" dirty="0">
                <a:latin typeface="Arial Black"/>
                <a:cs typeface="Arial Black"/>
              </a:rPr>
              <a:t>t</a:t>
            </a:r>
            <a:r>
              <a:rPr sz="2000" b="1" dirty="0">
                <a:latin typeface="Arial Black"/>
                <a:cs typeface="Arial Black"/>
              </a:rPr>
              <a:t>andar</a:t>
            </a:r>
            <a:r>
              <a:rPr sz="2000" b="1" spc="10" dirty="0">
                <a:latin typeface="Arial Black"/>
                <a:cs typeface="Arial Black"/>
              </a:rPr>
              <a:t> </a:t>
            </a:r>
            <a:r>
              <a:rPr sz="2000" b="1" dirty="0">
                <a:latin typeface="Arial Black"/>
                <a:cs typeface="Arial Black"/>
              </a:rPr>
              <a:t>D</a:t>
            </a:r>
            <a:r>
              <a:rPr sz="2000" b="1" spc="-35" dirty="0">
                <a:latin typeface="Arial Black"/>
                <a:cs typeface="Arial Black"/>
              </a:rPr>
              <a:t>a</a:t>
            </a:r>
            <a:r>
              <a:rPr sz="2000" b="1" spc="5" dirty="0">
                <a:latin typeface="Arial Black"/>
                <a:cs typeface="Arial Black"/>
              </a:rPr>
              <a:t>t</a:t>
            </a:r>
            <a:r>
              <a:rPr sz="2000" b="1" dirty="0">
                <a:latin typeface="Arial Black"/>
                <a:cs typeface="Arial Black"/>
              </a:rPr>
              <a:t>a</a:t>
            </a:r>
            <a:r>
              <a:rPr sz="2000" b="1" spc="5" dirty="0">
                <a:latin typeface="Arial Black"/>
                <a:cs typeface="Arial Black"/>
              </a:rPr>
              <a:t> </a:t>
            </a:r>
            <a:r>
              <a:rPr sz="2000" b="1" spc="-5" dirty="0">
                <a:latin typeface="Arial Black"/>
                <a:cs typeface="Arial Black"/>
              </a:rPr>
              <a:t>U</a:t>
            </a:r>
            <a:r>
              <a:rPr sz="2000" b="1" dirty="0">
                <a:latin typeface="Arial Black"/>
                <a:cs typeface="Arial Black"/>
              </a:rPr>
              <a:t>sulan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51930" y="1689963"/>
            <a:ext cx="83820" cy="4669155"/>
          </a:xfrm>
          <a:custGeom>
            <a:avLst/>
            <a:gdLst/>
            <a:ahLst/>
            <a:cxnLst/>
            <a:rect l="l" t="t" r="r" b="b"/>
            <a:pathLst>
              <a:path w="83820" h="4669155">
                <a:moveTo>
                  <a:pt x="76200" y="4669155"/>
                </a:moveTo>
                <a:lnTo>
                  <a:pt x="0" y="4669040"/>
                </a:lnTo>
                <a:lnTo>
                  <a:pt x="7010" y="0"/>
                </a:lnTo>
                <a:lnTo>
                  <a:pt x="83210" y="114"/>
                </a:lnTo>
                <a:lnTo>
                  <a:pt x="76200" y="4669155"/>
                </a:lnTo>
                <a:close/>
              </a:path>
            </a:pathLst>
          </a:custGeom>
          <a:solidFill>
            <a:srgbClr val="5ECC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15832" y="5278196"/>
            <a:ext cx="129362" cy="1293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95627" y="5384203"/>
            <a:ext cx="129362" cy="1293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64894" y="5467946"/>
            <a:ext cx="129362" cy="1293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73082" y="4051071"/>
            <a:ext cx="129362" cy="1293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84296" y="4266793"/>
            <a:ext cx="129362" cy="1293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21215" y="2220887"/>
            <a:ext cx="778890" cy="3467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45980" y="2656052"/>
            <a:ext cx="129362" cy="1293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67027" y="5920740"/>
            <a:ext cx="2519680" cy="675640"/>
          </a:xfrm>
          <a:custGeom>
            <a:avLst/>
            <a:gdLst/>
            <a:ahLst/>
            <a:cxnLst/>
            <a:rect l="l" t="t" r="r" b="b"/>
            <a:pathLst>
              <a:path w="2519679" h="675640">
                <a:moveTo>
                  <a:pt x="111252" y="675132"/>
                </a:moveTo>
                <a:lnTo>
                  <a:pt x="69641" y="667168"/>
                </a:lnTo>
                <a:lnTo>
                  <a:pt x="35097" y="645058"/>
                </a:lnTo>
                <a:lnTo>
                  <a:pt x="10873" y="611932"/>
                </a:lnTo>
                <a:lnTo>
                  <a:pt x="219" y="570921"/>
                </a:lnTo>
                <a:lnTo>
                  <a:pt x="0" y="112775"/>
                </a:lnTo>
                <a:lnTo>
                  <a:pt x="772" y="98096"/>
                </a:lnTo>
                <a:lnTo>
                  <a:pt x="13507" y="57992"/>
                </a:lnTo>
                <a:lnTo>
                  <a:pt x="39343" y="26224"/>
                </a:lnTo>
                <a:lnTo>
                  <a:pt x="75034" y="5915"/>
                </a:lnTo>
                <a:lnTo>
                  <a:pt x="2406396" y="0"/>
                </a:lnTo>
                <a:lnTo>
                  <a:pt x="2420999" y="870"/>
                </a:lnTo>
                <a:lnTo>
                  <a:pt x="2460951" y="13842"/>
                </a:lnTo>
                <a:lnTo>
                  <a:pt x="2492684" y="39923"/>
                </a:lnTo>
                <a:lnTo>
                  <a:pt x="2513079" y="75991"/>
                </a:lnTo>
                <a:lnTo>
                  <a:pt x="2519172" y="562356"/>
                </a:lnTo>
                <a:lnTo>
                  <a:pt x="2518224" y="577025"/>
                </a:lnTo>
                <a:lnTo>
                  <a:pt x="2505091" y="617111"/>
                </a:lnTo>
                <a:lnTo>
                  <a:pt x="2478949" y="648879"/>
                </a:lnTo>
                <a:lnTo>
                  <a:pt x="2442927" y="669199"/>
                </a:lnTo>
                <a:lnTo>
                  <a:pt x="111252" y="675132"/>
                </a:lnTo>
                <a:close/>
              </a:path>
            </a:pathLst>
          </a:custGeom>
          <a:solidFill>
            <a:srgbClr val="FF8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60063" y="5914097"/>
            <a:ext cx="2532380" cy="687070"/>
          </a:xfrm>
          <a:custGeom>
            <a:avLst/>
            <a:gdLst/>
            <a:ahLst/>
            <a:cxnLst/>
            <a:rect l="l" t="t" r="r" b="b"/>
            <a:pathLst>
              <a:path w="2532379" h="687070">
                <a:moveTo>
                  <a:pt x="2431585" y="1270"/>
                </a:moveTo>
                <a:lnTo>
                  <a:pt x="100728" y="1270"/>
                </a:lnTo>
                <a:lnTo>
                  <a:pt x="106672" y="0"/>
                </a:lnTo>
                <a:lnTo>
                  <a:pt x="2425641" y="0"/>
                </a:lnTo>
                <a:lnTo>
                  <a:pt x="2431585" y="1270"/>
                </a:lnTo>
                <a:close/>
              </a:path>
              <a:path w="2532379" h="687070">
                <a:moveTo>
                  <a:pt x="2437452" y="685800"/>
                </a:moveTo>
                <a:lnTo>
                  <a:pt x="94861" y="685800"/>
                </a:lnTo>
                <a:lnTo>
                  <a:pt x="89108" y="684529"/>
                </a:lnTo>
                <a:lnTo>
                  <a:pt x="83456" y="681990"/>
                </a:lnTo>
                <a:lnTo>
                  <a:pt x="77932" y="680720"/>
                </a:lnTo>
                <a:lnTo>
                  <a:pt x="43159" y="660400"/>
                </a:lnTo>
                <a:lnTo>
                  <a:pt x="27043" y="643890"/>
                </a:lnTo>
                <a:lnTo>
                  <a:pt x="23512" y="640079"/>
                </a:lnTo>
                <a:lnTo>
                  <a:pt x="5224" y="604520"/>
                </a:lnTo>
                <a:lnTo>
                  <a:pt x="3611" y="598170"/>
                </a:lnTo>
                <a:lnTo>
                  <a:pt x="2291" y="593090"/>
                </a:lnTo>
                <a:lnTo>
                  <a:pt x="1236" y="586739"/>
                </a:lnTo>
                <a:lnTo>
                  <a:pt x="487" y="580389"/>
                </a:lnTo>
                <a:lnTo>
                  <a:pt x="30" y="575310"/>
                </a:lnTo>
                <a:lnTo>
                  <a:pt x="0" y="113029"/>
                </a:lnTo>
                <a:lnTo>
                  <a:pt x="30" y="111760"/>
                </a:lnTo>
                <a:lnTo>
                  <a:pt x="487" y="106679"/>
                </a:lnTo>
                <a:lnTo>
                  <a:pt x="1236" y="100329"/>
                </a:lnTo>
                <a:lnTo>
                  <a:pt x="2291" y="93979"/>
                </a:lnTo>
                <a:lnTo>
                  <a:pt x="3611" y="88900"/>
                </a:lnTo>
                <a:lnTo>
                  <a:pt x="5224" y="82550"/>
                </a:lnTo>
                <a:lnTo>
                  <a:pt x="23512" y="46989"/>
                </a:lnTo>
                <a:lnTo>
                  <a:pt x="27043" y="43179"/>
                </a:lnTo>
                <a:lnTo>
                  <a:pt x="30777" y="38100"/>
                </a:lnTo>
                <a:lnTo>
                  <a:pt x="62120" y="13970"/>
                </a:lnTo>
                <a:lnTo>
                  <a:pt x="83456" y="5079"/>
                </a:lnTo>
                <a:lnTo>
                  <a:pt x="89108" y="2539"/>
                </a:lnTo>
                <a:lnTo>
                  <a:pt x="94861" y="1270"/>
                </a:lnTo>
                <a:lnTo>
                  <a:pt x="2437452" y="1270"/>
                </a:lnTo>
                <a:lnTo>
                  <a:pt x="2443205" y="2539"/>
                </a:lnTo>
                <a:lnTo>
                  <a:pt x="2448857" y="5079"/>
                </a:lnTo>
                <a:lnTo>
                  <a:pt x="2454381" y="6350"/>
                </a:lnTo>
                <a:lnTo>
                  <a:pt x="2459791" y="8889"/>
                </a:lnTo>
                <a:lnTo>
                  <a:pt x="2465062" y="11429"/>
                </a:lnTo>
                <a:lnTo>
                  <a:pt x="2467627" y="12700"/>
                </a:lnTo>
                <a:lnTo>
                  <a:pt x="102798" y="12700"/>
                </a:lnTo>
                <a:lnTo>
                  <a:pt x="97248" y="13970"/>
                </a:lnTo>
                <a:lnTo>
                  <a:pt x="97566" y="13970"/>
                </a:lnTo>
                <a:lnTo>
                  <a:pt x="92118" y="15239"/>
                </a:lnTo>
                <a:lnTo>
                  <a:pt x="92422" y="15239"/>
                </a:lnTo>
                <a:lnTo>
                  <a:pt x="87076" y="16510"/>
                </a:lnTo>
                <a:lnTo>
                  <a:pt x="87381" y="16510"/>
                </a:lnTo>
                <a:lnTo>
                  <a:pt x="82148" y="19050"/>
                </a:lnTo>
                <a:lnTo>
                  <a:pt x="82440" y="19050"/>
                </a:lnTo>
                <a:lnTo>
                  <a:pt x="77322" y="20320"/>
                </a:lnTo>
                <a:lnTo>
                  <a:pt x="77614" y="20320"/>
                </a:lnTo>
                <a:lnTo>
                  <a:pt x="72623" y="22860"/>
                </a:lnTo>
                <a:lnTo>
                  <a:pt x="72903" y="22860"/>
                </a:lnTo>
                <a:lnTo>
                  <a:pt x="68051" y="25400"/>
                </a:lnTo>
                <a:lnTo>
                  <a:pt x="68318" y="25400"/>
                </a:lnTo>
                <a:lnTo>
                  <a:pt x="63606" y="27939"/>
                </a:lnTo>
                <a:lnTo>
                  <a:pt x="63860" y="27939"/>
                </a:lnTo>
                <a:lnTo>
                  <a:pt x="59301" y="30479"/>
                </a:lnTo>
                <a:lnTo>
                  <a:pt x="59555" y="30479"/>
                </a:lnTo>
                <a:lnTo>
                  <a:pt x="55135" y="33020"/>
                </a:lnTo>
                <a:lnTo>
                  <a:pt x="55377" y="33020"/>
                </a:lnTo>
                <a:lnTo>
                  <a:pt x="51122" y="36829"/>
                </a:lnTo>
                <a:lnTo>
                  <a:pt x="51363" y="36829"/>
                </a:lnTo>
                <a:lnTo>
                  <a:pt x="47274" y="39370"/>
                </a:lnTo>
                <a:lnTo>
                  <a:pt x="47503" y="39370"/>
                </a:lnTo>
                <a:lnTo>
                  <a:pt x="43591" y="43179"/>
                </a:lnTo>
                <a:lnTo>
                  <a:pt x="43794" y="43179"/>
                </a:lnTo>
                <a:lnTo>
                  <a:pt x="40073" y="46989"/>
                </a:lnTo>
                <a:lnTo>
                  <a:pt x="40276" y="46989"/>
                </a:lnTo>
                <a:lnTo>
                  <a:pt x="36733" y="50800"/>
                </a:lnTo>
                <a:lnTo>
                  <a:pt x="36923" y="50800"/>
                </a:lnTo>
                <a:lnTo>
                  <a:pt x="33583" y="54610"/>
                </a:lnTo>
                <a:lnTo>
                  <a:pt x="33774" y="54610"/>
                </a:lnTo>
                <a:lnTo>
                  <a:pt x="30624" y="58420"/>
                </a:lnTo>
                <a:lnTo>
                  <a:pt x="30802" y="58420"/>
                </a:lnTo>
                <a:lnTo>
                  <a:pt x="27868" y="63500"/>
                </a:lnTo>
                <a:lnTo>
                  <a:pt x="28033" y="63500"/>
                </a:lnTo>
                <a:lnTo>
                  <a:pt x="25316" y="67310"/>
                </a:lnTo>
                <a:lnTo>
                  <a:pt x="25468" y="67310"/>
                </a:lnTo>
                <a:lnTo>
                  <a:pt x="22979" y="72389"/>
                </a:lnTo>
                <a:lnTo>
                  <a:pt x="23106" y="72389"/>
                </a:lnTo>
                <a:lnTo>
                  <a:pt x="21420" y="76200"/>
                </a:lnTo>
                <a:lnTo>
                  <a:pt x="20972" y="76200"/>
                </a:lnTo>
                <a:lnTo>
                  <a:pt x="19367" y="81279"/>
                </a:lnTo>
                <a:lnTo>
                  <a:pt x="19067" y="81279"/>
                </a:lnTo>
                <a:lnTo>
                  <a:pt x="17302" y="86360"/>
                </a:lnTo>
                <a:lnTo>
                  <a:pt x="15880" y="91439"/>
                </a:lnTo>
                <a:lnTo>
                  <a:pt x="14698" y="96520"/>
                </a:lnTo>
                <a:lnTo>
                  <a:pt x="13970" y="101600"/>
                </a:lnTo>
                <a:lnTo>
                  <a:pt x="13822" y="101600"/>
                </a:lnTo>
                <a:lnTo>
                  <a:pt x="13243" y="106679"/>
                </a:lnTo>
                <a:lnTo>
                  <a:pt x="12717" y="113029"/>
                </a:lnTo>
                <a:lnTo>
                  <a:pt x="12565" y="118110"/>
                </a:lnTo>
                <a:lnTo>
                  <a:pt x="12565" y="568960"/>
                </a:lnTo>
                <a:lnTo>
                  <a:pt x="12717" y="574039"/>
                </a:lnTo>
                <a:lnTo>
                  <a:pt x="13136" y="580389"/>
                </a:lnTo>
                <a:lnTo>
                  <a:pt x="13822" y="585470"/>
                </a:lnTo>
                <a:lnTo>
                  <a:pt x="13970" y="585470"/>
                </a:lnTo>
                <a:lnTo>
                  <a:pt x="14762" y="590550"/>
                </a:lnTo>
                <a:lnTo>
                  <a:pt x="15956" y="595629"/>
                </a:lnTo>
                <a:lnTo>
                  <a:pt x="17391" y="600709"/>
                </a:lnTo>
                <a:lnTo>
                  <a:pt x="19067" y="605790"/>
                </a:lnTo>
                <a:lnTo>
                  <a:pt x="19367" y="605790"/>
                </a:lnTo>
                <a:lnTo>
                  <a:pt x="20972" y="610870"/>
                </a:lnTo>
                <a:lnTo>
                  <a:pt x="21420" y="610870"/>
                </a:lnTo>
                <a:lnTo>
                  <a:pt x="23106" y="614679"/>
                </a:lnTo>
                <a:lnTo>
                  <a:pt x="22979" y="614679"/>
                </a:lnTo>
                <a:lnTo>
                  <a:pt x="25468" y="619759"/>
                </a:lnTo>
                <a:lnTo>
                  <a:pt x="25316" y="619759"/>
                </a:lnTo>
                <a:lnTo>
                  <a:pt x="28033" y="623570"/>
                </a:lnTo>
                <a:lnTo>
                  <a:pt x="27868" y="623570"/>
                </a:lnTo>
                <a:lnTo>
                  <a:pt x="30802" y="628650"/>
                </a:lnTo>
                <a:lnTo>
                  <a:pt x="30624" y="628650"/>
                </a:lnTo>
                <a:lnTo>
                  <a:pt x="33774" y="632459"/>
                </a:lnTo>
                <a:lnTo>
                  <a:pt x="33583" y="632459"/>
                </a:lnTo>
                <a:lnTo>
                  <a:pt x="36923" y="636270"/>
                </a:lnTo>
                <a:lnTo>
                  <a:pt x="36733" y="636270"/>
                </a:lnTo>
                <a:lnTo>
                  <a:pt x="40276" y="640079"/>
                </a:lnTo>
                <a:lnTo>
                  <a:pt x="40073" y="640079"/>
                </a:lnTo>
                <a:lnTo>
                  <a:pt x="43794" y="643890"/>
                </a:lnTo>
                <a:lnTo>
                  <a:pt x="43591" y="643890"/>
                </a:lnTo>
                <a:lnTo>
                  <a:pt x="47503" y="647700"/>
                </a:lnTo>
                <a:lnTo>
                  <a:pt x="47274" y="647700"/>
                </a:lnTo>
                <a:lnTo>
                  <a:pt x="51363" y="650240"/>
                </a:lnTo>
                <a:lnTo>
                  <a:pt x="51122" y="650240"/>
                </a:lnTo>
                <a:lnTo>
                  <a:pt x="55377" y="654050"/>
                </a:lnTo>
                <a:lnTo>
                  <a:pt x="55135" y="654050"/>
                </a:lnTo>
                <a:lnTo>
                  <a:pt x="59555" y="656590"/>
                </a:lnTo>
                <a:lnTo>
                  <a:pt x="59301" y="656590"/>
                </a:lnTo>
                <a:lnTo>
                  <a:pt x="63860" y="659129"/>
                </a:lnTo>
                <a:lnTo>
                  <a:pt x="63606" y="659129"/>
                </a:lnTo>
                <a:lnTo>
                  <a:pt x="68318" y="661670"/>
                </a:lnTo>
                <a:lnTo>
                  <a:pt x="68051" y="661670"/>
                </a:lnTo>
                <a:lnTo>
                  <a:pt x="72903" y="664209"/>
                </a:lnTo>
                <a:lnTo>
                  <a:pt x="72623" y="664209"/>
                </a:lnTo>
                <a:lnTo>
                  <a:pt x="77614" y="666750"/>
                </a:lnTo>
                <a:lnTo>
                  <a:pt x="77322" y="666750"/>
                </a:lnTo>
                <a:lnTo>
                  <a:pt x="82440" y="668020"/>
                </a:lnTo>
                <a:lnTo>
                  <a:pt x="82148" y="668020"/>
                </a:lnTo>
                <a:lnTo>
                  <a:pt x="87381" y="670559"/>
                </a:lnTo>
                <a:lnTo>
                  <a:pt x="87076" y="670559"/>
                </a:lnTo>
                <a:lnTo>
                  <a:pt x="92422" y="671829"/>
                </a:lnTo>
                <a:lnTo>
                  <a:pt x="92118" y="671829"/>
                </a:lnTo>
                <a:lnTo>
                  <a:pt x="97566" y="673100"/>
                </a:lnTo>
                <a:lnTo>
                  <a:pt x="97248" y="673100"/>
                </a:lnTo>
                <a:lnTo>
                  <a:pt x="102798" y="674370"/>
                </a:lnTo>
                <a:lnTo>
                  <a:pt x="2467627" y="674370"/>
                </a:lnTo>
                <a:lnTo>
                  <a:pt x="2465062" y="675640"/>
                </a:lnTo>
                <a:lnTo>
                  <a:pt x="2459791" y="678179"/>
                </a:lnTo>
                <a:lnTo>
                  <a:pt x="2454381" y="680720"/>
                </a:lnTo>
                <a:lnTo>
                  <a:pt x="2448857" y="681990"/>
                </a:lnTo>
                <a:lnTo>
                  <a:pt x="2443205" y="684529"/>
                </a:lnTo>
                <a:lnTo>
                  <a:pt x="2437452" y="685800"/>
                </a:lnTo>
                <a:close/>
              </a:path>
              <a:path w="2532379" h="687070">
                <a:moveTo>
                  <a:pt x="2511455" y="77470"/>
                </a:moveTo>
                <a:lnTo>
                  <a:pt x="2509207" y="72389"/>
                </a:lnTo>
                <a:lnTo>
                  <a:pt x="2509334" y="72389"/>
                </a:lnTo>
                <a:lnTo>
                  <a:pt x="2506845" y="67310"/>
                </a:lnTo>
                <a:lnTo>
                  <a:pt x="2506997" y="67310"/>
                </a:lnTo>
                <a:lnTo>
                  <a:pt x="2504279" y="63500"/>
                </a:lnTo>
                <a:lnTo>
                  <a:pt x="2504445" y="63500"/>
                </a:lnTo>
                <a:lnTo>
                  <a:pt x="2501511" y="58420"/>
                </a:lnTo>
                <a:lnTo>
                  <a:pt x="2501689" y="58420"/>
                </a:lnTo>
                <a:lnTo>
                  <a:pt x="2498539" y="54610"/>
                </a:lnTo>
                <a:lnTo>
                  <a:pt x="2498730" y="54610"/>
                </a:lnTo>
                <a:lnTo>
                  <a:pt x="2495389" y="50800"/>
                </a:lnTo>
                <a:lnTo>
                  <a:pt x="2495580" y="50800"/>
                </a:lnTo>
                <a:lnTo>
                  <a:pt x="2492037" y="46989"/>
                </a:lnTo>
                <a:lnTo>
                  <a:pt x="2492240" y="46989"/>
                </a:lnTo>
                <a:lnTo>
                  <a:pt x="2488519" y="43179"/>
                </a:lnTo>
                <a:lnTo>
                  <a:pt x="2488722" y="43179"/>
                </a:lnTo>
                <a:lnTo>
                  <a:pt x="2484810" y="39370"/>
                </a:lnTo>
                <a:lnTo>
                  <a:pt x="2485039" y="39370"/>
                </a:lnTo>
                <a:lnTo>
                  <a:pt x="2480950" y="36829"/>
                </a:lnTo>
                <a:lnTo>
                  <a:pt x="2481191" y="36829"/>
                </a:lnTo>
                <a:lnTo>
                  <a:pt x="2476936" y="33020"/>
                </a:lnTo>
                <a:lnTo>
                  <a:pt x="2477178" y="33020"/>
                </a:lnTo>
                <a:lnTo>
                  <a:pt x="2472758" y="30479"/>
                </a:lnTo>
                <a:lnTo>
                  <a:pt x="2473012" y="30479"/>
                </a:lnTo>
                <a:lnTo>
                  <a:pt x="2468453" y="27939"/>
                </a:lnTo>
                <a:lnTo>
                  <a:pt x="2468707" y="27939"/>
                </a:lnTo>
                <a:lnTo>
                  <a:pt x="2463995" y="25400"/>
                </a:lnTo>
                <a:lnTo>
                  <a:pt x="2464262" y="25400"/>
                </a:lnTo>
                <a:lnTo>
                  <a:pt x="2459410" y="22860"/>
                </a:lnTo>
                <a:lnTo>
                  <a:pt x="2459690" y="22860"/>
                </a:lnTo>
                <a:lnTo>
                  <a:pt x="2454699" y="20320"/>
                </a:lnTo>
                <a:lnTo>
                  <a:pt x="2454991" y="20320"/>
                </a:lnTo>
                <a:lnTo>
                  <a:pt x="2449873" y="19050"/>
                </a:lnTo>
                <a:lnTo>
                  <a:pt x="2450165" y="19050"/>
                </a:lnTo>
                <a:lnTo>
                  <a:pt x="2444932" y="16510"/>
                </a:lnTo>
                <a:lnTo>
                  <a:pt x="2445237" y="16510"/>
                </a:lnTo>
                <a:lnTo>
                  <a:pt x="2439890" y="15239"/>
                </a:lnTo>
                <a:lnTo>
                  <a:pt x="2440195" y="15239"/>
                </a:lnTo>
                <a:lnTo>
                  <a:pt x="2434747" y="13970"/>
                </a:lnTo>
                <a:lnTo>
                  <a:pt x="2435064" y="13970"/>
                </a:lnTo>
                <a:lnTo>
                  <a:pt x="2429515" y="12700"/>
                </a:lnTo>
                <a:lnTo>
                  <a:pt x="2467627" y="12700"/>
                </a:lnTo>
                <a:lnTo>
                  <a:pt x="2501536" y="38100"/>
                </a:lnTo>
                <a:lnTo>
                  <a:pt x="2505270" y="43179"/>
                </a:lnTo>
                <a:lnTo>
                  <a:pt x="2508801" y="46989"/>
                </a:lnTo>
                <a:lnTo>
                  <a:pt x="2524688" y="76200"/>
                </a:lnTo>
                <a:lnTo>
                  <a:pt x="2511341" y="76200"/>
                </a:lnTo>
                <a:lnTo>
                  <a:pt x="2511455" y="77470"/>
                </a:lnTo>
                <a:close/>
              </a:path>
              <a:path w="2532379" h="687070">
                <a:moveTo>
                  <a:pt x="20858" y="77470"/>
                </a:moveTo>
                <a:lnTo>
                  <a:pt x="20972" y="76200"/>
                </a:lnTo>
                <a:lnTo>
                  <a:pt x="21420" y="76200"/>
                </a:lnTo>
                <a:lnTo>
                  <a:pt x="20858" y="77470"/>
                </a:lnTo>
                <a:close/>
              </a:path>
              <a:path w="2532379" h="687070">
                <a:moveTo>
                  <a:pt x="2513347" y="82550"/>
                </a:moveTo>
                <a:lnTo>
                  <a:pt x="2511341" y="76200"/>
                </a:lnTo>
                <a:lnTo>
                  <a:pt x="2524688" y="76200"/>
                </a:lnTo>
                <a:lnTo>
                  <a:pt x="2525222" y="77470"/>
                </a:lnTo>
                <a:lnTo>
                  <a:pt x="2526622" y="81279"/>
                </a:lnTo>
                <a:lnTo>
                  <a:pt x="2513246" y="81279"/>
                </a:lnTo>
                <a:lnTo>
                  <a:pt x="2513347" y="82550"/>
                </a:lnTo>
                <a:close/>
              </a:path>
              <a:path w="2532379" h="687070">
                <a:moveTo>
                  <a:pt x="18966" y="82550"/>
                </a:moveTo>
                <a:lnTo>
                  <a:pt x="19067" y="81279"/>
                </a:lnTo>
                <a:lnTo>
                  <a:pt x="19367" y="81279"/>
                </a:lnTo>
                <a:lnTo>
                  <a:pt x="18966" y="82550"/>
                </a:lnTo>
                <a:close/>
              </a:path>
              <a:path w="2532379" h="687070">
                <a:moveTo>
                  <a:pt x="2518542" y="102870"/>
                </a:moveTo>
                <a:lnTo>
                  <a:pt x="2517551" y="96520"/>
                </a:lnTo>
                <a:lnTo>
                  <a:pt x="2516357" y="91439"/>
                </a:lnTo>
                <a:lnTo>
                  <a:pt x="2514922" y="86360"/>
                </a:lnTo>
                <a:lnTo>
                  <a:pt x="2513246" y="81279"/>
                </a:lnTo>
                <a:lnTo>
                  <a:pt x="2526622" y="81279"/>
                </a:lnTo>
                <a:lnTo>
                  <a:pt x="2527089" y="82550"/>
                </a:lnTo>
                <a:lnTo>
                  <a:pt x="2528702" y="88900"/>
                </a:lnTo>
                <a:lnTo>
                  <a:pt x="2530022" y="93979"/>
                </a:lnTo>
                <a:lnTo>
                  <a:pt x="2531076" y="100329"/>
                </a:lnTo>
                <a:lnTo>
                  <a:pt x="2531226" y="101600"/>
                </a:lnTo>
                <a:lnTo>
                  <a:pt x="2518491" y="101600"/>
                </a:lnTo>
                <a:lnTo>
                  <a:pt x="2518542" y="102870"/>
                </a:lnTo>
                <a:close/>
              </a:path>
              <a:path w="2532379" h="687070">
                <a:moveTo>
                  <a:pt x="13771" y="102870"/>
                </a:moveTo>
                <a:lnTo>
                  <a:pt x="13822" y="101600"/>
                </a:lnTo>
                <a:lnTo>
                  <a:pt x="13970" y="101600"/>
                </a:lnTo>
                <a:lnTo>
                  <a:pt x="13771" y="102870"/>
                </a:lnTo>
                <a:close/>
              </a:path>
              <a:path w="2532379" h="687070">
                <a:moveTo>
                  <a:pt x="2531826" y="580389"/>
                </a:moveTo>
                <a:lnTo>
                  <a:pt x="2519177" y="580389"/>
                </a:lnTo>
                <a:lnTo>
                  <a:pt x="2519608" y="574039"/>
                </a:lnTo>
                <a:lnTo>
                  <a:pt x="2519748" y="568960"/>
                </a:lnTo>
                <a:lnTo>
                  <a:pt x="2519735" y="118110"/>
                </a:lnTo>
                <a:lnTo>
                  <a:pt x="2519596" y="113029"/>
                </a:lnTo>
                <a:lnTo>
                  <a:pt x="2519177" y="106679"/>
                </a:lnTo>
                <a:lnTo>
                  <a:pt x="2518491" y="101600"/>
                </a:lnTo>
                <a:lnTo>
                  <a:pt x="2531226" y="101600"/>
                </a:lnTo>
                <a:lnTo>
                  <a:pt x="2531826" y="106679"/>
                </a:lnTo>
                <a:lnTo>
                  <a:pt x="2532283" y="111760"/>
                </a:lnTo>
                <a:lnTo>
                  <a:pt x="2532313" y="113029"/>
                </a:lnTo>
                <a:lnTo>
                  <a:pt x="2532283" y="575310"/>
                </a:lnTo>
                <a:lnTo>
                  <a:pt x="2531826" y="580389"/>
                </a:lnTo>
                <a:close/>
              </a:path>
              <a:path w="2532379" h="687070">
                <a:moveTo>
                  <a:pt x="13098" y="107950"/>
                </a:moveTo>
                <a:lnTo>
                  <a:pt x="13136" y="106679"/>
                </a:lnTo>
                <a:lnTo>
                  <a:pt x="13098" y="107950"/>
                </a:lnTo>
                <a:close/>
              </a:path>
              <a:path w="2532379" h="687070">
                <a:moveTo>
                  <a:pt x="2519215" y="107950"/>
                </a:moveTo>
                <a:lnTo>
                  <a:pt x="2519070" y="106679"/>
                </a:lnTo>
                <a:lnTo>
                  <a:pt x="2519215" y="107950"/>
                </a:lnTo>
                <a:close/>
              </a:path>
              <a:path w="2532379" h="687070">
                <a:moveTo>
                  <a:pt x="13243" y="580389"/>
                </a:moveTo>
                <a:lnTo>
                  <a:pt x="13098" y="579120"/>
                </a:lnTo>
                <a:lnTo>
                  <a:pt x="13243" y="580389"/>
                </a:lnTo>
                <a:close/>
              </a:path>
              <a:path w="2532379" h="687070">
                <a:moveTo>
                  <a:pt x="2531226" y="585470"/>
                </a:moveTo>
                <a:lnTo>
                  <a:pt x="2518491" y="585470"/>
                </a:lnTo>
                <a:lnTo>
                  <a:pt x="2519215" y="579120"/>
                </a:lnTo>
                <a:lnTo>
                  <a:pt x="2519177" y="580389"/>
                </a:lnTo>
                <a:lnTo>
                  <a:pt x="2531826" y="580389"/>
                </a:lnTo>
                <a:lnTo>
                  <a:pt x="2531226" y="585470"/>
                </a:lnTo>
                <a:close/>
              </a:path>
              <a:path w="2532379" h="687070">
                <a:moveTo>
                  <a:pt x="13970" y="585470"/>
                </a:moveTo>
                <a:lnTo>
                  <a:pt x="13822" y="585470"/>
                </a:lnTo>
                <a:lnTo>
                  <a:pt x="13771" y="584200"/>
                </a:lnTo>
                <a:lnTo>
                  <a:pt x="13970" y="585470"/>
                </a:lnTo>
                <a:close/>
              </a:path>
              <a:path w="2532379" h="687070">
                <a:moveTo>
                  <a:pt x="2526622" y="605790"/>
                </a:moveTo>
                <a:lnTo>
                  <a:pt x="2513246" y="605790"/>
                </a:lnTo>
                <a:lnTo>
                  <a:pt x="2515011" y="600709"/>
                </a:lnTo>
                <a:lnTo>
                  <a:pt x="2516433" y="595629"/>
                </a:lnTo>
                <a:lnTo>
                  <a:pt x="2517614" y="590550"/>
                </a:lnTo>
                <a:lnTo>
                  <a:pt x="2518542" y="584200"/>
                </a:lnTo>
                <a:lnTo>
                  <a:pt x="2518491" y="585470"/>
                </a:lnTo>
                <a:lnTo>
                  <a:pt x="2531226" y="585470"/>
                </a:lnTo>
                <a:lnTo>
                  <a:pt x="2531076" y="586739"/>
                </a:lnTo>
                <a:lnTo>
                  <a:pt x="2530022" y="593090"/>
                </a:lnTo>
                <a:lnTo>
                  <a:pt x="2528702" y="598170"/>
                </a:lnTo>
                <a:lnTo>
                  <a:pt x="2527089" y="604520"/>
                </a:lnTo>
                <a:lnTo>
                  <a:pt x="2526622" y="605790"/>
                </a:lnTo>
                <a:close/>
              </a:path>
              <a:path w="2532379" h="687070">
                <a:moveTo>
                  <a:pt x="19367" y="605790"/>
                </a:moveTo>
                <a:lnTo>
                  <a:pt x="19067" y="605790"/>
                </a:lnTo>
                <a:lnTo>
                  <a:pt x="18966" y="604520"/>
                </a:lnTo>
                <a:lnTo>
                  <a:pt x="19367" y="605790"/>
                </a:lnTo>
                <a:close/>
              </a:path>
              <a:path w="2532379" h="687070">
                <a:moveTo>
                  <a:pt x="2524688" y="610870"/>
                </a:moveTo>
                <a:lnTo>
                  <a:pt x="2511341" y="610870"/>
                </a:lnTo>
                <a:lnTo>
                  <a:pt x="2513347" y="604520"/>
                </a:lnTo>
                <a:lnTo>
                  <a:pt x="2513246" y="605790"/>
                </a:lnTo>
                <a:lnTo>
                  <a:pt x="2526622" y="605790"/>
                </a:lnTo>
                <a:lnTo>
                  <a:pt x="2525222" y="609600"/>
                </a:lnTo>
                <a:lnTo>
                  <a:pt x="2524688" y="610870"/>
                </a:lnTo>
                <a:close/>
              </a:path>
              <a:path w="2532379" h="687070">
                <a:moveTo>
                  <a:pt x="21420" y="610870"/>
                </a:moveTo>
                <a:lnTo>
                  <a:pt x="20972" y="610870"/>
                </a:lnTo>
                <a:lnTo>
                  <a:pt x="20858" y="609600"/>
                </a:lnTo>
                <a:lnTo>
                  <a:pt x="21420" y="610870"/>
                </a:lnTo>
                <a:close/>
              </a:path>
              <a:path w="2532379" h="687070">
                <a:moveTo>
                  <a:pt x="2467627" y="674370"/>
                </a:moveTo>
                <a:lnTo>
                  <a:pt x="2429515" y="674370"/>
                </a:lnTo>
                <a:lnTo>
                  <a:pt x="2435064" y="673100"/>
                </a:lnTo>
                <a:lnTo>
                  <a:pt x="2434747" y="673100"/>
                </a:lnTo>
                <a:lnTo>
                  <a:pt x="2440195" y="671829"/>
                </a:lnTo>
                <a:lnTo>
                  <a:pt x="2439890" y="671829"/>
                </a:lnTo>
                <a:lnTo>
                  <a:pt x="2445237" y="670559"/>
                </a:lnTo>
                <a:lnTo>
                  <a:pt x="2444932" y="670559"/>
                </a:lnTo>
                <a:lnTo>
                  <a:pt x="2450165" y="668020"/>
                </a:lnTo>
                <a:lnTo>
                  <a:pt x="2449873" y="668020"/>
                </a:lnTo>
                <a:lnTo>
                  <a:pt x="2454991" y="666750"/>
                </a:lnTo>
                <a:lnTo>
                  <a:pt x="2454699" y="666750"/>
                </a:lnTo>
                <a:lnTo>
                  <a:pt x="2459690" y="664209"/>
                </a:lnTo>
                <a:lnTo>
                  <a:pt x="2459410" y="664209"/>
                </a:lnTo>
                <a:lnTo>
                  <a:pt x="2464262" y="661670"/>
                </a:lnTo>
                <a:lnTo>
                  <a:pt x="2463995" y="661670"/>
                </a:lnTo>
                <a:lnTo>
                  <a:pt x="2468707" y="659129"/>
                </a:lnTo>
                <a:lnTo>
                  <a:pt x="2468453" y="659129"/>
                </a:lnTo>
                <a:lnTo>
                  <a:pt x="2473012" y="656590"/>
                </a:lnTo>
                <a:lnTo>
                  <a:pt x="2472758" y="656590"/>
                </a:lnTo>
                <a:lnTo>
                  <a:pt x="2477178" y="654050"/>
                </a:lnTo>
                <a:lnTo>
                  <a:pt x="2476936" y="654050"/>
                </a:lnTo>
                <a:lnTo>
                  <a:pt x="2481191" y="650240"/>
                </a:lnTo>
                <a:lnTo>
                  <a:pt x="2480950" y="650240"/>
                </a:lnTo>
                <a:lnTo>
                  <a:pt x="2485039" y="647700"/>
                </a:lnTo>
                <a:lnTo>
                  <a:pt x="2484810" y="647700"/>
                </a:lnTo>
                <a:lnTo>
                  <a:pt x="2488722" y="643890"/>
                </a:lnTo>
                <a:lnTo>
                  <a:pt x="2488519" y="643890"/>
                </a:lnTo>
                <a:lnTo>
                  <a:pt x="2492240" y="640079"/>
                </a:lnTo>
                <a:lnTo>
                  <a:pt x="2492037" y="640079"/>
                </a:lnTo>
                <a:lnTo>
                  <a:pt x="2495580" y="636270"/>
                </a:lnTo>
                <a:lnTo>
                  <a:pt x="2495389" y="636270"/>
                </a:lnTo>
                <a:lnTo>
                  <a:pt x="2498730" y="632459"/>
                </a:lnTo>
                <a:lnTo>
                  <a:pt x="2498539" y="632459"/>
                </a:lnTo>
                <a:lnTo>
                  <a:pt x="2501689" y="628650"/>
                </a:lnTo>
                <a:lnTo>
                  <a:pt x="2501511" y="628650"/>
                </a:lnTo>
                <a:lnTo>
                  <a:pt x="2504445" y="623570"/>
                </a:lnTo>
                <a:lnTo>
                  <a:pt x="2504279" y="623570"/>
                </a:lnTo>
                <a:lnTo>
                  <a:pt x="2506997" y="619759"/>
                </a:lnTo>
                <a:lnTo>
                  <a:pt x="2506845" y="619759"/>
                </a:lnTo>
                <a:lnTo>
                  <a:pt x="2509334" y="614679"/>
                </a:lnTo>
                <a:lnTo>
                  <a:pt x="2509207" y="614679"/>
                </a:lnTo>
                <a:lnTo>
                  <a:pt x="2511455" y="609600"/>
                </a:lnTo>
                <a:lnTo>
                  <a:pt x="2511341" y="610870"/>
                </a:lnTo>
                <a:lnTo>
                  <a:pt x="2524688" y="610870"/>
                </a:lnTo>
                <a:lnTo>
                  <a:pt x="2523088" y="614679"/>
                </a:lnTo>
                <a:lnTo>
                  <a:pt x="2505270" y="643890"/>
                </a:lnTo>
                <a:lnTo>
                  <a:pt x="2501536" y="648970"/>
                </a:lnTo>
                <a:lnTo>
                  <a:pt x="2470193" y="673100"/>
                </a:lnTo>
                <a:lnTo>
                  <a:pt x="2467627" y="674370"/>
                </a:lnTo>
                <a:close/>
              </a:path>
              <a:path w="2532379" h="687070">
                <a:moveTo>
                  <a:pt x="2425641" y="687070"/>
                </a:moveTo>
                <a:lnTo>
                  <a:pt x="106672" y="687070"/>
                </a:lnTo>
                <a:lnTo>
                  <a:pt x="100728" y="685800"/>
                </a:lnTo>
                <a:lnTo>
                  <a:pt x="2431585" y="685800"/>
                </a:lnTo>
                <a:lnTo>
                  <a:pt x="2425641" y="6870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6710" y="5227332"/>
            <a:ext cx="1180922" cy="117982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03220" y="4824984"/>
            <a:ext cx="2520950" cy="675640"/>
          </a:xfrm>
          <a:custGeom>
            <a:avLst/>
            <a:gdLst/>
            <a:ahLst/>
            <a:cxnLst/>
            <a:rect l="l" t="t" r="r" b="b"/>
            <a:pathLst>
              <a:path w="2520950" h="675639">
                <a:moveTo>
                  <a:pt x="112775" y="675131"/>
                </a:moveTo>
                <a:lnTo>
                  <a:pt x="71089" y="667267"/>
                </a:lnTo>
                <a:lnTo>
                  <a:pt x="36388" y="645245"/>
                </a:lnTo>
                <a:lnTo>
                  <a:pt x="11790" y="612182"/>
                </a:lnTo>
                <a:lnTo>
                  <a:pt x="414" y="571197"/>
                </a:lnTo>
                <a:lnTo>
                  <a:pt x="0" y="112775"/>
                </a:lnTo>
                <a:lnTo>
                  <a:pt x="1062" y="98112"/>
                </a:lnTo>
                <a:lnTo>
                  <a:pt x="14437" y="58034"/>
                </a:lnTo>
                <a:lnTo>
                  <a:pt x="40654" y="26264"/>
                </a:lnTo>
                <a:lnTo>
                  <a:pt x="76578" y="5938"/>
                </a:lnTo>
                <a:lnTo>
                  <a:pt x="2407920" y="0"/>
                </a:lnTo>
                <a:lnTo>
                  <a:pt x="2422494" y="903"/>
                </a:lnTo>
                <a:lnTo>
                  <a:pt x="2462397" y="13966"/>
                </a:lnTo>
                <a:lnTo>
                  <a:pt x="2494130" y="40118"/>
                </a:lnTo>
                <a:lnTo>
                  <a:pt x="2514559" y="76224"/>
                </a:lnTo>
                <a:lnTo>
                  <a:pt x="2520696" y="562355"/>
                </a:lnTo>
                <a:lnTo>
                  <a:pt x="2519706" y="577038"/>
                </a:lnTo>
                <a:lnTo>
                  <a:pt x="2506513" y="617142"/>
                </a:lnTo>
                <a:lnTo>
                  <a:pt x="2480409" y="648906"/>
                </a:lnTo>
                <a:lnTo>
                  <a:pt x="2444511" y="669211"/>
                </a:lnTo>
                <a:lnTo>
                  <a:pt x="112775" y="675131"/>
                </a:lnTo>
                <a:close/>
              </a:path>
            </a:pathLst>
          </a:custGeom>
          <a:solidFill>
            <a:srgbClr val="FF8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97563" y="4818481"/>
            <a:ext cx="2532380" cy="687070"/>
          </a:xfrm>
          <a:custGeom>
            <a:avLst/>
            <a:gdLst/>
            <a:ahLst/>
            <a:cxnLst/>
            <a:rect l="l" t="t" r="r" b="b"/>
            <a:pathLst>
              <a:path w="2532379" h="687070">
                <a:moveTo>
                  <a:pt x="2431597" y="1270"/>
                </a:moveTo>
                <a:lnTo>
                  <a:pt x="100728" y="1270"/>
                </a:lnTo>
                <a:lnTo>
                  <a:pt x="106685" y="0"/>
                </a:lnTo>
                <a:lnTo>
                  <a:pt x="2425641" y="0"/>
                </a:lnTo>
                <a:lnTo>
                  <a:pt x="2431597" y="1270"/>
                </a:lnTo>
                <a:close/>
              </a:path>
              <a:path w="2532379" h="687070">
                <a:moveTo>
                  <a:pt x="2437452" y="685800"/>
                </a:moveTo>
                <a:lnTo>
                  <a:pt x="94874" y="685800"/>
                </a:lnTo>
                <a:lnTo>
                  <a:pt x="89108" y="684529"/>
                </a:lnTo>
                <a:lnTo>
                  <a:pt x="83469" y="681989"/>
                </a:lnTo>
                <a:lnTo>
                  <a:pt x="77932" y="680720"/>
                </a:lnTo>
                <a:lnTo>
                  <a:pt x="52316" y="666750"/>
                </a:lnTo>
                <a:lnTo>
                  <a:pt x="47655" y="664210"/>
                </a:lnTo>
                <a:lnTo>
                  <a:pt x="27043" y="643889"/>
                </a:lnTo>
                <a:lnTo>
                  <a:pt x="23512" y="640079"/>
                </a:lnTo>
                <a:lnTo>
                  <a:pt x="5224" y="604520"/>
                </a:lnTo>
                <a:lnTo>
                  <a:pt x="3624" y="598170"/>
                </a:lnTo>
                <a:lnTo>
                  <a:pt x="2291" y="593089"/>
                </a:lnTo>
                <a:lnTo>
                  <a:pt x="1249" y="586739"/>
                </a:lnTo>
                <a:lnTo>
                  <a:pt x="487" y="580389"/>
                </a:lnTo>
                <a:lnTo>
                  <a:pt x="30" y="575310"/>
                </a:lnTo>
                <a:lnTo>
                  <a:pt x="0" y="113029"/>
                </a:lnTo>
                <a:lnTo>
                  <a:pt x="30" y="111760"/>
                </a:lnTo>
                <a:lnTo>
                  <a:pt x="487" y="106679"/>
                </a:lnTo>
                <a:lnTo>
                  <a:pt x="1249" y="100329"/>
                </a:lnTo>
                <a:lnTo>
                  <a:pt x="2291" y="93979"/>
                </a:lnTo>
                <a:lnTo>
                  <a:pt x="3624" y="88900"/>
                </a:lnTo>
                <a:lnTo>
                  <a:pt x="5224" y="82550"/>
                </a:lnTo>
                <a:lnTo>
                  <a:pt x="23512" y="46989"/>
                </a:lnTo>
                <a:lnTo>
                  <a:pt x="27043" y="43179"/>
                </a:lnTo>
                <a:lnTo>
                  <a:pt x="30777" y="38100"/>
                </a:lnTo>
                <a:lnTo>
                  <a:pt x="62133" y="13970"/>
                </a:lnTo>
                <a:lnTo>
                  <a:pt x="83469" y="5079"/>
                </a:lnTo>
                <a:lnTo>
                  <a:pt x="89108" y="2539"/>
                </a:lnTo>
                <a:lnTo>
                  <a:pt x="94874" y="1270"/>
                </a:lnTo>
                <a:lnTo>
                  <a:pt x="2437452" y="1270"/>
                </a:lnTo>
                <a:lnTo>
                  <a:pt x="2443218" y="2539"/>
                </a:lnTo>
                <a:lnTo>
                  <a:pt x="2448857" y="5079"/>
                </a:lnTo>
                <a:lnTo>
                  <a:pt x="2454394" y="6350"/>
                </a:lnTo>
                <a:lnTo>
                  <a:pt x="2459791" y="8889"/>
                </a:lnTo>
                <a:lnTo>
                  <a:pt x="2465062" y="11429"/>
                </a:lnTo>
                <a:lnTo>
                  <a:pt x="2467627" y="12700"/>
                </a:lnTo>
                <a:lnTo>
                  <a:pt x="102798" y="12700"/>
                </a:lnTo>
                <a:lnTo>
                  <a:pt x="97261" y="13970"/>
                </a:lnTo>
                <a:lnTo>
                  <a:pt x="97566" y="13970"/>
                </a:lnTo>
                <a:lnTo>
                  <a:pt x="92118" y="15239"/>
                </a:lnTo>
                <a:lnTo>
                  <a:pt x="92422" y="15239"/>
                </a:lnTo>
                <a:lnTo>
                  <a:pt x="87088" y="16510"/>
                </a:lnTo>
                <a:lnTo>
                  <a:pt x="87381" y="16510"/>
                </a:lnTo>
                <a:lnTo>
                  <a:pt x="82148" y="19050"/>
                </a:lnTo>
                <a:lnTo>
                  <a:pt x="82440" y="19050"/>
                </a:lnTo>
                <a:lnTo>
                  <a:pt x="77335" y="20320"/>
                </a:lnTo>
                <a:lnTo>
                  <a:pt x="77614" y="20320"/>
                </a:lnTo>
                <a:lnTo>
                  <a:pt x="72636" y="22860"/>
                </a:lnTo>
                <a:lnTo>
                  <a:pt x="72915" y="22860"/>
                </a:lnTo>
                <a:lnTo>
                  <a:pt x="68051" y="25400"/>
                </a:lnTo>
                <a:lnTo>
                  <a:pt x="68331" y="25400"/>
                </a:lnTo>
                <a:lnTo>
                  <a:pt x="63606" y="27939"/>
                </a:lnTo>
                <a:lnTo>
                  <a:pt x="63873" y="27939"/>
                </a:lnTo>
                <a:lnTo>
                  <a:pt x="59301" y="30479"/>
                </a:lnTo>
                <a:lnTo>
                  <a:pt x="59555" y="30479"/>
                </a:lnTo>
                <a:lnTo>
                  <a:pt x="55135" y="33020"/>
                </a:lnTo>
                <a:lnTo>
                  <a:pt x="55389" y="33020"/>
                </a:lnTo>
                <a:lnTo>
                  <a:pt x="51135" y="36829"/>
                </a:lnTo>
                <a:lnTo>
                  <a:pt x="51363" y="36829"/>
                </a:lnTo>
                <a:lnTo>
                  <a:pt x="47274" y="39370"/>
                </a:lnTo>
                <a:lnTo>
                  <a:pt x="47503" y="39370"/>
                </a:lnTo>
                <a:lnTo>
                  <a:pt x="43591" y="43179"/>
                </a:lnTo>
                <a:lnTo>
                  <a:pt x="43807" y="43179"/>
                </a:lnTo>
                <a:lnTo>
                  <a:pt x="40073" y="46989"/>
                </a:lnTo>
                <a:lnTo>
                  <a:pt x="40276" y="46989"/>
                </a:lnTo>
                <a:lnTo>
                  <a:pt x="36746" y="50800"/>
                </a:lnTo>
                <a:lnTo>
                  <a:pt x="36936" y="50800"/>
                </a:lnTo>
                <a:lnTo>
                  <a:pt x="33596" y="54610"/>
                </a:lnTo>
                <a:lnTo>
                  <a:pt x="33774" y="54610"/>
                </a:lnTo>
                <a:lnTo>
                  <a:pt x="30637" y="58420"/>
                </a:lnTo>
                <a:lnTo>
                  <a:pt x="30802" y="58420"/>
                </a:lnTo>
                <a:lnTo>
                  <a:pt x="27881" y="63500"/>
                </a:lnTo>
                <a:lnTo>
                  <a:pt x="28033" y="63500"/>
                </a:lnTo>
                <a:lnTo>
                  <a:pt x="25328" y="67310"/>
                </a:lnTo>
                <a:lnTo>
                  <a:pt x="25468" y="67310"/>
                </a:lnTo>
                <a:lnTo>
                  <a:pt x="22979" y="72389"/>
                </a:lnTo>
                <a:lnTo>
                  <a:pt x="23119" y="72389"/>
                </a:lnTo>
                <a:lnTo>
                  <a:pt x="21423" y="76200"/>
                </a:lnTo>
                <a:lnTo>
                  <a:pt x="20985" y="76200"/>
                </a:lnTo>
                <a:lnTo>
                  <a:pt x="19370" y="81279"/>
                </a:lnTo>
                <a:lnTo>
                  <a:pt x="19080" y="81279"/>
                </a:lnTo>
                <a:lnTo>
                  <a:pt x="17302" y="86360"/>
                </a:lnTo>
                <a:lnTo>
                  <a:pt x="15880" y="91439"/>
                </a:lnTo>
                <a:lnTo>
                  <a:pt x="14698" y="96520"/>
                </a:lnTo>
                <a:lnTo>
                  <a:pt x="13969" y="101600"/>
                </a:lnTo>
                <a:lnTo>
                  <a:pt x="13822" y="101600"/>
                </a:lnTo>
                <a:lnTo>
                  <a:pt x="13253" y="106679"/>
                </a:lnTo>
                <a:lnTo>
                  <a:pt x="12717" y="113029"/>
                </a:lnTo>
                <a:lnTo>
                  <a:pt x="12578" y="118110"/>
                </a:lnTo>
                <a:lnTo>
                  <a:pt x="12578" y="568960"/>
                </a:lnTo>
                <a:lnTo>
                  <a:pt x="12705" y="574039"/>
                </a:lnTo>
                <a:lnTo>
                  <a:pt x="13136" y="580389"/>
                </a:lnTo>
                <a:lnTo>
                  <a:pt x="13822" y="585470"/>
                </a:lnTo>
                <a:lnTo>
                  <a:pt x="13969" y="585470"/>
                </a:lnTo>
                <a:lnTo>
                  <a:pt x="14762" y="590550"/>
                </a:lnTo>
                <a:lnTo>
                  <a:pt x="15956" y="595629"/>
                </a:lnTo>
                <a:lnTo>
                  <a:pt x="17404" y="600710"/>
                </a:lnTo>
                <a:lnTo>
                  <a:pt x="19080" y="605789"/>
                </a:lnTo>
                <a:lnTo>
                  <a:pt x="19370" y="605789"/>
                </a:lnTo>
                <a:lnTo>
                  <a:pt x="20985" y="610870"/>
                </a:lnTo>
                <a:lnTo>
                  <a:pt x="21423" y="610870"/>
                </a:lnTo>
                <a:lnTo>
                  <a:pt x="23119" y="614679"/>
                </a:lnTo>
                <a:lnTo>
                  <a:pt x="22979" y="614679"/>
                </a:lnTo>
                <a:lnTo>
                  <a:pt x="25468" y="619760"/>
                </a:lnTo>
                <a:lnTo>
                  <a:pt x="25328" y="619760"/>
                </a:lnTo>
                <a:lnTo>
                  <a:pt x="28033" y="623570"/>
                </a:lnTo>
                <a:lnTo>
                  <a:pt x="27881" y="623570"/>
                </a:lnTo>
                <a:lnTo>
                  <a:pt x="30802" y="628650"/>
                </a:lnTo>
                <a:lnTo>
                  <a:pt x="30637" y="628650"/>
                </a:lnTo>
                <a:lnTo>
                  <a:pt x="33774" y="632460"/>
                </a:lnTo>
                <a:lnTo>
                  <a:pt x="33596" y="632460"/>
                </a:lnTo>
                <a:lnTo>
                  <a:pt x="36936" y="636270"/>
                </a:lnTo>
                <a:lnTo>
                  <a:pt x="36746" y="636270"/>
                </a:lnTo>
                <a:lnTo>
                  <a:pt x="40276" y="640079"/>
                </a:lnTo>
                <a:lnTo>
                  <a:pt x="40073" y="640079"/>
                </a:lnTo>
                <a:lnTo>
                  <a:pt x="43807" y="643889"/>
                </a:lnTo>
                <a:lnTo>
                  <a:pt x="43591" y="643889"/>
                </a:lnTo>
                <a:lnTo>
                  <a:pt x="47503" y="647700"/>
                </a:lnTo>
                <a:lnTo>
                  <a:pt x="47274" y="647700"/>
                </a:lnTo>
                <a:lnTo>
                  <a:pt x="51363" y="650239"/>
                </a:lnTo>
                <a:lnTo>
                  <a:pt x="51135" y="650239"/>
                </a:lnTo>
                <a:lnTo>
                  <a:pt x="55389" y="654050"/>
                </a:lnTo>
                <a:lnTo>
                  <a:pt x="55135" y="654050"/>
                </a:lnTo>
                <a:lnTo>
                  <a:pt x="59555" y="656589"/>
                </a:lnTo>
                <a:lnTo>
                  <a:pt x="59301" y="656589"/>
                </a:lnTo>
                <a:lnTo>
                  <a:pt x="63873" y="659129"/>
                </a:lnTo>
                <a:lnTo>
                  <a:pt x="63606" y="659129"/>
                </a:lnTo>
                <a:lnTo>
                  <a:pt x="68331" y="661670"/>
                </a:lnTo>
                <a:lnTo>
                  <a:pt x="68051" y="661670"/>
                </a:lnTo>
                <a:lnTo>
                  <a:pt x="72915" y="664210"/>
                </a:lnTo>
                <a:lnTo>
                  <a:pt x="72636" y="664210"/>
                </a:lnTo>
                <a:lnTo>
                  <a:pt x="77614" y="666750"/>
                </a:lnTo>
                <a:lnTo>
                  <a:pt x="77335" y="666750"/>
                </a:lnTo>
                <a:lnTo>
                  <a:pt x="82440" y="668020"/>
                </a:lnTo>
                <a:lnTo>
                  <a:pt x="82148" y="668020"/>
                </a:lnTo>
                <a:lnTo>
                  <a:pt x="87381" y="670560"/>
                </a:lnTo>
                <a:lnTo>
                  <a:pt x="87088" y="670560"/>
                </a:lnTo>
                <a:lnTo>
                  <a:pt x="92422" y="671829"/>
                </a:lnTo>
                <a:lnTo>
                  <a:pt x="92118" y="671829"/>
                </a:lnTo>
                <a:lnTo>
                  <a:pt x="97566" y="673100"/>
                </a:lnTo>
                <a:lnTo>
                  <a:pt x="97261" y="673100"/>
                </a:lnTo>
                <a:lnTo>
                  <a:pt x="102798" y="674370"/>
                </a:lnTo>
                <a:lnTo>
                  <a:pt x="2467627" y="674370"/>
                </a:lnTo>
                <a:lnTo>
                  <a:pt x="2465062" y="675639"/>
                </a:lnTo>
                <a:lnTo>
                  <a:pt x="2459791" y="678179"/>
                </a:lnTo>
                <a:lnTo>
                  <a:pt x="2454394" y="680720"/>
                </a:lnTo>
                <a:lnTo>
                  <a:pt x="2448857" y="681989"/>
                </a:lnTo>
                <a:lnTo>
                  <a:pt x="2443218" y="684529"/>
                </a:lnTo>
                <a:lnTo>
                  <a:pt x="2437452" y="685800"/>
                </a:lnTo>
                <a:close/>
              </a:path>
              <a:path w="2532379" h="687070">
                <a:moveTo>
                  <a:pt x="2511455" y="77470"/>
                </a:moveTo>
                <a:lnTo>
                  <a:pt x="2509207" y="72389"/>
                </a:lnTo>
                <a:lnTo>
                  <a:pt x="2506858" y="67310"/>
                </a:lnTo>
                <a:lnTo>
                  <a:pt x="2506997" y="67310"/>
                </a:lnTo>
                <a:lnTo>
                  <a:pt x="2504292" y="63500"/>
                </a:lnTo>
                <a:lnTo>
                  <a:pt x="2504445" y="63500"/>
                </a:lnTo>
                <a:lnTo>
                  <a:pt x="2501524" y="58420"/>
                </a:lnTo>
                <a:lnTo>
                  <a:pt x="2501689" y="58420"/>
                </a:lnTo>
                <a:lnTo>
                  <a:pt x="2498552" y="54610"/>
                </a:lnTo>
                <a:lnTo>
                  <a:pt x="2498730" y="54610"/>
                </a:lnTo>
                <a:lnTo>
                  <a:pt x="2495389" y="50800"/>
                </a:lnTo>
                <a:lnTo>
                  <a:pt x="2495580" y="50800"/>
                </a:lnTo>
                <a:lnTo>
                  <a:pt x="2492037" y="46989"/>
                </a:lnTo>
                <a:lnTo>
                  <a:pt x="2492253" y="46989"/>
                </a:lnTo>
                <a:lnTo>
                  <a:pt x="2488519" y="43179"/>
                </a:lnTo>
                <a:lnTo>
                  <a:pt x="2488735" y="43179"/>
                </a:lnTo>
                <a:lnTo>
                  <a:pt x="2484823" y="39370"/>
                </a:lnTo>
                <a:lnTo>
                  <a:pt x="2485052" y="39370"/>
                </a:lnTo>
                <a:lnTo>
                  <a:pt x="2480962" y="36829"/>
                </a:lnTo>
                <a:lnTo>
                  <a:pt x="2481191" y="36829"/>
                </a:lnTo>
                <a:lnTo>
                  <a:pt x="2476936" y="33020"/>
                </a:lnTo>
                <a:lnTo>
                  <a:pt x="2477178" y="33020"/>
                </a:lnTo>
                <a:lnTo>
                  <a:pt x="2472771" y="30479"/>
                </a:lnTo>
                <a:lnTo>
                  <a:pt x="2473025" y="30479"/>
                </a:lnTo>
                <a:lnTo>
                  <a:pt x="2468453" y="27939"/>
                </a:lnTo>
                <a:lnTo>
                  <a:pt x="2468719" y="27939"/>
                </a:lnTo>
                <a:lnTo>
                  <a:pt x="2463995" y="25400"/>
                </a:lnTo>
                <a:lnTo>
                  <a:pt x="2464274" y="25400"/>
                </a:lnTo>
                <a:lnTo>
                  <a:pt x="2459410" y="22860"/>
                </a:lnTo>
                <a:lnTo>
                  <a:pt x="2459690" y="22860"/>
                </a:lnTo>
                <a:lnTo>
                  <a:pt x="2454699" y="20320"/>
                </a:lnTo>
                <a:lnTo>
                  <a:pt x="2454991" y="20320"/>
                </a:lnTo>
                <a:lnTo>
                  <a:pt x="2449873" y="19050"/>
                </a:lnTo>
                <a:lnTo>
                  <a:pt x="2450165" y="19050"/>
                </a:lnTo>
                <a:lnTo>
                  <a:pt x="2444932" y="16510"/>
                </a:lnTo>
                <a:lnTo>
                  <a:pt x="2445237" y="16510"/>
                </a:lnTo>
                <a:lnTo>
                  <a:pt x="2439890" y="15239"/>
                </a:lnTo>
                <a:lnTo>
                  <a:pt x="2440208" y="15239"/>
                </a:lnTo>
                <a:lnTo>
                  <a:pt x="2434760" y="13970"/>
                </a:lnTo>
                <a:lnTo>
                  <a:pt x="2435064" y="13970"/>
                </a:lnTo>
                <a:lnTo>
                  <a:pt x="2429515" y="12700"/>
                </a:lnTo>
                <a:lnTo>
                  <a:pt x="2467627" y="12700"/>
                </a:lnTo>
                <a:lnTo>
                  <a:pt x="2501549" y="38100"/>
                </a:lnTo>
                <a:lnTo>
                  <a:pt x="2505283" y="43179"/>
                </a:lnTo>
                <a:lnTo>
                  <a:pt x="2508813" y="46989"/>
                </a:lnTo>
                <a:lnTo>
                  <a:pt x="2524692" y="76200"/>
                </a:lnTo>
                <a:lnTo>
                  <a:pt x="2511341" y="76200"/>
                </a:lnTo>
                <a:lnTo>
                  <a:pt x="2511455" y="77470"/>
                </a:lnTo>
                <a:close/>
              </a:path>
              <a:path w="2532379" h="687070">
                <a:moveTo>
                  <a:pt x="20858" y="77470"/>
                </a:moveTo>
                <a:lnTo>
                  <a:pt x="20985" y="76200"/>
                </a:lnTo>
                <a:lnTo>
                  <a:pt x="21423" y="76200"/>
                </a:lnTo>
                <a:lnTo>
                  <a:pt x="20858" y="77470"/>
                </a:lnTo>
                <a:close/>
              </a:path>
              <a:path w="2532379" h="687070">
                <a:moveTo>
                  <a:pt x="2513360" y="82550"/>
                </a:moveTo>
                <a:lnTo>
                  <a:pt x="2511341" y="76200"/>
                </a:lnTo>
                <a:lnTo>
                  <a:pt x="2524692" y="76200"/>
                </a:lnTo>
                <a:lnTo>
                  <a:pt x="2525222" y="77470"/>
                </a:lnTo>
                <a:lnTo>
                  <a:pt x="2526631" y="81279"/>
                </a:lnTo>
                <a:lnTo>
                  <a:pt x="2513246" y="81279"/>
                </a:lnTo>
                <a:lnTo>
                  <a:pt x="2513360" y="82550"/>
                </a:lnTo>
                <a:close/>
              </a:path>
              <a:path w="2532379" h="687070">
                <a:moveTo>
                  <a:pt x="18966" y="82550"/>
                </a:moveTo>
                <a:lnTo>
                  <a:pt x="19080" y="81279"/>
                </a:lnTo>
                <a:lnTo>
                  <a:pt x="19370" y="81279"/>
                </a:lnTo>
                <a:lnTo>
                  <a:pt x="18966" y="82550"/>
                </a:lnTo>
                <a:close/>
              </a:path>
              <a:path w="2532379" h="687070">
                <a:moveTo>
                  <a:pt x="2518542" y="102870"/>
                </a:moveTo>
                <a:lnTo>
                  <a:pt x="2517564" y="96520"/>
                </a:lnTo>
                <a:lnTo>
                  <a:pt x="2516370" y="91439"/>
                </a:lnTo>
                <a:lnTo>
                  <a:pt x="2514922" y="86360"/>
                </a:lnTo>
                <a:lnTo>
                  <a:pt x="2513246" y="81279"/>
                </a:lnTo>
                <a:lnTo>
                  <a:pt x="2526631" y="81279"/>
                </a:lnTo>
                <a:lnTo>
                  <a:pt x="2527101" y="82550"/>
                </a:lnTo>
                <a:lnTo>
                  <a:pt x="2528702" y="88900"/>
                </a:lnTo>
                <a:lnTo>
                  <a:pt x="2530035" y="93979"/>
                </a:lnTo>
                <a:lnTo>
                  <a:pt x="2531076" y="100329"/>
                </a:lnTo>
                <a:lnTo>
                  <a:pt x="2531229" y="101600"/>
                </a:lnTo>
                <a:lnTo>
                  <a:pt x="2518503" y="101600"/>
                </a:lnTo>
                <a:lnTo>
                  <a:pt x="2518542" y="102870"/>
                </a:lnTo>
                <a:close/>
              </a:path>
              <a:path w="2532379" h="687070">
                <a:moveTo>
                  <a:pt x="13771" y="102870"/>
                </a:moveTo>
                <a:lnTo>
                  <a:pt x="13822" y="101600"/>
                </a:lnTo>
                <a:lnTo>
                  <a:pt x="13969" y="101600"/>
                </a:lnTo>
                <a:lnTo>
                  <a:pt x="13771" y="102870"/>
                </a:lnTo>
                <a:close/>
              </a:path>
              <a:path w="2532379" h="687070">
                <a:moveTo>
                  <a:pt x="2531838" y="580389"/>
                </a:moveTo>
                <a:lnTo>
                  <a:pt x="2519189" y="580389"/>
                </a:lnTo>
                <a:lnTo>
                  <a:pt x="2519621" y="574039"/>
                </a:lnTo>
                <a:lnTo>
                  <a:pt x="2519748" y="568960"/>
                </a:lnTo>
                <a:lnTo>
                  <a:pt x="2519748" y="118110"/>
                </a:lnTo>
                <a:lnTo>
                  <a:pt x="2519596" y="113029"/>
                </a:lnTo>
                <a:lnTo>
                  <a:pt x="2519535" y="111760"/>
                </a:lnTo>
                <a:lnTo>
                  <a:pt x="2519189" y="106679"/>
                </a:lnTo>
                <a:lnTo>
                  <a:pt x="2518503" y="101600"/>
                </a:lnTo>
                <a:lnTo>
                  <a:pt x="2531229" y="101600"/>
                </a:lnTo>
                <a:lnTo>
                  <a:pt x="2531838" y="106679"/>
                </a:lnTo>
                <a:lnTo>
                  <a:pt x="2532296" y="111760"/>
                </a:lnTo>
                <a:lnTo>
                  <a:pt x="2532326" y="113029"/>
                </a:lnTo>
                <a:lnTo>
                  <a:pt x="2532296" y="575310"/>
                </a:lnTo>
                <a:lnTo>
                  <a:pt x="2531838" y="580389"/>
                </a:lnTo>
                <a:close/>
              </a:path>
              <a:path w="2532379" h="687070">
                <a:moveTo>
                  <a:pt x="13111" y="107950"/>
                </a:moveTo>
                <a:lnTo>
                  <a:pt x="13136" y="106679"/>
                </a:lnTo>
                <a:lnTo>
                  <a:pt x="13111" y="107950"/>
                </a:lnTo>
                <a:close/>
              </a:path>
              <a:path w="2532379" h="687070">
                <a:moveTo>
                  <a:pt x="2519215" y="107950"/>
                </a:moveTo>
                <a:lnTo>
                  <a:pt x="2519072" y="106679"/>
                </a:lnTo>
                <a:lnTo>
                  <a:pt x="2519215" y="107950"/>
                </a:lnTo>
                <a:close/>
              </a:path>
              <a:path w="2532379" h="687070">
                <a:moveTo>
                  <a:pt x="13253" y="580389"/>
                </a:moveTo>
                <a:lnTo>
                  <a:pt x="13111" y="579120"/>
                </a:lnTo>
                <a:lnTo>
                  <a:pt x="13253" y="580389"/>
                </a:lnTo>
                <a:close/>
              </a:path>
              <a:path w="2532379" h="687070">
                <a:moveTo>
                  <a:pt x="2531229" y="585470"/>
                </a:moveTo>
                <a:lnTo>
                  <a:pt x="2518503" y="585470"/>
                </a:lnTo>
                <a:lnTo>
                  <a:pt x="2519215" y="579120"/>
                </a:lnTo>
                <a:lnTo>
                  <a:pt x="2519189" y="580389"/>
                </a:lnTo>
                <a:lnTo>
                  <a:pt x="2531838" y="580389"/>
                </a:lnTo>
                <a:lnTo>
                  <a:pt x="2531229" y="585470"/>
                </a:lnTo>
                <a:close/>
              </a:path>
              <a:path w="2532379" h="687070">
                <a:moveTo>
                  <a:pt x="13969" y="585470"/>
                </a:moveTo>
                <a:lnTo>
                  <a:pt x="13822" y="585470"/>
                </a:lnTo>
                <a:lnTo>
                  <a:pt x="13771" y="584200"/>
                </a:lnTo>
                <a:lnTo>
                  <a:pt x="13969" y="585470"/>
                </a:lnTo>
                <a:close/>
              </a:path>
              <a:path w="2532379" h="687070">
                <a:moveTo>
                  <a:pt x="2526631" y="605789"/>
                </a:moveTo>
                <a:lnTo>
                  <a:pt x="2513246" y="605789"/>
                </a:lnTo>
                <a:lnTo>
                  <a:pt x="2515024" y="600710"/>
                </a:lnTo>
                <a:lnTo>
                  <a:pt x="2516446" y="595629"/>
                </a:lnTo>
                <a:lnTo>
                  <a:pt x="2517627" y="590550"/>
                </a:lnTo>
                <a:lnTo>
                  <a:pt x="2518542" y="584200"/>
                </a:lnTo>
                <a:lnTo>
                  <a:pt x="2518503" y="585470"/>
                </a:lnTo>
                <a:lnTo>
                  <a:pt x="2531229" y="585470"/>
                </a:lnTo>
                <a:lnTo>
                  <a:pt x="2531076" y="586739"/>
                </a:lnTo>
                <a:lnTo>
                  <a:pt x="2530035" y="593089"/>
                </a:lnTo>
                <a:lnTo>
                  <a:pt x="2528702" y="598170"/>
                </a:lnTo>
                <a:lnTo>
                  <a:pt x="2527101" y="604520"/>
                </a:lnTo>
                <a:lnTo>
                  <a:pt x="2526631" y="605789"/>
                </a:lnTo>
                <a:close/>
              </a:path>
              <a:path w="2532379" h="687070">
                <a:moveTo>
                  <a:pt x="19370" y="605789"/>
                </a:moveTo>
                <a:lnTo>
                  <a:pt x="19080" y="605789"/>
                </a:lnTo>
                <a:lnTo>
                  <a:pt x="18966" y="604520"/>
                </a:lnTo>
                <a:lnTo>
                  <a:pt x="19370" y="605789"/>
                </a:lnTo>
                <a:close/>
              </a:path>
              <a:path w="2532379" h="687070">
                <a:moveTo>
                  <a:pt x="2524692" y="610870"/>
                </a:moveTo>
                <a:lnTo>
                  <a:pt x="2511341" y="610870"/>
                </a:lnTo>
                <a:lnTo>
                  <a:pt x="2513360" y="604520"/>
                </a:lnTo>
                <a:lnTo>
                  <a:pt x="2513246" y="605789"/>
                </a:lnTo>
                <a:lnTo>
                  <a:pt x="2526631" y="605789"/>
                </a:lnTo>
                <a:lnTo>
                  <a:pt x="2525222" y="609600"/>
                </a:lnTo>
                <a:lnTo>
                  <a:pt x="2524692" y="610870"/>
                </a:lnTo>
                <a:close/>
              </a:path>
              <a:path w="2532379" h="687070">
                <a:moveTo>
                  <a:pt x="21423" y="610870"/>
                </a:moveTo>
                <a:lnTo>
                  <a:pt x="20985" y="610870"/>
                </a:lnTo>
                <a:lnTo>
                  <a:pt x="20858" y="609600"/>
                </a:lnTo>
                <a:lnTo>
                  <a:pt x="21423" y="610870"/>
                </a:lnTo>
                <a:close/>
              </a:path>
              <a:path w="2532379" h="687070">
                <a:moveTo>
                  <a:pt x="2467627" y="674370"/>
                </a:moveTo>
                <a:lnTo>
                  <a:pt x="2429515" y="674370"/>
                </a:lnTo>
                <a:lnTo>
                  <a:pt x="2435064" y="673100"/>
                </a:lnTo>
                <a:lnTo>
                  <a:pt x="2434760" y="673100"/>
                </a:lnTo>
                <a:lnTo>
                  <a:pt x="2440208" y="671829"/>
                </a:lnTo>
                <a:lnTo>
                  <a:pt x="2439890" y="671829"/>
                </a:lnTo>
                <a:lnTo>
                  <a:pt x="2445237" y="670560"/>
                </a:lnTo>
                <a:lnTo>
                  <a:pt x="2444932" y="670560"/>
                </a:lnTo>
                <a:lnTo>
                  <a:pt x="2450165" y="668020"/>
                </a:lnTo>
                <a:lnTo>
                  <a:pt x="2449873" y="668020"/>
                </a:lnTo>
                <a:lnTo>
                  <a:pt x="2454991" y="666750"/>
                </a:lnTo>
                <a:lnTo>
                  <a:pt x="2454699" y="666750"/>
                </a:lnTo>
                <a:lnTo>
                  <a:pt x="2459690" y="664210"/>
                </a:lnTo>
                <a:lnTo>
                  <a:pt x="2459410" y="664210"/>
                </a:lnTo>
                <a:lnTo>
                  <a:pt x="2464274" y="661670"/>
                </a:lnTo>
                <a:lnTo>
                  <a:pt x="2463995" y="661670"/>
                </a:lnTo>
                <a:lnTo>
                  <a:pt x="2468719" y="659129"/>
                </a:lnTo>
                <a:lnTo>
                  <a:pt x="2468453" y="659129"/>
                </a:lnTo>
                <a:lnTo>
                  <a:pt x="2473025" y="656589"/>
                </a:lnTo>
                <a:lnTo>
                  <a:pt x="2472771" y="656589"/>
                </a:lnTo>
                <a:lnTo>
                  <a:pt x="2477178" y="654050"/>
                </a:lnTo>
                <a:lnTo>
                  <a:pt x="2476936" y="654050"/>
                </a:lnTo>
                <a:lnTo>
                  <a:pt x="2481191" y="650239"/>
                </a:lnTo>
                <a:lnTo>
                  <a:pt x="2480962" y="650239"/>
                </a:lnTo>
                <a:lnTo>
                  <a:pt x="2485052" y="647700"/>
                </a:lnTo>
                <a:lnTo>
                  <a:pt x="2484823" y="647700"/>
                </a:lnTo>
                <a:lnTo>
                  <a:pt x="2488735" y="643889"/>
                </a:lnTo>
                <a:lnTo>
                  <a:pt x="2488519" y="643889"/>
                </a:lnTo>
                <a:lnTo>
                  <a:pt x="2492253" y="640079"/>
                </a:lnTo>
                <a:lnTo>
                  <a:pt x="2492037" y="640079"/>
                </a:lnTo>
                <a:lnTo>
                  <a:pt x="2495580" y="636270"/>
                </a:lnTo>
                <a:lnTo>
                  <a:pt x="2495389" y="636270"/>
                </a:lnTo>
                <a:lnTo>
                  <a:pt x="2498730" y="632460"/>
                </a:lnTo>
                <a:lnTo>
                  <a:pt x="2498552" y="632460"/>
                </a:lnTo>
                <a:lnTo>
                  <a:pt x="2501689" y="628650"/>
                </a:lnTo>
                <a:lnTo>
                  <a:pt x="2501524" y="628650"/>
                </a:lnTo>
                <a:lnTo>
                  <a:pt x="2504445" y="623570"/>
                </a:lnTo>
                <a:lnTo>
                  <a:pt x="2504292" y="623570"/>
                </a:lnTo>
                <a:lnTo>
                  <a:pt x="2506997" y="619760"/>
                </a:lnTo>
                <a:lnTo>
                  <a:pt x="2506858" y="619760"/>
                </a:lnTo>
                <a:lnTo>
                  <a:pt x="2509334" y="614679"/>
                </a:lnTo>
                <a:lnTo>
                  <a:pt x="2511455" y="609600"/>
                </a:lnTo>
                <a:lnTo>
                  <a:pt x="2511341" y="610870"/>
                </a:lnTo>
                <a:lnTo>
                  <a:pt x="2524692" y="610870"/>
                </a:lnTo>
                <a:lnTo>
                  <a:pt x="2523101" y="614679"/>
                </a:lnTo>
                <a:lnTo>
                  <a:pt x="2505283" y="643889"/>
                </a:lnTo>
                <a:lnTo>
                  <a:pt x="2501549" y="648970"/>
                </a:lnTo>
                <a:lnTo>
                  <a:pt x="2480010" y="666750"/>
                </a:lnTo>
                <a:lnTo>
                  <a:pt x="2475171" y="670560"/>
                </a:lnTo>
                <a:lnTo>
                  <a:pt x="2470193" y="673100"/>
                </a:lnTo>
                <a:lnTo>
                  <a:pt x="2467627" y="674370"/>
                </a:lnTo>
                <a:close/>
              </a:path>
              <a:path w="2532379" h="687070">
                <a:moveTo>
                  <a:pt x="2425641" y="687070"/>
                </a:moveTo>
                <a:lnTo>
                  <a:pt x="106685" y="687070"/>
                </a:lnTo>
                <a:lnTo>
                  <a:pt x="100728" y="685800"/>
                </a:lnTo>
                <a:lnTo>
                  <a:pt x="2431597" y="685800"/>
                </a:lnTo>
                <a:lnTo>
                  <a:pt x="2425641" y="6870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17623" y="4176636"/>
            <a:ext cx="1180934" cy="117982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25952" y="3479291"/>
            <a:ext cx="2519680" cy="676910"/>
          </a:xfrm>
          <a:custGeom>
            <a:avLst/>
            <a:gdLst/>
            <a:ahLst/>
            <a:cxnLst/>
            <a:rect l="l" t="t" r="r" b="b"/>
            <a:pathLst>
              <a:path w="2519679" h="676910">
                <a:moveTo>
                  <a:pt x="112775" y="676656"/>
                </a:moveTo>
                <a:lnTo>
                  <a:pt x="70554" y="668384"/>
                </a:lnTo>
                <a:lnTo>
                  <a:pt x="35662" y="646255"/>
                </a:lnTo>
                <a:lnTo>
                  <a:pt x="11203" y="613375"/>
                </a:lnTo>
                <a:lnTo>
                  <a:pt x="284" y="572849"/>
                </a:lnTo>
                <a:lnTo>
                  <a:pt x="0" y="112775"/>
                </a:lnTo>
                <a:lnTo>
                  <a:pt x="820" y="98318"/>
                </a:lnTo>
                <a:lnTo>
                  <a:pt x="13651" y="58665"/>
                </a:lnTo>
                <a:lnTo>
                  <a:pt x="39622" y="27005"/>
                </a:lnTo>
                <a:lnTo>
                  <a:pt x="75629" y="6444"/>
                </a:lnTo>
                <a:lnTo>
                  <a:pt x="2406396" y="0"/>
                </a:lnTo>
                <a:lnTo>
                  <a:pt x="2421063" y="1064"/>
                </a:lnTo>
                <a:lnTo>
                  <a:pt x="2461146" y="14436"/>
                </a:lnTo>
                <a:lnTo>
                  <a:pt x="2492914" y="40638"/>
                </a:lnTo>
                <a:lnTo>
                  <a:pt x="2513237" y="76539"/>
                </a:lnTo>
                <a:lnTo>
                  <a:pt x="2519172" y="563880"/>
                </a:lnTo>
                <a:lnTo>
                  <a:pt x="2518277" y="578410"/>
                </a:lnTo>
                <a:lnTo>
                  <a:pt x="2505239" y="618225"/>
                </a:lnTo>
                <a:lnTo>
                  <a:pt x="2479106" y="649937"/>
                </a:lnTo>
                <a:lnTo>
                  <a:pt x="2443010" y="670416"/>
                </a:lnTo>
                <a:lnTo>
                  <a:pt x="112775" y="676656"/>
                </a:lnTo>
                <a:close/>
              </a:path>
            </a:pathLst>
          </a:custGeom>
          <a:solidFill>
            <a:srgbClr val="FF8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419216" y="3473526"/>
            <a:ext cx="2532380" cy="688340"/>
          </a:xfrm>
          <a:custGeom>
            <a:avLst/>
            <a:gdLst/>
            <a:ahLst/>
            <a:cxnLst/>
            <a:rect l="l" t="t" r="r" b="b"/>
            <a:pathLst>
              <a:path w="2532379" h="688339">
                <a:moveTo>
                  <a:pt x="2431597" y="1270"/>
                </a:moveTo>
                <a:lnTo>
                  <a:pt x="100728" y="1270"/>
                </a:lnTo>
                <a:lnTo>
                  <a:pt x="106685" y="0"/>
                </a:lnTo>
                <a:lnTo>
                  <a:pt x="2425641" y="0"/>
                </a:lnTo>
                <a:lnTo>
                  <a:pt x="2431597" y="1270"/>
                </a:lnTo>
                <a:close/>
              </a:path>
              <a:path w="2532379" h="688339">
                <a:moveTo>
                  <a:pt x="2437452" y="685800"/>
                </a:moveTo>
                <a:lnTo>
                  <a:pt x="94861" y="685800"/>
                </a:lnTo>
                <a:lnTo>
                  <a:pt x="89108" y="684529"/>
                </a:lnTo>
                <a:lnTo>
                  <a:pt x="83456" y="681989"/>
                </a:lnTo>
                <a:lnTo>
                  <a:pt x="77932" y="680720"/>
                </a:lnTo>
                <a:lnTo>
                  <a:pt x="43159" y="660400"/>
                </a:lnTo>
                <a:lnTo>
                  <a:pt x="27043" y="643889"/>
                </a:lnTo>
                <a:lnTo>
                  <a:pt x="23512" y="640079"/>
                </a:lnTo>
                <a:lnTo>
                  <a:pt x="5224" y="604520"/>
                </a:lnTo>
                <a:lnTo>
                  <a:pt x="3611" y="598170"/>
                </a:lnTo>
                <a:lnTo>
                  <a:pt x="2291" y="593089"/>
                </a:lnTo>
                <a:lnTo>
                  <a:pt x="1236" y="586739"/>
                </a:lnTo>
                <a:lnTo>
                  <a:pt x="487" y="580389"/>
                </a:lnTo>
                <a:lnTo>
                  <a:pt x="30" y="575310"/>
                </a:lnTo>
                <a:lnTo>
                  <a:pt x="0" y="113029"/>
                </a:lnTo>
                <a:lnTo>
                  <a:pt x="30" y="111760"/>
                </a:lnTo>
                <a:lnTo>
                  <a:pt x="487" y="106679"/>
                </a:lnTo>
                <a:lnTo>
                  <a:pt x="1236" y="100329"/>
                </a:lnTo>
                <a:lnTo>
                  <a:pt x="2291" y="93979"/>
                </a:lnTo>
                <a:lnTo>
                  <a:pt x="3611" y="88900"/>
                </a:lnTo>
                <a:lnTo>
                  <a:pt x="5224" y="82550"/>
                </a:lnTo>
                <a:lnTo>
                  <a:pt x="23512" y="46989"/>
                </a:lnTo>
                <a:lnTo>
                  <a:pt x="27043" y="43179"/>
                </a:lnTo>
                <a:lnTo>
                  <a:pt x="30777" y="38100"/>
                </a:lnTo>
                <a:lnTo>
                  <a:pt x="52316" y="20320"/>
                </a:lnTo>
                <a:lnTo>
                  <a:pt x="57142" y="16510"/>
                </a:lnTo>
                <a:lnTo>
                  <a:pt x="83456" y="5079"/>
                </a:lnTo>
                <a:lnTo>
                  <a:pt x="89108" y="2539"/>
                </a:lnTo>
                <a:lnTo>
                  <a:pt x="94861" y="1270"/>
                </a:lnTo>
                <a:lnTo>
                  <a:pt x="2437452" y="1270"/>
                </a:lnTo>
                <a:lnTo>
                  <a:pt x="2443205" y="2539"/>
                </a:lnTo>
                <a:lnTo>
                  <a:pt x="2448857" y="5079"/>
                </a:lnTo>
                <a:lnTo>
                  <a:pt x="2454381" y="6350"/>
                </a:lnTo>
                <a:lnTo>
                  <a:pt x="2459791" y="8889"/>
                </a:lnTo>
                <a:lnTo>
                  <a:pt x="2465062" y="11429"/>
                </a:lnTo>
                <a:lnTo>
                  <a:pt x="2467627" y="12700"/>
                </a:lnTo>
                <a:lnTo>
                  <a:pt x="102798" y="12700"/>
                </a:lnTo>
                <a:lnTo>
                  <a:pt x="97261" y="13970"/>
                </a:lnTo>
                <a:lnTo>
                  <a:pt x="97566" y="13970"/>
                </a:lnTo>
                <a:lnTo>
                  <a:pt x="92118" y="15239"/>
                </a:lnTo>
                <a:lnTo>
                  <a:pt x="92422" y="15239"/>
                </a:lnTo>
                <a:lnTo>
                  <a:pt x="87076" y="16510"/>
                </a:lnTo>
                <a:lnTo>
                  <a:pt x="87381" y="16510"/>
                </a:lnTo>
                <a:lnTo>
                  <a:pt x="82148" y="19050"/>
                </a:lnTo>
                <a:lnTo>
                  <a:pt x="82440" y="19050"/>
                </a:lnTo>
                <a:lnTo>
                  <a:pt x="77335" y="20320"/>
                </a:lnTo>
                <a:lnTo>
                  <a:pt x="77614" y="20320"/>
                </a:lnTo>
                <a:lnTo>
                  <a:pt x="72623" y="22860"/>
                </a:lnTo>
                <a:lnTo>
                  <a:pt x="72903" y="22860"/>
                </a:lnTo>
                <a:lnTo>
                  <a:pt x="68051" y="25400"/>
                </a:lnTo>
                <a:lnTo>
                  <a:pt x="68318" y="25400"/>
                </a:lnTo>
                <a:lnTo>
                  <a:pt x="63606" y="27939"/>
                </a:lnTo>
                <a:lnTo>
                  <a:pt x="63873" y="27939"/>
                </a:lnTo>
                <a:lnTo>
                  <a:pt x="59301" y="30479"/>
                </a:lnTo>
                <a:lnTo>
                  <a:pt x="59555" y="30479"/>
                </a:lnTo>
                <a:lnTo>
                  <a:pt x="55135" y="33020"/>
                </a:lnTo>
                <a:lnTo>
                  <a:pt x="55377" y="33020"/>
                </a:lnTo>
                <a:lnTo>
                  <a:pt x="51122" y="36829"/>
                </a:lnTo>
                <a:lnTo>
                  <a:pt x="51363" y="36829"/>
                </a:lnTo>
                <a:lnTo>
                  <a:pt x="47274" y="39370"/>
                </a:lnTo>
                <a:lnTo>
                  <a:pt x="47503" y="39370"/>
                </a:lnTo>
                <a:lnTo>
                  <a:pt x="43591" y="43179"/>
                </a:lnTo>
                <a:lnTo>
                  <a:pt x="43807" y="43179"/>
                </a:lnTo>
                <a:lnTo>
                  <a:pt x="40073" y="46989"/>
                </a:lnTo>
                <a:lnTo>
                  <a:pt x="40276" y="46989"/>
                </a:lnTo>
                <a:lnTo>
                  <a:pt x="36733" y="50800"/>
                </a:lnTo>
                <a:lnTo>
                  <a:pt x="36936" y="50800"/>
                </a:lnTo>
                <a:lnTo>
                  <a:pt x="33583" y="54610"/>
                </a:lnTo>
                <a:lnTo>
                  <a:pt x="33774" y="54610"/>
                </a:lnTo>
                <a:lnTo>
                  <a:pt x="30637" y="58420"/>
                </a:lnTo>
                <a:lnTo>
                  <a:pt x="30802" y="58420"/>
                </a:lnTo>
                <a:lnTo>
                  <a:pt x="27868" y="63500"/>
                </a:lnTo>
                <a:lnTo>
                  <a:pt x="28033" y="63500"/>
                </a:lnTo>
                <a:lnTo>
                  <a:pt x="25316" y="67310"/>
                </a:lnTo>
                <a:lnTo>
                  <a:pt x="25468" y="67310"/>
                </a:lnTo>
                <a:lnTo>
                  <a:pt x="22979" y="72389"/>
                </a:lnTo>
                <a:lnTo>
                  <a:pt x="23119" y="72389"/>
                </a:lnTo>
                <a:lnTo>
                  <a:pt x="21423" y="76200"/>
                </a:lnTo>
                <a:lnTo>
                  <a:pt x="20985" y="76200"/>
                </a:lnTo>
                <a:lnTo>
                  <a:pt x="19370" y="81279"/>
                </a:lnTo>
                <a:lnTo>
                  <a:pt x="19067" y="81279"/>
                </a:lnTo>
                <a:lnTo>
                  <a:pt x="17302" y="86360"/>
                </a:lnTo>
                <a:lnTo>
                  <a:pt x="15880" y="91439"/>
                </a:lnTo>
                <a:lnTo>
                  <a:pt x="14698" y="96520"/>
                </a:lnTo>
                <a:lnTo>
                  <a:pt x="13970" y="101600"/>
                </a:lnTo>
                <a:lnTo>
                  <a:pt x="13822" y="101600"/>
                </a:lnTo>
                <a:lnTo>
                  <a:pt x="13243" y="106679"/>
                </a:lnTo>
                <a:lnTo>
                  <a:pt x="12717" y="113029"/>
                </a:lnTo>
                <a:lnTo>
                  <a:pt x="12578" y="118110"/>
                </a:lnTo>
                <a:lnTo>
                  <a:pt x="12578" y="568960"/>
                </a:lnTo>
                <a:lnTo>
                  <a:pt x="12705" y="574039"/>
                </a:lnTo>
                <a:lnTo>
                  <a:pt x="13136" y="580389"/>
                </a:lnTo>
                <a:lnTo>
                  <a:pt x="13822" y="585470"/>
                </a:lnTo>
                <a:lnTo>
                  <a:pt x="13970" y="585470"/>
                </a:lnTo>
                <a:lnTo>
                  <a:pt x="14762" y="590550"/>
                </a:lnTo>
                <a:lnTo>
                  <a:pt x="15956" y="595629"/>
                </a:lnTo>
                <a:lnTo>
                  <a:pt x="17391" y="600710"/>
                </a:lnTo>
                <a:lnTo>
                  <a:pt x="19067" y="605789"/>
                </a:lnTo>
                <a:lnTo>
                  <a:pt x="19370" y="605789"/>
                </a:lnTo>
                <a:lnTo>
                  <a:pt x="20985" y="610870"/>
                </a:lnTo>
                <a:lnTo>
                  <a:pt x="21423" y="610870"/>
                </a:lnTo>
                <a:lnTo>
                  <a:pt x="23119" y="614679"/>
                </a:lnTo>
                <a:lnTo>
                  <a:pt x="22979" y="614679"/>
                </a:lnTo>
                <a:lnTo>
                  <a:pt x="25468" y="619760"/>
                </a:lnTo>
                <a:lnTo>
                  <a:pt x="25316" y="619760"/>
                </a:lnTo>
                <a:lnTo>
                  <a:pt x="28033" y="623570"/>
                </a:lnTo>
                <a:lnTo>
                  <a:pt x="27868" y="623570"/>
                </a:lnTo>
                <a:lnTo>
                  <a:pt x="30802" y="628650"/>
                </a:lnTo>
                <a:lnTo>
                  <a:pt x="30637" y="628650"/>
                </a:lnTo>
                <a:lnTo>
                  <a:pt x="33774" y="632460"/>
                </a:lnTo>
                <a:lnTo>
                  <a:pt x="33583" y="632460"/>
                </a:lnTo>
                <a:lnTo>
                  <a:pt x="36936" y="636270"/>
                </a:lnTo>
                <a:lnTo>
                  <a:pt x="36733" y="636270"/>
                </a:lnTo>
                <a:lnTo>
                  <a:pt x="40276" y="640079"/>
                </a:lnTo>
                <a:lnTo>
                  <a:pt x="40073" y="640079"/>
                </a:lnTo>
                <a:lnTo>
                  <a:pt x="43807" y="643889"/>
                </a:lnTo>
                <a:lnTo>
                  <a:pt x="43591" y="643889"/>
                </a:lnTo>
                <a:lnTo>
                  <a:pt x="47503" y="647700"/>
                </a:lnTo>
                <a:lnTo>
                  <a:pt x="47274" y="647700"/>
                </a:lnTo>
                <a:lnTo>
                  <a:pt x="51363" y="650239"/>
                </a:lnTo>
                <a:lnTo>
                  <a:pt x="51122" y="650239"/>
                </a:lnTo>
                <a:lnTo>
                  <a:pt x="55377" y="654050"/>
                </a:lnTo>
                <a:lnTo>
                  <a:pt x="55135" y="654050"/>
                </a:lnTo>
                <a:lnTo>
                  <a:pt x="59555" y="656589"/>
                </a:lnTo>
                <a:lnTo>
                  <a:pt x="59301" y="656589"/>
                </a:lnTo>
                <a:lnTo>
                  <a:pt x="63873" y="659129"/>
                </a:lnTo>
                <a:lnTo>
                  <a:pt x="63606" y="659129"/>
                </a:lnTo>
                <a:lnTo>
                  <a:pt x="68318" y="661670"/>
                </a:lnTo>
                <a:lnTo>
                  <a:pt x="68051" y="661670"/>
                </a:lnTo>
                <a:lnTo>
                  <a:pt x="72903" y="664210"/>
                </a:lnTo>
                <a:lnTo>
                  <a:pt x="72623" y="664210"/>
                </a:lnTo>
                <a:lnTo>
                  <a:pt x="77614" y="666750"/>
                </a:lnTo>
                <a:lnTo>
                  <a:pt x="77335" y="666750"/>
                </a:lnTo>
                <a:lnTo>
                  <a:pt x="82440" y="668020"/>
                </a:lnTo>
                <a:lnTo>
                  <a:pt x="82148" y="668020"/>
                </a:lnTo>
                <a:lnTo>
                  <a:pt x="87381" y="670560"/>
                </a:lnTo>
                <a:lnTo>
                  <a:pt x="87076" y="670560"/>
                </a:lnTo>
                <a:lnTo>
                  <a:pt x="92422" y="671829"/>
                </a:lnTo>
                <a:lnTo>
                  <a:pt x="92118" y="671829"/>
                </a:lnTo>
                <a:lnTo>
                  <a:pt x="97566" y="673100"/>
                </a:lnTo>
                <a:lnTo>
                  <a:pt x="97261" y="673100"/>
                </a:lnTo>
                <a:lnTo>
                  <a:pt x="102798" y="674370"/>
                </a:lnTo>
                <a:lnTo>
                  <a:pt x="113200" y="674370"/>
                </a:lnTo>
                <a:lnTo>
                  <a:pt x="118991" y="675639"/>
                </a:lnTo>
                <a:lnTo>
                  <a:pt x="2465062" y="675639"/>
                </a:lnTo>
                <a:lnTo>
                  <a:pt x="2459791" y="678179"/>
                </a:lnTo>
                <a:lnTo>
                  <a:pt x="2454381" y="680720"/>
                </a:lnTo>
                <a:lnTo>
                  <a:pt x="2448857" y="681989"/>
                </a:lnTo>
                <a:lnTo>
                  <a:pt x="2443205" y="684529"/>
                </a:lnTo>
                <a:lnTo>
                  <a:pt x="2437452" y="685800"/>
                </a:lnTo>
                <a:close/>
              </a:path>
              <a:path w="2532379" h="688339">
                <a:moveTo>
                  <a:pt x="2511455" y="77470"/>
                </a:moveTo>
                <a:lnTo>
                  <a:pt x="2509207" y="72389"/>
                </a:lnTo>
                <a:lnTo>
                  <a:pt x="2506845" y="67310"/>
                </a:lnTo>
                <a:lnTo>
                  <a:pt x="2506997" y="67310"/>
                </a:lnTo>
                <a:lnTo>
                  <a:pt x="2504292" y="63500"/>
                </a:lnTo>
                <a:lnTo>
                  <a:pt x="2504445" y="63500"/>
                </a:lnTo>
                <a:lnTo>
                  <a:pt x="2501511" y="58420"/>
                </a:lnTo>
                <a:lnTo>
                  <a:pt x="2501689" y="58420"/>
                </a:lnTo>
                <a:lnTo>
                  <a:pt x="2498552" y="54610"/>
                </a:lnTo>
                <a:lnTo>
                  <a:pt x="2498730" y="54610"/>
                </a:lnTo>
                <a:lnTo>
                  <a:pt x="2495389" y="50800"/>
                </a:lnTo>
                <a:lnTo>
                  <a:pt x="2495580" y="50800"/>
                </a:lnTo>
                <a:lnTo>
                  <a:pt x="2492037" y="46989"/>
                </a:lnTo>
                <a:lnTo>
                  <a:pt x="2492240" y="46989"/>
                </a:lnTo>
                <a:lnTo>
                  <a:pt x="2488519" y="43179"/>
                </a:lnTo>
                <a:lnTo>
                  <a:pt x="2488735" y="43179"/>
                </a:lnTo>
                <a:lnTo>
                  <a:pt x="2484823" y="39370"/>
                </a:lnTo>
                <a:lnTo>
                  <a:pt x="2485039" y="39370"/>
                </a:lnTo>
                <a:lnTo>
                  <a:pt x="2480962" y="36829"/>
                </a:lnTo>
                <a:lnTo>
                  <a:pt x="2481191" y="36829"/>
                </a:lnTo>
                <a:lnTo>
                  <a:pt x="2476936" y="33020"/>
                </a:lnTo>
                <a:lnTo>
                  <a:pt x="2477178" y="33020"/>
                </a:lnTo>
                <a:lnTo>
                  <a:pt x="2472771" y="30479"/>
                </a:lnTo>
                <a:lnTo>
                  <a:pt x="2473012" y="30479"/>
                </a:lnTo>
                <a:lnTo>
                  <a:pt x="2468453" y="27939"/>
                </a:lnTo>
                <a:lnTo>
                  <a:pt x="2468707" y="27939"/>
                </a:lnTo>
                <a:lnTo>
                  <a:pt x="2463995" y="25400"/>
                </a:lnTo>
                <a:lnTo>
                  <a:pt x="2464262" y="25400"/>
                </a:lnTo>
                <a:lnTo>
                  <a:pt x="2459410" y="22860"/>
                </a:lnTo>
                <a:lnTo>
                  <a:pt x="2459690" y="22860"/>
                </a:lnTo>
                <a:lnTo>
                  <a:pt x="2454699" y="20320"/>
                </a:lnTo>
                <a:lnTo>
                  <a:pt x="2454991" y="20320"/>
                </a:lnTo>
                <a:lnTo>
                  <a:pt x="2449873" y="19050"/>
                </a:lnTo>
                <a:lnTo>
                  <a:pt x="2450165" y="19050"/>
                </a:lnTo>
                <a:lnTo>
                  <a:pt x="2444932" y="16510"/>
                </a:lnTo>
                <a:lnTo>
                  <a:pt x="2445237" y="16510"/>
                </a:lnTo>
                <a:lnTo>
                  <a:pt x="2439890" y="15239"/>
                </a:lnTo>
                <a:lnTo>
                  <a:pt x="2440195" y="15239"/>
                </a:lnTo>
                <a:lnTo>
                  <a:pt x="2434747" y="13970"/>
                </a:lnTo>
                <a:lnTo>
                  <a:pt x="2435064" y="13970"/>
                </a:lnTo>
                <a:lnTo>
                  <a:pt x="2429515" y="12700"/>
                </a:lnTo>
                <a:lnTo>
                  <a:pt x="2467627" y="12700"/>
                </a:lnTo>
                <a:lnTo>
                  <a:pt x="2470193" y="13970"/>
                </a:lnTo>
                <a:lnTo>
                  <a:pt x="2475171" y="16510"/>
                </a:lnTo>
                <a:lnTo>
                  <a:pt x="2479997" y="20320"/>
                </a:lnTo>
                <a:lnTo>
                  <a:pt x="2484658" y="22860"/>
                </a:lnTo>
                <a:lnTo>
                  <a:pt x="2505283" y="43179"/>
                </a:lnTo>
                <a:lnTo>
                  <a:pt x="2508813" y="46989"/>
                </a:lnTo>
                <a:lnTo>
                  <a:pt x="2524692" y="76200"/>
                </a:lnTo>
                <a:lnTo>
                  <a:pt x="2511341" y="76200"/>
                </a:lnTo>
                <a:lnTo>
                  <a:pt x="2511455" y="77470"/>
                </a:lnTo>
                <a:close/>
              </a:path>
              <a:path w="2532379" h="688339">
                <a:moveTo>
                  <a:pt x="20858" y="77470"/>
                </a:moveTo>
                <a:lnTo>
                  <a:pt x="20985" y="76200"/>
                </a:lnTo>
                <a:lnTo>
                  <a:pt x="21423" y="76200"/>
                </a:lnTo>
                <a:lnTo>
                  <a:pt x="20858" y="77470"/>
                </a:lnTo>
                <a:close/>
              </a:path>
              <a:path w="2532379" h="688339">
                <a:moveTo>
                  <a:pt x="2513360" y="82550"/>
                </a:moveTo>
                <a:lnTo>
                  <a:pt x="2511341" y="76200"/>
                </a:lnTo>
                <a:lnTo>
                  <a:pt x="2524692" y="76200"/>
                </a:lnTo>
                <a:lnTo>
                  <a:pt x="2525222" y="77470"/>
                </a:lnTo>
                <a:lnTo>
                  <a:pt x="2526631" y="81279"/>
                </a:lnTo>
                <a:lnTo>
                  <a:pt x="2513246" y="81279"/>
                </a:lnTo>
                <a:lnTo>
                  <a:pt x="2513360" y="82550"/>
                </a:lnTo>
                <a:close/>
              </a:path>
              <a:path w="2532379" h="688339">
                <a:moveTo>
                  <a:pt x="18966" y="82550"/>
                </a:moveTo>
                <a:lnTo>
                  <a:pt x="19067" y="81279"/>
                </a:lnTo>
                <a:lnTo>
                  <a:pt x="19370" y="81279"/>
                </a:lnTo>
                <a:lnTo>
                  <a:pt x="18966" y="82550"/>
                </a:lnTo>
                <a:close/>
              </a:path>
              <a:path w="2532379" h="688339">
                <a:moveTo>
                  <a:pt x="2518542" y="102870"/>
                </a:moveTo>
                <a:lnTo>
                  <a:pt x="2517551" y="96520"/>
                </a:lnTo>
                <a:lnTo>
                  <a:pt x="2516357" y="91439"/>
                </a:lnTo>
                <a:lnTo>
                  <a:pt x="2514922" y="86360"/>
                </a:lnTo>
                <a:lnTo>
                  <a:pt x="2513246" y="81279"/>
                </a:lnTo>
                <a:lnTo>
                  <a:pt x="2526631" y="81279"/>
                </a:lnTo>
                <a:lnTo>
                  <a:pt x="2527101" y="82550"/>
                </a:lnTo>
                <a:lnTo>
                  <a:pt x="2528702" y="88900"/>
                </a:lnTo>
                <a:lnTo>
                  <a:pt x="2530035" y="93979"/>
                </a:lnTo>
                <a:lnTo>
                  <a:pt x="2531076" y="100329"/>
                </a:lnTo>
                <a:lnTo>
                  <a:pt x="2531229" y="101600"/>
                </a:lnTo>
                <a:lnTo>
                  <a:pt x="2518491" y="101600"/>
                </a:lnTo>
                <a:lnTo>
                  <a:pt x="2518542" y="102870"/>
                </a:lnTo>
                <a:close/>
              </a:path>
              <a:path w="2532379" h="688339">
                <a:moveTo>
                  <a:pt x="13771" y="102870"/>
                </a:moveTo>
                <a:lnTo>
                  <a:pt x="13822" y="101600"/>
                </a:lnTo>
                <a:lnTo>
                  <a:pt x="13970" y="101600"/>
                </a:lnTo>
                <a:lnTo>
                  <a:pt x="13771" y="102870"/>
                </a:lnTo>
                <a:close/>
              </a:path>
              <a:path w="2532379" h="688339">
                <a:moveTo>
                  <a:pt x="2531838" y="580389"/>
                </a:moveTo>
                <a:lnTo>
                  <a:pt x="2519177" y="580389"/>
                </a:lnTo>
                <a:lnTo>
                  <a:pt x="2519621" y="574039"/>
                </a:lnTo>
                <a:lnTo>
                  <a:pt x="2519748" y="568960"/>
                </a:lnTo>
                <a:lnTo>
                  <a:pt x="2519748" y="118110"/>
                </a:lnTo>
                <a:lnTo>
                  <a:pt x="2519596" y="113029"/>
                </a:lnTo>
                <a:lnTo>
                  <a:pt x="2519532" y="111760"/>
                </a:lnTo>
                <a:lnTo>
                  <a:pt x="2519177" y="106679"/>
                </a:lnTo>
                <a:lnTo>
                  <a:pt x="2518491" y="101600"/>
                </a:lnTo>
                <a:lnTo>
                  <a:pt x="2531229" y="101600"/>
                </a:lnTo>
                <a:lnTo>
                  <a:pt x="2531838" y="106679"/>
                </a:lnTo>
                <a:lnTo>
                  <a:pt x="2532296" y="111760"/>
                </a:lnTo>
                <a:lnTo>
                  <a:pt x="2532326" y="113029"/>
                </a:lnTo>
                <a:lnTo>
                  <a:pt x="2532296" y="575310"/>
                </a:lnTo>
                <a:lnTo>
                  <a:pt x="2531838" y="580389"/>
                </a:lnTo>
                <a:close/>
              </a:path>
              <a:path w="2532379" h="688339">
                <a:moveTo>
                  <a:pt x="13098" y="107950"/>
                </a:moveTo>
                <a:lnTo>
                  <a:pt x="13136" y="106679"/>
                </a:lnTo>
                <a:lnTo>
                  <a:pt x="13098" y="107950"/>
                </a:lnTo>
                <a:close/>
              </a:path>
              <a:path w="2532379" h="688339">
                <a:moveTo>
                  <a:pt x="2519215" y="107950"/>
                </a:moveTo>
                <a:lnTo>
                  <a:pt x="2519070" y="106679"/>
                </a:lnTo>
                <a:lnTo>
                  <a:pt x="2519215" y="107950"/>
                </a:lnTo>
                <a:close/>
              </a:path>
              <a:path w="2532379" h="688339">
                <a:moveTo>
                  <a:pt x="13243" y="580389"/>
                </a:moveTo>
                <a:lnTo>
                  <a:pt x="13098" y="579120"/>
                </a:lnTo>
                <a:lnTo>
                  <a:pt x="13243" y="580389"/>
                </a:lnTo>
                <a:close/>
              </a:path>
              <a:path w="2532379" h="688339">
                <a:moveTo>
                  <a:pt x="2531229" y="585470"/>
                </a:moveTo>
                <a:lnTo>
                  <a:pt x="2518491" y="585470"/>
                </a:lnTo>
                <a:lnTo>
                  <a:pt x="2519215" y="579120"/>
                </a:lnTo>
                <a:lnTo>
                  <a:pt x="2519177" y="580389"/>
                </a:lnTo>
                <a:lnTo>
                  <a:pt x="2531838" y="580389"/>
                </a:lnTo>
                <a:lnTo>
                  <a:pt x="2531229" y="585470"/>
                </a:lnTo>
                <a:close/>
              </a:path>
              <a:path w="2532379" h="688339">
                <a:moveTo>
                  <a:pt x="13970" y="585470"/>
                </a:moveTo>
                <a:lnTo>
                  <a:pt x="13822" y="585470"/>
                </a:lnTo>
                <a:lnTo>
                  <a:pt x="13771" y="584200"/>
                </a:lnTo>
                <a:lnTo>
                  <a:pt x="13970" y="585470"/>
                </a:lnTo>
                <a:close/>
              </a:path>
              <a:path w="2532379" h="688339">
                <a:moveTo>
                  <a:pt x="2526631" y="605789"/>
                </a:moveTo>
                <a:lnTo>
                  <a:pt x="2513246" y="605789"/>
                </a:lnTo>
                <a:lnTo>
                  <a:pt x="2515011" y="600710"/>
                </a:lnTo>
                <a:lnTo>
                  <a:pt x="2516446" y="595629"/>
                </a:lnTo>
                <a:lnTo>
                  <a:pt x="2517614" y="590550"/>
                </a:lnTo>
                <a:lnTo>
                  <a:pt x="2518542" y="584200"/>
                </a:lnTo>
                <a:lnTo>
                  <a:pt x="2518491" y="585470"/>
                </a:lnTo>
                <a:lnTo>
                  <a:pt x="2531229" y="585470"/>
                </a:lnTo>
                <a:lnTo>
                  <a:pt x="2531076" y="586739"/>
                </a:lnTo>
                <a:lnTo>
                  <a:pt x="2530035" y="593089"/>
                </a:lnTo>
                <a:lnTo>
                  <a:pt x="2528702" y="598170"/>
                </a:lnTo>
                <a:lnTo>
                  <a:pt x="2527101" y="604520"/>
                </a:lnTo>
                <a:lnTo>
                  <a:pt x="2526631" y="605789"/>
                </a:lnTo>
                <a:close/>
              </a:path>
              <a:path w="2532379" h="688339">
                <a:moveTo>
                  <a:pt x="19370" y="605789"/>
                </a:moveTo>
                <a:lnTo>
                  <a:pt x="19067" y="605789"/>
                </a:lnTo>
                <a:lnTo>
                  <a:pt x="18966" y="604520"/>
                </a:lnTo>
                <a:lnTo>
                  <a:pt x="19370" y="605789"/>
                </a:lnTo>
                <a:close/>
              </a:path>
              <a:path w="2532379" h="688339">
                <a:moveTo>
                  <a:pt x="2524692" y="610870"/>
                </a:moveTo>
                <a:lnTo>
                  <a:pt x="2511341" y="610870"/>
                </a:lnTo>
                <a:lnTo>
                  <a:pt x="2513360" y="604520"/>
                </a:lnTo>
                <a:lnTo>
                  <a:pt x="2513246" y="605789"/>
                </a:lnTo>
                <a:lnTo>
                  <a:pt x="2526631" y="605789"/>
                </a:lnTo>
                <a:lnTo>
                  <a:pt x="2525222" y="609600"/>
                </a:lnTo>
                <a:lnTo>
                  <a:pt x="2524692" y="610870"/>
                </a:lnTo>
                <a:close/>
              </a:path>
              <a:path w="2532379" h="688339">
                <a:moveTo>
                  <a:pt x="21423" y="610870"/>
                </a:moveTo>
                <a:lnTo>
                  <a:pt x="20985" y="610870"/>
                </a:lnTo>
                <a:lnTo>
                  <a:pt x="20858" y="609600"/>
                </a:lnTo>
                <a:lnTo>
                  <a:pt x="21423" y="610870"/>
                </a:lnTo>
                <a:close/>
              </a:path>
              <a:path w="2532379" h="688339">
                <a:moveTo>
                  <a:pt x="2465062" y="675639"/>
                </a:moveTo>
                <a:lnTo>
                  <a:pt x="2413322" y="675639"/>
                </a:lnTo>
                <a:lnTo>
                  <a:pt x="2419113" y="674370"/>
                </a:lnTo>
                <a:lnTo>
                  <a:pt x="2429515" y="674370"/>
                </a:lnTo>
                <a:lnTo>
                  <a:pt x="2435064" y="673100"/>
                </a:lnTo>
                <a:lnTo>
                  <a:pt x="2434747" y="673100"/>
                </a:lnTo>
                <a:lnTo>
                  <a:pt x="2440195" y="671829"/>
                </a:lnTo>
                <a:lnTo>
                  <a:pt x="2439890" y="671829"/>
                </a:lnTo>
                <a:lnTo>
                  <a:pt x="2445237" y="670560"/>
                </a:lnTo>
                <a:lnTo>
                  <a:pt x="2444932" y="670560"/>
                </a:lnTo>
                <a:lnTo>
                  <a:pt x="2450165" y="668020"/>
                </a:lnTo>
                <a:lnTo>
                  <a:pt x="2449873" y="668020"/>
                </a:lnTo>
                <a:lnTo>
                  <a:pt x="2454991" y="666750"/>
                </a:lnTo>
                <a:lnTo>
                  <a:pt x="2454699" y="666750"/>
                </a:lnTo>
                <a:lnTo>
                  <a:pt x="2459690" y="664210"/>
                </a:lnTo>
                <a:lnTo>
                  <a:pt x="2459410" y="664210"/>
                </a:lnTo>
                <a:lnTo>
                  <a:pt x="2464262" y="661670"/>
                </a:lnTo>
                <a:lnTo>
                  <a:pt x="2463995" y="661670"/>
                </a:lnTo>
                <a:lnTo>
                  <a:pt x="2468707" y="659129"/>
                </a:lnTo>
                <a:lnTo>
                  <a:pt x="2468453" y="659129"/>
                </a:lnTo>
                <a:lnTo>
                  <a:pt x="2473012" y="656589"/>
                </a:lnTo>
                <a:lnTo>
                  <a:pt x="2472771" y="656589"/>
                </a:lnTo>
                <a:lnTo>
                  <a:pt x="2477178" y="654050"/>
                </a:lnTo>
                <a:lnTo>
                  <a:pt x="2476936" y="654050"/>
                </a:lnTo>
                <a:lnTo>
                  <a:pt x="2481191" y="650239"/>
                </a:lnTo>
                <a:lnTo>
                  <a:pt x="2480962" y="650239"/>
                </a:lnTo>
                <a:lnTo>
                  <a:pt x="2485039" y="647700"/>
                </a:lnTo>
                <a:lnTo>
                  <a:pt x="2484823" y="647700"/>
                </a:lnTo>
                <a:lnTo>
                  <a:pt x="2488735" y="643889"/>
                </a:lnTo>
                <a:lnTo>
                  <a:pt x="2488519" y="643889"/>
                </a:lnTo>
                <a:lnTo>
                  <a:pt x="2492240" y="640079"/>
                </a:lnTo>
                <a:lnTo>
                  <a:pt x="2492037" y="640079"/>
                </a:lnTo>
                <a:lnTo>
                  <a:pt x="2495580" y="636270"/>
                </a:lnTo>
                <a:lnTo>
                  <a:pt x="2495389" y="636270"/>
                </a:lnTo>
                <a:lnTo>
                  <a:pt x="2498730" y="632460"/>
                </a:lnTo>
                <a:lnTo>
                  <a:pt x="2498552" y="632460"/>
                </a:lnTo>
                <a:lnTo>
                  <a:pt x="2501689" y="628650"/>
                </a:lnTo>
                <a:lnTo>
                  <a:pt x="2501511" y="628650"/>
                </a:lnTo>
                <a:lnTo>
                  <a:pt x="2504445" y="623570"/>
                </a:lnTo>
                <a:lnTo>
                  <a:pt x="2504292" y="623570"/>
                </a:lnTo>
                <a:lnTo>
                  <a:pt x="2506997" y="619760"/>
                </a:lnTo>
                <a:lnTo>
                  <a:pt x="2506845" y="619760"/>
                </a:lnTo>
                <a:lnTo>
                  <a:pt x="2509334" y="614679"/>
                </a:lnTo>
                <a:lnTo>
                  <a:pt x="2511455" y="609600"/>
                </a:lnTo>
                <a:lnTo>
                  <a:pt x="2511341" y="610870"/>
                </a:lnTo>
                <a:lnTo>
                  <a:pt x="2524692" y="610870"/>
                </a:lnTo>
                <a:lnTo>
                  <a:pt x="2505283" y="643889"/>
                </a:lnTo>
                <a:lnTo>
                  <a:pt x="2501536" y="648970"/>
                </a:lnTo>
                <a:lnTo>
                  <a:pt x="2470193" y="673100"/>
                </a:lnTo>
                <a:lnTo>
                  <a:pt x="2465062" y="675639"/>
                </a:lnTo>
                <a:close/>
              </a:path>
              <a:path w="2532379" h="688339">
                <a:moveTo>
                  <a:pt x="2425641" y="687070"/>
                </a:moveTo>
                <a:lnTo>
                  <a:pt x="106685" y="687070"/>
                </a:lnTo>
                <a:lnTo>
                  <a:pt x="100728" y="685800"/>
                </a:lnTo>
                <a:lnTo>
                  <a:pt x="2431597" y="685800"/>
                </a:lnTo>
                <a:lnTo>
                  <a:pt x="2425641" y="687070"/>
                </a:lnTo>
                <a:close/>
              </a:path>
              <a:path w="2532379" h="688339">
                <a:moveTo>
                  <a:pt x="2413563" y="688339"/>
                </a:moveTo>
                <a:lnTo>
                  <a:pt x="118750" y="688339"/>
                </a:lnTo>
                <a:lnTo>
                  <a:pt x="112717" y="687070"/>
                </a:lnTo>
                <a:lnTo>
                  <a:pt x="2419596" y="687070"/>
                </a:lnTo>
                <a:lnTo>
                  <a:pt x="2413563" y="6883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1370" marR="5080">
              <a:lnSpc>
                <a:spcPct val="100000"/>
              </a:lnSpc>
            </a:pPr>
            <a:r>
              <a:rPr spc="-10" dirty="0"/>
              <a:t>M</a:t>
            </a:r>
            <a:r>
              <a:rPr spc="-5" dirty="0"/>
              <a:t>enye</a:t>
            </a:r>
            <a:r>
              <a:rPr dirty="0"/>
              <a:t>r</a:t>
            </a:r>
            <a:r>
              <a:rPr spc="-5" dirty="0"/>
              <a:t>ahkan </a:t>
            </a:r>
            <a:r>
              <a:rPr dirty="0"/>
              <a:t>s</a:t>
            </a:r>
            <a:r>
              <a:rPr spc="-5" dirty="0"/>
              <a:t>tanda</a:t>
            </a:r>
            <a:r>
              <a:rPr dirty="0"/>
              <a:t>r </a:t>
            </a:r>
            <a:r>
              <a:rPr spc="-5" dirty="0"/>
              <a:t>data</a:t>
            </a:r>
            <a:r>
              <a:rPr dirty="0"/>
              <a:t> </a:t>
            </a:r>
            <a:r>
              <a:rPr spc="-5" dirty="0"/>
              <a:t>yang te</a:t>
            </a:r>
            <a:r>
              <a:rPr spc="-10" dirty="0"/>
              <a:t>l</a:t>
            </a:r>
            <a:r>
              <a:rPr spc="-5" dirty="0"/>
              <a:t>ah</a:t>
            </a:r>
            <a:r>
              <a:rPr dirty="0"/>
              <a:t> </a:t>
            </a:r>
            <a:r>
              <a:rPr spc="-5" dirty="0"/>
              <a:t>d</a:t>
            </a:r>
            <a:r>
              <a:rPr spc="-10" dirty="0"/>
              <a:t>i</a:t>
            </a:r>
            <a:r>
              <a:rPr spc="-5" dirty="0"/>
              <a:t>tetapkan</a:t>
            </a:r>
          </a:p>
          <a:p>
            <a:pPr>
              <a:lnSpc>
                <a:spcPct val="100000"/>
              </a:lnSpc>
            </a:pPr>
            <a:endParaRPr spc="-5" dirty="0"/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1750">
              <a:latin typeface="Times New Roman"/>
              <a:cs typeface="Times New Roman"/>
            </a:endParaRPr>
          </a:p>
          <a:p>
            <a:pPr marL="1550035" marR="685165">
              <a:lnSpc>
                <a:spcPct val="100000"/>
              </a:lnSpc>
            </a:pPr>
            <a:r>
              <a:rPr dirty="0"/>
              <a:t>s</a:t>
            </a:r>
            <a:r>
              <a:rPr spc="-5" dirty="0"/>
              <a:t>tanda</a:t>
            </a:r>
            <a:r>
              <a:rPr dirty="0"/>
              <a:t>r </a:t>
            </a:r>
            <a:r>
              <a:rPr spc="-5" dirty="0"/>
              <a:t>data te</a:t>
            </a:r>
            <a:r>
              <a:rPr dirty="0"/>
              <a:t>rs</a:t>
            </a:r>
            <a:r>
              <a:rPr spc="-5" dirty="0"/>
              <a:t>ebu</a:t>
            </a:r>
            <a:r>
              <a:rPr dirty="0"/>
              <a:t>t s</a:t>
            </a:r>
            <a:r>
              <a:rPr spc="-5" dirty="0"/>
              <a:t>ebagai </a:t>
            </a:r>
            <a:r>
              <a:rPr dirty="0"/>
              <a:t>r</a:t>
            </a:r>
            <a:r>
              <a:rPr spc="-5" dirty="0"/>
              <a:t>u</a:t>
            </a:r>
            <a:r>
              <a:rPr spc="-10" dirty="0"/>
              <a:t>j</a:t>
            </a:r>
            <a:r>
              <a:rPr spc="-5" dirty="0"/>
              <a:t>ukan</a:t>
            </a:r>
            <a:r>
              <a:rPr dirty="0"/>
              <a:t> </a:t>
            </a:r>
            <a:r>
              <a:rPr spc="-5" dirty="0"/>
              <a:t>awal</a:t>
            </a: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1974214">
              <a:lnSpc>
                <a:spcPct val="99800"/>
              </a:lnSpc>
            </a:pPr>
            <a:r>
              <a:rPr spc="-10" dirty="0"/>
              <a:t>M</a:t>
            </a:r>
            <a:r>
              <a:rPr spc="-5" dirty="0"/>
              <a:t>engu</a:t>
            </a:r>
            <a:r>
              <a:rPr spc="-10" dirty="0"/>
              <a:t>m</a:t>
            </a:r>
            <a:r>
              <a:rPr spc="-5" dirty="0"/>
              <a:t>pu</a:t>
            </a:r>
            <a:r>
              <a:rPr spc="-10" dirty="0"/>
              <a:t>l</a:t>
            </a:r>
            <a:r>
              <a:rPr spc="-5" dirty="0"/>
              <a:t>ka</a:t>
            </a:r>
            <a:r>
              <a:rPr dirty="0"/>
              <a:t>n</a:t>
            </a:r>
            <a:r>
              <a:rPr spc="-5" dirty="0"/>
              <a:t>Bad </a:t>
            </a:r>
            <a:r>
              <a:rPr dirty="0"/>
              <a:t>s</a:t>
            </a:r>
            <a:r>
              <a:rPr spc="-5" dirty="0"/>
              <a:t>tanda</a:t>
            </a:r>
            <a:r>
              <a:rPr dirty="0"/>
              <a:t>r </a:t>
            </a:r>
            <a:r>
              <a:rPr spc="-5" dirty="0"/>
              <a:t>data</a:t>
            </a:r>
            <a:r>
              <a:rPr dirty="0"/>
              <a:t> </a:t>
            </a:r>
            <a:r>
              <a:rPr spc="-5" dirty="0"/>
              <a:t>da</a:t>
            </a:r>
            <a:r>
              <a:rPr dirty="0"/>
              <a:t>r</a:t>
            </a:r>
            <a:r>
              <a:rPr spc="-5" dirty="0"/>
              <a:t>i </a:t>
            </a:r>
            <a:r>
              <a:rPr spc="-10" dirty="0"/>
              <a:t>i</a:t>
            </a:r>
            <a:r>
              <a:rPr spc="-5" dirty="0"/>
              <a:t>nd</a:t>
            </a:r>
            <a:r>
              <a:rPr spc="-10" dirty="0"/>
              <a:t>i</a:t>
            </a:r>
            <a:r>
              <a:rPr spc="-5" dirty="0"/>
              <a:t>kat</a:t>
            </a:r>
            <a:r>
              <a:rPr spc="-10" dirty="0"/>
              <a:t>o</a:t>
            </a:r>
            <a:r>
              <a:rPr dirty="0"/>
              <a:t>r s</a:t>
            </a:r>
            <a:r>
              <a:rPr spc="-5" dirty="0"/>
              <a:t>t</a:t>
            </a:r>
            <a:r>
              <a:rPr dirty="0"/>
              <a:t>r</a:t>
            </a:r>
            <a:r>
              <a:rPr spc="-5" dirty="0"/>
              <a:t>ateg</a:t>
            </a:r>
            <a:r>
              <a:rPr spc="-10" dirty="0"/>
              <a:t>i</a:t>
            </a:r>
            <a:r>
              <a:rPr dirty="0"/>
              <a:t>s </a:t>
            </a:r>
            <a:r>
              <a:rPr spc="-5" dirty="0"/>
              <a:t>pe</a:t>
            </a:r>
            <a:r>
              <a:rPr spc="-10" dirty="0"/>
              <a:t>m</a:t>
            </a:r>
            <a:r>
              <a:rPr spc="-5" dirty="0"/>
              <a:t>bangunan</a:t>
            </a:r>
          </a:p>
        </p:txBody>
      </p:sp>
      <p:sp>
        <p:nvSpPr>
          <p:cNvPr id="30" name="object 30"/>
          <p:cNvSpPr/>
          <p:nvPr/>
        </p:nvSpPr>
        <p:spPr>
          <a:xfrm>
            <a:off x="2661780" y="2730385"/>
            <a:ext cx="1180934" cy="117983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074025" y="5235473"/>
            <a:ext cx="128003" cy="1280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56359" y="5340261"/>
            <a:ext cx="128016" cy="12800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628305" y="5423027"/>
            <a:ext cx="128016" cy="1280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119031" y="4022547"/>
            <a:ext cx="128016" cy="1280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031275" y="4235780"/>
            <a:ext cx="128015" cy="1280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968917" y="2213559"/>
            <a:ext cx="770026" cy="34286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289936" y="2643682"/>
            <a:ext cx="128003" cy="12801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03592" y="5935979"/>
            <a:ext cx="2491740" cy="669290"/>
          </a:xfrm>
          <a:custGeom>
            <a:avLst/>
            <a:gdLst/>
            <a:ahLst/>
            <a:cxnLst/>
            <a:rect l="l" t="t" r="r" b="b"/>
            <a:pathLst>
              <a:path w="2491740" h="669290">
                <a:moveTo>
                  <a:pt x="111251" y="669036"/>
                </a:moveTo>
                <a:lnTo>
                  <a:pt x="69445" y="660492"/>
                </a:lnTo>
                <a:lnTo>
                  <a:pt x="34825" y="637879"/>
                </a:lnTo>
                <a:lnTo>
                  <a:pt x="10652" y="604455"/>
                </a:lnTo>
                <a:lnTo>
                  <a:pt x="184" y="563474"/>
                </a:lnTo>
                <a:lnTo>
                  <a:pt x="0" y="111252"/>
                </a:lnTo>
                <a:lnTo>
                  <a:pt x="1047" y="96767"/>
                </a:lnTo>
                <a:lnTo>
                  <a:pt x="14573" y="57087"/>
                </a:lnTo>
                <a:lnTo>
                  <a:pt x="41140" y="25605"/>
                </a:lnTo>
                <a:lnTo>
                  <a:pt x="77489" y="5579"/>
                </a:lnTo>
                <a:lnTo>
                  <a:pt x="2380487" y="0"/>
                </a:lnTo>
                <a:lnTo>
                  <a:pt x="2394978" y="1095"/>
                </a:lnTo>
                <a:lnTo>
                  <a:pt x="2434669" y="14714"/>
                </a:lnTo>
                <a:lnTo>
                  <a:pt x="2466153" y="41299"/>
                </a:lnTo>
                <a:lnTo>
                  <a:pt x="2486172" y="77590"/>
                </a:lnTo>
                <a:lnTo>
                  <a:pt x="2491739" y="557784"/>
                </a:lnTo>
                <a:lnTo>
                  <a:pt x="2490650" y="572282"/>
                </a:lnTo>
                <a:lnTo>
                  <a:pt x="2477041" y="611987"/>
                </a:lnTo>
                <a:lnTo>
                  <a:pt x="2450459" y="643472"/>
                </a:lnTo>
                <a:lnTo>
                  <a:pt x="2414161" y="663481"/>
                </a:lnTo>
                <a:lnTo>
                  <a:pt x="111251" y="669036"/>
                </a:lnTo>
                <a:close/>
              </a:path>
            </a:pathLst>
          </a:custGeom>
          <a:solidFill>
            <a:srgbClr val="F0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397783" y="5930265"/>
            <a:ext cx="2503805" cy="679450"/>
          </a:xfrm>
          <a:custGeom>
            <a:avLst/>
            <a:gdLst/>
            <a:ahLst/>
            <a:cxnLst/>
            <a:rect l="l" t="t" r="r" b="b"/>
            <a:pathLst>
              <a:path w="2503804" h="679450">
                <a:moveTo>
                  <a:pt x="2403543" y="1270"/>
                </a:moveTo>
                <a:lnTo>
                  <a:pt x="99623" y="1270"/>
                </a:lnTo>
                <a:lnTo>
                  <a:pt x="105516" y="0"/>
                </a:lnTo>
                <a:lnTo>
                  <a:pt x="2397650" y="0"/>
                </a:lnTo>
                <a:lnTo>
                  <a:pt x="2403543" y="1270"/>
                </a:lnTo>
                <a:close/>
              </a:path>
              <a:path w="2503804" h="679450">
                <a:moveTo>
                  <a:pt x="2397650" y="679450"/>
                </a:moveTo>
                <a:lnTo>
                  <a:pt x="105516" y="679450"/>
                </a:lnTo>
                <a:lnTo>
                  <a:pt x="93832" y="676910"/>
                </a:lnTo>
                <a:lnTo>
                  <a:pt x="56520" y="662939"/>
                </a:lnTo>
                <a:lnTo>
                  <a:pt x="26751" y="637539"/>
                </a:lnTo>
                <a:lnTo>
                  <a:pt x="23258" y="632460"/>
                </a:lnTo>
                <a:lnTo>
                  <a:pt x="19982" y="628650"/>
                </a:lnTo>
                <a:lnTo>
                  <a:pt x="5173" y="596900"/>
                </a:lnTo>
                <a:lnTo>
                  <a:pt x="3586" y="591819"/>
                </a:lnTo>
                <a:lnTo>
                  <a:pt x="0" y="111760"/>
                </a:lnTo>
                <a:lnTo>
                  <a:pt x="30" y="110489"/>
                </a:lnTo>
                <a:lnTo>
                  <a:pt x="5173" y="82550"/>
                </a:lnTo>
                <a:lnTo>
                  <a:pt x="7015" y="76200"/>
                </a:lnTo>
                <a:lnTo>
                  <a:pt x="23258" y="46989"/>
                </a:lnTo>
                <a:lnTo>
                  <a:pt x="26751" y="41910"/>
                </a:lnTo>
                <a:lnTo>
                  <a:pt x="56520" y="16510"/>
                </a:lnTo>
                <a:lnTo>
                  <a:pt x="82555" y="5079"/>
                </a:lnTo>
                <a:lnTo>
                  <a:pt x="88143" y="2539"/>
                </a:lnTo>
                <a:lnTo>
                  <a:pt x="93832" y="1270"/>
                </a:lnTo>
                <a:lnTo>
                  <a:pt x="2409334" y="1270"/>
                </a:lnTo>
                <a:lnTo>
                  <a:pt x="2415024" y="2539"/>
                </a:lnTo>
                <a:lnTo>
                  <a:pt x="2420612" y="5079"/>
                </a:lnTo>
                <a:lnTo>
                  <a:pt x="2426086" y="6350"/>
                </a:lnTo>
                <a:lnTo>
                  <a:pt x="2431432" y="8889"/>
                </a:lnTo>
                <a:lnTo>
                  <a:pt x="2436639" y="11429"/>
                </a:lnTo>
                <a:lnTo>
                  <a:pt x="2439179" y="12700"/>
                </a:lnTo>
                <a:lnTo>
                  <a:pt x="101706" y="12700"/>
                </a:lnTo>
                <a:lnTo>
                  <a:pt x="96220" y="13970"/>
                </a:lnTo>
                <a:lnTo>
                  <a:pt x="96537" y="13970"/>
                </a:lnTo>
                <a:lnTo>
                  <a:pt x="91152" y="15239"/>
                </a:lnTo>
                <a:lnTo>
                  <a:pt x="91457" y="15239"/>
                </a:lnTo>
                <a:lnTo>
                  <a:pt x="86174" y="16510"/>
                </a:lnTo>
                <a:lnTo>
                  <a:pt x="86479" y="16510"/>
                </a:lnTo>
                <a:lnTo>
                  <a:pt x="83888" y="17779"/>
                </a:lnTo>
                <a:lnTo>
                  <a:pt x="81589" y="17779"/>
                </a:lnTo>
                <a:lnTo>
                  <a:pt x="76535" y="20320"/>
                </a:lnTo>
                <a:lnTo>
                  <a:pt x="76827" y="20320"/>
                </a:lnTo>
                <a:lnTo>
                  <a:pt x="71899" y="22860"/>
                </a:lnTo>
                <a:lnTo>
                  <a:pt x="72179" y="22860"/>
                </a:lnTo>
                <a:lnTo>
                  <a:pt x="69778" y="24129"/>
                </a:lnTo>
                <a:lnTo>
                  <a:pt x="67645" y="24129"/>
                </a:lnTo>
                <a:lnTo>
                  <a:pt x="64538" y="26670"/>
                </a:lnTo>
                <a:lnTo>
                  <a:pt x="63251" y="26670"/>
                </a:lnTo>
                <a:lnTo>
                  <a:pt x="58729" y="30479"/>
                </a:lnTo>
                <a:lnTo>
                  <a:pt x="58983" y="30479"/>
                </a:lnTo>
                <a:lnTo>
                  <a:pt x="54615" y="33020"/>
                </a:lnTo>
                <a:lnTo>
                  <a:pt x="54869" y="33020"/>
                </a:lnTo>
                <a:lnTo>
                  <a:pt x="50665" y="35560"/>
                </a:lnTo>
                <a:lnTo>
                  <a:pt x="50893" y="35560"/>
                </a:lnTo>
                <a:lnTo>
                  <a:pt x="46855" y="39370"/>
                </a:lnTo>
                <a:lnTo>
                  <a:pt x="47083" y="39370"/>
                </a:lnTo>
                <a:lnTo>
                  <a:pt x="43210" y="43179"/>
                </a:lnTo>
                <a:lnTo>
                  <a:pt x="43426" y="43179"/>
                </a:lnTo>
                <a:lnTo>
                  <a:pt x="40971" y="45720"/>
                </a:lnTo>
                <a:lnTo>
                  <a:pt x="39946" y="45720"/>
                </a:lnTo>
                <a:lnTo>
                  <a:pt x="37317" y="49529"/>
                </a:lnTo>
                <a:lnTo>
                  <a:pt x="36644" y="49529"/>
                </a:lnTo>
                <a:lnTo>
                  <a:pt x="33342" y="54610"/>
                </a:lnTo>
                <a:lnTo>
                  <a:pt x="33520" y="54610"/>
                </a:lnTo>
                <a:lnTo>
                  <a:pt x="30421" y="58420"/>
                </a:lnTo>
                <a:lnTo>
                  <a:pt x="30586" y="58420"/>
                </a:lnTo>
                <a:lnTo>
                  <a:pt x="27691" y="62229"/>
                </a:lnTo>
                <a:lnTo>
                  <a:pt x="27843" y="62229"/>
                </a:lnTo>
                <a:lnTo>
                  <a:pt x="25163" y="67310"/>
                </a:lnTo>
                <a:lnTo>
                  <a:pt x="25316" y="67310"/>
                </a:lnTo>
                <a:lnTo>
                  <a:pt x="22852" y="71120"/>
                </a:lnTo>
                <a:lnTo>
                  <a:pt x="22992" y="71120"/>
                </a:lnTo>
                <a:lnTo>
                  <a:pt x="20769" y="76200"/>
                </a:lnTo>
                <a:lnTo>
                  <a:pt x="18889" y="81279"/>
                </a:lnTo>
                <a:lnTo>
                  <a:pt x="17689" y="85089"/>
                </a:lnTo>
                <a:lnTo>
                  <a:pt x="17340" y="85089"/>
                </a:lnTo>
                <a:lnTo>
                  <a:pt x="16141" y="90170"/>
                </a:lnTo>
                <a:lnTo>
                  <a:pt x="15918" y="90170"/>
                </a:lnTo>
                <a:lnTo>
                  <a:pt x="14922" y="95250"/>
                </a:lnTo>
                <a:lnTo>
                  <a:pt x="14749" y="95250"/>
                </a:lnTo>
                <a:lnTo>
                  <a:pt x="13957" y="100329"/>
                </a:lnTo>
                <a:lnTo>
                  <a:pt x="13809" y="100329"/>
                </a:lnTo>
                <a:lnTo>
                  <a:pt x="13098" y="106679"/>
                </a:lnTo>
                <a:lnTo>
                  <a:pt x="12717" y="111760"/>
                </a:lnTo>
                <a:lnTo>
                  <a:pt x="12578" y="116839"/>
                </a:lnTo>
                <a:lnTo>
                  <a:pt x="12578" y="562610"/>
                </a:lnTo>
                <a:lnTo>
                  <a:pt x="12705" y="567689"/>
                </a:lnTo>
                <a:lnTo>
                  <a:pt x="13136" y="572769"/>
                </a:lnTo>
                <a:lnTo>
                  <a:pt x="13809" y="577850"/>
                </a:lnTo>
                <a:lnTo>
                  <a:pt x="14749" y="582930"/>
                </a:lnTo>
                <a:lnTo>
                  <a:pt x="15918" y="588010"/>
                </a:lnTo>
                <a:lnTo>
                  <a:pt x="17340" y="593089"/>
                </a:lnTo>
                <a:lnTo>
                  <a:pt x="19004" y="598169"/>
                </a:lnTo>
                <a:lnTo>
                  <a:pt x="20883" y="603250"/>
                </a:lnTo>
                <a:lnTo>
                  <a:pt x="22992" y="608330"/>
                </a:lnTo>
                <a:lnTo>
                  <a:pt x="23468" y="608330"/>
                </a:lnTo>
                <a:lnTo>
                  <a:pt x="25316" y="612139"/>
                </a:lnTo>
                <a:lnTo>
                  <a:pt x="25163" y="612139"/>
                </a:lnTo>
                <a:lnTo>
                  <a:pt x="27843" y="617219"/>
                </a:lnTo>
                <a:lnTo>
                  <a:pt x="28414" y="617219"/>
                </a:lnTo>
                <a:lnTo>
                  <a:pt x="30586" y="621030"/>
                </a:lnTo>
                <a:lnTo>
                  <a:pt x="30421" y="621030"/>
                </a:lnTo>
                <a:lnTo>
                  <a:pt x="33520" y="624839"/>
                </a:lnTo>
                <a:lnTo>
                  <a:pt x="33342" y="624839"/>
                </a:lnTo>
                <a:lnTo>
                  <a:pt x="36644" y="628650"/>
                </a:lnTo>
                <a:lnTo>
                  <a:pt x="36441" y="628650"/>
                </a:lnTo>
                <a:lnTo>
                  <a:pt x="39946" y="632460"/>
                </a:lnTo>
                <a:lnTo>
                  <a:pt x="39743" y="632460"/>
                </a:lnTo>
                <a:lnTo>
                  <a:pt x="43426" y="636269"/>
                </a:lnTo>
                <a:lnTo>
                  <a:pt x="43210" y="636269"/>
                </a:lnTo>
                <a:lnTo>
                  <a:pt x="47083" y="640080"/>
                </a:lnTo>
                <a:lnTo>
                  <a:pt x="46855" y="640080"/>
                </a:lnTo>
                <a:lnTo>
                  <a:pt x="50893" y="643889"/>
                </a:lnTo>
                <a:lnTo>
                  <a:pt x="52066" y="643889"/>
                </a:lnTo>
                <a:lnTo>
                  <a:pt x="54869" y="646430"/>
                </a:lnTo>
                <a:lnTo>
                  <a:pt x="54615" y="646430"/>
                </a:lnTo>
                <a:lnTo>
                  <a:pt x="58983" y="648969"/>
                </a:lnTo>
                <a:lnTo>
                  <a:pt x="58729" y="648969"/>
                </a:lnTo>
                <a:lnTo>
                  <a:pt x="63251" y="651510"/>
                </a:lnTo>
                <a:lnTo>
                  <a:pt x="62984" y="651510"/>
                </a:lnTo>
                <a:lnTo>
                  <a:pt x="67645" y="654050"/>
                </a:lnTo>
                <a:lnTo>
                  <a:pt x="67378" y="654050"/>
                </a:lnTo>
                <a:lnTo>
                  <a:pt x="72179" y="656589"/>
                </a:lnTo>
                <a:lnTo>
                  <a:pt x="71899" y="656589"/>
                </a:lnTo>
                <a:lnTo>
                  <a:pt x="76827" y="659130"/>
                </a:lnTo>
                <a:lnTo>
                  <a:pt x="76535" y="659130"/>
                </a:lnTo>
                <a:lnTo>
                  <a:pt x="81589" y="660400"/>
                </a:lnTo>
                <a:lnTo>
                  <a:pt x="81297" y="660400"/>
                </a:lnTo>
                <a:lnTo>
                  <a:pt x="86479" y="662939"/>
                </a:lnTo>
                <a:lnTo>
                  <a:pt x="86174" y="662939"/>
                </a:lnTo>
                <a:lnTo>
                  <a:pt x="91457" y="664210"/>
                </a:lnTo>
                <a:lnTo>
                  <a:pt x="91152" y="664210"/>
                </a:lnTo>
                <a:lnTo>
                  <a:pt x="96537" y="665480"/>
                </a:lnTo>
                <a:lnTo>
                  <a:pt x="101389" y="665480"/>
                </a:lnTo>
                <a:lnTo>
                  <a:pt x="106951" y="666750"/>
                </a:lnTo>
                <a:lnTo>
                  <a:pt x="2439179" y="666750"/>
                </a:lnTo>
                <a:lnTo>
                  <a:pt x="2436639" y="668019"/>
                </a:lnTo>
                <a:lnTo>
                  <a:pt x="2431432" y="670560"/>
                </a:lnTo>
                <a:lnTo>
                  <a:pt x="2426086" y="673100"/>
                </a:lnTo>
                <a:lnTo>
                  <a:pt x="2409334" y="676910"/>
                </a:lnTo>
                <a:lnTo>
                  <a:pt x="2397650" y="679450"/>
                </a:lnTo>
                <a:close/>
              </a:path>
              <a:path w="2503804" h="679450">
                <a:moveTo>
                  <a:pt x="2421869" y="19050"/>
                </a:moveTo>
                <a:lnTo>
                  <a:pt x="2416688" y="16510"/>
                </a:lnTo>
                <a:lnTo>
                  <a:pt x="2416992" y="16510"/>
                </a:lnTo>
                <a:lnTo>
                  <a:pt x="2411709" y="15239"/>
                </a:lnTo>
                <a:lnTo>
                  <a:pt x="2412014" y="15239"/>
                </a:lnTo>
                <a:lnTo>
                  <a:pt x="2406629" y="13970"/>
                </a:lnTo>
                <a:lnTo>
                  <a:pt x="2406947" y="13970"/>
                </a:lnTo>
                <a:lnTo>
                  <a:pt x="2401460" y="12700"/>
                </a:lnTo>
                <a:lnTo>
                  <a:pt x="2439179" y="12700"/>
                </a:lnTo>
                <a:lnTo>
                  <a:pt x="2441719" y="13970"/>
                </a:lnTo>
                <a:lnTo>
                  <a:pt x="2446647" y="16510"/>
                </a:lnTo>
                <a:lnTo>
                  <a:pt x="2449034" y="17779"/>
                </a:lnTo>
                <a:lnTo>
                  <a:pt x="2421564" y="17779"/>
                </a:lnTo>
                <a:lnTo>
                  <a:pt x="2421869" y="19050"/>
                </a:lnTo>
                <a:close/>
              </a:path>
              <a:path w="2503804" h="679450">
                <a:moveTo>
                  <a:pt x="81297" y="19050"/>
                </a:moveTo>
                <a:lnTo>
                  <a:pt x="81589" y="17779"/>
                </a:lnTo>
                <a:lnTo>
                  <a:pt x="83888" y="17779"/>
                </a:lnTo>
                <a:lnTo>
                  <a:pt x="81297" y="19050"/>
                </a:lnTo>
                <a:close/>
              </a:path>
              <a:path w="2503804" h="679450">
                <a:moveTo>
                  <a:pt x="2435788" y="25400"/>
                </a:moveTo>
                <a:lnTo>
                  <a:pt x="2430988" y="22860"/>
                </a:lnTo>
                <a:lnTo>
                  <a:pt x="2431267" y="22860"/>
                </a:lnTo>
                <a:lnTo>
                  <a:pt x="2426340" y="20320"/>
                </a:lnTo>
                <a:lnTo>
                  <a:pt x="2426619" y="20320"/>
                </a:lnTo>
                <a:lnTo>
                  <a:pt x="2421564" y="17779"/>
                </a:lnTo>
                <a:lnTo>
                  <a:pt x="2449034" y="17779"/>
                </a:lnTo>
                <a:lnTo>
                  <a:pt x="2451422" y="19050"/>
                </a:lnTo>
                <a:lnTo>
                  <a:pt x="2456032" y="22860"/>
                </a:lnTo>
                <a:lnTo>
                  <a:pt x="2457514" y="24129"/>
                </a:lnTo>
                <a:lnTo>
                  <a:pt x="2435522" y="24129"/>
                </a:lnTo>
                <a:lnTo>
                  <a:pt x="2435788" y="25400"/>
                </a:lnTo>
                <a:close/>
              </a:path>
              <a:path w="2503804" h="679450">
                <a:moveTo>
                  <a:pt x="67378" y="25400"/>
                </a:moveTo>
                <a:lnTo>
                  <a:pt x="67645" y="24129"/>
                </a:lnTo>
                <a:lnTo>
                  <a:pt x="69778" y="24129"/>
                </a:lnTo>
                <a:lnTo>
                  <a:pt x="67378" y="25400"/>
                </a:lnTo>
                <a:close/>
              </a:path>
              <a:path w="2503804" h="679450">
                <a:moveTo>
                  <a:pt x="2440183" y="27939"/>
                </a:moveTo>
                <a:lnTo>
                  <a:pt x="2435522" y="24129"/>
                </a:lnTo>
                <a:lnTo>
                  <a:pt x="2457514" y="24129"/>
                </a:lnTo>
                <a:lnTo>
                  <a:pt x="2460477" y="26670"/>
                </a:lnTo>
                <a:lnTo>
                  <a:pt x="2439916" y="26670"/>
                </a:lnTo>
                <a:lnTo>
                  <a:pt x="2440183" y="27939"/>
                </a:lnTo>
                <a:close/>
              </a:path>
              <a:path w="2503804" h="679450">
                <a:moveTo>
                  <a:pt x="62984" y="27939"/>
                </a:moveTo>
                <a:lnTo>
                  <a:pt x="63251" y="26670"/>
                </a:lnTo>
                <a:lnTo>
                  <a:pt x="64538" y="26670"/>
                </a:lnTo>
                <a:lnTo>
                  <a:pt x="62984" y="27939"/>
                </a:lnTo>
                <a:close/>
              </a:path>
              <a:path w="2503804" h="679450">
                <a:moveTo>
                  <a:pt x="2463424" y="46989"/>
                </a:moveTo>
                <a:lnTo>
                  <a:pt x="2459741" y="43179"/>
                </a:lnTo>
                <a:lnTo>
                  <a:pt x="2459956" y="43179"/>
                </a:lnTo>
                <a:lnTo>
                  <a:pt x="2456083" y="39370"/>
                </a:lnTo>
                <a:lnTo>
                  <a:pt x="2456312" y="39370"/>
                </a:lnTo>
                <a:lnTo>
                  <a:pt x="2452273" y="35560"/>
                </a:lnTo>
                <a:lnTo>
                  <a:pt x="2452502" y="35560"/>
                </a:lnTo>
                <a:lnTo>
                  <a:pt x="2448298" y="33020"/>
                </a:lnTo>
                <a:lnTo>
                  <a:pt x="2448539" y="33020"/>
                </a:lnTo>
                <a:lnTo>
                  <a:pt x="2444183" y="30479"/>
                </a:lnTo>
                <a:lnTo>
                  <a:pt x="2444437" y="30479"/>
                </a:lnTo>
                <a:lnTo>
                  <a:pt x="2439916" y="26670"/>
                </a:lnTo>
                <a:lnTo>
                  <a:pt x="2460477" y="26670"/>
                </a:lnTo>
                <a:lnTo>
                  <a:pt x="2479035" y="45720"/>
                </a:lnTo>
                <a:lnTo>
                  <a:pt x="2463220" y="45720"/>
                </a:lnTo>
                <a:lnTo>
                  <a:pt x="2463424" y="46989"/>
                </a:lnTo>
                <a:close/>
              </a:path>
              <a:path w="2503804" h="679450">
                <a:moveTo>
                  <a:pt x="39743" y="46989"/>
                </a:moveTo>
                <a:lnTo>
                  <a:pt x="39946" y="45720"/>
                </a:lnTo>
                <a:lnTo>
                  <a:pt x="40971" y="45720"/>
                </a:lnTo>
                <a:lnTo>
                  <a:pt x="39743" y="46989"/>
                </a:lnTo>
                <a:close/>
              </a:path>
              <a:path w="2503804" h="679450">
                <a:moveTo>
                  <a:pt x="2466713" y="50800"/>
                </a:moveTo>
                <a:lnTo>
                  <a:pt x="2463220" y="45720"/>
                </a:lnTo>
                <a:lnTo>
                  <a:pt x="2479035" y="45720"/>
                </a:lnTo>
                <a:lnTo>
                  <a:pt x="2479908" y="46989"/>
                </a:lnTo>
                <a:lnTo>
                  <a:pt x="2482093" y="49529"/>
                </a:lnTo>
                <a:lnTo>
                  <a:pt x="2466522" y="49529"/>
                </a:lnTo>
                <a:lnTo>
                  <a:pt x="2466713" y="50800"/>
                </a:lnTo>
                <a:close/>
              </a:path>
              <a:path w="2503804" h="679450">
                <a:moveTo>
                  <a:pt x="36441" y="50800"/>
                </a:moveTo>
                <a:lnTo>
                  <a:pt x="36644" y="49529"/>
                </a:lnTo>
                <a:lnTo>
                  <a:pt x="37317" y="49529"/>
                </a:lnTo>
                <a:lnTo>
                  <a:pt x="36441" y="50800"/>
                </a:lnTo>
                <a:close/>
              </a:path>
              <a:path w="2503804" h="679450">
                <a:moveTo>
                  <a:pt x="2485915" y="86360"/>
                </a:moveTo>
                <a:lnTo>
                  <a:pt x="2484163" y="81279"/>
                </a:lnTo>
                <a:lnTo>
                  <a:pt x="2482283" y="76200"/>
                </a:lnTo>
                <a:lnTo>
                  <a:pt x="2480175" y="71120"/>
                </a:lnTo>
                <a:lnTo>
                  <a:pt x="2477851" y="67310"/>
                </a:lnTo>
                <a:lnTo>
                  <a:pt x="2477990" y="67310"/>
                </a:lnTo>
                <a:lnTo>
                  <a:pt x="2475311" y="62229"/>
                </a:lnTo>
                <a:lnTo>
                  <a:pt x="2475476" y="62229"/>
                </a:lnTo>
                <a:lnTo>
                  <a:pt x="2472580" y="58420"/>
                </a:lnTo>
                <a:lnTo>
                  <a:pt x="2472745" y="58420"/>
                </a:lnTo>
                <a:lnTo>
                  <a:pt x="2469647" y="54610"/>
                </a:lnTo>
                <a:lnTo>
                  <a:pt x="2469824" y="54610"/>
                </a:lnTo>
                <a:lnTo>
                  <a:pt x="2466522" y="49529"/>
                </a:lnTo>
                <a:lnTo>
                  <a:pt x="2482093" y="49529"/>
                </a:lnTo>
                <a:lnTo>
                  <a:pt x="2483185" y="50800"/>
                </a:lnTo>
                <a:lnTo>
                  <a:pt x="2497993" y="82550"/>
                </a:lnTo>
                <a:lnTo>
                  <a:pt x="2498787" y="85089"/>
                </a:lnTo>
                <a:lnTo>
                  <a:pt x="2485826" y="85089"/>
                </a:lnTo>
                <a:lnTo>
                  <a:pt x="2485915" y="86360"/>
                </a:lnTo>
                <a:close/>
              </a:path>
              <a:path w="2503804" h="679450">
                <a:moveTo>
                  <a:pt x="17251" y="86360"/>
                </a:moveTo>
                <a:lnTo>
                  <a:pt x="17340" y="85089"/>
                </a:lnTo>
                <a:lnTo>
                  <a:pt x="17689" y="85089"/>
                </a:lnTo>
                <a:lnTo>
                  <a:pt x="17251" y="86360"/>
                </a:lnTo>
                <a:close/>
              </a:path>
              <a:path w="2503804" h="679450">
                <a:moveTo>
                  <a:pt x="2487325" y="91439"/>
                </a:moveTo>
                <a:lnTo>
                  <a:pt x="2485826" y="85089"/>
                </a:lnTo>
                <a:lnTo>
                  <a:pt x="2498787" y="85089"/>
                </a:lnTo>
                <a:lnTo>
                  <a:pt x="2499580" y="87629"/>
                </a:lnTo>
                <a:lnTo>
                  <a:pt x="2500241" y="90170"/>
                </a:lnTo>
                <a:lnTo>
                  <a:pt x="2487249" y="90170"/>
                </a:lnTo>
                <a:lnTo>
                  <a:pt x="2487325" y="91439"/>
                </a:lnTo>
                <a:close/>
              </a:path>
              <a:path w="2503804" h="679450">
                <a:moveTo>
                  <a:pt x="15841" y="91439"/>
                </a:moveTo>
                <a:lnTo>
                  <a:pt x="15918" y="90170"/>
                </a:lnTo>
                <a:lnTo>
                  <a:pt x="16141" y="90170"/>
                </a:lnTo>
                <a:lnTo>
                  <a:pt x="15841" y="91439"/>
                </a:lnTo>
                <a:close/>
              </a:path>
              <a:path w="2503804" h="679450">
                <a:moveTo>
                  <a:pt x="2488481" y="96520"/>
                </a:moveTo>
                <a:lnTo>
                  <a:pt x="2487249" y="90170"/>
                </a:lnTo>
                <a:lnTo>
                  <a:pt x="2500241" y="90170"/>
                </a:lnTo>
                <a:lnTo>
                  <a:pt x="2500901" y="92710"/>
                </a:lnTo>
                <a:lnTo>
                  <a:pt x="2501313" y="95250"/>
                </a:lnTo>
                <a:lnTo>
                  <a:pt x="2488417" y="95250"/>
                </a:lnTo>
                <a:lnTo>
                  <a:pt x="2488481" y="96520"/>
                </a:lnTo>
                <a:close/>
              </a:path>
              <a:path w="2503804" h="679450">
                <a:moveTo>
                  <a:pt x="14673" y="96520"/>
                </a:moveTo>
                <a:lnTo>
                  <a:pt x="14749" y="95250"/>
                </a:lnTo>
                <a:lnTo>
                  <a:pt x="14922" y="95250"/>
                </a:lnTo>
                <a:lnTo>
                  <a:pt x="14673" y="96520"/>
                </a:lnTo>
                <a:close/>
              </a:path>
              <a:path w="2503804" h="679450">
                <a:moveTo>
                  <a:pt x="2489395" y="101600"/>
                </a:moveTo>
                <a:lnTo>
                  <a:pt x="2488417" y="95250"/>
                </a:lnTo>
                <a:lnTo>
                  <a:pt x="2501313" y="95250"/>
                </a:lnTo>
                <a:lnTo>
                  <a:pt x="2501930" y="99060"/>
                </a:lnTo>
                <a:lnTo>
                  <a:pt x="2502080" y="100329"/>
                </a:lnTo>
                <a:lnTo>
                  <a:pt x="2489357" y="100329"/>
                </a:lnTo>
                <a:lnTo>
                  <a:pt x="2489395" y="101600"/>
                </a:lnTo>
                <a:close/>
              </a:path>
              <a:path w="2503804" h="679450">
                <a:moveTo>
                  <a:pt x="13759" y="101600"/>
                </a:moveTo>
                <a:lnTo>
                  <a:pt x="13809" y="100329"/>
                </a:lnTo>
                <a:lnTo>
                  <a:pt x="13957" y="100329"/>
                </a:lnTo>
                <a:lnTo>
                  <a:pt x="13759" y="101600"/>
                </a:lnTo>
                <a:close/>
              </a:path>
              <a:path w="2503804" h="679450">
                <a:moveTo>
                  <a:pt x="2494043" y="608330"/>
                </a:moveTo>
                <a:lnTo>
                  <a:pt x="2480175" y="608330"/>
                </a:lnTo>
                <a:lnTo>
                  <a:pt x="2482397" y="603250"/>
                </a:lnTo>
                <a:lnTo>
                  <a:pt x="2484277" y="598169"/>
                </a:lnTo>
                <a:lnTo>
                  <a:pt x="2485915" y="593089"/>
                </a:lnTo>
                <a:lnTo>
                  <a:pt x="2487325" y="588010"/>
                </a:lnTo>
                <a:lnTo>
                  <a:pt x="2488481" y="582930"/>
                </a:lnTo>
                <a:lnTo>
                  <a:pt x="2489395" y="577850"/>
                </a:lnTo>
                <a:lnTo>
                  <a:pt x="2490055" y="572769"/>
                </a:lnTo>
                <a:lnTo>
                  <a:pt x="2490462" y="567689"/>
                </a:lnTo>
                <a:lnTo>
                  <a:pt x="2490589" y="562610"/>
                </a:lnTo>
                <a:lnTo>
                  <a:pt x="2490589" y="116839"/>
                </a:lnTo>
                <a:lnTo>
                  <a:pt x="2490436" y="111760"/>
                </a:lnTo>
                <a:lnTo>
                  <a:pt x="2490354" y="110489"/>
                </a:lnTo>
                <a:lnTo>
                  <a:pt x="2490030" y="106679"/>
                </a:lnTo>
                <a:lnTo>
                  <a:pt x="2489357" y="100329"/>
                </a:lnTo>
                <a:lnTo>
                  <a:pt x="2502080" y="100329"/>
                </a:lnTo>
                <a:lnTo>
                  <a:pt x="2502679" y="105410"/>
                </a:lnTo>
                <a:lnTo>
                  <a:pt x="2503136" y="110489"/>
                </a:lnTo>
                <a:lnTo>
                  <a:pt x="2503167" y="111760"/>
                </a:lnTo>
                <a:lnTo>
                  <a:pt x="2503289" y="562610"/>
                </a:lnTo>
                <a:lnTo>
                  <a:pt x="2503136" y="567689"/>
                </a:lnTo>
                <a:lnTo>
                  <a:pt x="2497993" y="596900"/>
                </a:lnTo>
                <a:lnTo>
                  <a:pt x="2496139" y="603250"/>
                </a:lnTo>
                <a:lnTo>
                  <a:pt x="2494043" y="608330"/>
                </a:lnTo>
                <a:close/>
              </a:path>
              <a:path w="2503804" h="679450">
                <a:moveTo>
                  <a:pt x="23468" y="608330"/>
                </a:moveTo>
                <a:lnTo>
                  <a:pt x="22992" y="608330"/>
                </a:lnTo>
                <a:lnTo>
                  <a:pt x="22852" y="607060"/>
                </a:lnTo>
                <a:lnTo>
                  <a:pt x="23468" y="608330"/>
                </a:lnTo>
                <a:close/>
              </a:path>
              <a:path w="2503804" h="679450">
                <a:moveTo>
                  <a:pt x="2489728" y="617219"/>
                </a:moveTo>
                <a:lnTo>
                  <a:pt x="2475311" y="617219"/>
                </a:lnTo>
                <a:lnTo>
                  <a:pt x="2477990" y="612139"/>
                </a:lnTo>
                <a:lnTo>
                  <a:pt x="2477851" y="612139"/>
                </a:lnTo>
                <a:lnTo>
                  <a:pt x="2480302" y="607060"/>
                </a:lnTo>
                <a:lnTo>
                  <a:pt x="2480175" y="608330"/>
                </a:lnTo>
                <a:lnTo>
                  <a:pt x="2494043" y="608330"/>
                </a:lnTo>
                <a:lnTo>
                  <a:pt x="2491681" y="613410"/>
                </a:lnTo>
                <a:lnTo>
                  <a:pt x="2489728" y="617219"/>
                </a:lnTo>
                <a:close/>
              </a:path>
              <a:path w="2503804" h="679450">
                <a:moveTo>
                  <a:pt x="28414" y="617219"/>
                </a:moveTo>
                <a:lnTo>
                  <a:pt x="27843" y="617219"/>
                </a:lnTo>
                <a:lnTo>
                  <a:pt x="27691" y="615950"/>
                </a:lnTo>
                <a:lnTo>
                  <a:pt x="28414" y="617219"/>
                </a:lnTo>
                <a:close/>
              </a:path>
              <a:path w="2503804" h="679450">
                <a:moveTo>
                  <a:pt x="2470121" y="643889"/>
                </a:moveTo>
                <a:lnTo>
                  <a:pt x="2452273" y="643889"/>
                </a:lnTo>
                <a:lnTo>
                  <a:pt x="2456312" y="640080"/>
                </a:lnTo>
                <a:lnTo>
                  <a:pt x="2456083" y="640080"/>
                </a:lnTo>
                <a:lnTo>
                  <a:pt x="2459956" y="636269"/>
                </a:lnTo>
                <a:lnTo>
                  <a:pt x="2459741" y="636269"/>
                </a:lnTo>
                <a:lnTo>
                  <a:pt x="2463424" y="632460"/>
                </a:lnTo>
                <a:lnTo>
                  <a:pt x="2463220" y="632460"/>
                </a:lnTo>
                <a:lnTo>
                  <a:pt x="2466713" y="628650"/>
                </a:lnTo>
                <a:lnTo>
                  <a:pt x="2466522" y="628650"/>
                </a:lnTo>
                <a:lnTo>
                  <a:pt x="2469824" y="624839"/>
                </a:lnTo>
                <a:lnTo>
                  <a:pt x="2469647" y="624839"/>
                </a:lnTo>
                <a:lnTo>
                  <a:pt x="2472745" y="621030"/>
                </a:lnTo>
                <a:lnTo>
                  <a:pt x="2472580" y="621030"/>
                </a:lnTo>
                <a:lnTo>
                  <a:pt x="2475476" y="615950"/>
                </a:lnTo>
                <a:lnTo>
                  <a:pt x="2475311" y="617219"/>
                </a:lnTo>
                <a:lnTo>
                  <a:pt x="2489728" y="617219"/>
                </a:lnTo>
                <a:lnTo>
                  <a:pt x="2489078" y="618489"/>
                </a:lnTo>
                <a:lnTo>
                  <a:pt x="2486245" y="623569"/>
                </a:lnTo>
                <a:lnTo>
                  <a:pt x="2483185" y="628650"/>
                </a:lnTo>
                <a:lnTo>
                  <a:pt x="2479908" y="632460"/>
                </a:lnTo>
                <a:lnTo>
                  <a:pt x="2476416" y="637539"/>
                </a:lnTo>
                <a:lnTo>
                  <a:pt x="2472720" y="641350"/>
                </a:lnTo>
                <a:lnTo>
                  <a:pt x="2470121" y="643889"/>
                </a:lnTo>
                <a:close/>
              </a:path>
              <a:path w="2503804" h="679450">
                <a:moveTo>
                  <a:pt x="52066" y="643889"/>
                </a:moveTo>
                <a:lnTo>
                  <a:pt x="50893" y="643889"/>
                </a:lnTo>
                <a:lnTo>
                  <a:pt x="50665" y="642619"/>
                </a:lnTo>
                <a:lnTo>
                  <a:pt x="52066" y="643889"/>
                </a:lnTo>
                <a:close/>
              </a:path>
              <a:path w="2503804" h="679450">
                <a:moveTo>
                  <a:pt x="2439179" y="666750"/>
                </a:moveTo>
                <a:lnTo>
                  <a:pt x="2396202" y="666750"/>
                </a:lnTo>
                <a:lnTo>
                  <a:pt x="2401778" y="665480"/>
                </a:lnTo>
                <a:lnTo>
                  <a:pt x="2406629" y="665480"/>
                </a:lnTo>
                <a:lnTo>
                  <a:pt x="2412014" y="664210"/>
                </a:lnTo>
                <a:lnTo>
                  <a:pt x="2411709" y="664210"/>
                </a:lnTo>
                <a:lnTo>
                  <a:pt x="2416992" y="662939"/>
                </a:lnTo>
                <a:lnTo>
                  <a:pt x="2416688" y="662939"/>
                </a:lnTo>
                <a:lnTo>
                  <a:pt x="2421869" y="660400"/>
                </a:lnTo>
                <a:lnTo>
                  <a:pt x="2421564" y="660400"/>
                </a:lnTo>
                <a:lnTo>
                  <a:pt x="2426619" y="659130"/>
                </a:lnTo>
                <a:lnTo>
                  <a:pt x="2426340" y="659130"/>
                </a:lnTo>
                <a:lnTo>
                  <a:pt x="2431267" y="656589"/>
                </a:lnTo>
                <a:lnTo>
                  <a:pt x="2430988" y="656589"/>
                </a:lnTo>
                <a:lnTo>
                  <a:pt x="2435788" y="654050"/>
                </a:lnTo>
                <a:lnTo>
                  <a:pt x="2435522" y="654050"/>
                </a:lnTo>
                <a:lnTo>
                  <a:pt x="2440183" y="651510"/>
                </a:lnTo>
                <a:lnTo>
                  <a:pt x="2439916" y="651510"/>
                </a:lnTo>
                <a:lnTo>
                  <a:pt x="2444437" y="648969"/>
                </a:lnTo>
                <a:lnTo>
                  <a:pt x="2444183" y="648969"/>
                </a:lnTo>
                <a:lnTo>
                  <a:pt x="2448539" y="646430"/>
                </a:lnTo>
                <a:lnTo>
                  <a:pt x="2448298" y="646430"/>
                </a:lnTo>
                <a:lnTo>
                  <a:pt x="2452502" y="642619"/>
                </a:lnTo>
                <a:lnTo>
                  <a:pt x="2452273" y="643889"/>
                </a:lnTo>
                <a:lnTo>
                  <a:pt x="2470121" y="643889"/>
                </a:lnTo>
                <a:lnTo>
                  <a:pt x="2468821" y="645160"/>
                </a:lnTo>
                <a:lnTo>
                  <a:pt x="2441719" y="665480"/>
                </a:lnTo>
                <a:lnTo>
                  <a:pt x="2439179" y="666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374790" y="5341302"/>
            <a:ext cx="1167409" cy="116713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00159" y="4803647"/>
            <a:ext cx="2490470" cy="669290"/>
          </a:xfrm>
          <a:custGeom>
            <a:avLst/>
            <a:gdLst/>
            <a:ahLst/>
            <a:cxnLst/>
            <a:rect l="l" t="t" r="r" b="b"/>
            <a:pathLst>
              <a:path w="2490470" h="669289">
                <a:moveTo>
                  <a:pt x="111251" y="669036"/>
                </a:moveTo>
                <a:lnTo>
                  <a:pt x="69354" y="660469"/>
                </a:lnTo>
                <a:lnTo>
                  <a:pt x="34701" y="637846"/>
                </a:lnTo>
                <a:lnTo>
                  <a:pt x="10553" y="604427"/>
                </a:lnTo>
                <a:lnTo>
                  <a:pt x="169" y="563470"/>
                </a:lnTo>
                <a:lnTo>
                  <a:pt x="0" y="111251"/>
                </a:lnTo>
                <a:lnTo>
                  <a:pt x="1010" y="96755"/>
                </a:lnTo>
                <a:lnTo>
                  <a:pt x="14465" y="57054"/>
                </a:lnTo>
                <a:lnTo>
                  <a:pt x="41018" y="25567"/>
                </a:lnTo>
                <a:lnTo>
                  <a:pt x="77412" y="5555"/>
                </a:lnTo>
                <a:lnTo>
                  <a:pt x="2378964" y="0"/>
                </a:lnTo>
                <a:lnTo>
                  <a:pt x="2393658" y="1070"/>
                </a:lnTo>
                <a:lnTo>
                  <a:pt x="2433706" y="14500"/>
                </a:lnTo>
                <a:lnTo>
                  <a:pt x="2465217" y="40770"/>
                </a:lnTo>
                <a:lnTo>
                  <a:pt x="2484995" y="76686"/>
                </a:lnTo>
                <a:lnTo>
                  <a:pt x="2490216" y="557784"/>
                </a:lnTo>
                <a:lnTo>
                  <a:pt x="2489437" y="572177"/>
                </a:lnTo>
                <a:lnTo>
                  <a:pt x="2476578" y="611638"/>
                </a:lnTo>
                <a:lnTo>
                  <a:pt x="2450420" y="643033"/>
                </a:lnTo>
                <a:lnTo>
                  <a:pt x="2414158" y="663168"/>
                </a:lnTo>
                <a:lnTo>
                  <a:pt x="111251" y="669036"/>
                </a:lnTo>
                <a:close/>
              </a:path>
            </a:pathLst>
          </a:custGeom>
          <a:solidFill>
            <a:srgbClr val="F0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94185" y="4797882"/>
            <a:ext cx="2503805" cy="679450"/>
          </a:xfrm>
          <a:custGeom>
            <a:avLst/>
            <a:gdLst/>
            <a:ahLst/>
            <a:cxnLst/>
            <a:rect l="l" t="t" r="r" b="b"/>
            <a:pathLst>
              <a:path w="2503804" h="679450">
                <a:moveTo>
                  <a:pt x="2403530" y="1270"/>
                </a:moveTo>
                <a:lnTo>
                  <a:pt x="99623" y="1270"/>
                </a:lnTo>
                <a:lnTo>
                  <a:pt x="105516" y="0"/>
                </a:lnTo>
                <a:lnTo>
                  <a:pt x="2397650" y="0"/>
                </a:lnTo>
                <a:lnTo>
                  <a:pt x="2403530" y="1270"/>
                </a:lnTo>
                <a:close/>
              </a:path>
              <a:path w="2503804" h="679450">
                <a:moveTo>
                  <a:pt x="2397650" y="679450"/>
                </a:moveTo>
                <a:lnTo>
                  <a:pt x="105516" y="679450"/>
                </a:lnTo>
                <a:lnTo>
                  <a:pt x="93832" y="676910"/>
                </a:lnTo>
                <a:lnTo>
                  <a:pt x="56520" y="662939"/>
                </a:lnTo>
                <a:lnTo>
                  <a:pt x="26738" y="637539"/>
                </a:lnTo>
                <a:lnTo>
                  <a:pt x="23258" y="632460"/>
                </a:lnTo>
                <a:lnTo>
                  <a:pt x="19969" y="628650"/>
                </a:lnTo>
                <a:lnTo>
                  <a:pt x="5161" y="596900"/>
                </a:lnTo>
                <a:lnTo>
                  <a:pt x="3573" y="591820"/>
                </a:lnTo>
                <a:lnTo>
                  <a:pt x="1224" y="580389"/>
                </a:lnTo>
                <a:lnTo>
                  <a:pt x="487" y="574039"/>
                </a:lnTo>
                <a:lnTo>
                  <a:pt x="30" y="567689"/>
                </a:lnTo>
                <a:lnTo>
                  <a:pt x="0" y="111760"/>
                </a:lnTo>
                <a:lnTo>
                  <a:pt x="30" y="110489"/>
                </a:lnTo>
                <a:lnTo>
                  <a:pt x="5161" y="82550"/>
                </a:lnTo>
                <a:lnTo>
                  <a:pt x="7015" y="76200"/>
                </a:lnTo>
                <a:lnTo>
                  <a:pt x="23258" y="46989"/>
                </a:lnTo>
                <a:lnTo>
                  <a:pt x="26738" y="41910"/>
                </a:lnTo>
                <a:lnTo>
                  <a:pt x="56520" y="16510"/>
                </a:lnTo>
                <a:lnTo>
                  <a:pt x="82542" y="5079"/>
                </a:lnTo>
                <a:lnTo>
                  <a:pt x="88130" y="2539"/>
                </a:lnTo>
                <a:lnTo>
                  <a:pt x="93832" y="1270"/>
                </a:lnTo>
                <a:lnTo>
                  <a:pt x="2409334" y="1270"/>
                </a:lnTo>
                <a:lnTo>
                  <a:pt x="2415024" y="2539"/>
                </a:lnTo>
                <a:lnTo>
                  <a:pt x="2420612" y="5079"/>
                </a:lnTo>
                <a:lnTo>
                  <a:pt x="2426073" y="6350"/>
                </a:lnTo>
                <a:lnTo>
                  <a:pt x="2431420" y="8889"/>
                </a:lnTo>
                <a:lnTo>
                  <a:pt x="2436639" y="11429"/>
                </a:lnTo>
                <a:lnTo>
                  <a:pt x="2439173" y="12700"/>
                </a:lnTo>
                <a:lnTo>
                  <a:pt x="101693" y="12700"/>
                </a:lnTo>
                <a:lnTo>
                  <a:pt x="96220" y="13970"/>
                </a:lnTo>
                <a:lnTo>
                  <a:pt x="96525" y="13970"/>
                </a:lnTo>
                <a:lnTo>
                  <a:pt x="91140" y="15239"/>
                </a:lnTo>
                <a:lnTo>
                  <a:pt x="91445" y="15239"/>
                </a:lnTo>
                <a:lnTo>
                  <a:pt x="86174" y="16510"/>
                </a:lnTo>
                <a:lnTo>
                  <a:pt x="86466" y="16510"/>
                </a:lnTo>
                <a:lnTo>
                  <a:pt x="83882" y="17779"/>
                </a:lnTo>
                <a:lnTo>
                  <a:pt x="81589" y="17779"/>
                </a:lnTo>
                <a:lnTo>
                  <a:pt x="76535" y="20320"/>
                </a:lnTo>
                <a:lnTo>
                  <a:pt x="76827" y="20320"/>
                </a:lnTo>
                <a:lnTo>
                  <a:pt x="71887" y="22860"/>
                </a:lnTo>
                <a:lnTo>
                  <a:pt x="72166" y="22860"/>
                </a:lnTo>
                <a:lnTo>
                  <a:pt x="69772" y="24129"/>
                </a:lnTo>
                <a:lnTo>
                  <a:pt x="67645" y="24129"/>
                </a:lnTo>
                <a:lnTo>
                  <a:pt x="64538" y="26670"/>
                </a:lnTo>
                <a:lnTo>
                  <a:pt x="63238" y="26670"/>
                </a:lnTo>
                <a:lnTo>
                  <a:pt x="58729" y="30479"/>
                </a:lnTo>
                <a:lnTo>
                  <a:pt x="58983" y="30479"/>
                </a:lnTo>
                <a:lnTo>
                  <a:pt x="54615" y="33020"/>
                </a:lnTo>
                <a:lnTo>
                  <a:pt x="54856" y="33020"/>
                </a:lnTo>
                <a:lnTo>
                  <a:pt x="50652" y="35560"/>
                </a:lnTo>
                <a:lnTo>
                  <a:pt x="50893" y="35560"/>
                </a:lnTo>
                <a:lnTo>
                  <a:pt x="46855" y="39370"/>
                </a:lnTo>
                <a:lnTo>
                  <a:pt x="47071" y="39370"/>
                </a:lnTo>
                <a:lnTo>
                  <a:pt x="43210" y="43179"/>
                </a:lnTo>
                <a:lnTo>
                  <a:pt x="43426" y="43179"/>
                </a:lnTo>
                <a:lnTo>
                  <a:pt x="40971" y="45720"/>
                </a:lnTo>
                <a:lnTo>
                  <a:pt x="39946" y="45720"/>
                </a:lnTo>
                <a:lnTo>
                  <a:pt x="37317" y="49529"/>
                </a:lnTo>
                <a:lnTo>
                  <a:pt x="36631" y="49529"/>
                </a:lnTo>
                <a:lnTo>
                  <a:pt x="33329" y="54610"/>
                </a:lnTo>
                <a:lnTo>
                  <a:pt x="33520" y="54610"/>
                </a:lnTo>
                <a:lnTo>
                  <a:pt x="30408" y="58420"/>
                </a:lnTo>
                <a:lnTo>
                  <a:pt x="30586" y="58420"/>
                </a:lnTo>
                <a:lnTo>
                  <a:pt x="27691" y="62229"/>
                </a:lnTo>
                <a:lnTo>
                  <a:pt x="27843" y="62229"/>
                </a:lnTo>
                <a:lnTo>
                  <a:pt x="25163" y="67310"/>
                </a:lnTo>
                <a:lnTo>
                  <a:pt x="25316" y="67310"/>
                </a:lnTo>
                <a:lnTo>
                  <a:pt x="22852" y="71120"/>
                </a:lnTo>
                <a:lnTo>
                  <a:pt x="22992" y="71120"/>
                </a:lnTo>
                <a:lnTo>
                  <a:pt x="20756" y="76200"/>
                </a:lnTo>
                <a:lnTo>
                  <a:pt x="18889" y="81279"/>
                </a:lnTo>
                <a:lnTo>
                  <a:pt x="17686" y="85089"/>
                </a:lnTo>
                <a:lnTo>
                  <a:pt x="17340" y="85089"/>
                </a:lnTo>
                <a:lnTo>
                  <a:pt x="16141" y="90170"/>
                </a:lnTo>
                <a:lnTo>
                  <a:pt x="15918" y="90170"/>
                </a:lnTo>
                <a:lnTo>
                  <a:pt x="14922" y="95250"/>
                </a:lnTo>
                <a:lnTo>
                  <a:pt x="14737" y="95250"/>
                </a:lnTo>
                <a:lnTo>
                  <a:pt x="13954" y="100329"/>
                </a:lnTo>
                <a:lnTo>
                  <a:pt x="13809" y="100329"/>
                </a:lnTo>
                <a:lnTo>
                  <a:pt x="13098" y="106679"/>
                </a:lnTo>
                <a:lnTo>
                  <a:pt x="12717" y="111760"/>
                </a:lnTo>
                <a:lnTo>
                  <a:pt x="12578" y="116839"/>
                </a:lnTo>
                <a:lnTo>
                  <a:pt x="12578" y="562610"/>
                </a:lnTo>
                <a:lnTo>
                  <a:pt x="12705" y="567689"/>
                </a:lnTo>
                <a:lnTo>
                  <a:pt x="13136" y="572770"/>
                </a:lnTo>
                <a:lnTo>
                  <a:pt x="13809" y="577850"/>
                </a:lnTo>
                <a:lnTo>
                  <a:pt x="14737" y="582929"/>
                </a:lnTo>
                <a:lnTo>
                  <a:pt x="15918" y="588010"/>
                </a:lnTo>
                <a:lnTo>
                  <a:pt x="17340" y="593089"/>
                </a:lnTo>
                <a:lnTo>
                  <a:pt x="18991" y="598170"/>
                </a:lnTo>
                <a:lnTo>
                  <a:pt x="20883" y="603250"/>
                </a:lnTo>
                <a:lnTo>
                  <a:pt x="22992" y="608329"/>
                </a:lnTo>
                <a:lnTo>
                  <a:pt x="23468" y="608329"/>
                </a:lnTo>
                <a:lnTo>
                  <a:pt x="25316" y="612139"/>
                </a:lnTo>
                <a:lnTo>
                  <a:pt x="25163" y="612139"/>
                </a:lnTo>
                <a:lnTo>
                  <a:pt x="27843" y="617220"/>
                </a:lnTo>
                <a:lnTo>
                  <a:pt x="28414" y="617220"/>
                </a:lnTo>
                <a:lnTo>
                  <a:pt x="30586" y="621029"/>
                </a:lnTo>
                <a:lnTo>
                  <a:pt x="30408" y="621029"/>
                </a:lnTo>
                <a:lnTo>
                  <a:pt x="33520" y="624839"/>
                </a:lnTo>
                <a:lnTo>
                  <a:pt x="33329" y="624839"/>
                </a:lnTo>
                <a:lnTo>
                  <a:pt x="36631" y="628650"/>
                </a:lnTo>
                <a:lnTo>
                  <a:pt x="36441" y="628650"/>
                </a:lnTo>
                <a:lnTo>
                  <a:pt x="39946" y="632460"/>
                </a:lnTo>
                <a:lnTo>
                  <a:pt x="39743" y="632460"/>
                </a:lnTo>
                <a:lnTo>
                  <a:pt x="43426" y="636270"/>
                </a:lnTo>
                <a:lnTo>
                  <a:pt x="43210" y="636270"/>
                </a:lnTo>
                <a:lnTo>
                  <a:pt x="47071" y="640079"/>
                </a:lnTo>
                <a:lnTo>
                  <a:pt x="46855" y="640079"/>
                </a:lnTo>
                <a:lnTo>
                  <a:pt x="50893" y="643889"/>
                </a:lnTo>
                <a:lnTo>
                  <a:pt x="52053" y="643889"/>
                </a:lnTo>
                <a:lnTo>
                  <a:pt x="54856" y="646429"/>
                </a:lnTo>
                <a:lnTo>
                  <a:pt x="54615" y="646429"/>
                </a:lnTo>
                <a:lnTo>
                  <a:pt x="58983" y="648970"/>
                </a:lnTo>
                <a:lnTo>
                  <a:pt x="58729" y="648970"/>
                </a:lnTo>
                <a:lnTo>
                  <a:pt x="63238" y="651510"/>
                </a:lnTo>
                <a:lnTo>
                  <a:pt x="62984" y="651510"/>
                </a:lnTo>
                <a:lnTo>
                  <a:pt x="67645" y="654050"/>
                </a:lnTo>
                <a:lnTo>
                  <a:pt x="67378" y="654050"/>
                </a:lnTo>
                <a:lnTo>
                  <a:pt x="72166" y="656589"/>
                </a:lnTo>
                <a:lnTo>
                  <a:pt x="71887" y="656589"/>
                </a:lnTo>
                <a:lnTo>
                  <a:pt x="76827" y="659129"/>
                </a:lnTo>
                <a:lnTo>
                  <a:pt x="76535" y="659129"/>
                </a:lnTo>
                <a:lnTo>
                  <a:pt x="81589" y="660400"/>
                </a:lnTo>
                <a:lnTo>
                  <a:pt x="81297" y="660400"/>
                </a:lnTo>
                <a:lnTo>
                  <a:pt x="86466" y="662939"/>
                </a:lnTo>
                <a:lnTo>
                  <a:pt x="86174" y="662939"/>
                </a:lnTo>
                <a:lnTo>
                  <a:pt x="91445" y="664210"/>
                </a:lnTo>
                <a:lnTo>
                  <a:pt x="91140" y="664210"/>
                </a:lnTo>
                <a:lnTo>
                  <a:pt x="96525" y="665479"/>
                </a:lnTo>
                <a:lnTo>
                  <a:pt x="101389" y="665479"/>
                </a:lnTo>
                <a:lnTo>
                  <a:pt x="106951" y="666750"/>
                </a:lnTo>
                <a:lnTo>
                  <a:pt x="2439173" y="666750"/>
                </a:lnTo>
                <a:lnTo>
                  <a:pt x="2436639" y="668020"/>
                </a:lnTo>
                <a:lnTo>
                  <a:pt x="2431420" y="670560"/>
                </a:lnTo>
                <a:lnTo>
                  <a:pt x="2426073" y="673100"/>
                </a:lnTo>
                <a:lnTo>
                  <a:pt x="2409334" y="676910"/>
                </a:lnTo>
                <a:lnTo>
                  <a:pt x="2397650" y="679450"/>
                </a:lnTo>
                <a:close/>
              </a:path>
              <a:path w="2503804" h="679450">
                <a:moveTo>
                  <a:pt x="2421856" y="19050"/>
                </a:moveTo>
                <a:lnTo>
                  <a:pt x="2416688" y="16510"/>
                </a:lnTo>
                <a:lnTo>
                  <a:pt x="2416992" y="16510"/>
                </a:lnTo>
                <a:lnTo>
                  <a:pt x="2411709" y="15239"/>
                </a:lnTo>
                <a:lnTo>
                  <a:pt x="2412014" y="15239"/>
                </a:lnTo>
                <a:lnTo>
                  <a:pt x="2406629" y="13970"/>
                </a:lnTo>
                <a:lnTo>
                  <a:pt x="2406934" y="13970"/>
                </a:lnTo>
                <a:lnTo>
                  <a:pt x="2401460" y="12700"/>
                </a:lnTo>
                <a:lnTo>
                  <a:pt x="2439173" y="12700"/>
                </a:lnTo>
                <a:lnTo>
                  <a:pt x="2441707" y="13970"/>
                </a:lnTo>
                <a:lnTo>
                  <a:pt x="2446634" y="16510"/>
                </a:lnTo>
                <a:lnTo>
                  <a:pt x="2449022" y="17779"/>
                </a:lnTo>
                <a:lnTo>
                  <a:pt x="2421564" y="17779"/>
                </a:lnTo>
                <a:lnTo>
                  <a:pt x="2421856" y="19050"/>
                </a:lnTo>
                <a:close/>
              </a:path>
              <a:path w="2503804" h="679450">
                <a:moveTo>
                  <a:pt x="81297" y="19050"/>
                </a:moveTo>
                <a:lnTo>
                  <a:pt x="81589" y="17779"/>
                </a:lnTo>
                <a:lnTo>
                  <a:pt x="83882" y="17779"/>
                </a:lnTo>
                <a:lnTo>
                  <a:pt x="81297" y="19050"/>
                </a:lnTo>
                <a:close/>
              </a:path>
              <a:path w="2503804" h="679450">
                <a:moveTo>
                  <a:pt x="2435788" y="25400"/>
                </a:moveTo>
                <a:lnTo>
                  <a:pt x="2430988" y="22860"/>
                </a:lnTo>
                <a:lnTo>
                  <a:pt x="2431267" y="22860"/>
                </a:lnTo>
                <a:lnTo>
                  <a:pt x="2426340" y="20320"/>
                </a:lnTo>
                <a:lnTo>
                  <a:pt x="2426619" y="20320"/>
                </a:lnTo>
                <a:lnTo>
                  <a:pt x="2421564" y="17779"/>
                </a:lnTo>
                <a:lnTo>
                  <a:pt x="2449022" y="17779"/>
                </a:lnTo>
                <a:lnTo>
                  <a:pt x="2451409" y="19050"/>
                </a:lnTo>
                <a:lnTo>
                  <a:pt x="2456019" y="22860"/>
                </a:lnTo>
                <a:lnTo>
                  <a:pt x="2457501" y="24129"/>
                </a:lnTo>
                <a:lnTo>
                  <a:pt x="2435509" y="24129"/>
                </a:lnTo>
                <a:lnTo>
                  <a:pt x="2435788" y="25400"/>
                </a:lnTo>
                <a:close/>
              </a:path>
              <a:path w="2503804" h="679450">
                <a:moveTo>
                  <a:pt x="67378" y="25400"/>
                </a:moveTo>
                <a:lnTo>
                  <a:pt x="67645" y="24129"/>
                </a:lnTo>
                <a:lnTo>
                  <a:pt x="69772" y="24129"/>
                </a:lnTo>
                <a:lnTo>
                  <a:pt x="67378" y="25400"/>
                </a:lnTo>
                <a:close/>
              </a:path>
              <a:path w="2503804" h="679450">
                <a:moveTo>
                  <a:pt x="2440170" y="27939"/>
                </a:moveTo>
                <a:lnTo>
                  <a:pt x="2435509" y="24129"/>
                </a:lnTo>
                <a:lnTo>
                  <a:pt x="2457501" y="24129"/>
                </a:lnTo>
                <a:lnTo>
                  <a:pt x="2460464" y="26670"/>
                </a:lnTo>
                <a:lnTo>
                  <a:pt x="2439916" y="26670"/>
                </a:lnTo>
                <a:lnTo>
                  <a:pt x="2440170" y="27939"/>
                </a:lnTo>
                <a:close/>
              </a:path>
              <a:path w="2503804" h="679450">
                <a:moveTo>
                  <a:pt x="62984" y="27939"/>
                </a:moveTo>
                <a:lnTo>
                  <a:pt x="63238" y="26670"/>
                </a:lnTo>
                <a:lnTo>
                  <a:pt x="64538" y="26670"/>
                </a:lnTo>
                <a:lnTo>
                  <a:pt x="62984" y="27939"/>
                </a:lnTo>
                <a:close/>
              </a:path>
              <a:path w="2503804" h="679450">
                <a:moveTo>
                  <a:pt x="2463424" y="46989"/>
                </a:moveTo>
                <a:lnTo>
                  <a:pt x="2459728" y="43179"/>
                </a:lnTo>
                <a:lnTo>
                  <a:pt x="2459944" y="43179"/>
                </a:lnTo>
                <a:lnTo>
                  <a:pt x="2456083" y="39370"/>
                </a:lnTo>
                <a:lnTo>
                  <a:pt x="2456312" y="39370"/>
                </a:lnTo>
                <a:lnTo>
                  <a:pt x="2452273" y="35560"/>
                </a:lnTo>
                <a:lnTo>
                  <a:pt x="2452502" y="35560"/>
                </a:lnTo>
                <a:lnTo>
                  <a:pt x="2448298" y="33020"/>
                </a:lnTo>
                <a:lnTo>
                  <a:pt x="2448539" y="33020"/>
                </a:lnTo>
                <a:lnTo>
                  <a:pt x="2444170" y="30479"/>
                </a:lnTo>
                <a:lnTo>
                  <a:pt x="2444424" y="30479"/>
                </a:lnTo>
                <a:lnTo>
                  <a:pt x="2439916" y="26670"/>
                </a:lnTo>
                <a:lnTo>
                  <a:pt x="2460464" y="26670"/>
                </a:lnTo>
                <a:lnTo>
                  <a:pt x="2479035" y="45720"/>
                </a:lnTo>
                <a:lnTo>
                  <a:pt x="2463220" y="45720"/>
                </a:lnTo>
                <a:lnTo>
                  <a:pt x="2463424" y="46989"/>
                </a:lnTo>
                <a:close/>
              </a:path>
              <a:path w="2503804" h="679450">
                <a:moveTo>
                  <a:pt x="39743" y="46989"/>
                </a:moveTo>
                <a:lnTo>
                  <a:pt x="39946" y="45720"/>
                </a:lnTo>
                <a:lnTo>
                  <a:pt x="40971" y="45720"/>
                </a:lnTo>
                <a:lnTo>
                  <a:pt x="39743" y="46989"/>
                </a:lnTo>
                <a:close/>
              </a:path>
              <a:path w="2503804" h="679450">
                <a:moveTo>
                  <a:pt x="2466713" y="50800"/>
                </a:moveTo>
                <a:lnTo>
                  <a:pt x="2463220" y="45720"/>
                </a:lnTo>
                <a:lnTo>
                  <a:pt x="2479035" y="45720"/>
                </a:lnTo>
                <a:lnTo>
                  <a:pt x="2479908" y="46989"/>
                </a:lnTo>
                <a:lnTo>
                  <a:pt x="2482093" y="49529"/>
                </a:lnTo>
                <a:lnTo>
                  <a:pt x="2466522" y="49529"/>
                </a:lnTo>
                <a:lnTo>
                  <a:pt x="2466713" y="50800"/>
                </a:lnTo>
                <a:close/>
              </a:path>
              <a:path w="2503804" h="679450">
                <a:moveTo>
                  <a:pt x="36441" y="50800"/>
                </a:moveTo>
                <a:lnTo>
                  <a:pt x="36631" y="49529"/>
                </a:lnTo>
                <a:lnTo>
                  <a:pt x="37317" y="49529"/>
                </a:lnTo>
                <a:lnTo>
                  <a:pt x="36441" y="50800"/>
                </a:lnTo>
                <a:close/>
              </a:path>
              <a:path w="2503804" h="679450">
                <a:moveTo>
                  <a:pt x="2485915" y="86360"/>
                </a:moveTo>
                <a:lnTo>
                  <a:pt x="2484163" y="81279"/>
                </a:lnTo>
                <a:lnTo>
                  <a:pt x="2482270" y="76200"/>
                </a:lnTo>
                <a:lnTo>
                  <a:pt x="2480162" y="71120"/>
                </a:lnTo>
                <a:lnTo>
                  <a:pt x="2480302" y="71120"/>
                </a:lnTo>
                <a:lnTo>
                  <a:pt x="2477838" y="67310"/>
                </a:lnTo>
                <a:lnTo>
                  <a:pt x="2477990" y="67310"/>
                </a:lnTo>
                <a:lnTo>
                  <a:pt x="2475311" y="62229"/>
                </a:lnTo>
                <a:lnTo>
                  <a:pt x="2475476" y="62229"/>
                </a:lnTo>
                <a:lnTo>
                  <a:pt x="2472580" y="58420"/>
                </a:lnTo>
                <a:lnTo>
                  <a:pt x="2472745" y="58420"/>
                </a:lnTo>
                <a:lnTo>
                  <a:pt x="2469647" y="54610"/>
                </a:lnTo>
                <a:lnTo>
                  <a:pt x="2469824" y="54610"/>
                </a:lnTo>
                <a:lnTo>
                  <a:pt x="2466522" y="49529"/>
                </a:lnTo>
                <a:lnTo>
                  <a:pt x="2482093" y="49529"/>
                </a:lnTo>
                <a:lnTo>
                  <a:pt x="2483185" y="50800"/>
                </a:lnTo>
                <a:lnTo>
                  <a:pt x="2497993" y="82550"/>
                </a:lnTo>
                <a:lnTo>
                  <a:pt x="2498787" y="85089"/>
                </a:lnTo>
                <a:lnTo>
                  <a:pt x="2485814" y="85089"/>
                </a:lnTo>
                <a:lnTo>
                  <a:pt x="2485915" y="86360"/>
                </a:lnTo>
                <a:close/>
              </a:path>
              <a:path w="2503804" h="679450">
                <a:moveTo>
                  <a:pt x="17251" y="86360"/>
                </a:moveTo>
                <a:lnTo>
                  <a:pt x="17340" y="85089"/>
                </a:lnTo>
                <a:lnTo>
                  <a:pt x="17686" y="85089"/>
                </a:lnTo>
                <a:lnTo>
                  <a:pt x="17251" y="86360"/>
                </a:lnTo>
                <a:close/>
              </a:path>
              <a:path w="2503804" h="679450">
                <a:moveTo>
                  <a:pt x="2487312" y="91439"/>
                </a:moveTo>
                <a:lnTo>
                  <a:pt x="2485814" y="85089"/>
                </a:lnTo>
                <a:lnTo>
                  <a:pt x="2498787" y="85089"/>
                </a:lnTo>
                <a:lnTo>
                  <a:pt x="2499580" y="87629"/>
                </a:lnTo>
                <a:lnTo>
                  <a:pt x="2500235" y="90170"/>
                </a:lnTo>
                <a:lnTo>
                  <a:pt x="2487236" y="90170"/>
                </a:lnTo>
                <a:lnTo>
                  <a:pt x="2487312" y="91439"/>
                </a:lnTo>
                <a:close/>
              </a:path>
              <a:path w="2503804" h="679450">
                <a:moveTo>
                  <a:pt x="15841" y="91439"/>
                </a:moveTo>
                <a:lnTo>
                  <a:pt x="15918" y="90170"/>
                </a:lnTo>
                <a:lnTo>
                  <a:pt x="16141" y="90170"/>
                </a:lnTo>
                <a:lnTo>
                  <a:pt x="15841" y="91439"/>
                </a:lnTo>
                <a:close/>
              </a:path>
              <a:path w="2503804" h="679450">
                <a:moveTo>
                  <a:pt x="2488481" y="96520"/>
                </a:moveTo>
                <a:lnTo>
                  <a:pt x="2487236" y="90170"/>
                </a:lnTo>
                <a:lnTo>
                  <a:pt x="2500235" y="90170"/>
                </a:lnTo>
                <a:lnTo>
                  <a:pt x="2500889" y="92710"/>
                </a:lnTo>
                <a:lnTo>
                  <a:pt x="2501305" y="95250"/>
                </a:lnTo>
                <a:lnTo>
                  <a:pt x="2488417" y="95250"/>
                </a:lnTo>
                <a:lnTo>
                  <a:pt x="2488481" y="96520"/>
                </a:lnTo>
                <a:close/>
              </a:path>
              <a:path w="2503804" h="679450">
                <a:moveTo>
                  <a:pt x="14673" y="96520"/>
                </a:moveTo>
                <a:lnTo>
                  <a:pt x="14737" y="95250"/>
                </a:lnTo>
                <a:lnTo>
                  <a:pt x="14922" y="95250"/>
                </a:lnTo>
                <a:lnTo>
                  <a:pt x="14673" y="96520"/>
                </a:lnTo>
                <a:close/>
              </a:path>
              <a:path w="2503804" h="679450">
                <a:moveTo>
                  <a:pt x="2489395" y="101600"/>
                </a:moveTo>
                <a:lnTo>
                  <a:pt x="2488417" y="95250"/>
                </a:lnTo>
                <a:lnTo>
                  <a:pt x="2501305" y="95250"/>
                </a:lnTo>
                <a:lnTo>
                  <a:pt x="2501930" y="99060"/>
                </a:lnTo>
                <a:lnTo>
                  <a:pt x="2502080" y="100329"/>
                </a:lnTo>
                <a:lnTo>
                  <a:pt x="2489344" y="100329"/>
                </a:lnTo>
                <a:lnTo>
                  <a:pt x="2489395" y="101600"/>
                </a:lnTo>
                <a:close/>
              </a:path>
              <a:path w="2503804" h="679450">
                <a:moveTo>
                  <a:pt x="13759" y="101600"/>
                </a:moveTo>
                <a:lnTo>
                  <a:pt x="13809" y="100329"/>
                </a:lnTo>
                <a:lnTo>
                  <a:pt x="13954" y="100329"/>
                </a:lnTo>
                <a:lnTo>
                  <a:pt x="13759" y="101600"/>
                </a:lnTo>
                <a:close/>
              </a:path>
              <a:path w="2503804" h="679450">
                <a:moveTo>
                  <a:pt x="2494031" y="608329"/>
                </a:moveTo>
                <a:lnTo>
                  <a:pt x="2480162" y="608329"/>
                </a:lnTo>
                <a:lnTo>
                  <a:pt x="2482397" y="603250"/>
                </a:lnTo>
                <a:lnTo>
                  <a:pt x="2484264" y="598170"/>
                </a:lnTo>
                <a:lnTo>
                  <a:pt x="2485915" y="593089"/>
                </a:lnTo>
                <a:lnTo>
                  <a:pt x="2487312" y="588010"/>
                </a:lnTo>
                <a:lnTo>
                  <a:pt x="2488481" y="582929"/>
                </a:lnTo>
                <a:lnTo>
                  <a:pt x="2489395" y="577850"/>
                </a:lnTo>
                <a:lnTo>
                  <a:pt x="2490055" y="572770"/>
                </a:lnTo>
                <a:lnTo>
                  <a:pt x="2490449" y="567689"/>
                </a:lnTo>
                <a:lnTo>
                  <a:pt x="2490576" y="562610"/>
                </a:lnTo>
                <a:lnTo>
                  <a:pt x="2490576" y="116839"/>
                </a:lnTo>
                <a:lnTo>
                  <a:pt x="2490436" y="111760"/>
                </a:lnTo>
                <a:lnTo>
                  <a:pt x="2490017" y="106679"/>
                </a:lnTo>
                <a:lnTo>
                  <a:pt x="2489344" y="100329"/>
                </a:lnTo>
                <a:lnTo>
                  <a:pt x="2502080" y="100329"/>
                </a:lnTo>
                <a:lnTo>
                  <a:pt x="2502679" y="105410"/>
                </a:lnTo>
                <a:lnTo>
                  <a:pt x="2503124" y="110489"/>
                </a:lnTo>
                <a:lnTo>
                  <a:pt x="2503154" y="111760"/>
                </a:lnTo>
                <a:lnTo>
                  <a:pt x="2503276" y="562610"/>
                </a:lnTo>
                <a:lnTo>
                  <a:pt x="2503124" y="567689"/>
                </a:lnTo>
                <a:lnTo>
                  <a:pt x="2502679" y="574039"/>
                </a:lnTo>
                <a:lnTo>
                  <a:pt x="2501930" y="580389"/>
                </a:lnTo>
                <a:lnTo>
                  <a:pt x="2499580" y="591820"/>
                </a:lnTo>
                <a:lnTo>
                  <a:pt x="2497993" y="596900"/>
                </a:lnTo>
                <a:lnTo>
                  <a:pt x="2496139" y="603250"/>
                </a:lnTo>
                <a:lnTo>
                  <a:pt x="2494031" y="608329"/>
                </a:lnTo>
                <a:close/>
              </a:path>
              <a:path w="2503804" h="679450">
                <a:moveTo>
                  <a:pt x="23468" y="608329"/>
                </a:moveTo>
                <a:lnTo>
                  <a:pt x="22992" y="608329"/>
                </a:lnTo>
                <a:lnTo>
                  <a:pt x="22852" y="607060"/>
                </a:lnTo>
                <a:lnTo>
                  <a:pt x="23468" y="608329"/>
                </a:lnTo>
                <a:close/>
              </a:path>
              <a:path w="2503804" h="679450">
                <a:moveTo>
                  <a:pt x="2489728" y="617220"/>
                </a:moveTo>
                <a:lnTo>
                  <a:pt x="2475311" y="617220"/>
                </a:lnTo>
                <a:lnTo>
                  <a:pt x="2477990" y="612139"/>
                </a:lnTo>
                <a:lnTo>
                  <a:pt x="2477838" y="612139"/>
                </a:lnTo>
                <a:lnTo>
                  <a:pt x="2480302" y="607060"/>
                </a:lnTo>
                <a:lnTo>
                  <a:pt x="2480162" y="608329"/>
                </a:lnTo>
                <a:lnTo>
                  <a:pt x="2494031" y="608329"/>
                </a:lnTo>
                <a:lnTo>
                  <a:pt x="2491681" y="613410"/>
                </a:lnTo>
                <a:lnTo>
                  <a:pt x="2489728" y="617220"/>
                </a:lnTo>
                <a:close/>
              </a:path>
              <a:path w="2503804" h="679450">
                <a:moveTo>
                  <a:pt x="28414" y="617220"/>
                </a:moveTo>
                <a:lnTo>
                  <a:pt x="27843" y="617220"/>
                </a:lnTo>
                <a:lnTo>
                  <a:pt x="27691" y="615950"/>
                </a:lnTo>
                <a:lnTo>
                  <a:pt x="28414" y="617220"/>
                </a:lnTo>
                <a:close/>
              </a:path>
              <a:path w="2503804" h="679450">
                <a:moveTo>
                  <a:pt x="2470121" y="643889"/>
                </a:moveTo>
                <a:lnTo>
                  <a:pt x="2452273" y="643889"/>
                </a:lnTo>
                <a:lnTo>
                  <a:pt x="2456312" y="640079"/>
                </a:lnTo>
                <a:lnTo>
                  <a:pt x="2456083" y="640079"/>
                </a:lnTo>
                <a:lnTo>
                  <a:pt x="2459944" y="636270"/>
                </a:lnTo>
                <a:lnTo>
                  <a:pt x="2459728" y="636270"/>
                </a:lnTo>
                <a:lnTo>
                  <a:pt x="2463424" y="632460"/>
                </a:lnTo>
                <a:lnTo>
                  <a:pt x="2463220" y="632460"/>
                </a:lnTo>
                <a:lnTo>
                  <a:pt x="2466713" y="628650"/>
                </a:lnTo>
                <a:lnTo>
                  <a:pt x="2466522" y="628650"/>
                </a:lnTo>
                <a:lnTo>
                  <a:pt x="2469824" y="624839"/>
                </a:lnTo>
                <a:lnTo>
                  <a:pt x="2469647" y="624839"/>
                </a:lnTo>
                <a:lnTo>
                  <a:pt x="2472745" y="621029"/>
                </a:lnTo>
                <a:lnTo>
                  <a:pt x="2472580" y="621029"/>
                </a:lnTo>
                <a:lnTo>
                  <a:pt x="2475476" y="615950"/>
                </a:lnTo>
                <a:lnTo>
                  <a:pt x="2475311" y="617220"/>
                </a:lnTo>
                <a:lnTo>
                  <a:pt x="2489728" y="617220"/>
                </a:lnTo>
                <a:lnTo>
                  <a:pt x="2489078" y="618489"/>
                </a:lnTo>
                <a:lnTo>
                  <a:pt x="2486245" y="623570"/>
                </a:lnTo>
                <a:lnTo>
                  <a:pt x="2483185" y="628650"/>
                </a:lnTo>
                <a:lnTo>
                  <a:pt x="2479908" y="632460"/>
                </a:lnTo>
                <a:lnTo>
                  <a:pt x="2476416" y="637539"/>
                </a:lnTo>
                <a:lnTo>
                  <a:pt x="2472720" y="641350"/>
                </a:lnTo>
                <a:lnTo>
                  <a:pt x="2470121" y="643889"/>
                </a:lnTo>
                <a:close/>
              </a:path>
              <a:path w="2503804" h="679450">
                <a:moveTo>
                  <a:pt x="52053" y="643889"/>
                </a:moveTo>
                <a:lnTo>
                  <a:pt x="50893" y="643889"/>
                </a:lnTo>
                <a:lnTo>
                  <a:pt x="50652" y="642620"/>
                </a:lnTo>
                <a:lnTo>
                  <a:pt x="52053" y="643889"/>
                </a:lnTo>
                <a:close/>
              </a:path>
              <a:path w="2503804" h="679450">
                <a:moveTo>
                  <a:pt x="2439173" y="666750"/>
                </a:moveTo>
                <a:lnTo>
                  <a:pt x="2396202" y="666750"/>
                </a:lnTo>
                <a:lnTo>
                  <a:pt x="2401778" y="665479"/>
                </a:lnTo>
                <a:lnTo>
                  <a:pt x="2406629" y="665479"/>
                </a:lnTo>
                <a:lnTo>
                  <a:pt x="2412014" y="664210"/>
                </a:lnTo>
                <a:lnTo>
                  <a:pt x="2411709" y="664210"/>
                </a:lnTo>
                <a:lnTo>
                  <a:pt x="2416992" y="662939"/>
                </a:lnTo>
                <a:lnTo>
                  <a:pt x="2416688" y="662939"/>
                </a:lnTo>
                <a:lnTo>
                  <a:pt x="2421856" y="660400"/>
                </a:lnTo>
                <a:lnTo>
                  <a:pt x="2421564" y="660400"/>
                </a:lnTo>
                <a:lnTo>
                  <a:pt x="2426619" y="659129"/>
                </a:lnTo>
                <a:lnTo>
                  <a:pt x="2426340" y="659129"/>
                </a:lnTo>
                <a:lnTo>
                  <a:pt x="2431267" y="656589"/>
                </a:lnTo>
                <a:lnTo>
                  <a:pt x="2430988" y="656589"/>
                </a:lnTo>
                <a:lnTo>
                  <a:pt x="2435788" y="654050"/>
                </a:lnTo>
                <a:lnTo>
                  <a:pt x="2435509" y="654050"/>
                </a:lnTo>
                <a:lnTo>
                  <a:pt x="2440170" y="651510"/>
                </a:lnTo>
                <a:lnTo>
                  <a:pt x="2439916" y="651510"/>
                </a:lnTo>
                <a:lnTo>
                  <a:pt x="2444424" y="648970"/>
                </a:lnTo>
                <a:lnTo>
                  <a:pt x="2444170" y="648970"/>
                </a:lnTo>
                <a:lnTo>
                  <a:pt x="2448539" y="646429"/>
                </a:lnTo>
                <a:lnTo>
                  <a:pt x="2448298" y="646429"/>
                </a:lnTo>
                <a:lnTo>
                  <a:pt x="2452502" y="642620"/>
                </a:lnTo>
                <a:lnTo>
                  <a:pt x="2452273" y="643889"/>
                </a:lnTo>
                <a:lnTo>
                  <a:pt x="2470121" y="643889"/>
                </a:lnTo>
                <a:lnTo>
                  <a:pt x="2468821" y="645160"/>
                </a:lnTo>
                <a:lnTo>
                  <a:pt x="2441707" y="665479"/>
                </a:lnTo>
                <a:lnTo>
                  <a:pt x="2439173" y="666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976946" y="4223702"/>
            <a:ext cx="1167409" cy="116713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409176" y="3445764"/>
            <a:ext cx="2490470" cy="668020"/>
          </a:xfrm>
          <a:custGeom>
            <a:avLst/>
            <a:gdLst/>
            <a:ahLst/>
            <a:cxnLst/>
            <a:rect l="l" t="t" r="r" b="b"/>
            <a:pathLst>
              <a:path w="2490470" h="668020">
                <a:moveTo>
                  <a:pt x="111251" y="667512"/>
                </a:moveTo>
                <a:lnTo>
                  <a:pt x="69314" y="659274"/>
                </a:lnTo>
                <a:lnTo>
                  <a:pt x="34649" y="636770"/>
                </a:lnTo>
                <a:lnTo>
                  <a:pt x="10513" y="603259"/>
                </a:lnTo>
                <a:lnTo>
                  <a:pt x="163" y="562000"/>
                </a:lnTo>
                <a:lnTo>
                  <a:pt x="0" y="111251"/>
                </a:lnTo>
                <a:lnTo>
                  <a:pt x="990" y="96593"/>
                </a:lnTo>
                <a:lnTo>
                  <a:pt x="14336" y="56595"/>
                </a:lnTo>
                <a:lnTo>
                  <a:pt x="40736" y="25072"/>
                </a:lnTo>
                <a:lnTo>
                  <a:pt x="76965" y="5254"/>
                </a:lnTo>
                <a:lnTo>
                  <a:pt x="2378964" y="0"/>
                </a:lnTo>
                <a:lnTo>
                  <a:pt x="2393608" y="861"/>
                </a:lnTo>
                <a:lnTo>
                  <a:pt x="2433545" y="13828"/>
                </a:lnTo>
                <a:lnTo>
                  <a:pt x="2465019" y="39903"/>
                </a:lnTo>
                <a:lnTo>
                  <a:pt x="2484859" y="75914"/>
                </a:lnTo>
                <a:lnTo>
                  <a:pt x="2490216" y="556260"/>
                </a:lnTo>
                <a:lnTo>
                  <a:pt x="2489422" y="570794"/>
                </a:lnTo>
                <a:lnTo>
                  <a:pt x="2476521" y="610532"/>
                </a:lnTo>
                <a:lnTo>
                  <a:pt x="2450331" y="641985"/>
                </a:lnTo>
                <a:lnTo>
                  <a:pt x="2414052" y="661953"/>
                </a:lnTo>
                <a:lnTo>
                  <a:pt x="111251" y="667512"/>
                </a:lnTo>
                <a:close/>
              </a:path>
            </a:pathLst>
          </a:custGeom>
          <a:solidFill>
            <a:srgbClr val="F0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403128" y="3439071"/>
            <a:ext cx="2503805" cy="679450"/>
          </a:xfrm>
          <a:custGeom>
            <a:avLst/>
            <a:gdLst/>
            <a:ahLst/>
            <a:cxnLst/>
            <a:rect l="l" t="t" r="r" b="b"/>
            <a:pathLst>
              <a:path w="2503804" h="679450">
                <a:moveTo>
                  <a:pt x="2403541" y="1270"/>
                </a:moveTo>
                <a:lnTo>
                  <a:pt x="99634" y="1270"/>
                </a:lnTo>
                <a:lnTo>
                  <a:pt x="105514" y="0"/>
                </a:lnTo>
                <a:lnTo>
                  <a:pt x="2397648" y="0"/>
                </a:lnTo>
                <a:lnTo>
                  <a:pt x="2403541" y="1270"/>
                </a:lnTo>
                <a:close/>
              </a:path>
              <a:path w="2503804" h="679450">
                <a:moveTo>
                  <a:pt x="2397648" y="679450"/>
                </a:moveTo>
                <a:lnTo>
                  <a:pt x="105514" y="679450"/>
                </a:lnTo>
                <a:lnTo>
                  <a:pt x="93830" y="676910"/>
                </a:lnTo>
                <a:lnTo>
                  <a:pt x="56530" y="662939"/>
                </a:lnTo>
                <a:lnTo>
                  <a:pt x="26748" y="637539"/>
                </a:lnTo>
                <a:lnTo>
                  <a:pt x="23256" y="632460"/>
                </a:lnTo>
                <a:lnTo>
                  <a:pt x="19979" y="628650"/>
                </a:lnTo>
                <a:lnTo>
                  <a:pt x="5171" y="596900"/>
                </a:lnTo>
                <a:lnTo>
                  <a:pt x="3583" y="591820"/>
                </a:lnTo>
                <a:lnTo>
                  <a:pt x="1234" y="580389"/>
                </a:lnTo>
                <a:lnTo>
                  <a:pt x="485" y="574039"/>
                </a:lnTo>
                <a:lnTo>
                  <a:pt x="27" y="567689"/>
                </a:lnTo>
                <a:lnTo>
                  <a:pt x="0" y="111760"/>
                </a:lnTo>
                <a:lnTo>
                  <a:pt x="27" y="110489"/>
                </a:lnTo>
                <a:lnTo>
                  <a:pt x="5171" y="82550"/>
                </a:lnTo>
                <a:lnTo>
                  <a:pt x="7025" y="76200"/>
                </a:lnTo>
                <a:lnTo>
                  <a:pt x="23256" y="46989"/>
                </a:lnTo>
                <a:lnTo>
                  <a:pt x="26748" y="41910"/>
                </a:lnTo>
                <a:lnTo>
                  <a:pt x="56530" y="16510"/>
                </a:lnTo>
                <a:lnTo>
                  <a:pt x="82552" y="5079"/>
                </a:lnTo>
                <a:lnTo>
                  <a:pt x="88140" y="2539"/>
                </a:lnTo>
                <a:lnTo>
                  <a:pt x="93830" y="1270"/>
                </a:lnTo>
                <a:lnTo>
                  <a:pt x="2409332" y="1270"/>
                </a:lnTo>
                <a:lnTo>
                  <a:pt x="2415034" y="2539"/>
                </a:lnTo>
                <a:lnTo>
                  <a:pt x="2420609" y="5079"/>
                </a:lnTo>
                <a:lnTo>
                  <a:pt x="2426083" y="6350"/>
                </a:lnTo>
                <a:lnTo>
                  <a:pt x="2431430" y="8889"/>
                </a:lnTo>
                <a:lnTo>
                  <a:pt x="2436649" y="11429"/>
                </a:lnTo>
                <a:lnTo>
                  <a:pt x="2439183" y="12700"/>
                </a:lnTo>
                <a:lnTo>
                  <a:pt x="101704" y="12700"/>
                </a:lnTo>
                <a:lnTo>
                  <a:pt x="96217" y="13970"/>
                </a:lnTo>
                <a:lnTo>
                  <a:pt x="96535" y="13970"/>
                </a:lnTo>
                <a:lnTo>
                  <a:pt x="91150" y="15239"/>
                </a:lnTo>
                <a:lnTo>
                  <a:pt x="91455" y="15239"/>
                </a:lnTo>
                <a:lnTo>
                  <a:pt x="86172" y="16510"/>
                </a:lnTo>
                <a:lnTo>
                  <a:pt x="86476" y="16510"/>
                </a:lnTo>
                <a:lnTo>
                  <a:pt x="83892" y="17779"/>
                </a:lnTo>
                <a:lnTo>
                  <a:pt x="81600" y="17779"/>
                </a:lnTo>
                <a:lnTo>
                  <a:pt x="76545" y="20320"/>
                </a:lnTo>
                <a:lnTo>
                  <a:pt x="76824" y="20320"/>
                </a:lnTo>
                <a:lnTo>
                  <a:pt x="71897" y="22860"/>
                </a:lnTo>
                <a:lnTo>
                  <a:pt x="72176" y="22860"/>
                </a:lnTo>
                <a:lnTo>
                  <a:pt x="69776" y="24129"/>
                </a:lnTo>
                <a:lnTo>
                  <a:pt x="67655" y="24129"/>
                </a:lnTo>
                <a:lnTo>
                  <a:pt x="64548" y="26670"/>
                </a:lnTo>
                <a:lnTo>
                  <a:pt x="63248" y="26670"/>
                </a:lnTo>
                <a:lnTo>
                  <a:pt x="58740" y="30479"/>
                </a:lnTo>
                <a:lnTo>
                  <a:pt x="58981" y="30479"/>
                </a:lnTo>
                <a:lnTo>
                  <a:pt x="54625" y="33020"/>
                </a:lnTo>
                <a:lnTo>
                  <a:pt x="54866" y="33020"/>
                </a:lnTo>
                <a:lnTo>
                  <a:pt x="50662" y="35560"/>
                </a:lnTo>
                <a:lnTo>
                  <a:pt x="50891" y="35560"/>
                </a:lnTo>
                <a:lnTo>
                  <a:pt x="46852" y="39370"/>
                </a:lnTo>
                <a:lnTo>
                  <a:pt x="47081" y="39370"/>
                </a:lnTo>
                <a:lnTo>
                  <a:pt x="43220" y="43179"/>
                </a:lnTo>
                <a:lnTo>
                  <a:pt x="43423" y="43179"/>
                </a:lnTo>
                <a:lnTo>
                  <a:pt x="40968" y="45720"/>
                </a:lnTo>
                <a:lnTo>
                  <a:pt x="39944" y="45720"/>
                </a:lnTo>
                <a:lnTo>
                  <a:pt x="37324" y="49529"/>
                </a:lnTo>
                <a:lnTo>
                  <a:pt x="36642" y="49529"/>
                </a:lnTo>
                <a:lnTo>
                  <a:pt x="33340" y="54610"/>
                </a:lnTo>
                <a:lnTo>
                  <a:pt x="33517" y="54610"/>
                </a:lnTo>
                <a:lnTo>
                  <a:pt x="30419" y="58420"/>
                </a:lnTo>
                <a:lnTo>
                  <a:pt x="30584" y="58420"/>
                </a:lnTo>
                <a:lnTo>
                  <a:pt x="27688" y="62229"/>
                </a:lnTo>
                <a:lnTo>
                  <a:pt x="27853" y="62229"/>
                </a:lnTo>
                <a:lnTo>
                  <a:pt x="25173" y="67310"/>
                </a:lnTo>
                <a:lnTo>
                  <a:pt x="25313" y="67310"/>
                </a:lnTo>
                <a:lnTo>
                  <a:pt x="22862" y="71120"/>
                </a:lnTo>
                <a:lnTo>
                  <a:pt x="22989" y="71120"/>
                </a:lnTo>
                <a:lnTo>
                  <a:pt x="20767" y="76200"/>
                </a:lnTo>
                <a:lnTo>
                  <a:pt x="18900" y="81279"/>
                </a:lnTo>
                <a:lnTo>
                  <a:pt x="17687" y="85089"/>
                </a:lnTo>
                <a:lnTo>
                  <a:pt x="17350" y="85089"/>
                </a:lnTo>
                <a:lnTo>
                  <a:pt x="16141" y="90170"/>
                </a:lnTo>
                <a:lnTo>
                  <a:pt x="15928" y="90170"/>
                </a:lnTo>
                <a:lnTo>
                  <a:pt x="14932" y="95250"/>
                </a:lnTo>
                <a:lnTo>
                  <a:pt x="14747" y="95250"/>
                </a:lnTo>
                <a:lnTo>
                  <a:pt x="13964" y="100329"/>
                </a:lnTo>
                <a:lnTo>
                  <a:pt x="13820" y="100329"/>
                </a:lnTo>
                <a:lnTo>
                  <a:pt x="13108" y="106679"/>
                </a:lnTo>
                <a:lnTo>
                  <a:pt x="12727" y="111760"/>
                </a:lnTo>
                <a:lnTo>
                  <a:pt x="12575" y="116839"/>
                </a:lnTo>
                <a:lnTo>
                  <a:pt x="12575" y="562610"/>
                </a:lnTo>
                <a:lnTo>
                  <a:pt x="12727" y="567689"/>
                </a:lnTo>
                <a:lnTo>
                  <a:pt x="13134" y="572770"/>
                </a:lnTo>
                <a:lnTo>
                  <a:pt x="13820" y="577850"/>
                </a:lnTo>
                <a:lnTo>
                  <a:pt x="14747" y="582929"/>
                </a:lnTo>
                <a:lnTo>
                  <a:pt x="15928" y="588010"/>
                </a:lnTo>
                <a:lnTo>
                  <a:pt x="17350" y="593089"/>
                </a:lnTo>
                <a:lnTo>
                  <a:pt x="19001" y="598170"/>
                </a:lnTo>
                <a:lnTo>
                  <a:pt x="20881" y="603250"/>
                </a:lnTo>
                <a:lnTo>
                  <a:pt x="22989" y="608329"/>
                </a:lnTo>
                <a:lnTo>
                  <a:pt x="23475" y="608329"/>
                </a:lnTo>
                <a:lnTo>
                  <a:pt x="25313" y="612139"/>
                </a:lnTo>
                <a:lnTo>
                  <a:pt x="25173" y="612139"/>
                </a:lnTo>
                <a:lnTo>
                  <a:pt x="27853" y="617220"/>
                </a:lnTo>
                <a:lnTo>
                  <a:pt x="28412" y="617220"/>
                </a:lnTo>
                <a:lnTo>
                  <a:pt x="30584" y="621029"/>
                </a:lnTo>
                <a:lnTo>
                  <a:pt x="30419" y="621029"/>
                </a:lnTo>
                <a:lnTo>
                  <a:pt x="33517" y="624839"/>
                </a:lnTo>
                <a:lnTo>
                  <a:pt x="33340" y="624839"/>
                </a:lnTo>
                <a:lnTo>
                  <a:pt x="36642" y="628650"/>
                </a:lnTo>
                <a:lnTo>
                  <a:pt x="36451" y="628650"/>
                </a:lnTo>
                <a:lnTo>
                  <a:pt x="39944" y="632460"/>
                </a:lnTo>
                <a:lnTo>
                  <a:pt x="39740" y="632460"/>
                </a:lnTo>
                <a:lnTo>
                  <a:pt x="43423" y="636270"/>
                </a:lnTo>
                <a:lnTo>
                  <a:pt x="43220" y="636270"/>
                </a:lnTo>
                <a:lnTo>
                  <a:pt x="47081" y="640079"/>
                </a:lnTo>
                <a:lnTo>
                  <a:pt x="46852" y="640079"/>
                </a:lnTo>
                <a:lnTo>
                  <a:pt x="50891" y="643889"/>
                </a:lnTo>
                <a:lnTo>
                  <a:pt x="52064" y="643889"/>
                </a:lnTo>
                <a:lnTo>
                  <a:pt x="54866" y="646429"/>
                </a:lnTo>
                <a:lnTo>
                  <a:pt x="54625" y="646429"/>
                </a:lnTo>
                <a:lnTo>
                  <a:pt x="58981" y="648970"/>
                </a:lnTo>
                <a:lnTo>
                  <a:pt x="58740" y="648970"/>
                </a:lnTo>
                <a:lnTo>
                  <a:pt x="63248" y="651510"/>
                </a:lnTo>
                <a:lnTo>
                  <a:pt x="62994" y="651510"/>
                </a:lnTo>
                <a:lnTo>
                  <a:pt x="67655" y="654050"/>
                </a:lnTo>
                <a:lnTo>
                  <a:pt x="67376" y="654050"/>
                </a:lnTo>
                <a:lnTo>
                  <a:pt x="72176" y="656589"/>
                </a:lnTo>
                <a:lnTo>
                  <a:pt x="71897" y="656589"/>
                </a:lnTo>
                <a:lnTo>
                  <a:pt x="76824" y="659129"/>
                </a:lnTo>
                <a:lnTo>
                  <a:pt x="76545" y="659129"/>
                </a:lnTo>
                <a:lnTo>
                  <a:pt x="81600" y="660400"/>
                </a:lnTo>
                <a:lnTo>
                  <a:pt x="81307" y="660400"/>
                </a:lnTo>
                <a:lnTo>
                  <a:pt x="86476" y="662939"/>
                </a:lnTo>
                <a:lnTo>
                  <a:pt x="86172" y="662939"/>
                </a:lnTo>
                <a:lnTo>
                  <a:pt x="91455" y="664210"/>
                </a:lnTo>
                <a:lnTo>
                  <a:pt x="91150" y="664210"/>
                </a:lnTo>
                <a:lnTo>
                  <a:pt x="96535" y="665479"/>
                </a:lnTo>
                <a:lnTo>
                  <a:pt x="101386" y="665479"/>
                </a:lnTo>
                <a:lnTo>
                  <a:pt x="106961" y="666750"/>
                </a:lnTo>
                <a:lnTo>
                  <a:pt x="2439183" y="666750"/>
                </a:lnTo>
                <a:lnTo>
                  <a:pt x="2436649" y="668020"/>
                </a:lnTo>
                <a:lnTo>
                  <a:pt x="2431430" y="670560"/>
                </a:lnTo>
                <a:lnTo>
                  <a:pt x="2426083" y="673100"/>
                </a:lnTo>
                <a:lnTo>
                  <a:pt x="2397648" y="679450"/>
                </a:lnTo>
                <a:close/>
              </a:path>
              <a:path w="2503804" h="679450">
                <a:moveTo>
                  <a:pt x="2421867" y="19050"/>
                </a:moveTo>
                <a:lnTo>
                  <a:pt x="2416698" y="16510"/>
                </a:lnTo>
                <a:lnTo>
                  <a:pt x="2416990" y="16510"/>
                </a:lnTo>
                <a:lnTo>
                  <a:pt x="2411707" y="15239"/>
                </a:lnTo>
                <a:lnTo>
                  <a:pt x="2412024" y="15239"/>
                </a:lnTo>
                <a:lnTo>
                  <a:pt x="2406639" y="13970"/>
                </a:lnTo>
                <a:lnTo>
                  <a:pt x="2406944" y="13970"/>
                </a:lnTo>
                <a:lnTo>
                  <a:pt x="2401470" y="12700"/>
                </a:lnTo>
                <a:lnTo>
                  <a:pt x="2439183" y="12700"/>
                </a:lnTo>
                <a:lnTo>
                  <a:pt x="2441717" y="13970"/>
                </a:lnTo>
                <a:lnTo>
                  <a:pt x="2446644" y="16510"/>
                </a:lnTo>
                <a:lnTo>
                  <a:pt x="2449032" y="17779"/>
                </a:lnTo>
                <a:lnTo>
                  <a:pt x="2421575" y="17779"/>
                </a:lnTo>
                <a:lnTo>
                  <a:pt x="2421867" y="19050"/>
                </a:lnTo>
                <a:close/>
              </a:path>
              <a:path w="2503804" h="679450">
                <a:moveTo>
                  <a:pt x="81307" y="19050"/>
                </a:moveTo>
                <a:lnTo>
                  <a:pt x="81600" y="17779"/>
                </a:lnTo>
                <a:lnTo>
                  <a:pt x="83892" y="17779"/>
                </a:lnTo>
                <a:lnTo>
                  <a:pt x="81307" y="19050"/>
                </a:lnTo>
                <a:close/>
              </a:path>
              <a:path w="2503804" h="679450">
                <a:moveTo>
                  <a:pt x="2435786" y="25400"/>
                </a:moveTo>
                <a:lnTo>
                  <a:pt x="2430985" y="22860"/>
                </a:lnTo>
                <a:lnTo>
                  <a:pt x="2431265" y="22860"/>
                </a:lnTo>
                <a:lnTo>
                  <a:pt x="2426337" y="20320"/>
                </a:lnTo>
                <a:lnTo>
                  <a:pt x="2426629" y="20320"/>
                </a:lnTo>
                <a:lnTo>
                  <a:pt x="2421575" y="17779"/>
                </a:lnTo>
                <a:lnTo>
                  <a:pt x="2449032" y="17779"/>
                </a:lnTo>
                <a:lnTo>
                  <a:pt x="2451420" y="19050"/>
                </a:lnTo>
                <a:lnTo>
                  <a:pt x="2456030" y="22860"/>
                </a:lnTo>
                <a:lnTo>
                  <a:pt x="2457511" y="24129"/>
                </a:lnTo>
                <a:lnTo>
                  <a:pt x="2435519" y="24129"/>
                </a:lnTo>
                <a:lnTo>
                  <a:pt x="2435786" y="25400"/>
                </a:lnTo>
                <a:close/>
              </a:path>
              <a:path w="2503804" h="679450">
                <a:moveTo>
                  <a:pt x="67376" y="25400"/>
                </a:moveTo>
                <a:lnTo>
                  <a:pt x="67655" y="24129"/>
                </a:lnTo>
                <a:lnTo>
                  <a:pt x="69776" y="24129"/>
                </a:lnTo>
                <a:lnTo>
                  <a:pt x="67376" y="25400"/>
                </a:lnTo>
                <a:close/>
              </a:path>
              <a:path w="2503804" h="679450">
                <a:moveTo>
                  <a:pt x="2440180" y="27939"/>
                </a:moveTo>
                <a:lnTo>
                  <a:pt x="2435519" y="24129"/>
                </a:lnTo>
                <a:lnTo>
                  <a:pt x="2457511" y="24129"/>
                </a:lnTo>
                <a:lnTo>
                  <a:pt x="2460475" y="26670"/>
                </a:lnTo>
                <a:lnTo>
                  <a:pt x="2439913" y="26670"/>
                </a:lnTo>
                <a:lnTo>
                  <a:pt x="2440180" y="27939"/>
                </a:lnTo>
                <a:close/>
              </a:path>
              <a:path w="2503804" h="679450">
                <a:moveTo>
                  <a:pt x="62994" y="27939"/>
                </a:moveTo>
                <a:lnTo>
                  <a:pt x="63248" y="26670"/>
                </a:lnTo>
                <a:lnTo>
                  <a:pt x="64548" y="26670"/>
                </a:lnTo>
                <a:lnTo>
                  <a:pt x="62994" y="27939"/>
                </a:lnTo>
                <a:close/>
              </a:path>
              <a:path w="2503804" h="679450">
                <a:moveTo>
                  <a:pt x="2463421" y="46989"/>
                </a:moveTo>
                <a:lnTo>
                  <a:pt x="2459738" y="43179"/>
                </a:lnTo>
                <a:lnTo>
                  <a:pt x="2459954" y="43179"/>
                </a:lnTo>
                <a:lnTo>
                  <a:pt x="2456093" y="39370"/>
                </a:lnTo>
                <a:lnTo>
                  <a:pt x="2456309" y="39370"/>
                </a:lnTo>
                <a:lnTo>
                  <a:pt x="2452270" y="35560"/>
                </a:lnTo>
                <a:lnTo>
                  <a:pt x="2452512" y="35560"/>
                </a:lnTo>
                <a:lnTo>
                  <a:pt x="2448308" y="33020"/>
                </a:lnTo>
                <a:lnTo>
                  <a:pt x="2448549" y="33020"/>
                </a:lnTo>
                <a:lnTo>
                  <a:pt x="2444181" y="30479"/>
                </a:lnTo>
                <a:lnTo>
                  <a:pt x="2444435" y="30479"/>
                </a:lnTo>
                <a:lnTo>
                  <a:pt x="2439913" y="26670"/>
                </a:lnTo>
                <a:lnTo>
                  <a:pt x="2460475" y="26670"/>
                </a:lnTo>
                <a:lnTo>
                  <a:pt x="2479033" y="45720"/>
                </a:lnTo>
                <a:lnTo>
                  <a:pt x="2463218" y="45720"/>
                </a:lnTo>
                <a:lnTo>
                  <a:pt x="2463421" y="46989"/>
                </a:lnTo>
                <a:close/>
              </a:path>
              <a:path w="2503804" h="679450">
                <a:moveTo>
                  <a:pt x="39740" y="46989"/>
                </a:moveTo>
                <a:lnTo>
                  <a:pt x="39944" y="45720"/>
                </a:lnTo>
                <a:lnTo>
                  <a:pt x="40968" y="45720"/>
                </a:lnTo>
                <a:lnTo>
                  <a:pt x="39740" y="46989"/>
                </a:lnTo>
                <a:close/>
              </a:path>
              <a:path w="2503804" h="679450">
                <a:moveTo>
                  <a:pt x="2466723" y="50800"/>
                </a:moveTo>
                <a:lnTo>
                  <a:pt x="2463218" y="45720"/>
                </a:lnTo>
                <a:lnTo>
                  <a:pt x="2479033" y="45720"/>
                </a:lnTo>
                <a:lnTo>
                  <a:pt x="2479906" y="46989"/>
                </a:lnTo>
                <a:lnTo>
                  <a:pt x="2482099" y="49529"/>
                </a:lnTo>
                <a:lnTo>
                  <a:pt x="2466533" y="49529"/>
                </a:lnTo>
                <a:lnTo>
                  <a:pt x="2466723" y="50800"/>
                </a:lnTo>
                <a:close/>
              </a:path>
              <a:path w="2503804" h="679450">
                <a:moveTo>
                  <a:pt x="36451" y="50800"/>
                </a:moveTo>
                <a:lnTo>
                  <a:pt x="36642" y="49529"/>
                </a:lnTo>
                <a:lnTo>
                  <a:pt x="37324" y="49529"/>
                </a:lnTo>
                <a:lnTo>
                  <a:pt x="36451" y="50800"/>
                </a:lnTo>
                <a:close/>
              </a:path>
              <a:path w="2503804" h="679450">
                <a:moveTo>
                  <a:pt x="2485913" y="86360"/>
                </a:moveTo>
                <a:lnTo>
                  <a:pt x="2484173" y="81279"/>
                </a:lnTo>
                <a:lnTo>
                  <a:pt x="2482281" y="76200"/>
                </a:lnTo>
                <a:lnTo>
                  <a:pt x="2480172" y="71120"/>
                </a:lnTo>
                <a:lnTo>
                  <a:pt x="2480312" y="71120"/>
                </a:lnTo>
                <a:lnTo>
                  <a:pt x="2477848" y="67310"/>
                </a:lnTo>
                <a:lnTo>
                  <a:pt x="2478001" y="67310"/>
                </a:lnTo>
                <a:lnTo>
                  <a:pt x="2475321" y="62229"/>
                </a:lnTo>
                <a:lnTo>
                  <a:pt x="2475473" y="62229"/>
                </a:lnTo>
                <a:lnTo>
                  <a:pt x="2472578" y="58420"/>
                </a:lnTo>
                <a:lnTo>
                  <a:pt x="2472756" y="58420"/>
                </a:lnTo>
                <a:lnTo>
                  <a:pt x="2469644" y="54610"/>
                </a:lnTo>
                <a:lnTo>
                  <a:pt x="2469835" y="54610"/>
                </a:lnTo>
                <a:lnTo>
                  <a:pt x="2466533" y="49529"/>
                </a:lnTo>
                <a:lnTo>
                  <a:pt x="2482099" y="49529"/>
                </a:lnTo>
                <a:lnTo>
                  <a:pt x="2483195" y="50800"/>
                </a:lnTo>
                <a:lnTo>
                  <a:pt x="2498003" y="82550"/>
                </a:lnTo>
                <a:lnTo>
                  <a:pt x="2498791" y="85089"/>
                </a:lnTo>
                <a:lnTo>
                  <a:pt x="2485824" y="85089"/>
                </a:lnTo>
                <a:lnTo>
                  <a:pt x="2485913" y="86360"/>
                </a:lnTo>
                <a:close/>
              </a:path>
              <a:path w="2503804" h="679450">
                <a:moveTo>
                  <a:pt x="17249" y="86360"/>
                </a:moveTo>
                <a:lnTo>
                  <a:pt x="17350" y="85089"/>
                </a:lnTo>
                <a:lnTo>
                  <a:pt x="17687" y="85089"/>
                </a:lnTo>
                <a:lnTo>
                  <a:pt x="17249" y="86360"/>
                </a:lnTo>
                <a:close/>
              </a:path>
              <a:path w="2503804" h="679450">
                <a:moveTo>
                  <a:pt x="2487322" y="91439"/>
                </a:moveTo>
                <a:lnTo>
                  <a:pt x="2485824" y="85089"/>
                </a:lnTo>
                <a:lnTo>
                  <a:pt x="2498791" y="85089"/>
                </a:lnTo>
                <a:lnTo>
                  <a:pt x="2499578" y="87629"/>
                </a:lnTo>
                <a:lnTo>
                  <a:pt x="2500238" y="90170"/>
                </a:lnTo>
                <a:lnTo>
                  <a:pt x="2487246" y="90170"/>
                </a:lnTo>
                <a:lnTo>
                  <a:pt x="2487322" y="91439"/>
                </a:lnTo>
                <a:close/>
              </a:path>
              <a:path w="2503804" h="679450">
                <a:moveTo>
                  <a:pt x="15839" y="91439"/>
                </a:moveTo>
                <a:lnTo>
                  <a:pt x="15928" y="90170"/>
                </a:lnTo>
                <a:lnTo>
                  <a:pt x="16141" y="90170"/>
                </a:lnTo>
                <a:lnTo>
                  <a:pt x="15839" y="91439"/>
                </a:lnTo>
                <a:close/>
              </a:path>
              <a:path w="2503804" h="679450">
                <a:moveTo>
                  <a:pt x="2488491" y="96520"/>
                </a:moveTo>
                <a:lnTo>
                  <a:pt x="2487246" y="90170"/>
                </a:lnTo>
                <a:lnTo>
                  <a:pt x="2500238" y="90170"/>
                </a:lnTo>
                <a:lnTo>
                  <a:pt x="2500899" y="92710"/>
                </a:lnTo>
                <a:lnTo>
                  <a:pt x="2501310" y="95250"/>
                </a:lnTo>
                <a:lnTo>
                  <a:pt x="2488427" y="95250"/>
                </a:lnTo>
                <a:lnTo>
                  <a:pt x="2488491" y="96520"/>
                </a:lnTo>
                <a:close/>
              </a:path>
              <a:path w="2503804" h="679450">
                <a:moveTo>
                  <a:pt x="14683" y="96520"/>
                </a:moveTo>
                <a:lnTo>
                  <a:pt x="14747" y="95250"/>
                </a:lnTo>
                <a:lnTo>
                  <a:pt x="14932" y="95250"/>
                </a:lnTo>
                <a:lnTo>
                  <a:pt x="14683" y="96520"/>
                </a:lnTo>
                <a:close/>
              </a:path>
              <a:path w="2503804" h="679450">
                <a:moveTo>
                  <a:pt x="2489405" y="101600"/>
                </a:moveTo>
                <a:lnTo>
                  <a:pt x="2488427" y="95250"/>
                </a:lnTo>
                <a:lnTo>
                  <a:pt x="2501310" y="95250"/>
                </a:lnTo>
                <a:lnTo>
                  <a:pt x="2501927" y="99060"/>
                </a:lnTo>
                <a:lnTo>
                  <a:pt x="2502077" y="100329"/>
                </a:lnTo>
                <a:lnTo>
                  <a:pt x="2489354" y="100329"/>
                </a:lnTo>
                <a:lnTo>
                  <a:pt x="2489405" y="101600"/>
                </a:lnTo>
                <a:close/>
              </a:path>
              <a:path w="2503804" h="679450">
                <a:moveTo>
                  <a:pt x="13769" y="101600"/>
                </a:moveTo>
                <a:lnTo>
                  <a:pt x="13820" y="100329"/>
                </a:lnTo>
                <a:lnTo>
                  <a:pt x="13964" y="100329"/>
                </a:lnTo>
                <a:lnTo>
                  <a:pt x="13769" y="101600"/>
                </a:lnTo>
                <a:close/>
              </a:path>
              <a:path w="2503804" h="679450">
                <a:moveTo>
                  <a:pt x="2494041" y="608329"/>
                </a:moveTo>
                <a:lnTo>
                  <a:pt x="2480172" y="608329"/>
                </a:lnTo>
                <a:lnTo>
                  <a:pt x="2482408" y="603250"/>
                </a:lnTo>
                <a:lnTo>
                  <a:pt x="2484274" y="598170"/>
                </a:lnTo>
                <a:lnTo>
                  <a:pt x="2485913" y="593089"/>
                </a:lnTo>
                <a:lnTo>
                  <a:pt x="2487322" y="588010"/>
                </a:lnTo>
                <a:lnTo>
                  <a:pt x="2488491" y="582929"/>
                </a:lnTo>
                <a:lnTo>
                  <a:pt x="2489405" y="577850"/>
                </a:lnTo>
                <a:lnTo>
                  <a:pt x="2490066" y="572770"/>
                </a:lnTo>
                <a:lnTo>
                  <a:pt x="2490459" y="567689"/>
                </a:lnTo>
                <a:lnTo>
                  <a:pt x="2490586" y="562610"/>
                </a:lnTo>
                <a:lnTo>
                  <a:pt x="2490586" y="116839"/>
                </a:lnTo>
                <a:lnTo>
                  <a:pt x="2490447" y="111760"/>
                </a:lnTo>
                <a:lnTo>
                  <a:pt x="2490028" y="106679"/>
                </a:lnTo>
                <a:lnTo>
                  <a:pt x="2489354" y="100329"/>
                </a:lnTo>
                <a:lnTo>
                  <a:pt x="2502077" y="100329"/>
                </a:lnTo>
                <a:lnTo>
                  <a:pt x="2502677" y="105410"/>
                </a:lnTo>
                <a:lnTo>
                  <a:pt x="2503134" y="110489"/>
                </a:lnTo>
                <a:lnTo>
                  <a:pt x="2503164" y="111760"/>
                </a:lnTo>
                <a:lnTo>
                  <a:pt x="2503286" y="562610"/>
                </a:lnTo>
                <a:lnTo>
                  <a:pt x="2503134" y="567689"/>
                </a:lnTo>
                <a:lnTo>
                  <a:pt x="2498003" y="596900"/>
                </a:lnTo>
                <a:lnTo>
                  <a:pt x="2496149" y="603250"/>
                </a:lnTo>
                <a:lnTo>
                  <a:pt x="2494041" y="608329"/>
                </a:lnTo>
                <a:close/>
              </a:path>
              <a:path w="2503804" h="679450">
                <a:moveTo>
                  <a:pt x="23475" y="608329"/>
                </a:moveTo>
                <a:lnTo>
                  <a:pt x="22989" y="608329"/>
                </a:lnTo>
                <a:lnTo>
                  <a:pt x="22862" y="607060"/>
                </a:lnTo>
                <a:lnTo>
                  <a:pt x="23475" y="608329"/>
                </a:lnTo>
                <a:close/>
              </a:path>
              <a:path w="2503804" h="679450">
                <a:moveTo>
                  <a:pt x="2489735" y="617220"/>
                </a:moveTo>
                <a:lnTo>
                  <a:pt x="2475321" y="617220"/>
                </a:lnTo>
                <a:lnTo>
                  <a:pt x="2478001" y="612139"/>
                </a:lnTo>
                <a:lnTo>
                  <a:pt x="2477848" y="612139"/>
                </a:lnTo>
                <a:lnTo>
                  <a:pt x="2480312" y="607060"/>
                </a:lnTo>
                <a:lnTo>
                  <a:pt x="2480172" y="608329"/>
                </a:lnTo>
                <a:lnTo>
                  <a:pt x="2494041" y="608329"/>
                </a:lnTo>
                <a:lnTo>
                  <a:pt x="2491679" y="613410"/>
                </a:lnTo>
                <a:lnTo>
                  <a:pt x="2489735" y="617220"/>
                </a:lnTo>
                <a:close/>
              </a:path>
              <a:path w="2503804" h="679450">
                <a:moveTo>
                  <a:pt x="28412" y="617220"/>
                </a:moveTo>
                <a:lnTo>
                  <a:pt x="27853" y="617220"/>
                </a:lnTo>
                <a:lnTo>
                  <a:pt x="27688" y="615950"/>
                </a:lnTo>
                <a:lnTo>
                  <a:pt x="28412" y="617220"/>
                </a:lnTo>
                <a:close/>
              </a:path>
              <a:path w="2503804" h="679450">
                <a:moveTo>
                  <a:pt x="2470127" y="643889"/>
                </a:moveTo>
                <a:lnTo>
                  <a:pt x="2452270" y="643889"/>
                </a:lnTo>
                <a:lnTo>
                  <a:pt x="2456309" y="640079"/>
                </a:lnTo>
                <a:lnTo>
                  <a:pt x="2456093" y="640079"/>
                </a:lnTo>
                <a:lnTo>
                  <a:pt x="2459954" y="636270"/>
                </a:lnTo>
                <a:lnTo>
                  <a:pt x="2459738" y="636270"/>
                </a:lnTo>
                <a:lnTo>
                  <a:pt x="2463421" y="632460"/>
                </a:lnTo>
                <a:lnTo>
                  <a:pt x="2463218" y="632460"/>
                </a:lnTo>
                <a:lnTo>
                  <a:pt x="2466723" y="628650"/>
                </a:lnTo>
                <a:lnTo>
                  <a:pt x="2466533" y="628650"/>
                </a:lnTo>
                <a:lnTo>
                  <a:pt x="2469835" y="624839"/>
                </a:lnTo>
                <a:lnTo>
                  <a:pt x="2469644" y="624839"/>
                </a:lnTo>
                <a:lnTo>
                  <a:pt x="2472756" y="621029"/>
                </a:lnTo>
                <a:lnTo>
                  <a:pt x="2472578" y="621029"/>
                </a:lnTo>
                <a:lnTo>
                  <a:pt x="2475473" y="615950"/>
                </a:lnTo>
                <a:lnTo>
                  <a:pt x="2475321" y="617220"/>
                </a:lnTo>
                <a:lnTo>
                  <a:pt x="2489735" y="617220"/>
                </a:lnTo>
                <a:lnTo>
                  <a:pt x="2489088" y="618489"/>
                </a:lnTo>
                <a:lnTo>
                  <a:pt x="2486256" y="623570"/>
                </a:lnTo>
                <a:lnTo>
                  <a:pt x="2483195" y="628650"/>
                </a:lnTo>
                <a:lnTo>
                  <a:pt x="2479906" y="632460"/>
                </a:lnTo>
                <a:lnTo>
                  <a:pt x="2476413" y="637539"/>
                </a:lnTo>
                <a:lnTo>
                  <a:pt x="2472717" y="641350"/>
                </a:lnTo>
                <a:lnTo>
                  <a:pt x="2470127" y="643889"/>
                </a:lnTo>
                <a:close/>
              </a:path>
              <a:path w="2503804" h="679450">
                <a:moveTo>
                  <a:pt x="52064" y="643889"/>
                </a:moveTo>
                <a:lnTo>
                  <a:pt x="50891" y="643889"/>
                </a:lnTo>
                <a:lnTo>
                  <a:pt x="50662" y="642620"/>
                </a:lnTo>
                <a:lnTo>
                  <a:pt x="52064" y="643889"/>
                </a:lnTo>
                <a:close/>
              </a:path>
              <a:path w="2503804" h="679450">
                <a:moveTo>
                  <a:pt x="2439183" y="666750"/>
                </a:moveTo>
                <a:lnTo>
                  <a:pt x="2396213" y="666750"/>
                </a:lnTo>
                <a:lnTo>
                  <a:pt x="2401775" y="665479"/>
                </a:lnTo>
                <a:lnTo>
                  <a:pt x="2406639" y="665479"/>
                </a:lnTo>
                <a:lnTo>
                  <a:pt x="2412024" y="664210"/>
                </a:lnTo>
                <a:lnTo>
                  <a:pt x="2411707" y="664210"/>
                </a:lnTo>
                <a:lnTo>
                  <a:pt x="2416990" y="662939"/>
                </a:lnTo>
                <a:lnTo>
                  <a:pt x="2416698" y="662939"/>
                </a:lnTo>
                <a:lnTo>
                  <a:pt x="2421867" y="660400"/>
                </a:lnTo>
                <a:lnTo>
                  <a:pt x="2421575" y="660400"/>
                </a:lnTo>
                <a:lnTo>
                  <a:pt x="2426629" y="659129"/>
                </a:lnTo>
                <a:lnTo>
                  <a:pt x="2426337" y="659129"/>
                </a:lnTo>
                <a:lnTo>
                  <a:pt x="2431265" y="656589"/>
                </a:lnTo>
                <a:lnTo>
                  <a:pt x="2430985" y="656589"/>
                </a:lnTo>
                <a:lnTo>
                  <a:pt x="2435786" y="654050"/>
                </a:lnTo>
                <a:lnTo>
                  <a:pt x="2435519" y="654050"/>
                </a:lnTo>
                <a:lnTo>
                  <a:pt x="2440180" y="651510"/>
                </a:lnTo>
                <a:lnTo>
                  <a:pt x="2439913" y="651510"/>
                </a:lnTo>
                <a:lnTo>
                  <a:pt x="2444435" y="648970"/>
                </a:lnTo>
                <a:lnTo>
                  <a:pt x="2444181" y="648970"/>
                </a:lnTo>
                <a:lnTo>
                  <a:pt x="2448549" y="646429"/>
                </a:lnTo>
                <a:lnTo>
                  <a:pt x="2448308" y="646429"/>
                </a:lnTo>
                <a:lnTo>
                  <a:pt x="2452512" y="642620"/>
                </a:lnTo>
                <a:lnTo>
                  <a:pt x="2452270" y="643889"/>
                </a:lnTo>
                <a:lnTo>
                  <a:pt x="2470127" y="643889"/>
                </a:lnTo>
                <a:lnTo>
                  <a:pt x="2468831" y="645160"/>
                </a:lnTo>
                <a:lnTo>
                  <a:pt x="2441717" y="665479"/>
                </a:lnTo>
                <a:lnTo>
                  <a:pt x="2439183" y="666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950961" y="3257424"/>
            <a:ext cx="3859529" cy="3157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18030" marR="5080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enye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ahkan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tanda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r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data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yang te</a:t>
            </a: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ah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tetapkan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1850">
              <a:latin typeface="Times New Roman"/>
              <a:cs typeface="Times New Roman"/>
            </a:endParaRPr>
          </a:p>
          <a:p>
            <a:pPr marL="1508760" marR="774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tanda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r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data pa</a:t>
            </a: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li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ng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utakh</a:t>
            </a: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r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pada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 r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entang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12700" marR="2116455">
              <a:lnSpc>
                <a:spcPct val="100000"/>
              </a:lnSpc>
              <a:spcBef>
                <a:spcPts val="1445"/>
              </a:spcBef>
            </a:pP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penga</a:t>
            </a: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j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uan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tanda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r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data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da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950961" y="6434418"/>
            <a:ext cx="136207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tan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i pu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at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dae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ah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712492" y="2754363"/>
            <a:ext cx="1167409" cy="116712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13092" y="3314700"/>
            <a:ext cx="1595755" cy="1568450"/>
          </a:xfrm>
          <a:custGeom>
            <a:avLst/>
            <a:gdLst/>
            <a:ahLst/>
            <a:cxnLst/>
            <a:rect l="l" t="t" r="r" b="b"/>
            <a:pathLst>
              <a:path w="1595754" h="1568450">
                <a:moveTo>
                  <a:pt x="0" y="1568196"/>
                </a:moveTo>
                <a:lnTo>
                  <a:pt x="765048" y="0"/>
                </a:lnTo>
                <a:lnTo>
                  <a:pt x="1595627" y="864108"/>
                </a:lnTo>
                <a:lnTo>
                  <a:pt x="0" y="156819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75432" y="3112007"/>
            <a:ext cx="1597660" cy="1567180"/>
          </a:xfrm>
          <a:custGeom>
            <a:avLst/>
            <a:gdLst/>
            <a:ahLst/>
            <a:cxnLst/>
            <a:rect l="l" t="t" r="r" b="b"/>
            <a:pathLst>
              <a:path w="1597660" h="1567179">
                <a:moveTo>
                  <a:pt x="1597152" y="1566672"/>
                </a:moveTo>
                <a:lnTo>
                  <a:pt x="0" y="864108"/>
                </a:lnTo>
                <a:lnTo>
                  <a:pt x="830580" y="0"/>
                </a:lnTo>
                <a:lnTo>
                  <a:pt x="1597152" y="156667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40" dirty="0"/>
              <a:t>P</a:t>
            </a:r>
            <a:r>
              <a:rPr sz="3200" spc="-150" dirty="0"/>
              <a:t>ene</a:t>
            </a:r>
            <a:r>
              <a:rPr sz="3200" spc="-155" dirty="0"/>
              <a:t>t</a:t>
            </a:r>
            <a:r>
              <a:rPr sz="3200" spc="-120" dirty="0"/>
              <a:t>a</a:t>
            </a:r>
            <a:r>
              <a:rPr sz="3200" spc="-150" dirty="0"/>
              <a:t>pa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204" dirty="0"/>
              <a:t>a</a:t>
            </a:r>
            <a:r>
              <a:rPr sz="3200" spc="-155" dirty="0"/>
              <a:t>tisti</a:t>
            </a:r>
            <a:r>
              <a:rPr sz="3200" dirty="0"/>
              <a:t>k</a:t>
            </a:r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650276" y="1821497"/>
            <a:ext cx="3851529" cy="26110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65516" y="1836750"/>
            <a:ext cx="3542029" cy="222504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0" rIns="0" bIns="0" rtlCol="0">
            <a:spAutoFit/>
          </a:bodyPr>
          <a:lstStyle/>
          <a:p>
            <a:pPr marL="280035" marR="273050" indent="-129539">
              <a:lnSpc>
                <a:spcPct val="89500"/>
              </a:lnSpc>
            </a:pPr>
            <a:r>
              <a:rPr sz="8100" b="1" spc="-2235" baseline="2572" dirty="0">
                <a:solidFill>
                  <a:srgbClr val="00AFEF"/>
                </a:solidFill>
                <a:latin typeface="Arial Black"/>
                <a:cs typeface="Arial Black"/>
              </a:rPr>
              <a:t>“</a:t>
            </a:r>
            <a:r>
              <a:rPr sz="2000" spc="-50" dirty="0">
                <a:solidFill>
                  <a:srgbClr val="404040"/>
                </a:solidFill>
                <a:latin typeface="Tahoma"/>
                <a:cs typeface="Tahoma"/>
              </a:rPr>
              <a:t>P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et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apa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000" spc="-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an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g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d</a:t>
            </a:r>
            <a:r>
              <a:rPr sz="2000" spc="-10" dirty="0">
                <a:solidFill>
                  <a:srgbClr val="404040"/>
                </a:solidFill>
                <a:latin typeface="Tahoma"/>
                <a:cs typeface="Tahoma"/>
              </a:rPr>
              <a:t>il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akuk</a:t>
            </a:r>
            <a:r>
              <a:rPr sz="2000" spc="-54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8100" b="1" spc="-3247" baseline="2572" dirty="0">
                <a:solidFill>
                  <a:srgbClr val="00AFEF"/>
                </a:solidFill>
                <a:latin typeface="Arial Black"/>
                <a:cs typeface="Arial Black"/>
              </a:rPr>
              <a:t>”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n 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2000" spc="-10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eh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B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PS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ha</a:t>
            </a:r>
            <a:r>
              <a:rPr sz="2000" spc="-2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2000" spc="-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un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u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k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SD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endParaRPr sz="2000">
              <a:latin typeface="Tahoma"/>
              <a:cs typeface="Tahoma"/>
            </a:endParaRPr>
          </a:p>
          <a:p>
            <a:pPr marL="1249045" marR="616585" indent="-624840">
              <a:lnSpc>
                <a:spcPct val="100000"/>
              </a:lnSpc>
            </a:pPr>
            <a:r>
              <a:rPr sz="2000" spc="-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an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g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b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2000" spc="-10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ak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u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ahoma"/>
                <a:cs typeface="Tahoma"/>
              </a:rPr>
              <a:t>Linta</a:t>
            </a:r>
            <a:r>
              <a:rPr sz="2000" b="1" dirty="0">
                <a:solidFill>
                  <a:srgbClr val="404040"/>
                </a:solidFill>
                <a:latin typeface="Tahoma"/>
                <a:cs typeface="Tahoma"/>
              </a:rPr>
              <a:t>s </a:t>
            </a:r>
            <a:r>
              <a:rPr sz="2000" b="1" spc="-5" dirty="0">
                <a:solidFill>
                  <a:srgbClr val="404040"/>
                </a:solidFill>
                <a:latin typeface="Tahoma"/>
                <a:cs typeface="Tahoma"/>
              </a:rPr>
              <a:t>Instansi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51878" y="1821497"/>
            <a:ext cx="3851529" cy="26110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67118" y="1836737"/>
            <a:ext cx="3542029" cy="2372995"/>
          </a:xfrm>
          <a:custGeom>
            <a:avLst/>
            <a:gdLst/>
            <a:ahLst/>
            <a:cxnLst/>
            <a:rect l="l" t="t" r="r" b="b"/>
            <a:pathLst>
              <a:path w="3542029" h="2372995">
                <a:moveTo>
                  <a:pt x="0" y="0"/>
                </a:moveTo>
                <a:lnTo>
                  <a:pt x="3541649" y="0"/>
                </a:lnTo>
                <a:lnTo>
                  <a:pt x="3541649" y="2372398"/>
                </a:lnTo>
                <a:lnTo>
                  <a:pt x="0" y="2372398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949897" y="2021694"/>
            <a:ext cx="3115310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8100" b="1" spc="-3337" baseline="-3600" dirty="0">
                <a:solidFill>
                  <a:srgbClr val="FF8020"/>
                </a:solidFill>
                <a:latin typeface="Arial Black"/>
                <a:cs typeface="Arial Black"/>
              </a:rPr>
              <a:t>“</a:t>
            </a:r>
            <a:r>
              <a:rPr sz="2000" spc="-50" dirty="0">
                <a:solidFill>
                  <a:srgbClr val="404040"/>
                </a:solidFill>
                <a:latin typeface="Tahoma"/>
                <a:cs typeface="Tahoma"/>
              </a:rPr>
              <a:t>P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et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apa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SD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000" spc="-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an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g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ahoma"/>
                <a:cs typeface="Tahoma"/>
              </a:rPr>
              <a:t>tid</a:t>
            </a:r>
            <a:r>
              <a:rPr sz="2000" b="1" spc="-68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8100" b="1" spc="-3037" baseline="-3600" dirty="0">
                <a:solidFill>
                  <a:srgbClr val="FF8020"/>
                </a:solidFill>
                <a:latin typeface="Arial Black"/>
                <a:cs typeface="Arial Black"/>
              </a:rPr>
              <a:t>”</a:t>
            </a:r>
            <a:r>
              <a:rPr sz="2000" b="1" dirty="0">
                <a:solidFill>
                  <a:srgbClr val="404040"/>
                </a:solidFill>
                <a:latin typeface="Tahoma"/>
                <a:cs typeface="Tahoma"/>
              </a:rPr>
              <a:t>k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55078" y="2607384"/>
            <a:ext cx="3166110" cy="1169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indent="-635" algn="ctr">
              <a:lnSpc>
                <a:spcPct val="100000"/>
              </a:lnSpc>
            </a:pPr>
            <a:r>
              <a:rPr sz="2000" b="1" spc="-5" dirty="0">
                <a:solidFill>
                  <a:srgbClr val="404040"/>
                </a:solidFill>
                <a:latin typeface="Tahoma"/>
                <a:cs typeface="Tahoma"/>
              </a:rPr>
              <a:t>linta</a:t>
            </a:r>
            <a:r>
              <a:rPr sz="2000" b="1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2000" b="1" spc="-5" dirty="0">
                <a:solidFill>
                  <a:srgbClr val="404040"/>
                </a:solidFill>
                <a:latin typeface="Tahoma"/>
                <a:cs typeface="Tahoma"/>
              </a:rPr>
              <a:t> instansi</a:t>
            </a:r>
            <a:r>
              <a:rPr sz="2000" b="1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d</a:t>
            </a:r>
            <a:r>
              <a:rPr sz="20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tet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apka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n 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o</a:t>
            </a:r>
            <a:r>
              <a:rPr sz="2000" spc="-10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eh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p</a:t>
            </a:r>
            <a:r>
              <a:rPr sz="20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mp</a:t>
            </a:r>
            <a:r>
              <a:rPr sz="20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na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K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P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u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t 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ma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20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ng-ma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20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g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ses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uai d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nga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uga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da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2000" spc="-25" dirty="0">
                <a:solidFill>
                  <a:srgbClr val="404040"/>
                </a:solidFill>
                <a:latin typeface="Tahoma"/>
                <a:cs typeface="Tahoma"/>
              </a:rPr>
              <a:t>f</a:t>
            </a:r>
            <a:r>
              <a:rPr sz="2000" spc="-5" dirty="0">
                <a:solidFill>
                  <a:srgbClr val="404040"/>
                </a:solidFill>
                <a:latin typeface="Tahoma"/>
                <a:cs typeface="Tahoma"/>
              </a:rPr>
              <a:t>ung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s</a:t>
            </a:r>
            <a:r>
              <a:rPr sz="2000" spc="-1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2000" spc="-2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2000" spc="-45" dirty="0">
                <a:solidFill>
                  <a:srgbClr val="404040"/>
                </a:solidFill>
                <a:latin typeface="Tahoma"/>
                <a:cs typeface="Tahoma"/>
              </a:rPr>
              <a:t>y</a:t>
            </a:r>
            <a:r>
              <a:rPr sz="200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85663" y="6497490"/>
            <a:ext cx="1917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38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D</a:t>
            </a:r>
            <a:r>
              <a:rPr sz="3200" spc="-150" dirty="0"/>
              <a:t>a</a:t>
            </a:r>
            <a:r>
              <a:rPr sz="3200" spc="-155" dirty="0"/>
              <a:t>s</a:t>
            </a:r>
            <a:r>
              <a:rPr sz="3200" spc="-150" dirty="0"/>
              <a:t>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H</a:t>
            </a:r>
            <a:r>
              <a:rPr sz="3200" spc="-150" dirty="0"/>
              <a:t>uku</a:t>
            </a:r>
            <a:r>
              <a:rPr sz="3200" spc="5" dirty="0"/>
              <a:t>m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6636" y="1362455"/>
            <a:ext cx="1213103" cy="1732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2127" y="1352880"/>
            <a:ext cx="1221105" cy="1748155"/>
          </a:xfrm>
          <a:custGeom>
            <a:avLst/>
            <a:gdLst/>
            <a:ahLst/>
            <a:cxnLst/>
            <a:rect l="l" t="t" r="r" b="b"/>
            <a:pathLst>
              <a:path w="1221105" h="1748155">
                <a:moveTo>
                  <a:pt x="610552" y="1748116"/>
                </a:moveTo>
                <a:lnTo>
                  <a:pt x="0" y="1137577"/>
                </a:lnTo>
                <a:lnTo>
                  <a:pt x="0" y="0"/>
                </a:lnTo>
                <a:lnTo>
                  <a:pt x="9194" y="9194"/>
                </a:lnTo>
                <a:lnTo>
                  <a:pt x="7619" y="9194"/>
                </a:lnTo>
                <a:lnTo>
                  <a:pt x="1117" y="11887"/>
                </a:lnTo>
                <a:lnTo>
                  <a:pt x="7619" y="18389"/>
                </a:lnTo>
                <a:lnTo>
                  <a:pt x="7619" y="1133297"/>
                </a:lnTo>
                <a:lnTo>
                  <a:pt x="6502" y="1133297"/>
                </a:lnTo>
                <a:lnTo>
                  <a:pt x="7619" y="1135989"/>
                </a:lnTo>
                <a:lnTo>
                  <a:pt x="9194" y="1135989"/>
                </a:lnTo>
                <a:lnTo>
                  <a:pt x="610552" y="1737347"/>
                </a:lnTo>
                <a:lnTo>
                  <a:pt x="607860" y="1740039"/>
                </a:lnTo>
                <a:lnTo>
                  <a:pt x="618629" y="1740039"/>
                </a:lnTo>
                <a:lnTo>
                  <a:pt x="610552" y="1748116"/>
                </a:lnTo>
                <a:close/>
              </a:path>
              <a:path w="1221105" h="1748155">
                <a:moveTo>
                  <a:pt x="618629" y="613244"/>
                </a:moveTo>
                <a:lnTo>
                  <a:pt x="613244" y="613244"/>
                </a:lnTo>
                <a:lnTo>
                  <a:pt x="610552" y="610552"/>
                </a:lnTo>
                <a:lnTo>
                  <a:pt x="1221092" y="0"/>
                </a:lnTo>
                <a:lnTo>
                  <a:pt x="1221092" y="9194"/>
                </a:lnTo>
                <a:lnTo>
                  <a:pt x="1213472" y="9194"/>
                </a:lnTo>
                <a:lnTo>
                  <a:pt x="1213472" y="18402"/>
                </a:lnTo>
                <a:lnTo>
                  <a:pt x="618629" y="613244"/>
                </a:lnTo>
                <a:close/>
              </a:path>
              <a:path w="1221105" h="1748155">
                <a:moveTo>
                  <a:pt x="7619" y="18389"/>
                </a:moveTo>
                <a:lnTo>
                  <a:pt x="1117" y="11887"/>
                </a:lnTo>
                <a:lnTo>
                  <a:pt x="7619" y="9194"/>
                </a:lnTo>
                <a:lnTo>
                  <a:pt x="7619" y="18389"/>
                </a:lnTo>
                <a:close/>
              </a:path>
              <a:path w="1221105" h="1748155">
                <a:moveTo>
                  <a:pt x="610552" y="621322"/>
                </a:moveTo>
                <a:lnTo>
                  <a:pt x="7632" y="18402"/>
                </a:lnTo>
                <a:lnTo>
                  <a:pt x="7619" y="9194"/>
                </a:lnTo>
                <a:lnTo>
                  <a:pt x="9194" y="9194"/>
                </a:lnTo>
                <a:lnTo>
                  <a:pt x="610552" y="610552"/>
                </a:lnTo>
                <a:lnTo>
                  <a:pt x="607860" y="613244"/>
                </a:lnTo>
                <a:lnTo>
                  <a:pt x="618629" y="613244"/>
                </a:lnTo>
                <a:lnTo>
                  <a:pt x="610552" y="621322"/>
                </a:lnTo>
                <a:close/>
              </a:path>
              <a:path w="1221105" h="1748155">
                <a:moveTo>
                  <a:pt x="1213472" y="18402"/>
                </a:moveTo>
                <a:lnTo>
                  <a:pt x="1213472" y="9194"/>
                </a:lnTo>
                <a:lnTo>
                  <a:pt x="1219987" y="11887"/>
                </a:lnTo>
                <a:lnTo>
                  <a:pt x="1213472" y="18402"/>
                </a:lnTo>
                <a:close/>
              </a:path>
              <a:path w="1221105" h="1748155">
                <a:moveTo>
                  <a:pt x="1213472" y="1134414"/>
                </a:moveTo>
                <a:lnTo>
                  <a:pt x="1213485" y="18389"/>
                </a:lnTo>
                <a:lnTo>
                  <a:pt x="1219987" y="11887"/>
                </a:lnTo>
                <a:lnTo>
                  <a:pt x="1213472" y="9194"/>
                </a:lnTo>
                <a:lnTo>
                  <a:pt x="1221092" y="9194"/>
                </a:lnTo>
                <a:lnTo>
                  <a:pt x="1221092" y="1133297"/>
                </a:lnTo>
                <a:lnTo>
                  <a:pt x="1214589" y="1133297"/>
                </a:lnTo>
                <a:lnTo>
                  <a:pt x="1213472" y="1134414"/>
                </a:lnTo>
                <a:close/>
              </a:path>
              <a:path w="1221105" h="1748155">
                <a:moveTo>
                  <a:pt x="613244" y="613244"/>
                </a:moveTo>
                <a:lnTo>
                  <a:pt x="607860" y="613244"/>
                </a:lnTo>
                <a:lnTo>
                  <a:pt x="610552" y="610552"/>
                </a:lnTo>
                <a:lnTo>
                  <a:pt x="613244" y="613244"/>
                </a:lnTo>
                <a:close/>
              </a:path>
              <a:path w="1221105" h="1748155">
                <a:moveTo>
                  <a:pt x="7619" y="1135989"/>
                </a:moveTo>
                <a:lnTo>
                  <a:pt x="6502" y="1133297"/>
                </a:lnTo>
                <a:lnTo>
                  <a:pt x="7619" y="1134414"/>
                </a:lnTo>
                <a:lnTo>
                  <a:pt x="7619" y="1135989"/>
                </a:lnTo>
                <a:close/>
              </a:path>
              <a:path w="1221105" h="1748155">
                <a:moveTo>
                  <a:pt x="7619" y="1134414"/>
                </a:moveTo>
                <a:lnTo>
                  <a:pt x="6502" y="1133297"/>
                </a:lnTo>
                <a:lnTo>
                  <a:pt x="7619" y="1133297"/>
                </a:lnTo>
                <a:lnTo>
                  <a:pt x="7619" y="1134414"/>
                </a:lnTo>
                <a:close/>
              </a:path>
              <a:path w="1221105" h="1748155">
                <a:moveTo>
                  <a:pt x="1213472" y="1135989"/>
                </a:moveTo>
                <a:lnTo>
                  <a:pt x="1213472" y="1134414"/>
                </a:lnTo>
                <a:lnTo>
                  <a:pt x="1214589" y="1133297"/>
                </a:lnTo>
                <a:lnTo>
                  <a:pt x="1213472" y="1135989"/>
                </a:lnTo>
                <a:close/>
              </a:path>
              <a:path w="1221105" h="1748155">
                <a:moveTo>
                  <a:pt x="1221092" y="1135989"/>
                </a:moveTo>
                <a:lnTo>
                  <a:pt x="1213472" y="1135989"/>
                </a:lnTo>
                <a:lnTo>
                  <a:pt x="1214589" y="1133297"/>
                </a:lnTo>
                <a:lnTo>
                  <a:pt x="1221092" y="1133297"/>
                </a:lnTo>
                <a:lnTo>
                  <a:pt x="1221092" y="1135989"/>
                </a:lnTo>
                <a:close/>
              </a:path>
              <a:path w="1221105" h="1748155">
                <a:moveTo>
                  <a:pt x="9194" y="1135989"/>
                </a:moveTo>
                <a:lnTo>
                  <a:pt x="7619" y="1135989"/>
                </a:lnTo>
                <a:lnTo>
                  <a:pt x="7619" y="1134414"/>
                </a:lnTo>
                <a:lnTo>
                  <a:pt x="9194" y="1135989"/>
                </a:lnTo>
                <a:close/>
              </a:path>
              <a:path w="1221105" h="1748155">
                <a:moveTo>
                  <a:pt x="618629" y="1740039"/>
                </a:moveTo>
                <a:lnTo>
                  <a:pt x="613244" y="1740039"/>
                </a:lnTo>
                <a:lnTo>
                  <a:pt x="610552" y="1737347"/>
                </a:lnTo>
                <a:lnTo>
                  <a:pt x="1213472" y="1134414"/>
                </a:lnTo>
                <a:lnTo>
                  <a:pt x="1213472" y="1135989"/>
                </a:lnTo>
                <a:lnTo>
                  <a:pt x="1221092" y="1135989"/>
                </a:lnTo>
                <a:lnTo>
                  <a:pt x="1221092" y="1137577"/>
                </a:lnTo>
                <a:lnTo>
                  <a:pt x="618629" y="1740039"/>
                </a:lnTo>
                <a:close/>
              </a:path>
              <a:path w="1221105" h="1748155">
                <a:moveTo>
                  <a:pt x="613244" y="1740039"/>
                </a:moveTo>
                <a:lnTo>
                  <a:pt x="607860" y="1740039"/>
                </a:lnTo>
                <a:lnTo>
                  <a:pt x="610552" y="1737347"/>
                </a:lnTo>
                <a:lnTo>
                  <a:pt x="613244" y="1740039"/>
                </a:lnTo>
                <a:close/>
              </a:path>
            </a:pathLst>
          </a:custGeom>
          <a:solidFill>
            <a:srgbClr val="5DCE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95032" y="2046237"/>
            <a:ext cx="454659" cy="418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100" spc="-10" dirty="0">
                <a:solidFill>
                  <a:srgbClr val="FFFFFF"/>
                </a:solidFill>
                <a:latin typeface="Tahoma"/>
                <a:cs typeface="Tahoma"/>
              </a:rPr>
              <a:t>01</a:t>
            </a:r>
            <a:endParaRPr sz="31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25612" y="1358264"/>
            <a:ext cx="9632315" cy="1134745"/>
          </a:xfrm>
          <a:custGeom>
            <a:avLst/>
            <a:gdLst/>
            <a:ahLst/>
            <a:cxnLst/>
            <a:rect l="l" t="t" r="r" b="b"/>
            <a:pathLst>
              <a:path w="9632315" h="1134745">
                <a:moveTo>
                  <a:pt x="0" y="1134414"/>
                </a:moveTo>
                <a:lnTo>
                  <a:pt x="0" y="0"/>
                </a:lnTo>
                <a:lnTo>
                  <a:pt x="9445332" y="63"/>
                </a:lnTo>
                <a:lnTo>
                  <a:pt x="9450260" y="254"/>
                </a:lnTo>
                <a:lnTo>
                  <a:pt x="9459976" y="990"/>
                </a:lnTo>
                <a:lnTo>
                  <a:pt x="9469564" y="2209"/>
                </a:lnTo>
                <a:lnTo>
                  <a:pt x="9478571" y="3810"/>
                </a:lnTo>
                <a:lnTo>
                  <a:pt x="7619" y="3810"/>
                </a:lnTo>
                <a:lnTo>
                  <a:pt x="3810" y="7620"/>
                </a:lnTo>
                <a:lnTo>
                  <a:pt x="7619" y="7620"/>
                </a:lnTo>
                <a:lnTo>
                  <a:pt x="7619" y="1126794"/>
                </a:lnTo>
                <a:lnTo>
                  <a:pt x="3810" y="1126794"/>
                </a:lnTo>
                <a:lnTo>
                  <a:pt x="7619" y="1130604"/>
                </a:lnTo>
                <a:lnTo>
                  <a:pt x="9478574" y="1130604"/>
                </a:lnTo>
                <a:lnTo>
                  <a:pt x="9469564" y="1132217"/>
                </a:lnTo>
                <a:lnTo>
                  <a:pt x="9459976" y="1133436"/>
                </a:lnTo>
                <a:lnTo>
                  <a:pt x="9450260" y="1134173"/>
                </a:lnTo>
                <a:lnTo>
                  <a:pt x="9445332" y="1134364"/>
                </a:lnTo>
                <a:lnTo>
                  <a:pt x="0" y="1134414"/>
                </a:lnTo>
                <a:close/>
              </a:path>
              <a:path w="9632315" h="1134745">
                <a:moveTo>
                  <a:pt x="7619" y="7620"/>
                </a:moveTo>
                <a:lnTo>
                  <a:pt x="3810" y="7620"/>
                </a:lnTo>
                <a:lnTo>
                  <a:pt x="7619" y="3810"/>
                </a:lnTo>
                <a:lnTo>
                  <a:pt x="7619" y="7620"/>
                </a:lnTo>
                <a:close/>
              </a:path>
              <a:path w="9632315" h="1134745">
                <a:moveTo>
                  <a:pt x="9449904" y="7861"/>
                </a:moveTo>
                <a:lnTo>
                  <a:pt x="9445091" y="7683"/>
                </a:lnTo>
                <a:lnTo>
                  <a:pt x="7619" y="7620"/>
                </a:lnTo>
                <a:lnTo>
                  <a:pt x="7619" y="3810"/>
                </a:lnTo>
                <a:lnTo>
                  <a:pt x="9478571" y="3810"/>
                </a:lnTo>
                <a:lnTo>
                  <a:pt x="9479000" y="3886"/>
                </a:lnTo>
                <a:lnTo>
                  <a:pt x="9488271" y="6032"/>
                </a:lnTo>
                <a:lnTo>
                  <a:pt x="9494677" y="7848"/>
                </a:lnTo>
                <a:lnTo>
                  <a:pt x="9449765" y="7848"/>
                </a:lnTo>
                <a:lnTo>
                  <a:pt x="9449904" y="7861"/>
                </a:lnTo>
                <a:close/>
              </a:path>
              <a:path w="9632315" h="1134745">
                <a:moveTo>
                  <a:pt x="9497230" y="8572"/>
                </a:moveTo>
                <a:lnTo>
                  <a:pt x="9459290" y="8572"/>
                </a:lnTo>
                <a:lnTo>
                  <a:pt x="9449765" y="7848"/>
                </a:lnTo>
                <a:lnTo>
                  <a:pt x="9494721" y="7861"/>
                </a:lnTo>
                <a:lnTo>
                  <a:pt x="9497230" y="8572"/>
                </a:lnTo>
                <a:close/>
              </a:path>
              <a:path w="9632315" h="1134745">
                <a:moveTo>
                  <a:pt x="9500731" y="9753"/>
                </a:moveTo>
                <a:lnTo>
                  <a:pt x="9468510" y="9753"/>
                </a:lnTo>
                <a:lnTo>
                  <a:pt x="9459099" y="8559"/>
                </a:lnTo>
                <a:lnTo>
                  <a:pt x="9459290" y="8572"/>
                </a:lnTo>
                <a:lnTo>
                  <a:pt x="9497230" y="8572"/>
                </a:lnTo>
                <a:lnTo>
                  <a:pt x="9500731" y="9753"/>
                </a:lnTo>
                <a:close/>
              </a:path>
              <a:path w="9632315" h="1134745">
                <a:moveTo>
                  <a:pt x="9505519" y="11379"/>
                </a:moveTo>
                <a:lnTo>
                  <a:pt x="9477565" y="11379"/>
                </a:lnTo>
                <a:lnTo>
                  <a:pt x="9468343" y="9732"/>
                </a:lnTo>
                <a:lnTo>
                  <a:pt x="9468510" y="9753"/>
                </a:lnTo>
                <a:lnTo>
                  <a:pt x="9500731" y="9753"/>
                </a:lnTo>
                <a:lnTo>
                  <a:pt x="9505519" y="11379"/>
                </a:lnTo>
                <a:close/>
              </a:path>
              <a:path w="9632315" h="1134745">
                <a:moveTo>
                  <a:pt x="9510842" y="13436"/>
                </a:moveTo>
                <a:lnTo>
                  <a:pt x="9486468" y="13436"/>
                </a:lnTo>
                <a:lnTo>
                  <a:pt x="9477453" y="11359"/>
                </a:lnTo>
                <a:lnTo>
                  <a:pt x="9505519" y="11379"/>
                </a:lnTo>
                <a:lnTo>
                  <a:pt x="9506267" y="11633"/>
                </a:lnTo>
                <a:lnTo>
                  <a:pt x="9510842" y="13436"/>
                </a:lnTo>
                <a:close/>
              </a:path>
              <a:path w="9632315" h="1134745">
                <a:moveTo>
                  <a:pt x="9516851" y="15913"/>
                </a:moveTo>
                <a:lnTo>
                  <a:pt x="9495193" y="15913"/>
                </a:lnTo>
                <a:lnTo>
                  <a:pt x="9486407" y="13422"/>
                </a:lnTo>
                <a:lnTo>
                  <a:pt x="9510842" y="13436"/>
                </a:lnTo>
                <a:lnTo>
                  <a:pt x="9514967" y="15062"/>
                </a:lnTo>
                <a:lnTo>
                  <a:pt x="9516851" y="15913"/>
                </a:lnTo>
                <a:close/>
              </a:path>
              <a:path w="9632315" h="1134745">
                <a:moveTo>
                  <a:pt x="9523266" y="18808"/>
                </a:moveTo>
                <a:lnTo>
                  <a:pt x="9503740" y="18808"/>
                </a:lnTo>
                <a:lnTo>
                  <a:pt x="9495022" y="15864"/>
                </a:lnTo>
                <a:lnTo>
                  <a:pt x="9495193" y="15913"/>
                </a:lnTo>
                <a:lnTo>
                  <a:pt x="9516851" y="15913"/>
                </a:lnTo>
                <a:lnTo>
                  <a:pt x="9523266" y="18808"/>
                </a:lnTo>
                <a:close/>
              </a:path>
              <a:path w="9632315" h="1134745">
                <a:moveTo>
                  <a:pt x="9543067" y="29870"/>
                </a:moveTo>
                <a:lnTo>
                  <a:pt x="9528162" y="29870"/>
                </a:lnTo>
                <a:lnTo>
                  <a:pt x="9520072" y="25717"/>
                </a:lnTo>
                <a:lnTo>
                  <a:pt x="9511919" y="22034"/>
                </a:lnTo>
                <a:lnTo>
                  <a:pt x="9503622" y="18769"/>
                </a:lnTo>
                <a:lnTo>
                  <a:pt x="9523266" y="18808"/>
                </a:lnTo>
                <a:lnTo>
                  <a:pt x="9531718" y="23126"/>
                </a:lnTo>
                <a:lnTo>
                  <a:pt x="9539744" y="27736"/>
                </a:lnTo>
                <a:lnTo>
                  <a:pt x="9543067" y="29870"/>
                </a:lnTo>
                <a:close/>
              </a:path>
              <a:path w="9632315" h="1134745">
                <a:moveTo>
                  <a:pt x="9520237" y="25806"/>
                </a:moveTo>
                <a:lnTo>
                  <a:pt x="9520041" y="25717"/>
                </a:lnTo>
                <a:lnTo>
                  <a:pt x="9520237" y="25806"/>
                </a:lnTo>
                <a:close/>
              </a:path>
              <a:path w="9632315" h="1134745">
                <a:moveTo>
                  <a:pt x="9549736" y="34302"/>
                </a:moveTo>
                <a:lnTo>
                  <a:pt x="9535871" y="34302"/>
                </a:lnTo>
                <a:lnTo>
                  <a:pt x="9528065" y="29820"/>
                </a:lnTo>
                <a:lnTo>
                  <a:pt x="9543067" y="29870"/>
                </a:lnTo>
                <a:lnTo>
                  <a:pt x="9547517" y="32727"/>
                </a:lnTo>
                <a:lnTo>
                  <a:pt x="9549736" y="34302"/>
                </a:lnTo>
                <a:close/>
              </a:path>
              <a:path w="9632315" h="1134745">
                <a:moveTo>
                  <a:pt x="9556344" y="39090"/>
                </a:moveTo>
                <a:lnTo>
                  <a:pt x="9543326" y="39090"/>
                </a:lnTo>
                <a:lnTo>
                  <a:pt x="9535806" y="34265"/>
                </a:lnTo>
                <a:lnTo>
                  <a:pt x="9549736" y="34302"/>
                </a:lnTo>
                <a:lnTo>
                  <a:pt x="9555035" y="38061"/>
                </a:lnTo>
                <a:lnTo>
                  <a:pt x="9556344" y="39090"/>
                </a:lnTo>
                <a:close/>
              </a:path>
              <a:path w="9632315" h="1134745">
                <a:moveTo>
                  <a:pt x="9562815" y="44221"/>
                </a:moveTo>
                <a:lnTo>
                  <a:pt x="9550539" y="44221"/>
                </a:lnTo>
                <a:lnTo>
                  <a:pt x="9543229" y="39028"/>
                </a:lnTo>
                <a:lnTo>
                  <a:pt x="9556344" y="39090"/>
                </a:lnTo>
                <a:lnTo>
                  <a:pt x="9562274" y="43751"/>
                </a:lnTo>
                <a:lnTo>
                  <a:pt x="9562815" y="44221"/>
                </a:lnTo>
                <a:close/>
              </a:path>
              <a:path w="9632315" h="1134745">
                <a:moveTo>
                  <a:pt x="9569119" y="49695"/>
                </a:moveTo>
                <a:lnTo>
                  <a:pt x="9557486" y="49695"/>
                </a:lnTo>
                <a:lnTo>
                  <a:pt x="9550430" y="44144"/>
                </a:lnTo>
                <a:lnTo>
                  <a:pt x="9562815" y="44221"/>
                </a:lnTo>
                <a:lnTo>
                  <a:pt x="9569119" y="49695"/>
                </a:lnTo>
                <a:close/>
              </a:path>
              <a:path w="9632315" h="1134745">
                <a:moveTo>
                  <a:pt x="9575196" y="55473"/>
                </a:moveTo>
                <a:lnTo>
                  <a:pt x="9564166" y="55473"/>
                </a:lnTo>
                <a:lnTo>
                  <a:pt x="9557403" y="49629"/>
                </a:lnTo>
                <a:lnTo>
                  <a:pt x="9569119" y="49695"/>
                </a:lnTo>
                <a:lnTo>
                  <a:pt x="9575196" y="55473"/>
                </a:lnTo>
                <a:close/>
              </a:path>
              <a:path w="9632315" h="1134745">
                <a:moveTo>
                  <a:pt x="9581064" y="61569"/>
                </a:moveTo>
                <a:lnTo>
                  <a:pt x="9570554" y="61569"/>
                </a:lnTo>
                <a:lnTo>
                  <a:pt x="9564027" y="55359"/>
                </a:lnTo>
                <a:lnTo>
                  <a:pt x="9564166" y="55473"/>
                </a:lnTo>
                <a:lnTo>
                  <a:pt x="9575196" y="55473"/>
                </a:lnTo>
                <a:lnTo>
                  <a:pt x="9575876" y="56121"/>
                </a:lnTo>
                <a:lnTo>
                  <a:pt x="9581064" y="61569"/>
                </a:lnTo>
                <a:close/>
              </a:path>
              <a:path w="9632315" h="1134745">
                <a:moveTo>
                  <a:pt x="9592118" y="74650"/>
                </a:moveTo>
                <a:lnTo>
                  <a:pt x="9582416" y="74650"/>
                </a:lnTo>
                <a:lnTo>
                  <a:pt x="9576523" y="67830"/>
                </a:lnTo>
                <a:lnTo>
                  <a:pt x="9570489" y="61507"/>
                </a:lnTo>
                <a:lnTo>
                  <a:pt x="9581064" y="61569"/>
                </a:lnTo>
                <a:lnTo>
                  <a:pt x="9582213" y="62776"/>
                </a:lnTo>
                <a:lnTo>
                  <a:pt x="9588246" y="69723"/>
                </a:lnTo>
                <a:lnTo>
                  <a:pt x="9592118" y="74650"/>
                </a:lnTo>
                <a:close/>
              </a:path>
              <a:path w="9632315" h="1134745">
                <a:moveTo>
                  <a:pt x="9576638" y="67970"/>
                </a:moveTo>
                <a:lnTo>
                  <a:pt x="9576505" y="67830"/>
                </a:lnTo>
                <a:lnTo>
                  <a:pt x="9576638" y="67970"/>
                </a:lnTo>
                <a:close/>
              </a:path>
              <a:path w="9632315" h="1134745">
                <a:moveTo>
                  <a:pt x="9597224" y="81597"/>
                </a:moveTo>
                <a:lnTo>
                  <a:pt x="9587877" y="81597"/>
                </a:lnTo>
                <a:lnTo>
                  <a:pt x="9582367" y="74593"/>
                </a:lnTo>
                <a:lnTo>
                  <a:pt x="9592118" y="74650"/>
                </a:lnTo>
                <a:lnTo>
                  <a:pt x="9593935" y="76962"/>
                </a:lnTo>
                <a:lnTo>
                  <a:pt x="9597224" y="81597"/>
                </a:lnTo>
                <a:close/>
              </a:path>
              <a:path w="9632315" h="1134745">
                <a:moveTo>
                  <a:pt x="9602058" y="88823"/>
                </a:moveTo>
                <a:lnTo>
                  <a:pt x="9593008" y="88823"/>
                </a:lnTo>
                <a:lnTo>
                  <a:pt x="9587853" y="81566"/>
                </a:lnTo>
                <a:lnTo>
                  <a:pt x="9597224" y="81597"/>
                </a:lnTo>
                <a:lnTo>
                  <a:pt x="9599269" y="84480"/>
                </a:lnTo>
                <a:lnTo>
                  <a:pt x="9602058" y="88823"/>
                </a:lnTo>
                <a:close/>
              </a:path>
              <a:path w="9632315" h="1134745">
                <a:moveTo>
                  <a:pt x="9606580" y="96291"/>
                </a:moveTo>
                <a:lnTo>
                  <a:pt x="9597796" y="96291"/>
                </a:lnTo>
                <a:lnTo>
                  <a:pt x="9592969" y="88768"/>
                </a:lnTo>
                <a:lnTo>
                  <a:pt x="9602058" y="88823"/>
                </a:lnTo>
                <a:lnTo>
                  <a:pt x="9604260" y="92252"/>
                </a:lnTo>
                <a:lnTo>
                  <a:pt x="9606580" y="96291"/>
                </a:lnTo>
                <a:close/>
              </a:path>
              <a:path w="9632315" h="1134745">
                <a:moveTo>
                  <a:pt x="9610777" y="104000"/>
                </a:moveTo>
                <a:lnTo>
                  <a:pt x="9602216" y="104000"/>
                </a:lnTo>
                <a:lnTo>
                  <a:pt x="9597731" y="96190"/>
                </a:lnTo>
                <a:lnTo>
                  <a:pt x="9606580" y="96291"/>
                </a:lnTo>
                <a:lnTo>
                  <a:pt x="9608870" y="100279"/>
                </a:lnTo>
                <a:lnTo>
                  <a:pt x="9610777" y="104000"/>
                </a:lnTo>
                <a:close/>
              </a:path>
              <a:path w="9632315" h="1134745">
                <a:moveTo>
                  <a:pt x="9614630" y="111925"/>
                </a:moveTo>
                <a:lnTo>
                  <a:pt x="9606280" y="111925"/>
                </a:lnTo>
                <a:lnTo>
                  <a:pt x="9602176" y="103932"/>
                </a:lnTo>
                <a:lnTo>
                  <a:pt x="9610777" y="104000"/>
                </a:lnTo>
                <a:lnTo>
                  <a:pt x="9613099" y="108534"/>
                </a:lnTo>
                <a:lnTo>
                  <a:pt x="9614630" y="111925"/>
                </a:lnTo>
                <a:close/>
              </a:path>
              <a:path w="9632315" h="1134745">
                <a:moveTo>
                  <a:pt x="9618136" y="120078"/>
                </a:moveTo>
                <a:lnTo>
                  <a:pt x="9609963" y="120078"/>
                </a:lnTo>
                <a:lnTo>
                  <a:pt x="9606191" y="111760"/>
                </a:lnTo>
                <a:lnTo>
                  <a:pt x="9606280" y="111925"/>
                </a:lnTo>
                <a:lnTo>
                  <a:pt x="9614630" y="111925"/>
                </a:lnTo>
                <a:lnTo>
                  <a:pt x="9616935" y="117030"/>
                </a:lnTo>
                <a:lnTo>
                  <a:pt x="9618136" y="120078"/>
                </a:lnTo>
                <a:close/>
              </a:path>
              <a:path w="9632315" h="1134745">
                <a:moveTo>
                  <a:pt x="9621282" y="128435"/>
                </a:moveTo>
                <a:lnTo>
                  <a:pt x="9613252" y="128435"/>
                </a:lnTo>
                <a:lnTo>
                  <a:pt x="9609886" y="119913"/>
                </a:lnTo>
                <a:lnTo>
                  <a:pt x="9609963" y="120078"/>
                </a:lnTo>
                <a:lnTo>
                  <a:pt x="9618136" y="120078"/>
                </a:lnTo>
                <a:lnTo>
                  <a:pt x="9620364" y="125730"/>
                </a:lnTo>
                <a:lnTo>
                  <a:pt x="9621282" y="128435"/>
                </a:lnTo>
                <a:close/>
              </a:path>
              <a:path w="9632315" h="1134745">
                <a:moveTo>
                  <a:pt x="9624053" y="136982"/>
                </a:moveTo>
                <a:lnTo>
                  <a:pt x="9616135" y="136982"/>
                </a:lnTo>
                <a:lnTo>
                  <a:pt x="9613228" y="128374"/>
                </a:lnTo>
                <a:lnTo>
                  <a:pt x="9621282" y="128435"/>
                </a:lnTo>
                <a:lnTo>
                  <a:pt x="9623386" y="134632"/>
                </a:lnTo>
                <a:lnTo>
                  <a:pt x="9624053" y="136982"/>
                </a:lnTo>
                <a:close/>
              </a:path>
              <a:path w="9632315" h="1134745">
                <a:moveTo>
                  <a:pt x="9626426" y="145719"/>
                </a:moveTo>
                <a:lnTo>
                  <a:pt x="9618611" y="145719"/>
                </a:lnTo>
                <a:lnTo>
                  <a:pt x="9616132" y="136974"/>
                </a:lnTo>
                <a:lnTo>
                  <a:pt x="9624053" y="136982"/>
                </a:lnTo>
                <a:lnTo>
                  <a:pt x="9625965" y="143725"/>
                </a:lnTo>
                <a:lnTo>
                  <a:pt x="9626426" y="145719"/>
                </a:lnTo>
                <a:close/>
              </a:path>
              <a:path w="9632315" h="1134745">
                <a:moveTo>
                  <a:pt x="9628400" y="154622"/>
                </a:moveTo>
                <a:lnTo>
                  <a:pt x="9620656" y="154622"/>
                </a:lnTo>
                <a:lnTo>
                  <a:pt x="9618574" y="145589"/>
                </a:lnTo>
                <a:lnTo>
                  <a:pt x="9618611" y="145719"/>
                </a:lnTo>
                <a:lnTo>
                  <a:pt x="9626426" y="145719"/>
                </a:lnTo>
                <a:lnTo>
                  <a:pt x="9628111" y="152996"/>
                </a:lnTo>
                <a:lnTo>
                  <a:pt x="9628400" y="154622"/>
                </a:lnTo>
                <a:close/>
              </a:path>
              <a:path w="9632315" h="1134745">
                <a:moveTo>
                  <a:pt x="9629945" y="163677"/>
                </a:moveTo>
                <a:lnTo>
                  <a:pt x="9622269" y="163677"/>
                </a:lnTo>
                <a:lnTo>
                  <a:pt x="9620638" y="154543"/>
                </a:lnTo>
                <a:lnTo>
                  <a:pt x="9628400" y="154622"/>
                </a:lnTo>
                <a:lnTo>
                  <a:pt x="9629787" y="162433"/>
                </a:lnTo>
                <a:lnTo>
                  <a:pt x="9629945" y="163677"/>
                </a:lnTo>
                <a:close/>
              </a:path>
              <a:path w="9632315" h="1134745">
                <a:moveTo>
                  <a:pt x="9631762" y="182232"/>
                </a:moveTo>
                <a:lnTo>
                  <a:pt x="9624148" y="182232"/>
                </a:lnTo>
                <a:lnTo>
                  <a:pt x="9623425" y="172694"/>
                </a:lnTo>
                <a:lnTo>
                  <a:pt x="9622259" y="163622"/>
                </a:lnTo>
                <a:lnTo>
                  <a:pt x="9629945" y="163677"/>
                </a:lnTo>
                <a:lnTo>
                  <a:pt x="9631006" y="172021"/>
                </a:lnTo>
                <a:lnTo>
                  <a:pt x="9631743" y="181737"/>
                </a:lnTo>
                <a:lnTo>
                  <a:pt x="9631762" y="182232"/>
                </a:lnTo>
                <a:close/>
              </a:path>
              <a:path w="9632315" h="1134745">
                <a:moveTo>
                  <a:pt x="9623437" y="172897"/>
                </a:moveTo>
                <a:lnTo>
                  <a:pt x="9623411" y="172694"/>
                </a:lnTo>
                <a:lnTo>
                  <a:pt x="9623437" y="172897"/>
                </a:lnTo>
                <a:close/>
              </a:path>
              <a:path w="9632315" h="1134745">
                <a:moveTo>
                  <a:pt x="9631057" y="961720"/>
                </a:moveTo>
                <a:lnTo>
                  <a:pt x="9623425" y="961720"/>
                </a:lnTo>
                <a:lnTo>
                  <a:pt x="9624148" y="952182"/>
                </a:lnTo>
                <a:lnTo>
                  <a:pt x="9624305" y="947750"/>
                </a:lnTo>
                <a:lnTo>
                  <a:pt x="9624305" y="186664"/>
                </a:lnTo>
                <a:lnTo>
                  <a:pt x="9624136" y="182092"/>
                </a:lnTo>
                <a:lnTo>
                  <a:pt x="9624148" y="182232"/>
                </a:lnTo>
                <a:lnTo>
                  <a:pt x="9631762" y="182232"/>
                </a:lnTo>
                <a:lnTo>
                  <a:pt x="9631934" y="186664"/>
                </a:lnTo>
                <a:lnTo>
                  <a:pt x="9631934" y="947750"/>
                </a:lnTo>
                <a:lnTo>
                  <a:pt x="9631743" y="952690"/>
                </a:lnTo>
                <a:lnTo>
                  <a:pt x="9631057" y="961720"/>
                </a:lnTo>
                <a:close/>
              </a:path>
              <a:path w="9632315" h="1134745">
                <a:moveTo>
                  <a:pt x="9624136" y="952322"/>
                </a:moveTo>
                <a:lnTo>
                  <a:pt x="9624141" y="952182"/>
                </a:lnTo>
                <a:lnTo>
                  <a:pt x="9624136" y="952322"/>
                </a:lnTo>
                <a:close/>
              </a:path>
              <a:path w="9632315" h="1134745">
                <a:moveTo>
                  <a:pt x="9629921" y="970927"/>
                </a:moveTo>
                <a:lnTo>
                  <a:pt x="9622243" y="970927"/>
                </a:lnTo>
                <a:lnTo>
                  <a:pt x="9622269" y="970737"/>
                </a:lnTo>
                <a:lnTo>
                  <a:pt x="9623437" y="961529"/>
                </a:lnTo>
                <a:lnTo>
                  <a:pt x="9623425" y="961720"/>
                </a:lnTo>
                <a:lnTo>
                  <a:pt x="9631057" y="961720"/>
                </a:lnTo>
                <a:lnTo>
                  <a:pt x="9631006" y="962393"/>
                </a:lnTo>
                <a:lnTo>
                  <a:pt x="9629921" y="970927"/>
                </a:lnTo>
                <a:close/>
              </a:path>
              <a:path w="9632315" h="1134745">
                <a:moveTo>
                  <a:pt x="9622265" y="970760"/>
                </a:moveTo>
                <a:close/>
              </a:path>
              <a:path w="9632315" h="1134745">
                <a:moveTo>
                  <a:pt x="9628366" y="979982"/>
                </a:moveTo>
                <a:lnTo>
                  <a:pt x="9620618" y="979982"/>
                </a:lnTo>
                <a:lnTo>
                  <a:pt x="9620656" y="979805"/>
                </a:lnTo>
                <a:lnTo>
                  <a:pt x="9622265" y="970760"/>
                </a:lnTo>
                <a:lnTo>
                  <a:pt x="9622243" y="970927"/>
                </a:lnTo>
                <a:lnTo>
                  <a:pt x="9629921" y="970927"/>
                </a:lnTo>
                <a:lnTo>
                  <a:pt x="9629787" y="971981"/>
                </a:lnTo>
                <a:lnTo>
                  <a:pt x="9628366" y="979982"/>
                </a:lnTo>
                <a:close/>
              </a:path>
              <a:path w="9632315" h="1134745">
                <a:moveTo>
                  <a:pt x="9620628" y="979926"/>
                </a:moveTo>
                <a:close/>
              </a:path>
              <a:path w="9632315" h="1134745">
                <a:moveTo>
                  <a:pt x="9626382" y="988885"/>
                </a:moveTo>
                <a:lnTo>
                  <a:pt x="9618560" y="988885"/>
                </a:lnTo>
                <a:lnTo>
                  <a:pt x="9618611" y="988695"/>
                </a:lnTo>
                <a:lnTo>
                  <a:pt x="9620628" y="979926"/>
                </a:lnTo>
                <a:lnTo>
                  <a:pt x="9628366" y="979982"/>
                </a:lnTo>
                <a:lnTo>
                  <a:pt x="9628111" y="981417"/>
                </a:lnTo>
                <a:lnTo>
                  <a:pt x="9626382" y="988885"/>
                </a:lnTo>
                <a:close/>
              </a:path>
              <a:path w="9632315" h="1134745">
                <a:moveTo>
                  <a:pt x="9618574" y="988824"/>
                </a:moveTo>
                <a:lnTo>
                  <a:pt x="9618604" y="988695"/>
                </a:lnTo>
                <a:lnTo>
                  <a:pt x="9618574" y="988824"/>
                </a:lnTo>
                <a:close/>
              </a:path>
              <a:path w="9632315" h="1134745">
                <a:moveTo>
                  <a:pt x="9624002" y="997610"/>
                </a:moveTo>
                <a:lnTo>
                  <a:pt x="9616084" y="997610"/>
                </a:lnTo>
                <a:lnTo>
                  <a:pt x="9616135" y="997432"/>
                </a:lnTo>
                <a:lnTo>
                  <a:pt x="9618574" y="988824"/>
                </a:lnTo>
                <a:lnTo>
                  <a:pt x="9626382" y="988885"/>
                </a:lnTo>
                <a:lnTo>
                  <a:pt x="9625965" y="990688"/>
                </a:lnTo>
                <a:lnTo>
                  <a:pt x="9624002" y="997610"/>
                </a:lnTo>
                <a:close/>
              </a:path>
              <a:path w="9632315" h="1134745">
                <a:moveTo>
                  <a:pt x="9616132" y="997439"/>
                </a:moveTo>
                <a:close/>
              </a:path>
              <a:path w="9632315" h="1134745">
                <a:moveTo>
                  <a:pt x="9621222" y="1006157"/>
                </a:moveTo>
                <a:lnTo>
                  <a:pt x="9613188" y="1006157"/>
                </a:lnTo>
                <a:lnTo>
                  <a:pt x="9613252" y="1005979"/>
                </a:lnTo>
                <a:lnTo>
                  <a:pt x="9616132" y="997439"/>
                </a:lnTo>
                <a:lnTo>
                  <a:pt x="9616084" y="997610"/>
                </a:lnTo>
                <a:lnTo>
                  <a:pt x="9624002" y="997610"/>
                </a:lnTo>
                <a:lnTo>
                  <a:pt x="9623386" y="999782"/>
                </a:lnTo>
                <a:lnTo>
                  <a:pt x="9621222" y="1006157"/>
                </a:lnTo>
                <a:close/>
              </a:path>
              <a:path w="9632315" h="1134745">
                <a:moveTo>
                  <a:pt x="9613228" y="1006040"/>
                </a:moveTo>
                <a:close/>
              </a:path>
              <a:path w="9632315" h="1134745">
                <a:moveTo>
                  <a:pt x="9618069" y="1014514"/>
                </a:moveTo>
                <a:lnTo>
                  <a:pt x="9609886" y="1014514"/>
                </a:lnTo>
                <a:lnTo>
                  <a:pt x="9609963" y="1014336"/>
                </a:lnTo>
                <a:lnTo>
                  <a:pt x="9613228" y="1006040"/>
                </a:lnTo>
                <a:lnTo>
                  <a:pt x="9621222" y="1006157"/>
                </a:lnTo>
                <a:lnTo>
                  <a:pt x="9620364" y="1008684"/>
                </a:lnTo>
                <a:lnTo>
                  <a:pt x="9618069" y="1014514"/>
                </a:lnTo>
                <a:close/>
              </a:path>
              <a:path w="9632315" h="1134745">
                <a:moveTo>
                  <a:pt x="9609916" y="1014439"/>
                </a:moveTo>
                <a:close/>
              </a:path>
              <a:path w="9632315" h="1134745">
                <a:moveTo>
                  <a:pt x="9610689" y="1030592"/>
                </a:moveTo>
                <a:lnTo>
                  <a:pt x="9602127" y="1030592"/>
                </a:lnTo>
                <a:lnTo>
                  <a:pt x="9602216" y="1030427"/>
                </a:lnTo>
                <a:lnTo>
                  <a:pt x="9606280" y="1022489"/>
                </a:lnTo>
                <a:lnTo>
                  <a:pt x="9609916" y="1014439"/>
                </a:lnTo>
                <a:lnTo>
                  <a:pt x="9618069" y="1014514"/>
                </a:lnTo>
                <a:lnTo>
                  <a:pt x="9616935" y="1017397"/>
                </a:lnTo>
                <a:lnTo>
                  <a:pt x="9613099" y="1025880"/>
                </a:lnTo>
                <a:lnTo>
                  <a:pt x="9610689" y="1030592"/>
                </a:lnTo>
                <a:close/>
              </a:path>
              <a:path w="9632315" h="1134745">
                <a:moveTo>
                  <a:pt x="9606191" y="1022654"/>
                </a:moveTo>
                <a:lnTo>
                  <a:pt x="9606265" y="1022489"/>
                </a:lnTo>
                <a:lnTo>
                  <a:pt x="9606191" y="1022654"/>
                </a:lnTo>
                <a:close/>
              </a:path>
              <a:path w="9632315" h="1134745">
                <a:moveTo>
                  <a:pt x="9602176" y="1030495"/>
                </a:moveTo>
                <a:close/>
              </a:path>
              <a:path w="9632315" h="1134745">
                <a:moveTo>
                  <a:pt x="9601960" y="1045756"/>
                </a:moveTo>
                <a:lnTo>
                  <a:pt x="9592906" y="1045756"/>
                </a:lnTo>
                <a:lnTo>
                  <a:pt x="9593008" y="1045603"/>
                </a:lnTo>
                <a:lnTo>
                  <a:pt x="9597796" y="1038136"/>
                </a:lnTo>
                <a:lnTo>
                  <a:pt x="9602176" y="1030495"/>
                </a:lnTo>
                <a:lnTo>
                  <a:pt x="9610689" y="1030592"/>
                </a:lnTo>
                <a:lnTo>
                  <a:pt x="9608870" y="1034148"/>
                </a:lnTo>
                <a:lnTo>
                  <a:pt x="9604260" y="1042174"/>
                </a:lnTo>
                <a:lnTo>
                  <a:pt x="9601960" y="1045756"/>
                </a:lnTo>
                <a:close/>
              </a:path>
              <a:path w="9632315" h="1134745">
                <a:moveTo>
                  <a:pt x="9597694" y="1038288"/>
                </a:moveTo>
                <a:lnTo>
                  <a:pt x="9597782" y="1038136"/>
                </a:lnTo>
                <a:lnTo>
                  <a:pt x="9597694" y="1038288"/>
                </a:lnTo>
                <a:close/>
              </a:path>
              <a:path w="9632315" h="1134745">
                <a:moveTo>
                  <a:pt x="9592969" y="1045659"/>
                </a:moveTo>
                <a:close/>
              </a:path>
              <a:path w="9632315" h="1134745">
                <a:moveTo>
                  <a:pt x="9597121" y="1052969"/>
                </a:moveTo>
                <a:lnTo>
                  <a:pt x="9587776" y="1052969"/>
                </a:lnTo>
                <a:lnTo>
                  <a:pt x="9592969" y="1045659"/>
                </a:lnTo>
                <a:lnTo>
                  <a:pt x="9601960" y="1045756"/>
                </a:lnTo>
                <a:lnTo>
                  <a:pt x="9599269" y="1049947"/>
                </a:lnTo>
                <a:lnTo>
                  <a:pt x="9597121" y="1052969"/>
                </a:lnTo>
                <a:close/>
              </a:path>
              <a:path w="9632315" h="1134745">
                <a:moveTo>
                  <a:pt x="9591999" y="1059916"/>
                </a:moveTo>
                <a:lnTo>
                  <a:pt x="9582302" y="1059916"/>
                </a:lnTo>
                <a:lnTo>
                  <a:pt x="9582416" y="1059776"/>
                </a:lnTo>
                <a:lnTo>
                  <a:pt x="9587877" y="1052817"/>
                </a:lnTo>
                <a:lnTo>
                  <a:pt x="9587776" y="1052969"/>
                </a:lnTo>
                <a:lnTo>
                  <a:pt x="9597121" y="1052969"/>
                </a:lnTo>
                <a:lnTo>
                  <a:pt x="9593935" y="1057452"/>
                </a:lnTo>
                <a:lnTo>
                  <a:pt x="9591999" y="1059916"/>
                </a:lnTo>
                <a:close/>
              </a:path>
              <a:path w="9632315" h="1134745">
                <a:moveTo>
                  <a:pt x="9582367" y="1059834"/>
                </a:moveTo>
                <a:close/>
              </a:path>
              <a:path w="9632315" h="1134745">
                <a:moveTo>
                  <a:pt x="9586602" y="1066584"/>
                </a:moveTo>
                <a:lnTo>
                  <a:pt x="9576523" y="1066584"/>
                </a:lnTo>
                <a:lnTo>
                  <a:pt x="9582367" y="1059834"/>
                </a:lnTo>
                <a:lnTo>
                  <a:pt x="9591999" y="1059916"/>
                </a:lnTo>
                <a:lnTo>
                  <a:pt x="9588246" y="1064691"/>
                </a:lnTo>
                <a:lnTo>
                  <a:pt x="9586602" y="1066584"/>
                </a:lnTo>
                <a:close/>
              </a:path>
              <a:path w="9632315" h="1134745">
                <a:moveTo>
                  <a:pt x="9576590" y="1066506"/>
                </a:moveTo>
                <a:close/>
              </a:path>
              <a:path w="9632315" h="1134745">
                <a:moveTo>
                  <a:pt x="9580943" y="1072972"/>
                </a:moveTo>
                <a:lnTo>
                  <a:pt x="9570427" y="1072972"/>
                </a:lnTo>
                <a:lnTo>
                  <a:pt x="9570554" y="1072845"/>
                </a:lnTo>
                <a:lnTo>
                  <a:pt x="9576590" y="1066506"/>
                </a:lnTo>
                <a:lnTo>
                  <a:pt x="9586602" y="1066584"/>
                </a:lnTo>
                <a:lnTo>
                  <a:pt x="9582213" y="1071638"/>
                </a:lnTo>
                <a:lnTo>
                  <a:pt x="9580943" y="1072972"/>
                </a:lnTo>
                <a:close/>
              </a:path>
              <a:path w="9632315" h="1134745">
                <a:moveTo>
                  <a:pt x="9570489" y="1072907"/>
                </a:moveTo>
                <a:close/>
              </a:path>
              <a:path w="9632315" h="1134745">
                <a:moveTo>
                  <a:pt x="9575064" y="1079068"/>
                </a:moveTo>
                <a:lnTo>
                  <a:pt x="9564027" y="1079068"/>
                </a:lnTo>
                <a:lnTo>
                  <a:pt x="9564166" y="1078941"/>
                </a:lnTo>
                <a:lnTo>
                  <a:pt x="9570489" y="1072907"/>
                </a:lnTo>
                <a:lnTo>
                  <a:pt x="9580943" y="1072972"/>
                </a:lnTo>
                <a:lnTo>
                  <a:pt x="9575876" y="1078293"/>
                </a:lnTo>
                <a:lnTo>
                  <a:pt x="9575064" y="1079068"/>
                </a:lnTo>
                <a:close/>
              </a:path>
              <a:path w="9632315" h="1134745">
                <a:moveTo>
                  <a:pt x="9564096" y="1079002"/>
                </a:moveTo>
                <a:close/>
              </a:path>
              <a:path w="9632315" h="1134745">
                <a:moveTo>
                  <a:pt x="9568986" y="1084846"/>
                </a:moveTo>
                <a:lnTo>
                  <a:pt x="9557346" y="1084846"/>
                </a:lnTo>
                <a:lnTo>
                  <a:pt x="9564096" y="1079002"/>
                </a:lnTo>
                <a:lnTo>
                  <a:pt x="9575064" y="1079068"/>
                </a:lnTo>
                <a:lnTo>
                  <a:pt x="9568986" y="1084846"/>
                </a:lnTo>
                <a:close/>
              </a:path>
              <a:path w="9632315" h="1134745">
                <a:moveTo>
                  <a:pt x="9557402" y="1084798"/>
                </a:moveTo>
                <a:close/>
              </a:path>
              <a:path w="9632315" h="1134745">
                <a:moveTo>
                  <a:pt x="9562684" y="1090307"/>
                </a:moveTo>
                <a:lnTo>
                  <a:pt x="9550400" y="1090307"/>
                </a:lnTo>
                <a:lnTo>
                  <a:pt x="9557402" y="1084798"/>
                </a:lnTo>
                <a:lnTo>
                  <a:pt x="9568986" y="1084846"/>
                </a:lnTo>
                <a:lnTo>
                  <a:pt x="9562684" y="1090307"/>
                </a:lnTo>
                <a:close/>
              </a:path>
              <a:path w="9632315" h="1134745">
                <a:moveTo>
                  <a:pt x="9556215" y="1095425"/>
                </a:moveTo>
                <a:lnTo>
                  <a:pt x="9543173" y="1095425"/>
                </a:lnTo>
                <a:lnTo>
                  <a:pt x="9543326" y="1095324"/>
                </a:lnTo>
                <a:lnTo>
                  <a:pt x="9550539" y="1090193"/>
                </a:lnTo>
                <a:lnTo>
                  <a:pt x="9550400" y="1090307"/>
                </a:lnTo>
                <a:lnTo>
                  <a:pt x="9562684" y="1090307"/>
                </a:lnTo>
                <a:lnTo>
                  <a:pt x="9562274" y="1090663"/>
                </a:lnTo>
                <a:lnTo>
                  <a:pt x="9556215" y="1095425"/>
                </a:lnTo>
                <a:close/>
              </a:path>
              <a:path w="9632315" h="1134745">
                <a:moveTo>
                  <a:pt x="9543229" y="1095386"/>
                </a:moveTo>
                <a:close/>
              </a:path>
              <a:path w="9632315" h="1134745">
                <a:moveTo>
                  <a:pt x="9542917" y="1104646"/>
                </a:moveTo>
                <a:lnTo>
                  <a:pt x="9527997" y="1104646"/>
                </a:lnTo>
                <a:lnTo>
                  <a:pt x="9528162" y="1104557"/>
                </a:lnTo>
                <a:lnTo>
                  <a:pt x="9535871" y="1100124"/>
                </a:lnTo>
                <a:lnTo>
                  <a:pt x="9543229" y="1095386"/>
                </a:lnTo>
                <a:lnTo>
                  <a:pt x="9556215" y="1095425"/>
                </a:lnTo>
                <a:lnTo>
                  <a:pt x="9555035" y="1096352"/>
                </a:lnTo>
                <a:lnTo>
                  <a:pt x="9547517" y="1101699"/>
                </a:lnTo>
                <a:lnTo>
                  <a:pt x="9542917" y="1104646"/>
                </a:lnTo>
                <a:close/>
              </a:path>
              <a:path w="9632315" h="1134745">
                <a:moveTo>
                  <a:pt x="9535706" y="1100213"/>
                </a:moveTo>
                <a:lnTo>
                  <a:pt x="9535844" y="1100124"/>
                </a:lnTo>
                <a:lnTo>
                  <a:pt x="9535706" y="1100213"/>
                </a:lnTo>
                <a:close/>
              </a:path>
              <a:path w="9632315" h="1134745">
                <a:moveTo>
                  <a:pt x="9528067" y="1104605"/>
                </a:moveTo>
                <a:close/>
              </a:path>
              <a:path w="9632315" h="1134745">
                <a:moveTo>
                  <a:pt x="9536229" y="1108697"/>
                </a:moveTo>
                <a:lnTo>
                  <a:pt x="9520072" y="1108697"/>
                </a:lnTo>
                <a:lnTo>
                  <a:pt x="9520237" y="1108621"/>
                </a:lnTo>
                <a:lnTo>
                  <a:pt x="9528067" y="1104605"/>
                </a:lnTo>
                <a:lnTo>
                  <a:pt x="9542917" y="1104646"/>
                </a:lnTo>
                <a:lnTo>
                  <a:pt x="9539744" y="1106678"/>
                </a:lnTo>
                <a:lnTo>
                  <a:pt x="9536229" y="1108697"/>
                </a:lnTo>
                <a:close/>
              </a:path>
              <a:path w="9632315" h="1134745">
                <a:moveTo>
                  <a:pt x="9520098" y="1108683"/>
                </a:moveTo>
                <a:lnTo>
                  <a:pt x="9520237" y="1108621"/>
                </a:lnTo>
                <a:lnTo>
                  <a:pt x="9520098" y="1108683"/>
                </a:lnTo>
                <a:close/>
              </a:path>
              <a:path w="9632315" h="1134745">
                <a:moveTo>
                  <a:pt x="9529592" y="1112380"/>
                </a:moveTo>
                <a:lnTo>
                  <a:pt x="9511919" y="1112380"/>
                </a:lnTo>
                <a:lnTo>
                  <a:pt x="9520098" y="1108683"/>
                </a:lnTo>
                <a:lnTo>
                  <a:pt x="9536229" y="1108697"/>
                </a:lnTo>
                <a:lnTo>
                  <a:pt x="9531718" y="1111288"/>
                </a:lnTo>
                <a:lnTo>
                  <a:pt x="9529592" y="1112380"/>
                </a:lnTo>
                <a:close/>
              </a:path>
              <a:path w="9632315" h="1134745">
                <a:moveTo>
                  <a:pt x="9523153" y="1115669"/>
                </a:moveTo>
                <a:lnTo>
                  <a:pt x="9503562" y="1115669"/>
                </a:lnTo>
                <a:lnTo>
                  <a:pt x="9503740" y="1115606"/>
                </a:lnTo>
                <a:lnTo>
                  <a:pt x="9512084" y="1112304"/>
                </a:lnTo>
                <a:lnTo>
                  <a:pt x="9511919" y="1112380"/>
                </a:lnTo>
                <a:lnTo>
                  <a:pt x="9529592" y="1112380"/>
                </a:lnTo>
                <a:lnTo>
                  <a:pt x="9523153" y="1115669"/>
                </a:lnTo>
                <a:close/>
              </a:path>
              <a:path w="9632315" h="1134745">
                <a:moveTo>
                  <a:pt x="9503622" y="1115645"/>
                </a:moveTo>
                <a:close/>
              </a:path>
              <a:path w="9632315" h="1134745">
                <a:moveTo>
                  <a:pt x="9516767" y="1118552"/>
                </a:moveTo>
                <a:lnTo>
                  <a:pt x="9495015" y="1118552"/>
                </a:lnTo>
                <a:lnTo>
                  <a:pt x="9495193" y="1118501"/>
                </a:lnTo>
                <a:lnTo>
                  <a:pt x="9503622" y="1115645"/>
                </a:lnTo>
                <a:lnTo>
                  <a:pt x="9523153" y="1115669"/>
                </a:lnTo>
                <a:lnTo>
                  <a:pt x="9516767" y="1118552"/>
                </a:lnTo>
                <a:close/>
              </a:path>
              <a:path w="9632315" h="1134745">
                <a:moveTo>
                  <a:pt x="9495022" y="1118550"/>
                </a:moveTo>
                <a:lnTo>
                  <a:pt x="9495165" y="1118501"/>
                </a:lnTo>
                <a:lnTo>
                  <a:pt x="9495022" y="1118550"/>
                </a:lnTo>
                <a:close/>
              </a:path>
              <a:path w="9632315" h="1134745">
                <a:moveTo>
                  <a:pt x="9505403" y="1123086"/>
                </a:moveTo>
                <a:lnTo>
                  <a:pt x="9477375" y="1123086"/>
                </a:lnTo>
                <a:lnTo>
                  <a:pt x="9477565" y="1123048"/>
                </a:lnTo>
                <a:lnTo>
                  <a:pt x="9486468" y="1120990"/>
                </a:lnTo>
                <a:lnTo>
                  <a:pt x="9495022" y="1118550"/>
                </a:lnTo>
                <a:lnTo>
                  <a:pt x="9516767" y="1118552"/>
                </a:lnTo>
                <a:lnTo>
                  <a:pt x="9514967" y="1119365"/>
                </a:lnTo>
                <a:lnTo>
                  <a:pt x="9506267" y="1122794"/>
                </a:lnTo>
                <a:lnTo>
                  <a:pt x="9505403" y="1123086"/>
                </a:lnTo>
                <a:close/>
              </a:path>
              <a:path w="9632315" h="1134745">
                <a:moveTo>
                  <a:pt x="9486277" y="1121029"/>
                </a:moveTo>
                <a:lnTo>
                  <a:pt x="9486412" y="1120990"/>
                </a:lnTo>
                <a:lnTo>
                  <a:pt x="9486277" y="1121029"/>
                </a:lnTo>
                <a:close/>
              </a:path>
              <a:path w="9632315" h="1134745">
                <a:moveTo>
                  <a:pt x="9477453" y="1123068"/>
                </a:moveTo>
                <a:close/>
              </a:path>
              <a:path w="9632315" h="1134745">
                <a:moveTo>
                  <a:pt x="9500632" y="1124699"/>
                </a:moveTo>
                <a:lnTo>
                  <a:pt x="9468319" y="1124699"/>
                </a:lnTo>
                <a:lnTo>
                  <a:pt x="9477453" y="1123068"/>
                </a:lnTo>
                <a:lnTo>
                  <a:pt x="9505403" y="1123086"/>
                </a:lnTo>
                <a:lnTo>
                  <a:pt x="9500632" y="1124699"/>
                </a:lnTo>
                <a:close/>
              </a:path>
              <a:path w="9632315" h="1134745">
                <a:moveTo>
                  <a:pt x="9494690" y="1126566"/>
                </a:moveTo>
                <a:lnTo>
                  <a:pt x="9449765" y="1126566"/>
                </a:lnTo>
                <a:lnTo>
                  <a:pt x="9459290" y="1125842"/>
                </a:lnTo>
                <a:lnTo>
                  <a:pt x="9468510" y="1124661"/>
                </a:lnTo>
                <a:lnTo>
                  <a:pt x="9468319" y="1124699"/>
                </a:lnTo>
                <a:lnTo>
                  <a:pt x="9500632" y="1124699"/>
                </a:lnTo>
                <a:lnTo>
                  <a:pt x="9497186" y="1125855"/>
                </a:lnTo>
                <a:lnTo>
                  <a:pt x="9494690" y="1126566"/>
                </a:lnTo>
                <a:close/>
              </a:path>
              <a:path w="9632315" h="1134745">
                <a:moveTo>
                  <a:pt x="9459099" y="1125855"/>
                </a:moveTo>
                <a:lnTo>
                  <a:pt x="9459290" y="1125842"/>
                </a:lnTo>
                <a:lnTo>
                  <a:pt x="9459099" y="1125855"/>
                </a:lnTo>
                <a:close/>
              </a:path>
              <a:path w="9632315" h="1134745">
                <a:moveTo>
                  <a:pt x="9478574" y="1130604"/>
                </a:moveTo>
                <a:lnTo>
                  <a:pt x="7619" y="1130604"/>
                </a:lnTo>
                <a:lnTo>
                  <a:pt x="7619" y="1126794"/>
                </a:lnTo>
                <a:lnTo>
                  <a:pt x="9445091" y="1126744"/>
                </a:lnTo>
                <a:lnTo>
                  <a:pt x="9449904" y="1126553"/>
                </a:lnTo>
                <a:lnTo>
                  <a:pt x="9449765" y="1126566"/>
                </a:lnTo>
                <a:lnTo>
                  <a:pt x="9494690" y="1126566"/>
                </a:lnTo>
                <a:lnTo>
                  <a:pt x="9488271" y="1128395"/>
                </a:lnTo>
                <a:lnTo>
                  <a:pt x="9479000" y="1130528"/>
                </a:lnTo>
                <a:lnTo>
                  <a:pt x="9478574" y="1130604"/>
                </a:lnTo>
                <a:close/>
              </a:path>
              <a:path w="9632315" h="1134745">
                <a:moveTo>
                  <a:pt x="7619" y="1130604"/>
                </a:moveTo>
                <a:lnTo>
                  <a:pt x="3810" y="1126794"/>
                </a:lnTo>
                <a:lnTo>
                  <a:pt x="7619" y="1126794"/>
                </a:lnTo>
                <a:lnTo>
                  <a:pt x="7619" y="1130604"/>
                </a:lnTo>
                <a:close/>
              </a:path>
            </a:pathLst>
          </a:custGeom>
          <a:solidFill>
            <a:srgbClr val="5DCE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30374" y="1438405"/>
            <a:ext cx="9513570" cy="1003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Tahoma"/>
              <a:buChar char="•"/>
              <a:tabLst>
                <a:tab pos="184150" algn="l"/>
              </a:tabLst>
            </a:pPr>
            <a:r>
              <a:rPr sz="1600" b="1" spc="-5" dirty="0">
                <a:latin typeface="Tahoma"/>
                <a:cs typeface="Tahoma"/>
              </a:rPr>
              <a:t>P</a:t>
            </a:r>
            <a:r>
              <a:rPr sz="1600" b="1" dirty="0">
                <a:latin typeface="Tahoma"/>
                <a:cs typeface="Tahoma"/>
              </a:rPr>
              <a:t>asa</a:t>
            </a:r>
            <a:r>
              <a:rPr sz="1600" b="1" spc="-5" dirty="0">
                <a:latin typeface="Tahoma"/>
                <a:cs typeface="Tahoma"/>
              </a:rPr>
              <a:t>l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dirty="0">
                <a:latin typeface="Tahoma"/>
                <a:cs typeface="Tahoma"/>
              </a:rPr>
              <a:t>1</a:t>
            </a:r>
            <a:r>
              <a:rPr sz="1600" b="1" spc="-5" dirty="0">
                <a:latin typeface="Tahoma"/>
                <a:cs typeface="Tahoma"/>
              </a:rPr>
              <a:t>7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y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t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2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10" dirty="0">
                <a:latin typeface="Tahoma"/>
                <a:cs typeface="Tahoma"/>
              </a:rPr>
              <a:t>UU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dirty="0">
                <a:latin typeface="Tahoma"/>
                <a:cs typeface="Tahoma"/>
              </a:rPr>
              <a:t>o</a:t>
            </a:r>
            <a:r>
              <a:rPr sz="1600" b="1" spc="-5" dirty="0">
                <a:latin typeface="Tahoma"/>
                <a:cs typeface="Tahoma"/>
              </a:rPr>
              <a:t>m</a:t>
            </a:r>
            <a:r>
              <a:rPr sz="1600" b="1" dirty="0">
                <a:latin typeface="Tahoma"/>
                <a:cs typeface="Tahoma"/>
              </a:rPr>
              <a:t>o</a:t>
            </a:r>
            <a:r>
              <a:rPr sz="1600" b="1" spc="-5" dirty="0">
                <a:latin typeface="Tahoma"/>
                <a:cs typeface="Tahoma"/>
              </a:rPr>
              <a:t>r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dirty="0">
                <a:latin typeface="Tahoma"/>
                <a:cs typeface="Tahoma"/>
              </a:rPr>
              <a:t>1</a:t>
            </a:r>
            <a:r>
              <a:rPr sz="1600" b="1" spc="-5" dirty="0">
                <a:latin typeface="Tahoma"/>
                <a:cs typeface="Tahoma"/>
              </a:rPr>
              <a:t>6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Tent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ng</a:t>
            </a:r>
            <a:r>
              <a:rPr sz="1600" b="1" dirty="0">
                <a:latin typeface="Tahoma"/>
                <a:cs typeface="Tahoma"/>
              </a:rPr>
              <a:t> S</a:t>
            </a:r>
            <a:r>
              <a:rPr sz="1600" b="1" spc="-5" dirty="0">
                <a:latin typeface="Tahoma"/>
                <a:cs typeface="Tahoma"/>
              </a:rPr>
              <a:t>t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t</a:t>
            </a:r>
            <a:r>
              <a:rPr sz="1600" b="1" dirty="0">
                <a:latin typeface="Tahoma"/>
                <a:cs typeface="Tahoma"/>
              </a:rPr>
              <a:t>is</a:t>
            </a:r>
            <a:r>
              <a:rPr sz="1600" b="1" spc="-5" dirty="0">
                <a:latin typeface="Tahoma"/>
                <a:cs typeface="Tahoma"/>
              </a:rPr>
              <a:t>t</a:t>
            </a:r>
            <a:r>
              <a:rPr sz="1600" b="1" dirty="0">
                <a:latin typeface="Tahoma"/>
                <a:cs typeface="Tahoma"/>
              </a:rPr>
              <a:t>i</a:t>
            </a:r>
            <a:r>
              <a:rPr sz="1600" b="1" spc="-5" dirty="0">
                <a:latin typeface="Tahoma"/>
                <a:cs typeface="Tahoma"/>
              </a:rPr>
              <a:t>k</a:t>
            </a:r>
            <a:endParaRPr sz="1600">
              <a:latin typeface="Tahoma"/>
              <a:cs typeface="Tahoma"/>
            </a:endParaRPr>
          </a:p>
          <a:p>
            <a:pPr marL="184150" marR="5080" indent="-171450">
              <a:lnSpc>
                <a:spcPct val="100000"/>
              </a:lnSpc>
              <a:spcBef>
                <a:spcPts val="345"/>
              </a:spcBef>
              <a:buChar char="•"/>
              <a:tabLst>
                <a:tab pos="184150" algn="l"/>
                <a:tab pos="7270750" algn="l"/>
              </a:tabLst>
            </a:pPr>
            <a:r>
              <a:rPr sz="1600" spc="-5" dirty="0">
                <a:latin typeface="Tahoma"/>
                <a:cs typeface="Tahoma"/>
              </a:rPr>
              <a:t>Dala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rangka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me</a:t>
            </a:r>
            <a:r>
              <a:rPr sz="1600" dirty="0">
                <a:latin typeface="Tahoma"/>
                <a:cs typeface="Tahoma"/>
              </a:rPr>
              <a:t>w</a:t>
            </a:r>
            <a:r>
              <a:rPr sz="1600" spc="-5" dirty="0">
                <a:latin typeface="Tahoma"/>
                <a:cs typeface="Tahoma"/>
              </a:rPr>
              <a:t>ujudkan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mengembangkan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Siste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Statistik </a:t>
            </a:r>
            <a:r>
              <a:rPr sz="1600" dirty="0">
                <a:latin typeface="Tahoma"/>
                <a:cs typeface="Tahoma"/>
              </a:rPr>
              <a:t>N</a:t>
            </a:r>
            <a:r>
              <a:rPr sz="1600" spc="-5" dirty="0">
                <a:latin typeface="Tahoma"/>
                <a:cs typeface="Tahoma"/>
              </a:rPr>
              <a:t>asi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nal,</a:t>
            </a:r>
            <a:r>
              <a:rPr sz="1600" dirty="0">
                <a:latin typeface="Tahoma"/>
                <a:cs typeface="Tahoma"/>
              </a:rPr>
              <a:t>	B</a:t>
            </a:r>
            <a:r>
              <a:rPr sz="1600" spc="-5" dirty="0">
                <a:latin typeface="Tahoma"/>
                <a:cs typeface="Tahoma"/>
              </a:rPr>
              <a:t>adan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bekerja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sama dengan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instansi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pemerintah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masyarakat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untuk membangun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pembakuan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k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nsep,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definisi,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klasifikasi, dan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ukuran-ukuran.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16636" y="2903220"/>
            <a:ext cx="1213103" cy="17327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2127" y="2893555"/>
            <a:ext cx="1221105" cy="1748155"/>
          </a:xfrm>
          <a:custGeom>
            <a:avLst/>
            <a:gdLst/>
            <a:ahLst/>
            <a:cxnLst/>
            <a:rect l="l" t="t" r="r" b="b"/>
            <a:pathLst>
              <a:path w="1221105" h="1748154">
                <a:moveTo>
                  <a:pt x="610552" y="1748116"/>
                </a:moveTo>
                <a:lnTo>
                  <a:pt x="0" y="1137577"/>
                </a:lnTo>
                <a:lnTo>
                  <a:pt x="0" y="0"/>
                </a:lnTo>
                <a:lnTo>
                  <a:pt x="9194" y="9194"/>
                </a:lnTo>
                <a:lnTo>
                  <a:pt x="7619" y="9194"/>
                </a:lnTo>
                <a:lnTo>
                  <a:pt x="1117" y="11887"/>
                </a:lnTo>
                <a:lnTo>
                  <a:pt x="7620" y="18389"/>
                </a:lnTo>
                <a:lnTo>
                  <a:pt x="7619" y="1133297"/>
                </a:lnTo>
                <a:lnTo>
                  <a:pt x="6502" y="1133297"/>
                </a:lnTo>
                <a:lnTo>
                  <a:pt x="7619" y="1135989"/>
                </a:lnTo>
                <a:lnTo>
                  <a:pt x="9194" y="1135989"/>
                </a:lnTo>
                <a:lnTo>
                  <a:pt x="610552" y="1737347"/>
                </a:lnTo>
                <a:lnTo>
                  <a:pt x="607860" y="1740039"/>
                </a:lnTo>
                <a:lnTo>
                  <a:pt x="618629" y="1740039"/>
                </a:lnTo>
                <a:lnTo>
                  <a:pt x="610552" y="1748116"/>
                </a:lnTo>
                <a:close/>
              </a:path>
              <a:path w="1221105" h="1748154">
                <a:moveTo>
                  <a:pt x="618642" y="613232"/>
                </a:moveTo>
                <a:lnTo>
                  <a:pt x="613244" y="613232"/>
                </a:lnTo>
                <a:lnTo>
                  <a:pt x="610552" y="610539"/>
                </a:lnTo>
                <a:lnTo>
                  <a:pt x="1221092" y="0"/>
                </a:lnTo>
                <a:lnTo>
                  <a:pt x="1221092" y="9194"/>
                </a:lnTo>
                <a:lnTo>
                  <a:pt x="1213472" y="9194"/>
                </a:lnTo>
                <a:lnTo>
                  <a:pt x="1213472" y="18402"/>
                </a:lnTo>
                <a:lnTo>
                  <a:pt x="618642" y="613232"/>
                </a:lnTo>
                <a:close/>
              </a:path>
              <a:path w="1221105" h="1748154">
                <a:moveTo>
                  <a:pt x="7619" y="18389"/>
                </a:moveTo>
                <a:lnTo>
                  <a:pt x="1117" y="11887"/>
                </a:lnTo>
                <a:lnTo>
                  <a:pt x="7619" y="9194"/>
                </a:lnTo>
                <a:lnTo>
                  <a:pt x="7619" y="18389"/>
                </a:lnTo>
                <a:close/>
              </a:path>
              <a:path w="1221105" h="1748154">
                <a:moveTo>
                  <a:pt x="610552" y="621322"/>
                </a:moveTo>
                <a:lnTo>
                  <a:pt x="7632" y="18402"/>
                </a:lnTo>
                <a:lnTo>
                  <a:pt x="7619" y="9194"/>
                </a:lnTo>
                <a:lnTo>
                  <a:pt x="9194" y="9194"/>
                </a:lnTo>
                <a:lnTo>
                  <a:pt x="610552" y="610539"/>
                </a:lnTo>
                <a:lnTo>
                  <a:pt x="607860" y="613232"/>
                </a:lnTo>
                <a:lnTo>
                  <a:pt x="618642" y="613232"/>
                </a:lnTo>
                <a:lnTo>
                  <a:pt x="610552" y="621322"/>
                </a:lnTo>
                <a:close/>
              </a:path>
              <a:path w="1221105" h="1748154">
                <a:moveTo>
                  <a:pt x="1213472" y="18402"/>
                </a:moveTo>
                <a:lnTo>
                  <a:pt x="1213472" y="9194"/>
                </a:lnTo>
                <a:lnTo>
                  <a:pt x="1219987" y="11887"/>
                </a:lnTo>
                <a:lnTo>
                  <a:pt x="1213472" y="18402"/>
                </a:lnTo>
                <a:close/>
              </a:path>
              <a:path w="1221105" h="1748154">
                <a:moveTo>
                  <a:pt x="1213472" y="1134414"/>
                </a:moveTo>
                <a:lnTo>
                  <a:pt x="1213485" y="18389"/>
                </a:lnTo>
                <a:lnTo>
                  <a:pt x="1219987" y="11887"/>
                </a:lnTo>
                <a:lnTo>
                  <a:pt x="1213472" y="9194"/>
                </a:lnTo>
                <a:lnTo>
                  <a:pt x="1221092" y="9194"/>
                </a:lnTo>
                <a:lnTo>
                  <a:pt x="1221092" y="1133297"/>
                </a:lnTo>
                <a:lnTo>
                  <a:pt x="1214589" y="1133297"/>
                </a:lnTo>
                <a:lnTo>
                  <a:pt x="1213472" y="1134414"/>
                </a:lnTo>
                <a:close/>
              </a:path>
              <a:path w="1221105" h="1748154">
                <a:moveTo>
                  <a:pt x="613244" y="613232"/>
                </a:moveTo>
                <a:lnTo>
                  <a:pt x="607860" y="613232"/>
                </a:lnTo>
                <a:lnTo>
                  <a:pt x="610552" y="610539"/>
                </a:lnTo>
                <a:lnTo>
                  <a:pt x="613244" y="613232"/>
                </a:lnTo>
                <a:close/>
              </a:path>
              <a:path w="1221105" h="1748154">
                <a:moveTo>
                  <a:pt x="7619" y="1135989"/>
                </a:moveTo>
                <a:lnTo>
                  <a:pt x="6502" y="1133297"/>
                </a:lnTo>
                <a:lnTo>
                  <a:pt x="7619" y="1134414"/>
                </a:lnTo>
                <a:lnTo>
                  <a:pt x="7619" y="1135989"/>
                </a:lnTo>
                <a:close/>
              </a:path>
              <a:path w="1221105" h="1748154">
                <a:moveTo>
                  <a:pt x="7619" y="1134414"/>
                </a:moveTo>
                <a:lnTo>
                  <a:pt x="6502" y="1133297"/>
                </a:lnTo>
                <a:lnTo>
                  <a:pt x="7619" y="1133297"/>
                </a:lnTo>
                <a:lnTo>
                  <a:pt x="7619" y="1134414"/>
                </a:lnTo>
                <a:close/>
              </a:path>
              <a:path w="1221105" h="1748154">
                <a:moveTo>
                  <a:pt x="1213472" y="1135989"/>
                </a:moveTo>
                <a:lnTo>
                  <a:pt x="1213472" y="1134414"/>
                </a:lnTo>
                <a:lnTo>
                  <a:pt x="1214589" y="1133297"/>
                </a:lnTo>
                <a:lnTo>
                  <a:pt x="1213472" y="1135989"/>
                </a:lnTo>
                <a:close/>
              </a:path>
              <a:path w="1221105" h="1748154">
                <a:moveTo>
                  <a:pt x="1221092" y="1135989"/>
                </a:moveTo>
                <a:lnTo>
                  <a:pt x="1213472" y="1135989"/>
                </a:lnTo>
                <a:lnTo>
                  <a:pt x="1214589" y="1133297"/>
                </a:lnTo>
                <a:lnTo>
                  <a:pt x="1221092" y="1133297"/>
                </a:lnTo>
                <a:lnTo>
                  <a:pt x="1221092" y="1135989"/>
                </a:lnTo>
                <a:close/>
              </a:path>
              <a:path w="1221105" h="1748154">
                <a:moveTo>
                  <a:pt x="9194" y="1135989"/>
                </a:moveTo>
                <a:lnTo>
                  <a:pt x="7619" y="1135989"/>
                </a:lnTo>
                <a:lnTo>
                  <a:pt x="7619" y="1134414"/>
                </a:lnTo>
                <a:lnTo>
                  <a:pt x="9194" y="1135989"/>
                </a:lnTo>
                <a:close/>
              </a:path>
              <a:path w="1221105" h="1748154">
                <a:moveTo>
                  <a:pt x="618629" y="1740039"/>
                </a:moveTo>
                <a:lnTo>
                  <a:pt x="613244" y="1740039"/>
                </a:lnTo>
                <a:lnTo>
                  <a:pt x="610552" y="1737347"/>
                </a:lnTo>
                <a:lnTo>
                  <a:pt x="1213472" y="1134414"/>
                </a:lnTo>
                <a:lnTo>
                  <a:pt x="1213472" y="1135989"/>
                </a:lnTo>
                <a:lnTo>
                  <a:pt x="1221092" y="1135989"/>
                </a:lnTo>
                <a:lnTo>
                  <a:pt x="1221092" y="1137577"/>
                </a:lnTo>
                <a:lnTo>
                  <a:pt x="618629" y="1740039"/>
                </a:lnTo>
                <a:close/>
              </a:path>
              <a:path w="1221105" h="1748154">
                <a:moveTo>
                  <a:pt x="613244" y="1740039"/>
                </a:moveTo>
                <a:lnTo>
                  <a:pt x="607860" y="1740039"/>
                </a:lnTo>
                <a:lnTo>
                  <a:pt x="610552" y="1737347"/>
                </a:lnTo>
                <a:lnTo>
                  <a:pt x="613244" y="1740039"/>
                </a:lnTo>
                <a:close/>
              </a:path>
            </a:pathLst>
          </a:custGeom>
          <a:solidFill>
            <a:srgbClr val="85E6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95032" y="3586912"/>
            <a:ext cx="454659" cy="418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100" spc="-10" dirty="0">
                <a:solidFill>
                  <a:srgbClr val="FFFFFF"/>
                </a:solidFill>
                <a:latin typeface="Tahoma"/>
                <a:cs typeface="Tahoma"/>
              </a:rPr>
              <a:t>02</a:t>
            </a:r>
            <a:endParaRPr sz="310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25612" y="2898940"/>
            <a:ext cx="9632315" cy="1134745"/>
          </a:xfrm>
          <a:custGeom>
            <a:avLst/>
            <a:gdLst/>
            <a:ahLst/>
            <a:cxnLst/>
            <a:rect l="l" t="t" r="r" b="b"/>
            <a:pathLst>
              <a:path w="9632315" h="1134745">
                <a:moveTo>
                  <a:pt x="0" y="1134414"/>
                </a:moveTo>
                <a:lnTo>
                  <a:pt x="0" y="0"/>
                </a:lnTo>
                <a:lnTo>
                  <a:pt x="9445332" y="63"/>
                </a:lnTo>
                <a:lnTo>
                  <a:pt x="9450260" y="253"/>
                </a:lnTo>
                <a:lnTo>
                  <a:pt x="9459976" y="990"/>
                </a:lnTo>
                <a:lnTo>
                  <a:pt x="9469564" y="2209"/>
                </a:lnTo>
                <a:lnTo>
                  <a:pt x="9478571" y="3809"/>
                </a:lnTo>
                <a:lnTo>
                  <a:pt x="7619" y="3809"/>
                </a:lnTo>
                <a:lnTo>
                  <a:pt x="3810" y="7619"/>
                </a:lnTo>
                <a:lnTo>
                  <a:pt x="7619" y="7620"/>
                </a:lnTo>
                <a:lnTo>
                  <a:pt x="7619" y="1126794"/>
                </a:lnTo>
                <a:lnTo>
                  <a:pt x="3810" y="1126794"/>
                </a:lnTo>
                <a:lnTo>
                  <a:pt x="7619" y="1130604"/>
                </a:lnTo>
                <a:lnTo>
                  <a:pt x="9478574" y="1130604"/>
                </a:lnTo>
                <a:lnTo>
                  <a:pt x="9469564" y="1132217"/>
                </a:lnTo>
                <a:lnTo>
                  <a:pt x="9459976" y="1133436"/>
                </a:lnTo>
                <a:lnTo>
                  <a:pt x="9450260" y="1134173"/>
                </a:lnTo>
                <a:lnTo>
                  <a:pt x="9445332" y="1134351"/>
                </a:lnTo>
                <a:lnTo>
                  <a:pt x="0" y="1134414"/>
                </a:lnTo>
                <a:close/>
              </a:path>
              <a:path w="9632315" h="1134745">
                <a:moveTo>
                  <a:pt x="7619" y="7620"/>
                </a:moveTo>
                <a:lnTo>
                  <a:pt x="3810" y="7619"/>
                </a:lnTo>
                <a:lnTo>
                  <a:pt x="7619" y="3809"/>
                </a:lnTo>
                <a:lnTo>
                  <a:pt x="7619" y="7620"/>
                </a:lnTo>
                <a:close/>
              </a:path>
              <a:path w="9632315" h="1134745">
                <a:moveTo>
                  <a:pt x="9449904" y="7861"/>
                </a:moveTo>
                <a:lnTo>
                  <a:pt x="9445091" y="7683"/>
                </a:lnTo>
                <a:lnTo>
                  <a:pt x="7619" y="7620"/>
                </a:lnTo>
                <a:lnTo>
                  <a:pt x="7619" y="3809"/>
                </a:lnTo>
                <a:lnTo>
                  <a:pt x="9478571" y="3809"/>
                </a:lnTo>
                <a:lnTo>
                  <a:pt x="9479000" y="3886"/>
                </a:lnTo>
                <a:lnTo>
                  <a:pt x="9488271" y="6032"/>
                </a:lnTo>
                <a:lnTo>
                  <a:pt x="9494677" y="7848"/>
                </a:lnTo>
                <a:lnTo>
                  <a:pt x="9449765" y="7848"/>
                </a:lnTo>
                <a:lnTo>
                  <a:pt x="9449904" y="7861"/>
                </a:lnTo>
                <a:close/>
              </a:path>
              <a:path w="9632315" h="1134745">
                <a:moveTo>
                  <a:pt x="9497230" y="8572"/>
                </a:moveTo>
                <a:lnTo>
                  <a:pt x="9459290" y="8572"/>
                </a:lnTo>
                <a:lnTo>
                  <a:pt x="9449765" y="7848"/>
                </a:lnTo>
                <a:lnTo>
                  <a:pt x="9494721" y="7861"/>
                </a:lnTo>
                <a:lnTo>
                  <a:pt x="9497230" y="8572"/>
                </a:lnTo>
                <a:close/>
              </a:path>
              <a:path w="9632315" h="1134745">
                <a:moveTo>
                  <a:pt x="9500745" y="9753"/>
                </a:moveTo>
                <a:lnTo>
                  <a:pt x="9468510" y="9753"/>
                </a:lnTo>
                <a:lnTo>
                  <a:pt x="9459099" y="8559"/>
                </a:lnTo>
                <a:lnTo>
                  <a:pt x="9459290" y="8572"/>
                </a:lnTo>
                <a:lnTo>
                  <a:pt x="9497230" y="8572"/>
                </a:lnTo>
                <a:lnTo>
                  <a:pt x="9500745" y="9753"/>
                </a:lnTo>
                <a:close/>
              </a:path>
              <a:path w="9632315" h="1134745">
                <a:moveTo>
                  <a:pt x="9505553" y="11379"/>
                </a:moveTo>
                <a:lnTo>
                  <a:pt x="9477565" y="11379"/>
                </a:lnTo>
                <a:lnTo>
                  <a:pt x="9468343" y="9732"/>
                </a:lnTo>
                <a:lnTo>
                  <a:pt x="9468510" y="9753"/>
                </a:lnTo>
                <a:lnTo>
                  <a:pt x="9500745" y="9753"/>
                </a:lnTo>
                <a:lnTo>
                  <a:pt x="9505553" y="11379"/>
                </a:lnTo>
                <a:close/>
              </a:path>
              <a:path w="9632315" h="1134745">
                <a:moveTo>
                  <a:pt x="9510858" y="13436"/>
                </a:moveTo>
                <a:lnTo>
                  <a:pt x="9486468" y="13436"/>
                </a:lnTo>
                <a:lnTo>
                  <a:pt x="9477453" y="11359"/>
                </a:lnTo>
                <a:lnTo>
                  <a:pt x="9505553" y="11379"/>
                </a:lnTo>
                <a:lnTo>
                  <a:pt x="9506267" y="11620"/>
                </a:lnTo>
                <a:lnTo>
                  <a:pt x="9510858" y="13436"/>
                </a:lnTo>
                <a:close/>
              </a:path>
              <a:path w="9632315" h="1134745">
                <a:moveTo>
                  <a:pt x="9516851" y="15913"/>
                </a:moveTo>
                <a:lnTo>
                  <a:pt x="9495193" y="15913"/>
                </a:lnTo>
                <a:lnTo>
                  <a:pt x="9486407" y="13422"/>
                </a:lnTo>
                <a:lnTo>
                  <a:pt x="9510858" y="13436"/>
                </a:lnTo>
                <a:lnTo>
                  <a:pt x="9514967" y="15062"/>
                </a:lnTo>
                <a:lnTo>
                  <a:pt x="9516851" y="15913"/>
                </a:lnTo>
                <a:close/>
              </a:path>
              <a:path w="9632315" h="1134745">
                <a:moveTo>
                  <a:pt x="9523266" y="18808"/>
                </a:moveTo>
                <a:lnTo>
                  <a:pt x="9503740" y="18808"/>
                </a:lnTo>
                <a:lnTo>
                  <a:pt x="9495022" y="15864"/>
                </a:lnTo>
                <a:lnTo>
                  <a:pt x="9495193" y="15913"/>
                </a:lnTo>
                <a:lnTo>
                  <a:pt x="9516851" y="15913"/>
                </a:lnTo>
                <a:lnTo>
                  <a:pt x="9523266" y="18808"/>
                </a:lnTo>
                <a:close/>
              </a:path>
              <a:path w="9632315" h="1134745">
                <a:moveTo>
                  <a:pt x="9543067" y="29870"/>
                </a:moveTo>
                <a:lnTo>
                  <a:pt x="9528162" y="29870"/>
                </a:lnTo>
                <a:lnTo>
                  <a:pt x="9520072" y="25717"/>
                </a:lnTo>
                <a:lnTo>
                  <a:pt x="9511919" y="22034"/>
                </a:lnTo>
                <a:lnTo>
                  <a:pt x="9503622" y="18769"/>
                </a:lnTo>
                <a:lnTo>
                  <a:pt x="9523266" y="18808"/>
                </a:lnTo>
                <a:lnTo>
                  <a:pt x="9531718" y="23126"/>
                </a:lnTo>
                <a:lnTo>
                  <a:pt x="9539744" y="27736"/>
                </a:lnTo>
                <a:lnTo>
                  <a:pt x="9543067" y="29870"/>
                </a:lnTo>
                <a:close/>
              </a:path>
              <a:path w="9632315" h="1134745">
                <a:moveTo>
                  <a:pt x="9520237" y="25806"/>
                </a:moveTo>
                <a:lnTo>
                  <a:pt x="9520041" y="25717"/>
                </a:lnTo>
                <a:lnTo>
                  <a:pt x="9520237" y="25806"/>
                </a:lnTo>
                <a:close/>
              </a:path>
              <a:path w="9632315" h="1134745">
                <a:moveTo>
                  <a:pt x="9549736" y="34302"/>
                </a:moveTo>
                <a:lnTo>
                  <a:pt x="9535871" y="34302"/>
                </a:lnTo>
                <a:lnTo>
                  <a:pt x="9528065" y="29820"/>
                </a:lnTo>
                <a:lnTo>
                  <a:pt x="9543067" y="29870"/>
                </a:lnTo>
                <a:lnTo>
                  <a:pt x="9547517" y="32727"/>
                </a:lnTo>
                <a:lnTo>
                  <a:pt x="9549736" y="34302"/>
                </a:lnTo>
                <a:close/>
              </a:path>
              <a:path w="9632315" h="1134745">
                <a:moveTo>
                  <a:pt x="9556344" y="39090"/>
                </a:moveTo>
                <a:lnTo>
                  <a:pt x="9543326" y="39090"/>
                </a:lnTo>
                <a:lnTo>
                  <a:pt x="9535806" y="34265"/>
                </a:lnTo>
                <a:lnTo>
                  <a:pt x="9549736" y="34302"/>
                </a:lnTo>
                <a:lnTo>
                  <a:pt x="9555035" y="38061"/>
                </a:lnTo>
                <a:lnTo>
                  <a:pt x="9556344" y="39090"/>
                </a:lnTo>
                <a:close/>
              </a:path>
              <a:path w="9632315" h="1134745">
                <a:moveTo>
                  <a:pt x="9562816" y="44221"/>
                </a:moveTo>
                <a:lnTo>
                  <a:pt x="9550539" y="44221"/>
                </a:lnTo>
                <a:lnTo>
                  <a:pt x="9543229" y="39028"/>
                </a:lnTo>
                <a:lnTo>
                  <a:pt x="9556344" y="39090"/>
                </a:lnTo>
                <a:lnTo>
                  <a:pt x="9562274" y="43751"/>
                </a:lnTo>
                <a:lnTo>
                  <a:pt x="9562816" y="44221"/>
                </a:lnTo>
                <a:close/>
              </a:path>
              <a:path w="9632315" h="1134745">
                <a:moveTo>
                  <a:pt x="9575197" y="55473"/>
                </a:moveTo>
                <a:lnTo>
                  <a:pt x="9564166" y="55473"/>
                </a:lnTo>
                <a:lnTo>
                  <a:pt x="9557346" y="49568"/>
                </a:lnTo>
                <a:lnTo>
                  <a:pt x="9550430" y="44144"/>
                </a:lnTo>
                <a:lnTo>
                  <a:pt x="9562816" y="44221"/>
                </a:lnTo>
                <a:lnTo>
                  <a:pt x="9569221" y="49771"/>
                </a:lnTo>
                <a:lnTo>
                  <a:pt x="9575197" y="55473"/>
                </a:lnTo>
                <a:close/>
              </a:path>
              <a:path w="9632315" h="1134745">
                <a:moveTo>
                  <a:pt x="9557486" y="49695"/>
                </a:moveTo>
                <a:lnTo>
                  <a:pt x="9557325" y="49568"/>
                </a:lnTo>
                <a:lnTo>
                  <a:pt x="9557486" y="49695"/>
                </a:lnTo>
                <a:close/>
              </a:path>
              <a:path w="9632315" h="1134745">
                <a:moveTo>
                  <a:pt x="9581064" y="61569"/>
                </a:moveTo>
                <a:lnTo>
                  <a:pt x="9570554" y="61569"/>
                </a:lnTo>
                <a:lnTo>
                  <a:pt x="9564027" y="55359"/>
                </a:lnTo>
                <a:lnTo>
                  <a:pt x="9564166" y="55473"/>
                </a:lnTo>
                <a:lnTo>
                  <a:pt x="9575197" y="55473"/>
                </a:lnTo>
                <a:lnTo>
                  <a:pt x="9575876" y="56121"/>
                </a:lnTo>
                <a:lnTo>
                  <a:pt x="9581064" y="61569"/>
                </a:lnTo>
                <a:close/>
              </a:path>
              <a:path w="9632315" h="1134745">
                <a:moveTo>
                  <a:pt x="9592118" y="74650"/>
                </a:moveTo>
                <a:lnTo>
                  <a:pt x="9582416" y="74650"/>
                </a:lnTo>
                <a:lnTo>
                  <a:pt x="9576523" y="67830"/>
                </a:lnTo>
                <a:lnTo>
                  <a:pt x="9570489" y="61507"/>
                </a:lnTo>
                <a:lnTo>
                  <a:pt x="9581064" y="61569"/>
                </a:lnTo>
                <a:lnTo>
                  <a:pt x="9582213" y="62776"/>
                </a:lnTo>
                <a:lnTo>
                  <a:pt x="9588246" y="69722"/>
                </a:lnTo>
                <a:lnTo>
                  <a:pt x="9592118" y="74650"/>
                </a:lnTo>
                <a:close/>
              </a:path>
              <a:path w="9632315" h="1134745">
                <a:moveTo>
                  <a:pt x="9576638" y="67970"/>
                </a:moveTo>
                <a:lnTo>
                  <a:pt x="9576505" y="67830"/>
                </a:lnTo>
                <a:lnTo>
                  <a:pt x="9576638" y="67970"/>
                </a:lnTo>
                <a:close/>
              </a:path>
              <a:path w="9632315" h="1134745">
                <a:moveTo>
                  <a:pt x="9597224" y="81597"/>
                </a:moveTo>
                <a:lnTo>
                  <a:pt x="9587877" y="81597"/>
                </a:lnTo>
                <a:lnTo>
                  <a:pt x="9582367" y="74593"/>
                </a:lnTo>
                <a:lnTo>
                  <a:pt x="9592118" y="74650"/>
                </a:lnTo>
                <a:lnTo>
                  <a:pt x="9593935" y="76961"/>
                </a:lnTo>
                <a:lnTo>
                  <a:pt x="9597224" y="81597"/>
                </a:lnTo>
                <a:close/>
              </a:path>
              <a:path w="9632315" h="1134745">
                <a:moveTo>
                  <a:pt x="9602058" y="88823"/>
                </a:moveTo>
                <a:lnTo>
                  <a:pt x="9593008" y="88823"/>
                </a:lnTo>
                <a:lnTo>
                  <a:pt x="9587853" y="81566"/>
                </a:lnTo>
                <a:lnTo>
                  <a:pt x="9597224" y="81597"/>
                </a:lnTo>
                <a:lnTo>
                  <a:pt x="9599269" y="84480"/>
                </a:lnTo>
                <a:lnTo>
                  <a:pt x="9602058" y="88823"/>
                </a:lnTo>
                <a:close/>
              </a:path>
              <a:path w="9632315" h="1134745">
                <a:moveTo>
                  <a:pt x="9606580" y="96291"/>
                </a:moveTo>
                <a:lnTo>
                  <a:pt x="9597796" y="96291"/>
                </a:lnTo>
                <a:lnTo>
                  <a:pt x="9592969" y="88768"/>
                </a:lnTo>
                <a:lnTo>
                  <a:pt x="9602058" y="88823"/>
                </a:lnTo>
                <a:lnTo>
                  <a:pt x="9604260" y="92252"/>
                </a:lnTo>
                <a:lnTo>
                  <a:pt x="9606580" y="96291"/>
                </a:lnTo>
                <a:close/>
              </a:path>
              <a:path w="9632315" h="1134745">
                <a:moveTo>
                  <a:pt x="9610770" y="103987"/>
                </a:moveTo>
                <a:lnTo>
                  <a:pt x="9602216" y="103987"/>
                </a:lnTo>
                <a:lnTo>
                  <a:pt x="9597732" y="96191"/>
                </a:lnTo>
                <a:lnTo>
                  <a:pt x="9606580" y="96291"/>
                </a:lnTo>
                <a:lnTo>
                  <a:pt x="9608870" y="100279"/>
                </a:lnTo>
                <a:lnTo>
                  <a:pt x="9610770" y="103987"/>
                </a:lnTo>
                <a:close/>
              </a:path>
              <a:path w="9632315" h="1134745">
                <a:moveTo>
                  <a:pt x="9614630" y="111925"/>
                </a:moveTo>
                <a:lnTo>
                  <a:pt x="9606280" y="111925"/>
                </a:lnTo>
                <a:lnTo>
                  <a:pt x="9602127" y="103835"/>
                </a:lnTo>
                <a:lnTo>
                  <a:pt x="9602216" y="103987"/>
                </a:lnTo>
                <a:lnTo>
                  <a:pt x="9610770" y="103987"/>
                </a:lnTo>
                <a:lnTo>
                  <a:pt x="9613099" y="108534"/>
                </a:lnTo>
                <a:lnTo>
                  <a:pt x="9614630" y="111925"/>
                </a:lnTo>
                <a:close/>
              </a:path>
              <a:path w="9632315" h="1134745">
                <a:moveTo>
                  <a:pt x="9618136" y="120078"/>
                </a:moveTo>
                <a:lnTo>
                  <a:pt x="9609963" y="120078"/>
                </a:lnTo>
                <a:lnTo>
                  <a:pt x="9606191" y="111759"/>
                </a:lnTo>
                <a:lnTo>
                  <a:pt x="9606280" y="111925"/>
                </a:lnTo>
                <a:lnTo>
                  <a:pt x="9614630" y="111925"/>
                </a:lnTo>
                <a:lnTo>
                  <a:pt x="9616935" y="117030"/>
                </a:lnTo>
                <a:lnTo>
                  <a:pt x="9618136" y="120078"/>
                </a:lnTo>
                <a:close/>
              </a:path>
              <a:path w="9632315" h="1134745">
                <a:moveTo>
                  <a:pt x="9621282" y="128435"/>
                </a:moveTo>
                <a:lnTo>
                  <a:pt x="9613252" y="128435"/>
                </a:lnTo>
                <a:lnTo>
                  <a:pt x="9609886" y="119913"/>
                </a:lnTo>
                <a:lnTo>
                  <a:pt x="9609963" y="120078"/>
                </a:lnTo>
                <a:lnTo>
                  <a:pt x="9618136" y="120078"/>
                </a:lnTo>
                <a:lnTo>
                  <a:pt x="9620364" y="125729"/>
                </a:lnTo>
                <a:lnTo>
                  <a:pt x="9621282" y="128435"/>
                </a:lnTo>
                <a:close/>
              </a:path>
              <a:path w="9632315" h="1134745">
                <a:moveTo>
                  <a:pt x="9624053" y="136982"/>
                </a:moveTo>
                <a:lnTo>
                  <a:pt x="9616135" y="136982"/>
                </a:lnTo>
                <a:lnTo>
                  <a:pt x="9613228" y="128374"/>
                </a:lnTo>
                <a:lnTo>
                  <a:pt x="9621282" y="128435"/>
                </a:lnTo>
                <a:lnTo>
                  <a:pt x="9623386" y="134632"/>
                </a:lnTo>
                <a:lnTo>
                  <a:pt x="9624053" y="136982"/>
                </a:lnTo>
                <a:close/>
              </a:path>
              <a:path w="9632315" h="1134745">
                <a:moveTo>
                  <a:pt x="9626426" y="145719"/>
                </a:moveTo>
                <a:lnTo>
                  <a:pt x="9618611" y="145719"/>
                </a:lnTo>
                <a:lnTo>
                  <a:pt x="9616132" y="136974"/>
                </a:lnTo>
                <a:lnTo>
                  <a:pt x="9624053" y="136982"/>
                </a:lnTo>
                <a:lnTo>
                  <a:pt x="9625965" y="143725"/>
                </a:lnTo>
                <a:lnTo>
                  <a:pt x="9626426" y="145719"/>
                </a:lnTo>
                <a:close/>
              </a:path>
              <a:path w="9632315" h="1134745">
                <a:moveTo>
                  <a:pt x="9628400" y="154622"/>
                </a:moveTo>
                <a:lnTo>
                  <a:pt x="9620656" y="154622"/>
                </a:lnTo>
                <a:lnTo>
                  <a:pt x="9618574" y="145589"/>
                </a:lnTo>
                <a:lnTo>
                  <a:pt x="9618611" y="145719"/>
                </a:lnTo>
                <a:lnTo>
                  <a:pt x="9626426" y="145719"/>
                </a:lnTo>
                <a:lnTo>
                  <a:pt x="9628111" y="152996"/>
                </a:lnTo>
                <a:lnTo>
                  <a:pt x="9628400" y="154622"/>
                </a:lnTo>
                <a:close/>
              </a:path>
              <a:path w="9632315" h="1134745">
                <a:moveTo>
                  <a:pt x="9629945" y="163677"/>
                </a:moveTo>
                <a:lnTo>
                  <a:pt x="9622269" y="163677"/>
                </a:lnTo>
                <a:lnTo>
                  <a:pt x="9620638" y="154543"/>
                </a:lnTo>
                <a:lnTo>
                  <a:pt x="9628400" y="154622"/>
                </a:lnTo>
                <a:lnTo>
                  <a:pt x="9629787" y="162432"/>
                </a:lnTo>
                <a:lnTo>
                  <a:pt x="9629945" y="163677"/>
                </a:lnTo>
                <a:close/>
              </a:path>
              <a:path w="9632315" h="1134745">
                <a:moveTo>
                  <a:pt x="9631762" y="182232"/>
                </a:moveTo>
                <a:lnTo>
                  <a:pt x="9624148" y="182232"/>
                </a:lnTo>
                <a:lnTo>
                  <a:pt x="9623425" y="172694"/>
                </a:lnTo>
                <a:lnTo>
                  <a:pt x="9622265" y="163654"/>
                </a:lnTo>
                <a:lnTo>
                  <a:pt x="9629945" y="163677"/>
                </a:lnTo>
                <a:lnTo>
                  <a:pt x="9631006" y="172021"/>
                </a:lnTo>
                <a:lnTo>
                  <a:pt x="9631743" y="181736"/>
                </a:lnTo>
                <a:lnTo>
                  <a:pt x="9631762" y="182232"/>
                </a:lnTo>
                <a:close/>
              </a:path>
              <a:path w="9632315" h="1134745">
                <a:moveTo>
                  <a:pt x="9631057" y="961720"/>
                </a:moveTo>
                <a:lnTo>
                  <a:pt x="9623425" y="961720"/>
                </a:lnTo>
                <a:lnTo>
                  <a:pt x="9624148" y="952182"/>
                </a:lnTo>
                <a:lnTo>
                  <a:pt x="9624305" y="947750"/>
                </a:lnTo>
                <a:lnTo>
                  <a:pt x="9624305" y="186664"/>
                </a:lnTo>
                <a:lnTo>
                  <a:pt x="9624136" y="182092"/>
                </a:lnTo>
                <a:lnTo>
                  <a:pt x="9624148" y="182232"/>
                </a:lnTo>
                <a:lnTo>
                  <a:pt x="9631762" y="182232"/>
                </a:lnTo>
                <a:lnTo>
                  <a:pt x="9631934" y="186664"/>
                </a:lnTo>
                <a:lnTo>
                  <a:pt x="9631934" y="947750"/>
                </a:lnTo>
                <a:lnTo>
                  <a:pt x="9631743" y="952690"/>
                </a:lnTo>
                <a:lnTo>
                  <a:pt x="9631057" y="961720"/>
                </a:lnTo>
                <a:close/>
              </a:path>
              <a:path w="9632315" h="1134745">
                <a:moveTo>
                  <a:pt x="9624136" y="952322"/>
                </a:moveTo>
                <a:lnTo>
                  <a:pt x="9624141" y="952182"/>
                </a:lnTo>
                <a:lnTo>
                  <a:pt x="9624136" y="952322"/>
                </a:lnTo>
                <a:close/>
              </a:path>
              <a:path w="9632315" h="1134745">
                <a:moveTo>
                  <a:pt x="9629921" y="970927"/>
                </a:moveTo>
                <a:lnTo>
                  <a:pt x="9622243" y="970927"/>
                </a:lnTo>
                <a:lnTo>
                  <a:pt x="9622269" y="970737"/>
                </a:lnTo>
                <a:lnTo>
                  <a:pt x="9623437" y="961529"/>
                </a:lnTo>
                <a:lnTo>
                  <a:pt x="9623425" y="961720"/>
                </a:lnTo>
                <a:lnTo>
                  <a:pt x="9631057" y="961720"/>
                </a:lnTo>
                <a:lnTo>
                  <a:pt x="9631006" y="962393"/>
                </a:lnTo>
                <a:lnTo>
                  <a:pt x="9629921" y="970927"/>
                </a:lnTo>
                <a:close/>
              </a:path>
              <a:path w="9632315" h="1134745">
                <a:moveTo>
                  <a:pt x="9622265" y="970760"/>
                </a:moveTo>
                <a:close/>
              </a:path>
              <a:path w="9632315" h="1134745">
                <a:moveTo>
                  <a:pt x="9628366" y="979982"/>
                </a:moveTo>
                <a:lnTo>
                  <a:pt x="9620618" y="979982"/>
                </a:lnTo>
                <a:lnTo>
                  <a:pt x="9620656" y="979792"/>
                </a:lnTo>
                <a:lnTo>
                  <a:pt x="9622265" y="970760"/>
                </a:lnTo>
                <a:lnTo>
                  <a:pt x="9622243" y="970927"/>
                </a:lnTo>
                <a:lnTo>
                  <a:pt x="9629921" y="970927"/>
                </a:lnTo>
                <a:lnTo>
                  <a:pt x="9629787" y="971981"/>
                </a:lnTo>
                <a:lnTo>
                  <a:pt x="9628366" y="979982"/>
                </a:lnTo>
                <a:close/>
              </a:path>
              <a:path w="9632315" h="1134745">
                <a:moveTo>
                  <a:pt x="9620638" y="979870"/>
                </a:moveTo>
                <a:close/>
              </a:path>
              <a:path w="9632315" h="1134745">
                <a:moveTo>
                  <a:pt x="9626382" y="988885"/>
                </a:moveTo>
                <a:lnTo>
                  <a:pt x="9618560" y="988885"/>
                </a:lnTo>
                <a:lnTo>
                  <a:pt x="9618611" y="988694"/>
                </a:lnTo>
                <a:lnTo>
                  <a:pt x="9620638" y="979870"/>
                </a:lnTo>
                <a:lnTo>
                  <a:pt x="9628366" y="979982"/>
                </a:lnTo>
                <a:lnTo>
                  <a:pt x="9628111" y="981417"/>
                </a:lnTo>
                <a:lnTo>
                  <a:pt x="9626382" y="988885"/>
                </a:lnTo>
                <a:close/>
              </a:path>
              <a:path w="9632315" h="1134745">
                <a:moveTo>
                  <a:pt x="9618574" y="988825"/>
                </a:moveTo>
                <a:lnTo>
                  <a:pt x="9618604" y="988694"/>
                </a:lnTo>
                <a:lnTo>
                  <a:pt x="9618574" y="988825"/>
                </a:lnTo>
                <a:close/>
              </a:path>
              <a:path w="9632315" h="1134745">
                <a:moveTo>
                  <a:pt x="9624002" y="997610"/>
                </a:moveTo>
                <a:lnTo>
                  <a:pt x="9616084" y="997610"/>
                </a:lnTo>
                <a:lnTo>
                  <a:pt x="9616135" y="997432"/>
                </a:lnTo>
                <a:lnTo>
                  <a:pt x="9618574" y="988825"/>
                </a:lnTo>
                <a:lnTo>
                  <a:pt x="9626382" y="988885"/>
                </a:lnTo>
                <a:lnTo>
                  <a:pt x="9625965" y="990688"/>
                </a:lnTo>
                <a:lnTo>
                  <a:pt x="9624002" y="997610"/>
                </a:lnTo>
                <a:close/>
              </a:path>
              <a:path w="9632315" h="1134745">
                <a:moveTo>
                  <a:pt x="9616132" y="997439"/>
                </a:moveTo>
                <a:close/>
              </a:path>
              <a:path w="9632315" h="1134745">
                <a:moveTo>
                  <a:pt x="9621222" y="1006157"/>
                </a:moveTo>
                <a:lnTo>
                  <a:pt x="9613188" y="1006157"/>
                </a:lnTo>
                <a:lnTo>
                  <a:pt x="9613252" y="1005979"/>
                </a:lnTo>
                <a:lnTo>
                  <a:pt x="9616132" y="997439"/>
                </a:lnTo>
                <a:lnTo>
                  <a:pt x="9616084" y="997610"/>
                </a:lnTo>
                <a:lnTo>
                  <a:pt x="9624002" y="997610"/>
                </a:lnTo>
                <a:lnTo>
                  <a:pt x="9623386" y="999782"/>
                </a:lnTo>
                <a:lnTo>
                  <a:pt x="9621222" y="1006157"/>
                </a:lnTo>
                <a:close/>
              </a:path>
              <a:path w="9632315" h="1134745">
                <a:moveTo>
                  <a:pt x="9613228" y="1006040"/>
                </a:moveTo>
                <a:close/>
              </a:path>
              <a:path w="9632315" h="1134745">
                <a:moveTo>
                  <a:pt x="9618069" y="1014514"/>
                </a:moveTo>
                <a:lnTo>
                  <a:pt x="9609886" y="1014514"/>
                </a:lnTo>
                <a:lnTo>
                  <a:pt x="9609963" y="1014336"/>
                </a:lnTo>
                <a:lnTo>
                  <a:pt x="9613228" y="1006040"/>
                </a:lnTo>
                <a:lnTo>
                  <a:pt x="9621222" y="1006157"/>
                </a:lnTo>
                <a:lnTo>
                  <a:pt x="9620364" y="1008684"/>
                </a:lnTo>
                <a:lnTo>
                  <a:pt x="9618069" y="1014514"/>
                </a:lnTo>
                <a:close/>
              </a:path>
              <a:path w="9632315" h="1134745">
                <a:moveTo>
                  <a:pt x="9609916" y="1014439"/>
                </a:moveTo>
                <a:close/>
              </a:path>
              <a:path w="9632315" h="1134745">
                <a:moveTo>
                  <a:pt x="9610689" y="1030592"/>
                </a:moveTo>
                <a:lnTo>
                  <a:pt x="9602127" y="1030592"/>
                </a:lnTo>
                <a:lnTo>
                  <a:pt x="9602216" y="1030427"/>
                </a:lnTo>
                <a:lnTo>
                  <a:pt x="9606280" y="1022489"/>
                </a:lnTo>
                <a:lnTo>
                  <a:pt x="9609916" y="1014439"/>
                </a:lnTo>
                <a:lnTo>
                  <a:pt x="9618069" y="1014514"/>
                </a:lnTo>
                <a:lnTo>
                  <a:pt x="9616935" y="1017396"/>
                </a:lnTo>
                <a:lnTo>
                  <a:pt x="9613099" y="1025880"/>
                </a:lnTo>
                <a:lnTo>
                  <a:pt x="9610689" y="1030592"/>
                </a:lnTo>
                <a:close/>
              </a:path>
              <a:path w="9632315" h="1134745">
                <a:moveTo>
                  <a:pt x="9606191" y="1022654"/>
                </a:moveTo>
                <a:lnTo>
                  <a:pt x="9606265" y="1022489"/>
                </a:lnTo>
                <a:lnTo>
                  <a:pt x="9606191" y="1022654"/>
                </a:lnTo>
                <a:close/>
              </a:path>
              <a:path w="9632315" h="1134745">
                <a:moveTo>
                  <a:pt x="9602176" y="1030495"/>
                </a:moveTo>
                <a:close/>
              </a:path>
              <a:path w="9632315" h="1134745">
                <a:moveTo>
                  <a:pt x="9601956" y="1045756"/>
                </a:moveTo>
                <a:lnTo>
                  <a:pt x="9592906" y="1045756"/>
                </a:lnTo>
                <a:lnTo>
                  <a:pt x="9593008" y="1045603"/>
                </a:lnTo>
                <a:lnTo>
                  <a:pt x="9597796" y="1038136"/>
                </a:lnTo>
                <a:lnTo>
                  <a:pt x="9602176" y="1030495"/>
                </a:lnTo>
                <a:lnTo>
                  <a:pt x="9610689" y="1030592"/>
                </a:lnTo>
                <a:lnTo>
                  <a:pt x="9608870" y="1034148"/>
                </a:lnTo>
                <a:lnTo>
                  <a:pt x="9604260" y="1042161"/>
                </a:lnTo>
                <a:lnTo>
                  <a:pt x="9601956" y="1045756"/>
                </a:lnTo>
                <a:close/>
              </a:path>
              <a:path w="9632315" h="1134745">
                <a:moveTo>
                  <a:pt x="9597694" y="1038288"/>
                </a:moveTo>
                <a:lnTo>
                  <a:pt x="9597782" y="1038136"/>
                </a:lnTo>
                <a:lnTo>
                  <a:pt x="9597694" y="1038288"/>
                </a:lnTo>
                <a:close/>
              </a:path>
              <a:path w="9632315" h="1134745">
                <a:moveTo>
                  <a:pt x="9592969" y="1045659"/>
                </a:moveTo>
                <a:close/>
              </a:path>
              <a:path w="9632315" h="1134745">
                <a:moveTo>
                  <a:pt x="9597121" y="1052969"/>
                </a:moveTo>
                <a:lnTo>
                  <a:pt x="9587776" y="1052969"/>
                </a:lnTo>
                <a:lnTo>
                  <a:pt x="9592969" y="1045659"/>
                </a:lnTo>
                <a:lnTo>
                  <a:pt x="9601956" y="1045756"/>
                </a:lnTo>
                <a:lnTo>
                  <a:pt x="9599269" y="1049947"/>
                </a:lnTo>
                <a:lnTo>
                  <a:pt x="9597121" y="1052969"/>
                </a:lnTo>
                <a:close/>
              </a:path>
              <a:path w="9632315" h="1134745">
                <a:moveTo>
                  <a:pt x="9591999" y="1059916"/>
                </a:moveTo>
                <a:lnTo>
                  <a:pt x="9582302" y="1059916"/>
                </a:lnTo>
                <a:lnTo>
                  <a:pt x="9582416" y="1059776"/>
                </a:lnTo>
                <a:lnTo>
                  <a:pt x="9587877" y="1052817"/>
                </a:lnTo>
                <a:lnTo>
                  <a:pt x="9587776" y="1052969"/>
                </a:lnTo>
                <a:lnTo>
                  <a:pt x="9597121" y="1052969"/>
                </a:lnTo>
                <a:lnTo>
                  <a:pt x="9593935" y="1057452"/>
                </a:lnTo>
                <a:lnTo>
                  <a:pt x="9591999" y="1059916"/>
                </a:lnTo>
                <a:close/>
              </a:path>
              <a:path w="9632315" h="1134745">
                <a:moveTo>
                  <a:pt x="9582367" y="1059834"/>
                </a:moveTo>
                <a:close/>
              </a:path>
              <a:path w="9632315" h="1134745">
                <a:moveTo>
                  <a:pt x="9586602" y="1066584"/>
                </a:moveTo>
                <a:lnTo>
                  <a:pt x="9576523" y="1066584"/>
                </a:lnTo>
                <a:lnTo>
                  <a:pt x="9582367" y="1059834"/>
                </a:lnTo>
                <a:lnTo>
                  <a:pt x="9591999" y="1059916"/>
                </a:lnTo>
                <a:lnTo>
                  <a:pt x="9588246" y="1064691"/>
                </a:lnTo>
                <a:lnTo>
                  <a:pt x="9586602" y="1066584"/>
                </a:lnTo>
                <a:close/>
              </a:path>
              <a:path w="9632315" h="1134745">
                <a:moveTo>
                  <a:pt x="9576590" y="1066506"/>
                </a:moveTo>
                <a:close/>
              </a:path>
              <a:path w="9632315" h="1134745">
                <a:moveTo>
                  <a:pt x="9580943" y="1072972"/>
                </a:moveTo>
                <a:lnTo>
                  <a:pt x="9570427" y="1072972"/>
                </a:lnTo>
                <a:lnTo>
                  <a:pt x="9570554" y="1072845"/>
                </a:lnTo>
                <a:lnTo>
                  <a:pt x="9576590" y="1066506"/>
                </a:lnTo>
                <a:lnTo>
                  <a:pt x="9586602" y="1066584"/>
                </a:lnTo>
                <a:lnTo>
                  <a:pt x="9582213" y="1071638"/>
                </a:lnTo>
                <a:lnTo>
                  <a:pt x="9580943" y="1072972"/>
                </a:lnTo>
                <a:close/>
              </a:path>
              <a:path w="9632315" h="1134745">
                <a:moveTo>
                  <a:pt x="9570489" y="1072907"/>
                </a:moveTo>
                <a:close/>
              </a:path>
              <a:path w="9632315" h="1134745">
                <a:moveTo>
                  <a:pt x="9575064" y="1079068"/>
                </a:moveTo>
                <a:lnTo>
                  <a:pt x="9564027" y="1079068"/>
                </a:lnTo>
                <a:lnTo>
                  <a:pt x="9564166" y="1078941"/>
                </a:lnTo>
                <a:lnTo>
                  <a:pt x="9570489" y="1072907"/>
                </a:lnTo>
                <a:lnTo>
                  <a:pt x="9580943" y="1072972"/>
                </a:lnTo>
                <a:lnTo>
                  <a:pt x="9575876" y="1078293"/>
                </a:lnTo>
                <a:lnTo>
                  <a:pt x="9575064" y="1079068"/>
                </a:lnTo>
                <a:close/>
              </a:path>
              <a:path w="9632315" h="1134745">
                <a:moveTo>
                  <a:pt x="9564096" y="1079002"/>
                </a:moveTo>
                <a:close/>
              </a:path>
              <a:path w="9632315" h="1134745">
                <a:moveTo>
                  <a:pt x="9568986" y="1084846"/>
                </a:moveTo>
                <a:lnTo>
                  <a:pt x="9557346" y="1084846"/>
                </a:lnTo>
                <a:lnTo>
                  <a:pt x="9564096" y="1079002"/>
                </a:lnTo>
                <a:lnTo>
                  <a:pt x="9575064" y="1079068"/>
                </a:lnTo>
                <a:lnTo>
                  <a:pt x="9568986" y="1084846"/>
                </a:lnTo>
                <a:close/>
              </a:path>
              <a:path w="9632315" h="1134745">
                <a:moveTo>
                  <a:pt x="9557402" y="1084798"/>
                </a:moveTo>
                <a:close/>
              </a:path>
              <a:path w="9632315" h="1134745">
                <a:moveTo>
                  <a:pt x="9562684" y="1090307"/>
                </a:moveTo>
                <a:lnTo>
                  <a:pt x="9550400" y="1090307"/>
                </a:lnTo>
                <a:lnTo>
                  <a:pt x="9557402" y="1084798"/>
                </a:lnTo>
                <a:lnTo>
                  <a:pt x="9568986" y="1084846"/>
                </a:lnTo>
                <a:lnTo>
                  <a:pt x="9562684" y="1090307"/>
                </a:lnTo>
                <a:close/>
              </a:path>
              <a:path w="9632315" h="1134745">
                <a:moveTo>
                  <a:pt x="9556215" y="1095425"/>
                </a:moveTo>
                <a:lnTo>
                  <a:pt x="9543173" y="1095425"/>
                </a:lnTo>
                <a:lnTo>
                  <a:pt x="9543326" y="1095324"/>
                </a:lnTo>
                <a:lnTo>
                  <a:pt x="9550539" y="1090193"/>
                </a:lnTo>
                <a:lnTo>
                  <a:pt x="9550400" y="1090307"/>
                </a:lnTo>
                <a:lnTo>
                  <a:pt x="9562684" y="1090307"/>
                </a:lnTo>
                <a:lnTo>
                  <a:pt x="9562274" y="1090663"/>
                </a:lnTo>
                <a:lnTo>
                  <a:pt x="9556215" y="1095425"/>
                </a:lnTo>
                <a:close/>
              </a:path>
              <a:path w="9632315" h="1134745">
                <a:moveTo>
                  <a:pt x="9543229" y="1095386"/>
                </a:moveTo>
                <a:close/>
              </a:path>
              <a:path w="9632315" h="1134745">
                <a:moveTo>
                  <a:pt x="9549606" y="1100213"/>
                </a:moveTo>
                <a:lnTo>
                  <a:pt x="9535706" y="1100213"/>
                </a:lnTo>
                <a:lnTo>
                  <a:pt x="9535871" y="1100112"/>
                </a:lnTo>
                <a:lnTo>
                  <a:pt x="9543229" y="1095386"/>
                </a:lnTo>
                <a:lnTo>
                  <a:pt x="9556215" y="1095425"/>
                </a:lnTo>
                <a:lnTo>
                  <a:pt x="9555035" y="1096352"/>
                </a:lnTo>
                <a:lnTo>
                  <a:pt x="9549606" y="1100213"/>
                </a:lnTo>
                <a:close/>
              </a:path>
              <a:path w="9632315" h="1134745">
                <a:moveTo>
                  <a:pt x="9535806" y="1100149"/>
                </a:moveTo>
                <a:close/>
              </a:path>
              <a:path w="9632315" h="1134745">
                <a:moveTo>
                  <a:pt x="9536229" y="1108697"/>
                </a:moveTo>
                <a:lnTo>
                  <a:pt x="9520072" y="1108697"/>
                </a:lnTo>
                <a:lnTo>
                  <a:pt x="9520237" y="1108621"/>
                </a:lnTo>
                <a:lnTo>
                  <a:pt x="9528162" y="1104557"/>
                </a:lnTo>
                <a:lnTo>
                  <a:pt x="9535806" y="1100149"/>
                </a:lnTo>
                <a:lnTo>
                  <a:pt x="9549606" y="1100213"/>
                </a:lnTo>
                <a:lnTo>
                  <a:pt x="9547517" y="1101699"/>
                </a:lnTo>
                <a:lnTo>
                  <a:pt x="9539744" y="1106677"/>
                </a:lnTo>
                <a:lnTo>
                  <a:pt x="9536229" y="1108697"/>
                </a:lnTo>
                <a:close/>
              </a:path>
              <a:path w="9632315" h="1134745">
                <a:moveTo>
                  <a:pt x="9527997" y="1104633"/>
                </a:moveTo>
                <a:lnTo>
                  <a:pt x="9528129" y="1104557"/>
                </a:lnTo>
                <a:lnTo>
                  <a:pt x="9527997" y="1104633"/>
                </a:lnTo>
                <a:close/>
              </a:path>
              <a:path w="9632315" h="1134745">
                <a:moveTo>
                  <a:pt x="9520098" y="1108683"/>
                </a:moveTo>
                <a:lnTo>
                  <a:pt x="9520237" y="1108621"/>
                </a:lnTo>
                <a:lnTo>
                  <a:pt x="9520098" y="1108683"/>
                </a:lnTo>
                <a:close/>
              </a:path>
              <a:path w="9632315" h="1134745">
                <a:moveTo>
                  <a:pt x="9529586" y="1112380"/>
                </a:moveTo>
                <a:lnTo>
                  <a:pt x="9511919" y="1112380"/>
                </a:lnTo>
                <a:lnTo>
                  <a:pt x="9520098" y="1108683"/>
                </a:lnTo>
                <a:lnTo>
                  <a:pt x="9536229" y="1108697"/>
                </a:lnTo>
                <a:lnTo>
                  <a:pt x="9531718" y="1111288"/>
                </a:lnTo>
                <a:lnTo>
                  <a:pt x="9529586" y="1112380"/>
                </a:lnTo>
                <a:close/>
              </a:path>
              <a:path w="9632315" h="1134745">
                <a:moveTo>
                  <a:pt x="9523126" y="1115669"/>
                </a:moveTo>
                <a:lnTo>
                  <a:pt x="9503562" y="1115669"/>
                </a:lnTo>
                <a:lnTo>
                  <a:pt x="9503740" y="1115606"/>
                </a:lnTo>
                <a:lnTo>
                  <a:pt x="9512084" y="1112304"/>
                </a:lnTo>
                <a:lnTo>
                  <a:pt x="9511919" y="1112380"/>
                </a:lnTo>
                <a:lnTo>
                  <a:pt x="9529586" y="1112380"/>
                </a:lnTo>
                <a:lnTo>
                  <a:pt x="9523126" y="1115669"/>
                </a:lnTo>
                <a:close/>
              </a:path>
              <a:path w="9632315" h="1134745">
                <a:moveTo>
                  <a:pt x="9503622" y="1115645"/>
                </a:moveTo>
                <a:close/>
              </a:path>
              <a:path w="9632315" h="1134745">
                <a:moveTo>
                  <a:pt x="9516761" y="1118552"/>
                </a:moveTo>
                <a:lnTo>
                  <a:pt x="9495015" y="1118552"/>
                </a:lnTo>
                <a:lnTo>
                  <a:pt x="9495193" y="1118501"/>
                </a:lnTo>
                <a:lnTo>
                  <a:pt x="9503622" y="1115645"/>
                </a:lnTo>
                <a:lnTo>
                  <a:pt x="9523126" y="1115669"/>
                </a:lnTo>
                <a:lnTo>
                  <a:pt x="9516761" y="1118552"/>
                </a:lnTo>
                <a:close/>
              </a:path>
              <a:path w="9632315" h="1134745">
                <a:moveTo>
                  <a:pt x="9495022" y="1118550"/>
                </a:moveTo>
                <a:lnTo>
                  <a:pt x="9495165" y="1118501"/>
                </a:lnTo>
                <a:lnTo>
                  <a:pt x="9495022" y="1118550"/>
                </a:lnTo>
                <a:close/>
              </a:path>
              <a:path w="9632315" h="1134745">
                <a:moveTo>
                  <a:pt x="9505403" y="1123086"/>
                </a:moveTo>
                <a:lnTo>
                  <a:pt x="9477375" y="1123086"/>
                </a:lnTo>
                <a:lnTo>
                  <a:pt x="9477565" y="1123048"/>
                </a:lnTo>
                <a:lnTo>
                  <a:pt x="9486468" y="1120990"/>
                </a:lnTo>
                <a:lnTo>
                  <a:pt x="9495022" y="1118550"/>
                </a:lnTo>
                <a:lnTo>
                  <a:pt x="9516761" y="1118552"/>
                </a:lnTo>
                <a:lnTo>
                  <a:pt x="9514967" y="1119365"/>
                </a:lnTo>
                <a:lnTo>
                  <a:pt x="9506267" y="1122794"/>
                </a:lnTo>
                <a:lnTo>
                  <a:pt x="9505403" y="1123086"/>
                </a:lnTo>
                <a:close/>
              </a:path>
              <a:path w="9632315" h="1134745">
                <a:moveTo>
                  <a:pt x="9486277" y="1121028"/>
                </a:moveTo>
                <a:lnTo>
                  <a:pt x="9486412" y="1120990"/>
                </a:lnTo>
                <a:lnTo>
                  <a:pt x="9486277" y="1121028"/>
                </a:lnTo>
                <a:close/>
              </a:path>
              <a:path w="9632315" h="1134745">
                <a:moveTo>
                  <a:pt x="9477453" y="1123068"/>
                </a:moveTo>
                <a:close/>
              </a:path>
              <a:path w="9632315" h="1134745">
                <a:moveTo>
                  <a:pt x="9500632" y="1124699"/>
                </a:moveTo>
                <a:lnTo>
                  <a:pt x="9468319" y="1124699"/>
                </a:lnTo>
                <a:lnTo>
                  <a:pt x="9477453" y="1123068"/>
                </a:lnTo>
                <a:lnTo>
                  <a:pt x="9505403" y="1123086"/>
                </a:lnTo>
                <a:lnTo>
                  <a:pt x="9500632" y="1124699"/>
                </a:lnTo>
                <a:close/>
              </a:path>
              <a:path w="9632315" h="1134745">
                <a:moveTo>
                  <a:pt x="9494677" y="1126566"/>
                </a:moveTo>
                <a:lnTo>
                  <a:pt x="9449765" y="1126566"/>
                </a:lnTo>
                <a:lnTo>
                  <a:pt x="9459290" y="1125842"/>
                </a:lnTo>
                <a:lnTo>
                  <a:pt x="9468510" y="1124661"/>
                </a:lnTo>
                <a:lnTo>
                  <a:pt x="9468319" y="1124699"/>
                </a:lnTo>
                <a:lnTo>
                  <a:pt x="9500632" y="1124699"/>
                </a:lnTo>
                <a:lnTo>
                  <a:pt x="9497185" y="1125854"/>
                </a:lnTo>
                <a:lnTo>
                  <a:pt x="9494677" y="1126566"/>
                </a:lnTo>
                <a:close/>
              </a:path>
              <a:path w="9632315" h="1134745">
                <a:moveTo>
                  <a:pt x="9459099" y="1125854"/>
                </a:moveTo>
                <a:lnTo>
                  <a:pt x="9459290" y="1125842"/>
                </a:lnTo>
                <a:lnTo>
                  <a:pt x="9459099" y="1125854"/>
                </a:lnTo>
                <a:close/>
              </a:path>
              <a:path w="9632315" h="1134745">
                <a:moveTo>
                  <a:pt x="9478574" y="1130604"/>
                </a:moveTo>
                <a:lnTo>
                  <a:pt x="7619" y="1130604"/>
                </a:lnTo>
                <a:lnTo>
                  <a:pt x="7619" y="1126794"/>
                </a:lnTo>
                <a:lnTo>
                  <a:pt x="9445091" y="1126743"/>
                </a:lnTo>
                <a:lnTo>
                  <a:pt x="9449904" y="1126553"/>
                </a:lnTo>
                <a:lnTo>
                  <a:pt x="9449765" y="1126566"/>
                </a:lnTo>
                <a:lnTo>
                  <a:pt x="9494677" y="1126566"/>
                </a:lnTo>
                <a:lnTo>
                  <a:pt x="9488271" y="1128382"/>
                </a:lnTo>
                <a:lnTo>
                  <a:pt x="9479000" y="1130528"/>
                </a:lnTo>
                <a:lnTo>
                  <a:pt x="9478574" y="1130604"/>
                </a:lnTo>
                <a:close/>
              </a:path>
              <a:path w="9632315" h="1134745">
                <a:moveTo>
                  <a:pt x="7619" y="1130604"/>
                </a:moveTo>
                <a:lnTo>
                  <a:pt x="3810" y="1126794"/>
                </a:lnTo>
                <a:lnTo>
                  <a:pt x="7619" y="1126794"/>
                </a:lnTo>
                <a:lnTo>
                  <a:pt x="7619" y="1130604"/>
                </a:lnTo>
                <a:close/>
              </a:path>
            </a:pathLst>
          </a:custGeom>
          <a:solidFill>
            <a:srgbClr val="85E6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830374" y="2956135"/>
            <a:ext cx="9465945" cy="1044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Cambria"/>
              <a:buChar char="•"/>
              <a:tabLst>
                <a:tab pos="184150" algn="l"/>
              </a:tabLst>
            </a:pPr>
            <a:r>
              <a:rPr sz="1600" b="1" spc="-5" dirty="0">
                <a:latin typeface="Cambria"/>
                <a:cs typeface="Cambria"/>
              </a:rPr>
              <a:t>Perpres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5" dirty="0">
                <a:latin typeface="Cambria"/>
                <a:cs typeface="Cambria"/>
              </a:rPr>
              <a:t>No. </a:t>
            </a:r>
            <a:r>
              <a:rPr sz="1600" b="1" dirty="0">
                <a:latin typeface="Cambria"/>
                <a:cs typeface="Cambria"/>
              </a:rPr>
              <a:t>3</a:t>
            </a:r>
            <a:r>
              <a:rPr sz="1600" b="1" spc="-5" dirty="0">
                <a:latin typeface="Cambria"/>
                <a:cs typeface="Cambria"/>
              </a:rPr>
              <a:t>9</a:t>
            </a:r>
            <a:r>
              <a:rPr sz="1600" b="1" dirty="0">
                <a:latin typeface="Cambria"/>
                <a:cs typeface="Cambria"/>
              </a:rPr>
              <a:t> T</a:t>
            </a:r>
            <a:r>
              <a:rPr sz="1600" b="1" spc="-5" dirty="0">
                <a:latin typeface="Cambria"/>
                <a:cs typeface="Cambria"/>
              </a:rPr>
              <a:t>ahun</a:t>
            </a:r>
            <a:r>
              <a:rPr sz="1600" b="1" dirty="0">
                <a:latin typeface="Cambria"/>
                <a:cs typeface="Cambria"/>
              </a:rPr>
              <a:t> 201</a:t>
            </a:r>
            <a:r>
              <a:rPr sz="1600" b="1" spc="-5" dirty="0">
                <a:latin typeface="Cambria"/>
                <a:cs typeface="Cambria"/>
              </a:rPr>
              <a:t>9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5" dirty="0">
                <a:latin typeface="Cambria"/>
                <a:cs typeface="Cambria"/>
              </a:rPr>
              <a:t>tentang Satu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D</a:t>
            </a:r>
            <a:r>
              <a:rPr sz="1600" b="1" spc="-5" dirty="0">
                <a:latin typeface="Cambria"/>
                <a:cs typeface="Cambria"/>
              </a:rPr>
              <a:t>ata Indonesia</a:t>
            </a:r>
            <a:endParaRPr sz="1600">
              <a:latin typeface="Cambria"/>
              <a:cs typeface="Cambria"/>
            </a:endParaRPr>
          </a:p>
          <a:p>
            <a:pPr marL="184150" indent="-171450">
              <a:lnSpc>
                <a:spcPct val="100000"/>
              </a:lnSpc>
              <a:spcBef>
                <a:spcPts val="334"/>
              </a:spcBef>
              <a:buFont typeface="Cambria"/>
              <a:buChar char="•"/>
              <a:tabLst>
                <a:tab pos="184150" algn="l"/>
              </a:tabLst>
            </a:pPr>
            <a:r>
              <a:rPr sz="1600" b="1" spc="-5" dirty="0">
                <a:latin typeface="Cambria"/>
                <a:cs typeface="Cambria"/>
              </a:rPr>
              <a:t>Pasal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5" dirty="0">
                <a:latin typeface="Cambria"/>
                <a:cs typeface="Cambria"/>
              </a:rPr>
              <a:t>4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5" dirty="0">
                <a:latin typeface="Cambria"/>
                <a:cs typeface="Cambria"/>
              </a:rPr>
              <a:t>ayat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5" dirty="0">
                <a:latin typeface="Cambria"/>
                <a:cs typeface="Cambria"/>
              </a:rPr>
              <a:t>(</a:t>
            </a:r>
            <a:r>
              <a:rPr sz="1600" b="1" dirty="0">
                <a:latin typeface="Cambria"/>
                <a:cs typeface="Cambria"/>
              </a:rPr>
              <a:t>1</a:t>
            </a:r>
            <a:r>
              <a:rPr sz="1600" b="1" spc="-5" dirty="0">
                <a:latin typeface="Cambria"/>
                <a:cs typeface="Cambria"/>
              </a:rPr>
              <a:t>)</a:t>
            </a:r>
            <a:r>
              <a:rPr sz="1600" spc="-5" dirty="0">
                <a:latin typeface="Cambria"/>
                <a:cs typeface="Cambria"/>
              </a:rPr>
              <a:t>,</a:t>
            </a:r>
            <a:r>
              <a:rPr sz="1600" dirty="0">
                <a:latin typeface="Cambria"/>
                <a:cs typeface="Cambria"/>
              </a:rPr>
              <a:t> D</a:t>
            </a:r>
            <a:r>
              <a:rPr sz="1600" spc="-5" dirty="0">
                <a:latin typeface="Cambria"/>
                <a:cs typeface="Cambria"/>
              </a:rPr>
              <a:t>ata ya</a:t>
            </a:r>
            <a:r>
              <a:rPr sz="1600" dirty="0">
                <a:latin typeface="Cambria"/>
                <a:cs typeface="Cambria"/>
              </a:rPr>
              <a:t>n</a:t>
            </a:r>
            <a:r>
              <a:rPr sz="1600" spc="-5" dirty="0">
                <a:latin typeface="Cambria"/>
                <a:cs typeface="Cambria"/>
              </a:rPr>
              <a:t>g</a:t>
            </a:r>
            <a:r>
              <a:rPr sz="1600" dirty="0">
                <a:latin typeface="Cambria"/>
                <a:cs typeface="Cambria"/>
              </a:rPr>
              <a:t> d</a:t>
            </a:r>
            <a:r>
              <a:rPr sz="1600" spc="-5" dirty="0">
                <a:latin typeface="Cambria"/>
                <a:cs typeface="Cambria"/>
              </a:rPr>
              <a:t>i</a:t>
            </a:r>
            <a:r>
              <a:rPr sz="1600" dirty="0">
                <a:latin typeface="Cambria"/>
                <a:cs typeface="Cambria"/>
              </a:rPr>
              <a:t>h</a:t>
            </a:r>
            <a:r>
              <a:rPr sz="1600" spc="-5" dirty="0">
                <a:latin typeface="Cambria"/>
                <a:cs typeface="Cambria"/>
              </a:rPr>
              <a:t>a</a:t>
            </a:r>
            <a:r>
              <a:rPr sz="1600" dirty="0">
                <a:latin typeface="Cambria"/>
                <a:cs typeface="Cambria"/>
              </a:rPr>
              <a:t>s</a:t>
            </a:r>
            <a:r>
              <a:rPr sz="1600" spc="-5" dirty="0">
                <a:latin typeface="Cambria"/>
                <a:cs typeface="Cambria"/>
              </a:rPr>
              <a:t>ilkan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oleh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pro</a:t>
            </a:r>
            <a:r>
              <a:rPr sz="1600" dirty="0">
                <a:latin typeface="Cambria"/>
                <a:cs typeface="Cambria"/>
              </a:rPr>
              <a:t>d</a:t>
            </a:r>
            <a:r>
              <a:rPr sz="1600" spc="-5" dirty="0">
                <a:latin typeface="Cambria"/>
                <a:cs typeface="Cambria"/>
              </a:rPr>
              <a:t>u</a:t>
            </a:r>
            <a:r>
              <a:rPr sz="1600" dirty="0">
                <a:latin typeface="Cambria"/>
                <a:cs typeface="Cambria"/>
              </a:rPr>
              <a:t>s</a:t>
            </a:r>
            <a:r>
              <a:rPr sz="1600" spc="-5" dirty="0">
                <a:latin typeface="Cambria"/>
                <a:cs typeface="Cambria"/>
              </a:rPr>
              <a:t>en</a:t>
            </a:r>
            <a:r>
              <a:rPr sz="1600" dirty="0">
                <a:latin typeface="Cambria"/>
                <a:cs typeface="Cambria"/>
              </a:rPr>
              <a:t> D</a:t>
            </a:r>
            <a:r>
              <a:rPr sz="1600" spc="-5" dirty="0">
                <a:latin typeface="Cambria"/>
                <a:cs typeface="Cambria"/>
              </a:rPr>
              <a:t>ata </a:t>
            </a:r>
            <a:r>
              <a:rPr sz="1600" dirty="0">
                <a:latin typeface="Cambria"/>
                <a:cs typeface="Cambria"/>
              </a:rPr>
              <a:t>h</a:t>
            </a:r>
            <a:r>
              <a:rPr sz="1600" spc="-5" dirty="0">
                <a:latin typeface="Cambria"/>
                <a:cs typeface="Cambria"/>
              </a:rPr>
              <a:t>arus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meme</a:t>
            </a:r>
            <a:r>
              <a:rPr sz="1600" dirty="0">
                <a:latin typeface="Cambria"/>
                <a:cs typeface="Cambria"/>
              </a:rPr>
              <a:t>n</a:t>
            </a:r>
            <a:r>
              <a:rPr sz="1600" spc="-5" dirty="0">
                <a:latin typeface="Cambria"/>
                <a:cs typeface="Cambria"/>
              </a:rPr>
              <a:t>u</a:t>
            </a:r>
            <a:r>
              <a:rPr sz="1600" dirty="0">
                <a:latin typeface="Cambria"/>
                <a:cs typeface="Cambria"/>
              </a:rPr>
              <a:t>h</a:t>
            </a:r>
            <a:r>
              <a:rPr sz="1600" spc="-5" dirty="0">
                <a:latin typeface="Cambria"/>
                <a:cs typeface="Cambria"/>
              </a:rPr>
              <a:t>i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Sta</a:t>
            </a:r>
            <a:r>
              <a:rPr sz="1600" dirty="0">
                <a:latin typeface="Cambria"/>
                <a:cs typeface="Cambria"/>
              </a:rPr>
              <a:t>nd</a:t>
            </a:r>
            <a:r>
              <a:rPr sz="1600" spc="-5" dirty="0">
                <a:latin typeface="Cambria"/>
                <a:cs typeface="Cambria"/>
              </a:rPr>
              <a:t>ar </a:t>
            </a:r>
            <a:r>
              <a:rPr sz="1600" dirty="0">
                <a:latin typeface="Cambria"/>
                <a:cs typeface="Cambria"/>
              </a:rPr>
              <a:t>D</a:t>
            </a:r>
            <a:r>
              <a:rPr sz="1600" spc="-5" dirty="0">
                <a:latin typeface="Cambria"/>
                <a:cs typeface="Cambria"/>
              </a:rPr>
              <a:t>ata.</a:t>
            </a:r>
            <a:endParaRPr sz="1600">
              <a:latin typeface="Cambria"/>
              <a:cs typeface="Cambria"/>
            </a:endParaRPr>
          </a:p>
          <a:p>
            <a:pPr marL="184150" marR="5080" indent="-171450">
              <a:lnSpc>
                <a:spcPct val="100000"/>
              </a:lnSpc>
              <a:spcBef>
                <a:spcPts val="335"/>
              </a:spcBef>
              <a:buFont typeface="Cambria"/>
              <a:buChar char="•"/>
              <a:tabLst>
                <a:tab pos="184150" algn="l"/>
              </a:tabLst>
            </a:pPr>
            <a:r>
              <a:rPr sz="1600" b="1" spc="-5" dirty="0">
                <a:latin typeface="Cambria"/>
                <a:cs typeface="Cambria"/>
              </a:rPr>
              <a:t>Pasal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5" dirty="0">
                <a:latin typeface="Cambria"/>
                <a:cs typeface="Cambria"/>
              </a:rPr>
              <a:t>6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5" dirty="0">
                <a:latin typeface="Cambria"/>
                <a:cs typeface="Cambria"/>
              </a:rPr>
              <a:t>ayat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5" dirty="0">
                <a:latin typeface="Cambria"/>
                <a:cs typeface="Cambria"/>
              </a:rPr>
              <a:t>(</a:t>
            </a:r>
            <a:r>
              <a:rPr sz="1600" b="1" dirty="0">
                <a:latin typeface="Cambria"/>
                <a:cs typeface="Cambria"/>
              </a:rPr>
              <a:t>1</a:t>
            </a:r>
            <a:r>
              <a:rPr sz="1600" b="1" spc="-5" dirty="0">
                <a:latin typeface="Cambria"/>
                <a:cs typeface="Cambria"/>
              </a:rPr>
              <a:t>)</a:t>
            </a:r>
            <a:r>
              <a:rPr sz="1600" spc="-5" dirty="0">
                <a:latin typeface="Cambria"/>
                <a:cs typeface="Cambria"/>
              </a:rPr>
              <a:t>,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Sta</a:t>
            </a:r>
            <a:r>
              <a:rPr sz="1600" dirty="0">
                <a:latin typeface="Cambria"/>
                <a:cs typeface="Cambria"/>
              </a:rPr>
              <a:t>nd</a:t>
            </a:r>
            <a:r>
              <a:rPr sz="1600" spc="-5" dirty="0">
                <a:latin typeface="Cambria"/>
                <a:cs typeface="Cambria"/>
              </a:rPr>
              <a:t>ar </a:t>
            </a:r>
            <a:r>
              <a:rPr sz="1600" dirty="0">
                <a:latin typeface="Cambria"/>
                <a:cs typeface="Cambria"/>
              </a:rPr>
              <a:t>D</a:t>
            </a:r>
            <a:r>
              <a:rPr sz="1600" spc="-5" dirty="0">
                <a:latin typeface="Cambria"/>
                <a:cs typeface="Cambria"/>
              </a:rPr>
              <a:t>ata ya</a:t>
            </a:r>
            <a:r>
              <a:rPr sz="1600" dirty="0">
                <a:latin typeface="Cambria"/>
                <a:cs typeface="Cambria"/>
              </a:rPr>
              <a:t>n</a:t>
            </a:r>
            <a:r>
              <a:rPr sz="1600" spc="-5" dirty="0">
                <a:latin typeface="Cambria"/>
                <a:cs typeface="Cambria"/>
              </a:rPr>
              <a:t>g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berlaku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li</a:t>
            </a:r>
            <a:r>
              <a:rPr sz="1600" dirty="0">
                <a:latin typeface="Cambria"/>
                <a:cs typeface="Cambria"/>
              </a:rPr>
              <a:t>n</a:t>
            </a:r>
            <a:r>
              <a:rPr sz="1600" spc="-5" dirty="0">
                <a:latin typeface="Cambria"/>
                <a:cs typeface="Cambria"/>
              </a:rPr>
              <a:t>tas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I</a:t>
            </a:r>
            <a:r>
              <a:rPr sz="1600" dirty="0">
                <a:latin typeface="Cambria"/>
                <a:cs typeface="Cambria"/>
              </a:rPr>
              <a:t>ns</a:t>
            </a:r>
            <a:r>
              <a:rPr sz="1600" spc="-5" dirty="0">
                <a:latin typeface="Cambria"/>
                <a:cs typeface="Cambria"/>
              </a:rPr>
              <a:t>ta</a:t>
            </a:r>
            <a:r>
              <a:rPr sz="1600" dirty="0">
                <a:latin typeface="Cambria"/>
                <a:cs typeface="Cambria"/>
              </a:rPr>
              <a:t>ns</a:t>
            </a:r>
            <a:r>
              <a:rPr sz="1600" spc="-5" dirty="0">
                <a:latin typeface="Cambria"/>
                <a:cs typeface="Cambria"/>
              </a:rPr>
              <a:t>i</a:t>
            </a:r>
            <a:r>
              <a:rPr sz="1600" dirty="0">
                <a:latin typeface="Cambria"/>
                <a:cs typeface="Cambria"/>
              </a:rPr>
              <a:t> P</a:t>
            </a:r>
            <a:r>
              <a:rPr sz="1600" spc="-5" dirty="0">
                <a:latin typeface="Cambria"/>
                <a:cs typeface="Cambria"/>
              </a:rPr>
              <a:t>u</a:t>
            </a:r>
            <a:r>
              <a:rPr sz="1600" dirty="0">
                <a:latin typeface="Cambria"/>
                <a:cs typeface="Cambria"/>
              </a:rPr>
              <a:t>s</a:t>
            </a:r>
            <a:r>
              <a:rPr sz="1600" spc="-5" dirty="0">
                <a:latin typeface="Cambria"/>
                <a:cs typeface="Cambria"/>
              </a:rPr>
              <a:t>at </a:t>
            </a:r>
            <a:r>
              <a:rPr sz="1600" dirty="0">
                <a:latin typeface="Cambria"/>
                <a:cs typeface="Cambria"/>
              </a:rPr>
              <a:t>d</a:t>
            </a:r>
            <a:r>
              <a:rPr sz="1600" spc="-5" dirty="0">
                <a:latin typeface="Cambria"/>
                <a:cs typeface="Cambria"/>
              </a:rPr>
              <a:t>a</a:t>
            </a:r>
            <a:r>
              <a:rPr sz="1600" dirty="0">
                <a:latin typeface="Cambria"/>
                <a:cs typeface="Cambria"/>
              </a:rPr>
              <a:t>n</a:t>
            </a:r>
            <a:r>
              <a:rPr sz="1600" spc="-5" dirty="0">
                <a:latin typeface="Cambria"/>
                <a:cs typeface="Cambria"/>
              </a:rPr>
              <a:t>/atau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I</a:t>
            </a:r>
            <a:r>
              <a:rPr sz="1600" dirty="0">
                <a:latin typeface="Cambria"/>
                <a:cs typeface="Cambria"/>
              </a:rPr>
              <a:t>ns</a:t>
            </a:r>
            <a:r>
              <a:rPr sz="1600" spc="-5" dirty="0">
                <a:latin typeface="Cambria"/>
                <a:cs typeface="Cambria"/>
              </a:rPr>
              <a:t>ta</a:t>
            </a:r>
            <a:r>
              <a:rPr sz="1600" dirty="0">
                <a:latin typeface="Cambria"/>
                <a:cs typeface="Cambria"/>
              </a:rPr>
              <a:t>ns</a:t>
            </a:r>
            <a:r>
              <a:rPr sz="1600" spc="-5" dirty="0">
                <a:latin typeface="Cambria"/>
                <a:cs typeface="Cambria"/>
              </a:rPr>
              <a:t>i</a:t>
            </a:r>
            <a:r>
              <a:rPr sz="1600" dirty="0">
                <a:latin typeface="Cambria"/>
                <a:cs typeface="Cambria"/>
              </a:rPr>
              <a:t> D</a:t>
            </a:r>
            <a:r>
              <a:rPr sz="1600" spc="-5" dirty="0">
                <a:latin typeface="Cambria"/>
                <a:cs typeface="Cambria"/>
              </a:rPr>
              <a:t>aerah</a:t>
            </a:r>
            <a:r>
              <a:rPr sz="1600" dirty="0">
                <a:latin typeface="Cambria"/>
                <a:cs typeface="Cambria"/>
              </a:rPr>
              <a:t> d</a:t>
            </a:r>
            <a:r>
              <a:rPr sz="1600" spc="-5" dirty="0">
                <a:latin typeface="Cambria"/>
                <a:cs typeface="Cambria"/>
              </a:rPr>
              <a:t>itetapkan</a:t>
            </a:r>
            <a:r>
              <a:rPr sz="1600" dirty="0">
                <a:latin typeface="Cambria"/>
                <a:cs typeface="Cambria"/>
              </a:rPr>
              <a:t> </a:t>
            </a:r>
            <a:r>
              <a:rPr sz="1600" spc="-5" dirty="0">
                <a:latin typeface="Cambria"/>
                <a:cs typeface="Cambria"/>
              </a:rPr>
              <a:t>oleh </a:t>
            </a:r>
            <a:r>
              <a:rPr sz="1600" dirty="0">
                <a:latin typeface="Cambria"/>
                <a:cs typeface="Cambria"/>
              </a:rPr>
              <a:t>P</a:t>
            </a:r>
            <a:r>
              <a:rPr sz="1600" spc="-5" dirty="0">
                <a:latin typeface="Cambria"/>
                <a:cs typeface="Cambria"/>
              </a:rPr>
              <a:t>embi</a:t>
            </a:r>
            <a:r>
              <a:rPr sz="1600" dirty="0">
                <a:latin typeface="Cambria"/>
                <a:cs typeface="Cambria"/>
              </a:rPr>
              <a:t>n</a:t>
            </a:r>
            <a:r>
              <a:rPr sz="1600" spc="-5" dirty="0">
                <a:latin typeface="Cambria"/>
                <a:cs typeface="Cambria"/>
              </a:rPr>
              <a:t>a </a:t>
            </a:r>
            <a:r>
              <a:rPr sz="1600" dirty="0">
                <a:latin typeface="Cambria"/>
                <a:cs typeface="Cambria"/>
              </a:rPr>
              <a:t>D</a:t>
            </a:r>
            <a:r>
              <a:rPr sz="1600" spc="-5" dirty="0">
                <a:latin typeface="Cambria"/>
                <a:cs typeface="Cambria"/>
              </a:rPr>
              <a:t>ata ti</a:t>
            </a:r>
            <a:r>
              <a:rPr sz="1600" dirty="0">
                <a:latin typeface="Cambria"/>
                <a:cs typeface="Cambria"/>
              </a:rPr>
              <a:t>n</a:t>
            </a:r>
            <a:r>
              <a:rPr sz="1600" spc="-5" dirty="0">
                <a:latin typeface="Cambria"/>
                <a:cs typeface="Cambria"/>
              </a:rPr>
              <a:t>gkat pu</a:t>
            </a:r>
            <a:r>
              <a:rPr sz="1600" dirty="0">
                <a:latin typeface="Cambria"/>
                <a:cs typeface="Cambria"/>
              </a:rPr>
              <a:t>s</a:t>
            </a:r>
            <a:r>
              <a:rPr sz="1600" spc="-5" dirty="0">
                <a:latin typeface="Cambria"/>
                <a:cs typeface="Cambria"/>
              </a:rPr>
              <a:t>at.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6636" y="4443984"/>
            <a:ext cx="1213103" cy="17327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2127" y="4434230"/>
            <a:ext cx="1221105" cy="1748155"/>
          </a:xfrm>
          <a:custGeom>
            <a:avLst/>
            <a:gdLst/>
            <a:ahLst/>
            <a:cxnLst/>
            <a:rect l="l" t="t" r="r" b="b"/>
            <a:pathLst>
              <a:path w="1221105" h="1748154">
                <a:moveTo>
                  <a:pt x="610552" y="1748116"/>
                </a:moveTo>
                <a:lnTo>
                  <a:pt x="0" y="1137577"/>
                </a:lnTo>
                <a:lnTo>
                  <a:pt x="0" y="0"/>
                </a:lnTo>
                <a:lnTo>
                  <a:pt x="9194" y="9194"/>
                </a:lnTo>
                <a:lnTo>
                  <a:pt x="7619" y="9194"/>
                </a:lnTo>
                <a:lnTo>
                  <a:pt x="1117" y="11887"/>
                </a:lnTo>
                <a:lnTo>
                  <a:pt x="7620" y="18389"/>
                </a:lnTo>
                <a:lnTo>
                  <a:pt x="7619" y="1133297"/>
                </a:lnTo>
                <a:lnTo>
                  <a:pt x="6502" y="1133297"/>
                </a:lnTo>
                <a:lnTo>
                  <a:pt x="7619" y="1135989"/>
                </a:lnTo>
                <a:lnTo>
                  <a:pt x="9194" y="1135989"/>
                </a:lnTo>
                <a:lnTo>
                  <a:pt x="610552" y="1737347"/>
                </a:lnTo>
                <a:lnTo>
                  <a:pt x="607860" y="1740039"/>
                </a:lnTo>
                <a:lnTo>
                  <a:pt x="618629" y="1740039"/>
                </a:lnTo>
                <a:lnTo>
                  <a:pt x="610552" y="1748116"/>
                </a:lnTo>
                <a:close/>
              </a:path>
              <a:path w="1221105" h="1748154">
                <a:moveTo>
                  <a:pt x="618642" y="613232"/>
                </a:moveTo>
                <a:lnTo>
                  <a:pt x="613244" y="613232"/>
                </a:lnTo>
                <a:lnTo>
                  <a:pt x="610552" y="610539"/>
                </a:lnTo>
                <a:lnTo>
                  <a:pt x="1221092" y="0"/>
                </a:lnTo>
                <a:lnTo>
                  <a:pt x="1221092" y="9194"/>
                </a:lnTo>
                <a:lnTo>
                  <a:pt x="1213472" y="9194"/>
                </a:lnTo>
                <a:lnTo>
                  <a:pt x="1213472" y="18402"/>
                </a:lnTo>
                <a:lnTo>
                  <a:pt x="618642" y="613232"/>
                </a:lnTo>
                <a:close/>
              </a:path>
              <a:path w="1221105" h="1748154">
                <a:moveTo>
                  <a:pt x="7619" y="18389"/>
                </a:moveTo>
                <a:lnTo>
                  <a:pt x="1117" y="11887"/>
                </a:lnTo>
                <a:lnTo>
                  <a:pt x="7619" y="9194"/>
                </a:lnTo>
                <a:lnTo>
                  <a:pt x="7619" y="18389"/>
                </a:lnTo>
                <a:close/>
              </a:path>
              <a:path w="1221105" h="1748154">
                <a:moveTo>
                  <a:pt x="610552" y="621322"/>
                </a:moveTo>
                <a:lnTo>
                  <a:pt x="7632" y="18402"/>
                </a:lnTo>
                <a:lnTo>
                  <a:pt x="7619" y="9194"/>
                </a:lnTo>
                <a:lnTo>
                  <a:pt x="9194" y="9194"/>
                </a:lnTo>
                <a:lnTo>
                  <a:pt x="610552" y="610539"/>
                </a:lnTo>
                <a:lnTo>
                  <a:pt x="607860" y="613232"/>
                </a:lnTo>
                <a:lnTo>
                  <a:pt x="618642" y="613232"/>
                </a:lnTo>
                <a:lnTo>
                  <a:pt x="610552" y="621322"/>
                </a:lnTo>
                <a:close/>
              </a:path>
              <a:path w="1221105" h="1748154">
                <a:moveTo>
                  <a:pt x="1213472" y="18402"/>
                </a:moveTo>
                <a:lnTo>
                  <a:pt x="1213472" y="9194"/>
                </a:lnTo>
                <a:lnTo>
                  <a:pt x="1219987" y="11887"/>
                </a:lnTo>
                <a:lnTo>
                  <a:pt x="1213472" y="18402"/>
                </a:lnTo>
                <a:close/>
              </a:path>
              <a:path w="1221105" h="1748154">
                <a:moveTo>
                  <a:pt x="1213472" y="1134414"/>
                </a:moveTo>
                <a:lnTo>
                  <a:pt x="1213484" y="18389"/>
                </a:lnTo>
                <a:lnTo>
                  <a:pt x="1219987" y="11887"/>
                </a:lnTo>
                <a:lnTo>
                  <a:pt x="1213472" y="9194"/>
                </a:lnTo>
                <a:lnTo>
                  <a:pt x="1221092" y="9194"/>
                </a:lnTo>
                <a:lnTo>
                  <a:pt x="1221092" y="1133297"/>
                </a:lnTo>
                <a:lnTo>
                  <a:pt x="1214589" y="1133297"/>
                </a:lnTo>
                <a:lnTo>
                  <a:pt x="1213472" y="1134414"/>
                </a:lnTo>
                <a:close/>
              </a:path>
              <a:path w="1221105" h="1748154">
                <a:moveTo>
                  <a:pt x="613244" y="613232"/>
                </a:moveTo>
                <a:lnTo>
                  <a:pt x="607860" y="613232"/>
                </a:lnTo>
                <a:lnTo>
                  <a:pt x="610552" y="610539"/>
                </a:lnTo>
                <a:lnTo>
                  <a:pt x="613244" y="613232"/>
                </a:lnTo>
                <a:close/>
              </a:path>
              <a:path w="1221105" h="1748154">
                <a:moveTo>
                  <a:pt x="7619" y="1135989"/>
                </a:moveTo>
                <a:lnTo>
                  <a:pt x="6502" y="1133297"/>
                </a:lnTo>
                <a:lnTo>
                  <a:pt x="7619" y="1134414"/>
                </a:lnTo>
                <a:lnTo>
                  <a:pt x="7619" y="1135989"/>
                </a:lnTo>
                <a:close/>
              </a:path>
              <a:path w="1221105" h="1748154">
                <a:moveTo>
                  <a:pt x="7619" y="1134414"/>
                </a:moveTo>
                <a:lnTo>
                  <a:pt x="6502" y="1133297"/>
                </a:lnTo>
                <a:lnTo>
                  <a:pt x="7619" y="1133297"/>
                </a:lnTo>
                <a:lnTo>
                  <a:pt x="7619" y="1134414"/>
                </a:lnTo>
                <a:close/>
              </a:path>
              <a:path w="1221105" h="1748154">
                <a:moveTo>
                  <a:pt x="1213472" y="1135989"/>
                </a:moveTo>
                <a:lnTo>
                  <a:pt x="1213472" y="1134414"/>
                </a:lnTo>
                <a:lnTo>
                  <a:pt x="1214589" y="1133297"/>
                </a:lnTo>
                <a:lnTo>
                  <a:pt x="1213472" y="1135989"/>
                </a:lnTo>
                <a:close/>
              </a:path>
              <a:path w="1221105" h="1748154">
                <a:moveTo>
                  <a:pt x="1221092" y="1135989"/>
                </a:moveTo>
                <a:lnTo>
                  <a:pt x="1213472" y="1135989"/>
                </a:lnTo>
                <a:lnTo>
                  <a:pt x="1214589" y="1133297"/>
                </a:lnTo>
                <a:lnTo>
                  <a:pt x="1221092" y="1133297"/>
                </a:lnTo>
                <a:lnTo>
                  <a:pt x="1221092" y="1135989"/>
                </a:lnTo>
                <a:close/>
              </a:path>
              <a:path w="1221105" h="1748154">
                <a:moveTo>
                  <a:pt x="9194" y="1135989"/>
                </a:moveTo>
                <a:lnTo>
                  <a:pt x="7619" y="1135989"/>
                </a:lnTo>
                <a:lnTo>
                  <a:pt x="7619" y="1134414"/>
                </a:lnTo>
                <a:lnTo>
                  <a:pt x="9194" y="1135989"/>
                </a:lnTo>
                <a:close/>
              </a:path>
              <a:path w="1221105" h="1748154">
                <a:moveTo>
                  <a:pt x="618629" y="1740039"/>
                </a:moveTo>
                <a:lnTo>
                  <a:pt x="613244" y="1740039"/>
                </a:lnTo>
                <a:lnTo>
                  <a:pt x="610552" y="1737347"/>
                </a:lnTo>
                <a:lnTo>
                  <a:pt x="1213472" y="1134414"/>
                </a:lnTo>
                <a:lnTo>
                  <a:pt x="1213472" y="1135989"/>
                </a:lnTo>
                <a:lnTo>
                  <a:pt x="1221092" y="1135989"/>
                </a:lnTo>
                <a:lnTo>
                  <a:pt x="1221092" y="1137577"/>
                </a:lnTo>
                <a:lnTo>
                  <a:pt x="618629" y="1740039"/>
                </a:lnTo>
                <a:close/>
              </a:path>
              <a:path w="1221105" h="1748154">
                <a:moveTo>
                  <a:pt x="613244" y="1740039"/>
                </a:moveTo>
                <a:lnTo>
                  <a:pt x="607860" y="1740039"/>
                </a:lnTo>
                <a:lnTo>
                  <a:pt x="610552" y="1737347"/>
                </a:lnTo>
                <a:lnTo>
                  <a:pt x="613244" y="1740039"/>
                </a:lnTo>
                <a:close/>
              </a:path>
            </a:pathLst>
          </a:custGeom>
          <a:solidFill>
            <a:srgbClr val="FF7E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95032" y="5127587"/>
            <a:ext cx="454659" cy="418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100" spc="-10" dirty="0">
                <a:solidFill>
                  <a:srgbClr val="FFFFFF"/>
                </a:solidFill>
                <a:latin typeface="Tahoma"/>
                <a:cs typeface="Tahoma"/>
              </a:rPr>
              <a:t>03</a:t>
            </a:r>
            <a:endParaRPr sz="3100"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725612" y="4439615"/>
            <a:ext cx="9632315" cy="1134745"/>
          </a:xfrm>
          <a:custGeom>
            <a:avLst/>
            <a:gdLst/>
            <a:ahLst/>
            <a:cxnLst/>
            <a:rect l="l" t="t" r="r" b="b"/>
            <a:pathLst>
              <a:path w="9632315" h="1134745">
                <a:moveTo>
                  <a:pt x="0" y="1134414"/>
                </a:moveTo>
                <a:lnTo>
                  <a:pt x="0" y="0"/>
                </a:lnTo>
                <a:lnTo>
                  <a:pt x="9445332" y="63"/>
                </a:lnTo>
                <a:lnTo>
                  <a:pt x="9450260" y="253"/>
                </a:lnTo>
                <a:lnTo>
                  <a:pt x="9459976" y="990"/>
                </a:lnTo>
                <a:lnTo>
                  <a:pt x="9469564" y="2209"/>
                </a:lnTo>
                <a:lnTo>
                  <a:pt x="9478571" y="3809"/>
                </a:lnTo>
                <a:lnTo>
                  <a:pt x="7619" y="3809"/>
                </a:lnTo>
                <a:lnTo>
                  <a:pt x="3810" y="7619"/>
                </a:lnTo>
                <a:lnTo>
                  <a:pt x="7619" y="7620"/>
                </a:lnTo>
                <a:lnTo>
                  <a:pt x="7619" y="1126794"/>
                </a:lnTo>
                <a:lnTo>
                  <a:pt x="3810" y="1126794"/>
                </a:lnTo>
                <a:lnTo>
                  <a:pt x="7619" y="1130604"/>
                </a:lnTo>
                <a:lnTo>
                  <a:pt x="9478574" y="1130604"/>
                </a:lnTo>
                <a:lnTo>
                  <a:pt x="9469564" y="1132217"/>
                </a:lnTo>
                <a:lnTo>
                  <a:pt x="9459976" y="1133436"/>
                </a:lnTo>
                <a:lnTo>
                  <a:pt x="9450260" y="1134173"/>
                </a:lnTo>
                <a:lnTo>
                  <a:pt x="9445332" y="1134351"/>
                </a:lnTo>
                <a:lnTo>
                  <a:pt x="0" y="1134414"/>
                </a:lnTo>
                <a:close/>
              </a:path>
              <a:path w="9632315" h="1134745">
                <a:moveTo>
                  <a:pt x="7619" y="7620"/>
                </a:moveTo>
                <a:lnTo>
                  <a:pt x="3810" y="7619"/>
                </a:lnTo>
                <a:lnTo>
                  <a:pt x="7619" y="3809"/>
                </a:lnTo>
                <a:lnTo>
                  <a:pt x="7619" y="7620"/>
                </a:lnTo>
                <a:close/>
              </a:path>
              <a:path w="9632315" h="1134745">
                <a:moveTo>
                  <a:pt x="9449904" y="7861"/>
                </a:moveTo>
                <a:lnTo>
                  <a:pt x="9445091" y="7683"/>
                </a:lnTo>
                <a:lnTo>
                  <a:pt x="7619" y="7620"/>
                </a:lnTo>
                <a:lnTo>
                  <a:pt x="7619" y="3809"/>
                </a:lnTo>
                <a:lnTo>
                  <a:pt x="9478571" y="3809"/>
                </a:lnTo>
                <a:lnTo>
                  <a:pt x="9479000" y="3886"/>
                </a:lnTo>
                <a:lnTo>
                  <a:pt x="9488271" y="6032"/>
                </a:lnTo>
                <a:lnTo>
                  <a:pt x="9494677" y="7848"/>
                </a:lnTo>
                <a:lnTo>
                  <a:pt x="9449765" y="7848"/>
                </a:lnTo>
                <a:lnTo>
                  <a:pt x="9449904" y="7861"/>
                </a:lnTo>
                <a:close/>
              </a:path>
              <a:path w="9632315" h="1134745">
                <a:moveTo>
                  <a:pt x="9497230" y="8572"/>
                </a:moveTo>
                <a:lnTo>
                  <a:pt x="9459290" y="8572"/>
                </a:lnTo>
                <a:lnTo>
                  <a:pt x="9449765" y="7848"/>
                </a:lnTo>
                <a:lnTo>
                  <a:pt x="9494721" y="7861"/>
                </a:lnTo>
                <a:lnTo>
                  <a:pt x="9497230" y="8572"/>
                </a:lnTo>
                <a:close/>
              </a:path>
              <a:path w="9632315" h="1134745">
                <a:moveTo>
                  <a:pt x="9500745" y="9753"/>
                </a:moveTo>
                <a:lnTo>
                  <a:pt x="9468510" y="9753"/>
                </a:lnTo>
                <a:lnTo>
                  <a:pt x="9459099" y="8559"/>
                </a:lnTo>
                <a:lnTo>
                  <a:pt x="9459290" y="8572"/>
                </a:lnTo>
                <a:lnTo>
                  <a:pt x="9497230" y="8572"/>
                </a:lnTo>
                <a:lnTo>
                  <a:pt x="9500745" y="9753"/>
                </a:lnTo>
                <a:close/>
              </a:path>
              <a:path w="9632315" h="1134745">
                <a:moveTo>
                  <a:pt x="9505553" y="11379"/>
                </a:moveTo>
                <a:lnTo>
                  <a:pt x="9477565" y="11379"/>
                </a:lnTo>
                <a:lnTo>
                  <a:pt x="9468343" y="9732"/>
                </a:lnTo>
                <a:lnTo>
                  <a:pt x="9468510" y="9753"/>
                </a:lnTo>
                <a:lnTo>
                  <a:pt x="9500745" y="9753"/>
                </a:lnTo>
                <a:lnTo>
                  <a:pt x="9505553" y="11379"/>
                </a:lnTo>
                <a:close/>
              </a:path>
              <a:path w="9632315" h="1134745">
                <a:moveTo>
                  <a:pt x="9510858" y="13436"/>
                </a:moveTo>
                <a:lnTo>
                  <a:pt x="9486468" y="13436"/>
                </a:lnTo>
                <a:lnTo>
                  <a:pt x="9477453" y="11359"/>
                </a:lnTo>
                <a:lnTo>
                  <a:pt x="9505553" y="11379"/>
                </a:lnTo>
                <a:lnTo>
                  <a:pt x="9506267" y="11620"/>
                </a:lnTo>
                <a:lnTo>
                  <a:pt x="9510858" y="13436"/>
                </a:lnTo>
                <a:close/>
              </a:path>
              <a:path w="9632315" h="1134745">
                <a:moveTo>
                  <a:pt x="9516851" y="15913"/>
                </a:moveTo>
                <a:lnTo>
                  <a:pt x="9495193" y="15913"/>
                </a:lnTo>
                <a:lnTo>
                  <a:pt x="9486407" y="13422"/>
                </a:lnTo>
                <a:lnTo>
                  <a:pt x="9510858" y="13436"/>
                </a:lnTo>
                <a:lnTo>
                  <a:pt x="9514967" y="15062"/>
                </a:lnTo>
                <a:lnTo>
                  <a:pt x="9516851" y="15913"/>
                </a:lnTo>
                <a:close/>
              </a:path>
              <a:path w="9632315" h="1134745">
                <a:moveTo>
                  <a:pt x="9523266" y="18808"/>
                </a:moveTo>
                <a:lnTo>
                  <a:pt x="9503740" y="18808"/>
                </a:lnTo>
                <a:lnTo>
                  <a:pt x="9495022" y="15864"/>
                </a:lnTo>
                <a:lnTo>
                  <a:pt x="9495193" y="15913"/>
                </a:lnTo>
                <a:lnTo>
                  <a:pt x="9516851" y="15913"/>
                </a:lnTo>
                <a:lnTo>
                  <a:pt x="9523266" y="18808"/>
                </a:lnTo>
                <a:close/>
              </a:path>
              <a:path w="9632315" h="1134745">
                <a:moveTo>
                  <a:pt x="9536361" y="25793"/>
                </a:moveTo>
                <a:lnTo>
                  <a:pt x="9520237" y="25793"/>
                </a:lnTo>
                <a:lnTo>
                  <a:pt x="9511919" y="22034"/>
                </a:lnTo>
                <a:lnTo>
                  <a:pt x="9503622" y="18769"/>
                </a:lnTo>
                <a:lnTo>
                  <a:pt x="9523266" y="18808"/>
                </a:lnTo>
                <a:lnTo>
                  <a:pt x="9531718" y="23126"/>
                </a:lnTo>
                <a:lnTo>
                  <a:pt x="9536361" y="25793"/>
                </a:lnTo>
                <a:close/>
              </a:path>
              <a:path w="9632315" h="1134745">
                <a:moveTo>
                  <a:pt x="9543067" y="29870"/>
                </a:moveTo>
                <a:lnTo>
                  <a:pt x="9528162" y="29870"/>
                </a:lnTo>
                <a:lnTo>
                  <a:pt x="9520098" y="25730"/>
                </a:lnTo>
                <a:lnTo>
                  <a:pt x="9520237" y="25793"/>
                </a:lnTo>
                <a:lnTo>
                  <a:pt x="9536361" y="25793"/>
                </a:lnTo>
                <a:lnTo>
                  <a:pt x="9539744" y="27736"/>
                </a:lnTo>
                <a:lnTo>
                  <a:pt x="9543067" y="29870"/>
                </a:lnTo>
                <a:close/>
              </a:path>
              <a:path w="9632315" h="1134745">
                <a:moveTo>
                  <a:pt x="9549736" y="34302"/>
                </a:moveTo>
                <a:lnTo>
                  <a:pt x="9535871" y="34302"/>
                </a:lnTo>
                <a:lnTo>
                  <a:pt x="9528065" y="29820"/>
                </a:lnTo>
                <a:lnTo>
                  <a:pt x="9543067" y="29870"/>
                </a:lnTo>
                <a:lnTo>
                  <a:pt x="9547517" y="32727"/>
                </a:lnTo>
                <a:lnTo>
                  <a:pt x="9549736" y="34302"/>
                </a:lnTo>
                <a:close/>
              </a:path>
              <a:path w="9632315" h="1134745">
                <a:moveTo>
                  <a:pt x="9556344" y="39090"/>
                </a:moveTo>
                <a:lnTo>
                  <a:pt x="9543326" y="39090"/>
                </a:lnTo>
                <a:lnTo>
                  <a:pt x="9535806" y="34265"/>
                </a:lnTo>
                <a:lnTo>
                  <a:pt x="9549736" y="34302"/>
                </a:lnTo>
                <a:lnTo>
                  <a:pt x="9555035" y="38061"/>
                </a:lnTo>
                <a:lnTo>
                  <a:pt x="9556344" y="39090"/>
                </a:lnTo>
                <a:close/>
              </a:path>
              <a:path w="9632315" h="1134745">
                <a:moveTo>
                  <a:pt x="9562816" y="44221"/>
                </a:moveTo>
                <a:lnTo>
                  <a:pt x="9550539" y="44221"/>
                </a:lnTo>
                <a:lnTo>
                  <a:pt x="9543229" y="39028"/>
                </a:lnTo>
                <a:lnTo>
                  <a:pt x="9556344" y="39090"/>
                </a:lnTo>
                <a:lnTo>
                  <a:pt x="9562274" y="43751"/>
                </a:lnTo>
                <a:lnTo>
                  <a:pt x="9562816" y="44221"/>
                </a:lnTo>
                <a:close/>
              </a:path>
              <a:path w="9632315" h="1134745">
                <a:moveTo>
                  <a:pt x="9575197" y="55473"/>
                </a:moveTo>
                <a:lnTo>
                  <a:pt x="9564166" y="55473"/>
                </a:lnTo>
                <a:lnTo>
                  <a:pt x="9557346" y="49568"/>
                </a:lnTo>
                <a:lnTo>
                  <a:pt x="9550430" y="44144"/>
                </a:lnTo>
                <a:lnTo>
                  <a:pt x="9562816" y="44221"/>
                </a:lnTo>
                <a:lnTo>
                  <a:pt x="9569221" y="49771"/>
                </a:lnTo>
                <a:lnTo>
                  <a:pt x="9575197" y="55473"/>
                </a:lnTo>
                <a:close/>
              </a:path>
              <a:path w="9632315" h="1134745">
                <a:moveTo>
                  <a:pt x="9557486" y="49695"/>
                </a:moveTo>
                <a:lnTo>
                  <a:pt x="9557325" y="49568"/>
                </a:lnTo>
                <a:lnTo>
                  <a:pt x="9557486" y="49695"/>
                </a:lnTo>
                <a:close/>
              </a:path>
              <a:path w="9632315" h="1134745">
                <a:moveTo>
                  <a:pt x="9581064" y="61569"/>
                </a:moveTo>
                <a:lnTo>
                  <a:pt x="9570554" y="61569"/>
                </a:lnTo>
                <a:lnTo>
                  <a:pt x="9564027" y="55359"/>
                </a:lnTo>
                <a:lnTo>
                  <a:pt x="9564166" y="55473"/>
                </a:lnTo>
                <a:lnTo>
                  <a:pt x="9575197" y="55473"/>
                </a:lnTo>
                <a:lnTo>
                  <a:pt x="9575876" y="56121"/>
                </a:lnTo>
                <a:lnTo>
                  <a:pt x="9581064" y="61569"/>
                </a:lnTo>
                <a:close/>
              </a:path>
              <a:path w="9632315" h="1134745">
                <a:moveTo>
                  <a:pt x="9592118" y="74650"/>
                </a:moveTo>
                <a:lnTo>
                  <a:pt x="9582416" y="74650"/>
                </a:lnTo>
                <a:lnTo>
                  <a:pt x="9576523" y="67830"/>
                </a:lnTo>
                <a:lnTo>
                  <a:pt x="9570489" y="61507"/>
                </a:lnTo>
                <a:lnTo>
                  <a:pt x="9581064" y="61569"/>
                </a:lnTo>
                <a:lnTo>
                  <a:pt x="9582213" y="62776"/>
                </a:lnTo>
                <a:lnTo>
                  <a:pt x="9588246" y="69722"/>
                </a:lnTo>
                <a:lnTo>
                  <a:pt x="9592118" y="74650"/>
                </a:lnTo>
                <a:close/>
              </a:path>
              <a:path w="9632315" h="1134745">
                <a:moveTo>
                  <a:pt x="9576638" y="67970"/>
                </a:moveTo>
                <a:lnTo>
                  <a:pt x="9576505" y="67830"/>
                </a:lnTo>
                <a:lnTo>
                  <a:pt x="9576638" y="67970"/>
                </a:lnTo>
                <a:close/>
              </a:path>
              <a:path w="9632315" h="1134745">
                <a:moveTo>
                  <a:pt x="9597224" y="81597"/>
                </a:moveTo>
                <a:lnTo>
                  <a:pt x="9587877" y="81597"/>
                </a:lnTo>
                <a:lnTo>
                  <a:pt x="9582367" y="74593"/>
                </a:lnTo>
                <a:lnTo>
                  <a:pt x="9592118" y="74650"/>
                </a:lnTo>
                <a:lnTo>
                  <a:pt x="9593935" y="76962"/>
                </a:lnTo>
                <a:lnTo>
                  <a:pt x="9597224" y="81597"/>
                </a:lnTo>
                <a:close/>
              </a:path>
              <a:path w="9632315" h="1134745">
                <a:moveTo>
                  <a:pt x="9602050" y="88811"/>
                </a:moveTo>
                <a:lnTo>
                  <a:pt x="9593008" y="88811"/>
                </a:lnTo>
                <a:lnTo>
                  <a:pt x="9587854" y="81568"/>
                </a:lnTo>
                <a:lnTo>
                  <a:pt x="9597224" y="81597"/>
                </a:lnTo>
                <a:lnTo>
                  <a:pt x="9599269" y="84480"/>
                </a:lnTo>
                <a:lnTo>
                  <a:pt x="9602050" y="88811"/>
                </a:lnTo>
                <a:close/>
              </a:path>
              <a:path w="9632315" h="1134745">
                <a:moveTo>
                  <a:pt x="9606580" y="96291"/>
                </a:moveTo>
                <a:lnTo>
                  <a:pt x="9597796" y="96291"/>
                </a:lnTo>
                <a:lnTo>
                  <a:pt x="9592906" y="88671"/>
                </a:lnTo>
                <a:lnTo>
                  <a:pt x="9593008" y="88811"/>
                </a:lnTo>
                <a:lnTo>
                  <a:pt x="9602050" y="88811"/>
                </a:lnTo>
                <a:lnTo>
                  <a:pt x="9604260" y="92252"/>
                </a:lnTo>
                <a:lnTo>
                  <a:pt x="9606580" y="96291"/>
                </a:lnTo>
                <a:close/>
              </a:path>
              <a:path w="9632315" h="1134745">
                <a:moveTo>
                  <a:pt x="9610770" y="103987"/>
                </a:moveTo>
                <a:lnTo>
                  <a:pt x="9602216" y="103987"/>
                </a:lnTo>
                <a:lnTo>
                  <a:pt x="9597732" y="96191"/>
                </a:lnTo>
                <a:lnTo>
                  <a:pt x="9606580" y="96291"/>
                </a:lnTo>
                <a:lnTo>
                  <a:pt x="9608870" y="100279"/>
                </a:lnTo>
                <a:lnTo>
                  <a:pt x="9610770" y="103987"/>
                </a:lnTo>
                <a:close/>
              </a:path>
              <a:path w="9632315" h="1134745">
                <a:moveTo>
                  <a:pt x="9614630" y="111925"/>
                </a:moveTo>
                <a:lnTo>
                  <a:pt x="9606280" y="111925"/>
                </a:lnTo>
                <a:lnTo>
                  <a:pt x="9602127" y="103835"/>
                </a:lnTo>
                <a:lnTo>
                  <a:pt x="9602216" y="103987"/>
                </a:lnTo>
                <a:lnTo>
                  <a:pt x="9610770" y="103987"/>
                </a:lnTo>
                <a:lnTo>
                  <a:pt x="9613099" y="108534"/>
                </a:lnTo>
                <a:lnTo>
                  <a:pt x="9614630" y="111925"/>
                </a:lnTo>
                <a:close/>
              </a:path>
              <a:path w="9632315" h="1134745">
                <a:moveTo>
                  <a:pt x="9618136" y="120078"/>
                </a:moveTo>
                <a:lnTo>
                  <a:pt x="9609963" y="120078"/>
                </a:lnTo>
                <a:lnTo>
                  <a:pt x="9606191" y="111759"/>
                </a:lnTo>
                <a:lnTo>
                  <a:pt x="9606280" y="111925"/>
                </a:lnTo>
                <a:lnTo>
                  <a:pt x="9614630" y="111925"/>
                </a:lnTo>
                <a:lnTo>
                  <a:pt x="9616935" y="117030"/>
                </a:lnTo>
                <a:lnTo>
                  <a:pt x="9618136" y="120078"/>
                </a:lnTo>
                <a:close/>
              </a:path>
              <a:path w="9632315" h="1134745">
                <a:moveTo>
                  <a:pt x="9621282" y="128435"/>
                </a:moveTo>
                <a:lnTo>
                  <a:pt x="9613252" y="128435"/>
                </a:lnTo>
                <a:lnTo>
                  <a:pt x="9609886" y="119913"/>
                </a:lnTo>
                <a:lnTo>
                  <a:pt x="9609963" y="120078"/>
                </a:lnTo>
                <a:lnTo>
                  <a:pt x="9618136" y="120078"/>
                </a:lnTo>
                <a:lnTo>
                  <a:pt x="9620364" y="125729"/>
                </a:lnTo>
                <a:lnTo>
                  <a:pt x="9621282" y="128435"/>
                </a:lnTo>
                <a:close/>
              </a:path>
              <a:path w="9632315" h="1134745">
                <a:moveTo>
                  <a:pt x="9624053" y="136982"/>
                </a:moveTo>
                <a:lnTo>
                  <a:pt x="9616135" y="136982"/>
                </a:lnTo>
                <a:lnTo>
                  <a:pt x="9613228" y="128374"/>
                </a:lnTo>
                <a:lnTo>
                  <a:pt x="9621282" y="128435"/>
                </a:lnTo>
                <a:lnTo>
                  <a:pt x="9623386" y="134632"/>
                </a:lnTo>
                <a:lnTo>
                  <a:pt x="9624053" y="136982"/>
                </a:lnTo>
                <a:close/>
              </a:path>
              <a:path w="9632315" h="1134745">
                <a:moveTo>
                  <a:pt x="9626426" y="145719"/>
                </a:moveTo>
                <a:lnTo>
                  <a:pt x="9618611" y="145719"/>
                </a:lnTo>
                <a:lnTo>
                  <a:pt x="9616132" y="136974"/>
                </a:lnTo>
                <a:lnTo>
                  <a:pt x="9624053" y="136982"/>
                </a:lnTo>
                <a:lnTo>
                  <a:pt x="9625965" y="143725"/>
                </a:lnTo>
                <a:lnTo>
                  <a:pt x="9626426" y="145719"/>
                </a:lnTo>
                <a:close/>
              </a:path>
              <a:path w="9632315" h="1134745">
                <a:moveTo>
                  <a:pt x="9628400" y="154622"/>
                </a:moveTo>
                <a:lnTo>
                  <a:pt x="9620656" y="154622"/>
                </a:lnTo>
                <a:lnTo>
                  <a:pt x="9618574" y="145589"/>
                </a:lnTo>
                <a:lnTo>
                  <a:pt x="9618611" y="145719"/>
                </a:lnTo>
                <a:lnTo>
                  <a:pt x="9626426" y="145719"/>
                </a:lnTo>
                <a:lnTo>
                  <a:pt x="9628111" y="152996"/>
                </a:lnTo>
                <a:lnTo>
                  <a:pt x="9628400" y="154622"/>
                </a:lnTo>
                <a:close/>
              </a:path>
              <a:path w="9632315" h="1134745">
                <a:moveTo>
                  <a:pt x="9629945" y="163677"/>
                </a:moveTo>
                <a:lnTo>
                  <a:pt x="9622269" y="163677"/>
                </a:lnTo>
                <a:lnTo>
                  <a:pt x="9620638" y="154543"/>
                </a:lnTo>
                <a:lnTo>
                  <a:pt x="9628400" y="154622"/>
                </a:lnTo>
                <a:lnTo>
                  <a:pt x="9629787" y="162432"/>
                </a:lnTo>
                <a:lnTo>
                  <a:pt x="9629945" y="163677"/>
                </a:lnTo>
                <a:close/>
              </a:path>
              <a:path w="9632315" h="1134745">
                <a:moveTo>
                  <a:pt x="9631762" y="182232"/>
                </a:moveTo>
                <a:lnTo>
                  <a:pt x="9624148" y="182232"/>
                </a:lnTo>
                <a:lnTo>
                  <a:pt x="9623425" y="172694"/>
                </a:lnTo>
                <a:lnTo>
                  <a:pt x="9622265" y="163654"/>
                </a:lnTo>
                <a:lnTo>
                  <a:pt x="9629945" y="163677"/>
                </a:lnTo>
                <a:lnTo>
                  <a:pt x="9631006" y="172021"/>
                </a:lnTo>
                <a:lnTo>
                  <a:pt x="9631743" y="181737"/>
                </a:lnTo>
                <a:lnTo>
                  <a:pt x="9631762" y="182232"/>
                </a:lnTo>
                <a:close/>
              </a:path>
              <a:path w="9632315" h="1134745">
                <a:moveTo>
                  <a:pt x="9631057" y="961720"/>
                </a:moveTo>
                <a:lnTo>
                  <a:pt x="9623425" y="961720"/>
                </a:lnTo>
                <a:lnTo>
                  <a:pt x="9624148" y="952182"/>
                </a:lnTo>
                <a:lnTo>
                  <a:pt x="9624305" y="947750"/>
                </a:lnTo>
                <a:lnTo>
                  <a:pt x="9624305" y="186664"/>
                </a:lnTo>
                <a:lnTo>
                  <a:pt x="9624136" y="182092"/>
                </a:lnTo>
                <a:lnTo>
                  <a:pt x="9624148" y="182232"/>
                </a:lnTo>
                <a:lnTo>
                  <a:pt x="9631762" y="182232"/>
                </a:lnTo>
                <a:lnTo>
                  <a:pt x="9631934" y="186664"/>
                </a:lnTo>
                <a:lnTo>
                  <a:pt x="9631934" y="947750"/>
                </a:lnTo>
                <a:lnTo>
                  <a:pt x="9631743" y="952690"/>
                </a:lnTo>
                <a:lnTo>
                  <a:pt x="9631057" y="961720"/>
                </a:lnTo>
                <a:close/>
              </a:path>
              <a:path w="9632315" h="1134745">
                <a:moveTo>
                  <a:pt x="9624136" y="952322"/>
                </a:moveTo>
                <a:lnTo>
                  <a:pt x="9624141" y="952182"/>
                </a:lnTo>
                <a:lnTo>
                  <a:pt x="9624136" y="952322"/>
                </a:lnTo>
                <a:close/>
              </a:path>
              <a:path w="9632315" h="1134745">
                <a:moveTo>
                  <a:pt x="9629921" y="970927"/>
                </a:moveTo>
                <a:lnTo>
                  <a:pt x="9622243" y="970927"/>
                </a:lnTo>
                <a:lnTo>
                  <a:pt x="9622269" y="970737"/>
                </a:lnTo>
                <a:lnTo>
                  <a:pt x="9623437" y="961529"/>
                </a:lnTo>
                <a:lnTo>
                  <a:pt x="9623425" y="961720"/>
                </a:lnTo>
                <a:lnTo>
                  <a:pt x="9631057" y="961720"/>
                </a:lnTo>
                <a:lnTo>
                  <a:pt x="9631006" y="962393"/>
                </a:lnTo>
                <a:lnTo>
                  <a:pt x="9629921" y="970927"/>
                </a:lnTo>
                <a:close/>
              </a:path>
              <a:path w="9632315" h="1134745">
                <a:moveTo>
                  <a:pt x="9622265" y="970760"/>
                </a:moveTo>
                <a:close/>
              </a:path>
              <a:path w="9632315" h="1134745">
                <a:moveTo>
                  <a:pt x="9628366" y="979982"/>
                </a:moveTo>
                <a:lnTo>
                  <a:pt x="9620618" y="979982"/>
                </a:lnTo>
                <a:lnTo>
                  <a:pt x="9620656" y="979792"/>
                </a:lnTo>
                <a:lnTo>
                  <a:pt x="9622265" y="970760"/>
                </a:lnTo>
                <a:lnTo>
                  <a:pt x="9622243" y="970927"/>
                </a:lnTo>
                <a:lnTo>
                  <a:pt x="9629921" y="970927"/>
                </a:lnTo>
                <a:lnTo>
                  <a:pt x="9629787" y="971981"/>
                </a:lnTo>
                <a:lnTo>
                  <a:pt x="9628366" y="979982"/>
                </a:lnTo>
                <a:close/>
              </a:path>
              <a:path w="9632315" h="1134745">
                <a:moveTo>
                  <a:pt x="9620638" y="979870"/>
                </a:moveTo>
                <a:close/>
              </a:path>
              <a:path w="9632315" h="1134745">
                <a:moveTo>
                  <a:pt x="9626382" y="988885"/>
                </a:moveTo>
                <a:lnTo>
                  <a:pt x="9618560" y="988885"/>
                </a:lnTo>
                <a:lnTo>
                  <a:pt x="9618611" y="988694"/>
                </a:lnTo>
                <a:lnTo>
                  <a:pt x="9620638" y="979870"/>
                </a:lnTo>
                <a:lnTo>
                  <a:pt x="9628366" y="979982"/>
                </a:lnTo>
                <a:lnTo>
                  <a:pt x="9628111" y="981417"/>
                </a:lnTo>
                <a:lnTo>
                  <a:pt x="9626382" y="988885"/>
                </a:lnTo>
                <a:close/>
              </a:path>
              <a:path w="9632315" h="1134745">
                <a:moveTo>
                  <a:pt x="9618574" y="988825"/>
                </a:moveTo>
                <a:lnTo>
                  <a:pt x="9618604" y="988694"/>
                </a:lnTo>
                <a:lnTo>
                  <a:pt x="9618574" y="988825"/>
                </a:lnTo>
                <a:close/>
              </a:path>
              <a:path w="9632315" h="1134745">
                <a:moveTo>
                  <a:pt x="9624002" y="997610"/>
                </a:moveTo>
                <a:lnTo>
                  <a:pt x="9616084" y="997610"/>
                </a:lnTo>
                <a:lnTo>
                  <a:pt x="9616135" y="997432"/>
                </a:lnTo>
                <a:lnTo>
                  <a:pt x="9618574" y="988825"/>
                </a:lnTo>
                <a:lnTo>
                  <a:pt x="9626382" y="988885"/>
                </a:lnTo>
                <a:lnTo>
                  <a:pt x="9625965" y="990688"/>
                </a:lnTo>
                <a:lnTo>
                  <a:pt x="9624002" y="997610"/>
                </a:lnTo>
                <a:close/>
              </a:path>
              <a:path w="9632315" h="1134745">
                <a:moveTo>
                  <a:pt x="9616132" y="997439"/>
                </a:moveTo>
                <a:close/>
              </a:path>
              <a:path w="9632315" h="1134745">
                <a:moveTo>
                  <a:pt x="9621222" y="1006157"/>
                </a:moveTo>
                <a:lnTo>
                  <a:pt x="9613188" y="1006157"/>
                </a:lnTo>
                <a:lnTo>
                  <a:pt x="9613252" y="1005979"/>
                </a:lnTo>
                <a:lnTo>
                  <a:pt x="9616132" y="997439"/>
                </a:lnTo>
                <a:lnTo>
                  <a:pt x="9616084" y="997610"/>
                </a:lnTo>
                <a:lnTo>
                  <a:pt x="9624002" y="997610"/>
                </a:lnTo>
                <a:lnTo>
                  <a:pt x="9623386" y="999782"/>
                </a:lnTo>
                <a:lnTo>
                  <a:pt x="9621222" y="1006157"/>
                </a:lnTo>
                <a:close/>
              </a:path>
              <a:path w="9632315" h="1134745">
                <a:moveTo>
                  <a:pt x="9613228" y="1006040"/>
                </a:moveTo>
                <a:close/>
              </a:path>
              <a:path w="9632315" h="1134745">
                <a:moveTo>
                  <a:pt x="9618069" y="1014514"/>
                </a:moveTo>
                <a:lnTo>
                  <a:pt x="9609886" y="1014514"/>
                </a:lnTo>
                <a:lnTo>
                  <a:pt x="9609963" y="1014336"/>
                </a:lnTo>
                <a:lnTo>
                  <a:pt x="9613228" y="1006040"/>
                </a:lnTo>
                <a:lnTo>
                  <a:pt x="9621222" y="1006157"/>
                </a:lnTo>
                <a:lnTo>
                  <a:pt x="9620364" y="1008684"/>
                </a:lnTo>
                <a:lnTo>
                  <a:pt x="9618069" y="1014514"/>
                </a:lnTo>
                <a:close/>
              </a:path>
              <a:path w="9632315" h="1134745">
                <a:moveTo>
                  <a:pt x="9609916" y="1014439"/>
                </a:moveTo>
                <a:close/>
              </a:path>
              <a:path w="9632315" h="1134745">
                <a:moveTo>
                  <a:pt x="9610689" y="1030592"/>
                </a:moveTo>
                <a:lnTo>
                  <a:pt x="9602127" y="1030592"/>
                </a:lnTo>
                <a:lnTo>
                  <a:pt x="9602216" y="1030427"/>
                </a:lnTo>
                <a:lnTo>
                  <a:pt x="9606280" y="1022489"/>
                </a:lnTo>
                <a:lnTo>
                  <a:pt x="9609916" y="1014439"/>
                </a:lnTo>
                <a:lnTo>
                  <a:pt x="9618069" y="1014514"/>
                </a:lnTo>
                <a:lnTo>
                  <a:pt x="9616935" y="1017396"/>
                </a:lnTo>
                <a:lnTo>
                  <a:pt x="9613099" y="1025880"/>
                </a:lnTo>
                <a:lnTo>
                  <a:pt x="9610689" y="1030592"/>
                </a:lnTo>
                <a:close/>
              </a:path>
              <a:path w="9632315" h="1134745">
                <a:moveTo>
                  <a:pt x="9606191" y="1022654"/>
                </a:moveTo>
                <a:lnTo>
                  <a:pt x="9606265" y="1022489"/>
                </a:lnTo>
                <a:lnTo>
                  <a:pt x="9606191" y="1022654"/>
                </a:lnTo>
                <a:close/>
              </a:path>
              <a:path w="9632315" h="1134745">
                <a:moveTo>
                  <a:pt x="9602176" y="1030495"/>
                </a:moveTo>
                <a:close/>
              </a:path>
              <a:path w="9632315" h="1134745">
                <a:moveTo>
                  <a:pt x="9601956" y="1045756"/>
                </a:moveTo>
                <a:lnTo>
                  <a:pt x="9592906" y="1045756"/>
                </a:lnTo>
                <a:lnTo>
                  <a:pt x="9593008" y="1045603"/>
                </a:lnTo>
                <a:lnTo>
                  <a:pt x="9597796" y="1038136"/>
                </a:lnTo>
                <a:lnTo>
                  <a:pt x="9602176" y="1030495"/>
                </a:lnTo>
                <a:lnTo>
                  <a:pt x="9610689" y="1030592"/>
                </a:lnTo>
                <a:lnTo>
                  <a:pt x="9608870" y="1034148"/>
                </a:lnTo>
                <a:lnTo>
                  <a:pt x="9604260" y="1042162"/>
                </a:lnTo>
                <a:lnTo>
                  <a:pt x="9601956" y="1045756"/>
                </a:lnTo>
                <a:close/>
              </a:path>
              <a:path w="9632315" h="1134745">
                <a:moveTo>
                  <a:pt x="9597694" y="1038288"/>
                </a:moveTo>
                <a:lnTo>
                  <a:pt x="9597782" y="1038136"/>
                </a:lnTo>
                <a:lnTo>
                  <a:pt x="9597694" y="1038288"/>
                </a:lnTo>
                <a:close/>
              </a:path>
              <a:path w="9632315" h="1134745">
                <a:moveTo>
                  <a:pt x="9592969" y="1045658"/>
                </a:moveTo>
                <a:close/>
              </a:path>
              <a:path w="9632315" h="1134745">
                <a:moveTo>
                  <a:pt x="9597130" y="1052956"/>
                </a:moveTo>
                <a:lnTo>
                  <a:pt x="9587776" y="1052956"/>
                </a:lnTo>
                <a:lnTo>
                  <a:pt x="9587877" y="1052817"/>
                </a:lnTo>
                <a:lnTo>
                  <a:pt x="9592969" y="1045658"/>
                </a:lnTo>
                <a:lnTo>
                  <a:pt x="9601956" y="1045756"/>
                </a:lnTo>
                <a:lnTo>
                  <a:pt x="9599269" y="1049947"/>
                </a:lnTo>
                <a:lnTo>
                  <a:pt x="9597130" y="1052956"/>
                </a:lnTo>
                <a:close/>
              </a:path>
              <a:path w="9632315" h="1134745">
                <a:moveTo>
                  <a:pt x="9587854" y="1052847"/>
                </a:moveTo>
                <a:close/>
              </a:path>
              <a:path w="9632315" h="1134745">
                <a:moveTo>
                  <a:pt x="9591999" y="1059916"/>
                </a:moveTo>
                <a:lnTo>
                  <a:pt x="9582302" y="1059916"/>
                </a:lnTo>
                <a:lnTo>
                  <a:pt x="9582416" y="1059776"/>
                </a:lnTo>
                <a:lnTo>
                  <a:pt x="9587854" y="1052847"/>
                </a:lnTo>
                <a:lnTo>
                  <a:pt x="9597130" y="1052956"/>
                </a:lnTo>
                <a:lnTo>
                  <a:pt x="9593935" y="1057452"/>
                </a:lnTo>
                <a:lnTo>
                  <a:pt x="9591999" y="1059916"/>
                </a:lnTo>
                <a:close/>
              </a:path>
              <a:path w="9632315" h="1134745">
                <a:moveTo>
                  <a:pt x="9582367" y="1059834"/>
                </a:moveTo>
                <a:close/>
              </a:path>
              <a:path w="9632315" h="1134745">
                <a:moveTo>
                  <a:pt x="9586602" y="1066584"/>
                </a:moveTo>
                <a:lnTo>
                  <a:pt x="9576523" y="1066584"/>
                </a:lnTo>
                <a:lnTo>
                  <a:pt x="9576638" y="1066457"/>
                </a:lnTo>
                <a:lnTo>
                  <a:pt x="9582367" y="1059834"/>
                </a:lnTo>
                <a:lnTo>
                  <a:pt x="9591999" y="1059916"/>
                </a:lnTo>
                <a:lnTo>
                  <a:pt x="9588246" y="1064691"/>
                </a:lnTo>
                <a:lnTo>
                  <a:pt x="9586602" y="1066584"/>
                </a:lnTo>
                <a:close/>
              </a:path>
              <a:path w="9632315" h="1134745">
                <a:moveTo>
                  <a:pt x="9576590" y="1066506"/>
                </a:moveTo>
                <a:close/>
              </a:path>
              <a:path w="9632315" h="1134745">
                <a:moveTo>
                  <a:pt x="9580943" y="1072972"/>
                </a:moveTo>
                <a:lnTo>
                  <a:pt x="9570427" y="1072972"/>
                </a:lnTo>
                <a:lnTo>
                  <a:pt x="9576590" y="1066506"/>
                </a:lnTo>
                <a:lnTo>
                  <a:pt x="9586602" y="1066584"/>
                </a:lnTo>
                <a:lnTo>
                  <a:pt x="9582213" y="1071638"/>
                </a:lnTo>
                <a:lnTo>
                  <a:pt x="9580943" y="1072972"/>
                </a:lnTo>
                <a:close/>
              </a:path>
              <a:path w="9632315" h="1134745">
                <a:moveTo>
                  <a:pt x="9570489" y="1072907"/>
                </a:moveTo>
                <a:close/>
              </a:path>
              <a:path w="9632315" h="1134745">
                <a:moveTo>
                  <a:pt x="9575064" y="1079068"/>
                </a:moveTo>
                <a:lnTo>
                  <a:pt x="9564027" y="1079068"/>
                </a:lnTo>
                <a:lnTo>
                  <a:pt x="9564166" y="1078941"/>
                </a:lnTo>
                <a:lnTo>
                  <a:pt x="9570489" y="1072907"/>
                </a:lnTo>
                <a:lnTo>
                  <a:pt x="9580943" y="1072972"/>
                </a:lnTo>
                <a:lnTo>
                  <a:pt x="9575876" y="1078293"/>
                </a:lnTo>
                <a:lnTo>
                  <a:pt x="9575064" y="1079068"/>
                </a:lnTo>
                <a:close/>
              </a:path>
              <a:path w="9632315" h="1134745">
                <a:moveTo>
                  <a:pt x="9564096" y="1079002"/>
                </a:moveTo>
                <a:close/>
              </a:path>
              <a:path w="9632315" h="1134745">
                <a:moveTo>
                  <a:pt x="9568986" y="1084846"/>
                </a:moveTo>
                <a:lnTo>
                  <a:pt x="9557346" y="1084846"/>
                </a:lnTo>
                <a:lnTo>
                  <a:pt x="9564096" y="1079002"/>
                </a:lnTo>
                <a:lnTo>
                  <a:pt x="9575064" y="1079068"/>
                </a:lnTo>
                <a:lnTo>
                  <a:pt x="9568986" y="1084846"/>
                </a:lnTo>
                <a:close/>
              </a:path>
              <a:path w="9632315" h="1134745">
                <a:moveTo>
                  <a:pt x="9557402" y="1084798"/>
                </a:moveTo>
                <a:close/>
              </a:path>
              <a:path w="9632315" h="1134745">
                <a:moveTo>
                  <a:pt x="9562684" y="1090307"/>
                </a:moveTo>
                <a:lnTo>
                  <a:pt x="9550400" y="1090307"/>
                </a:lnTo>
                <a:lnTo>
                  <a:pt x="9557402" y="1084798"/>
                </a:lnTo>
                <a:lnTo>
                  <a:pt x="9568986" y="1084846"/>
                </a:lnTo>
                <a:lnTo>
                  <a:pt x="9562684" y="1090307"/>
                </a:lnTo>
                <a:close/>
              </a:path>
              <a:path w="9632315" h="1134745">
                <a:moveTo>
                  <a:pt x="9556215" y="1095425"/>
                </a:moveTo>
                <a:lnTo>
                  <a:pt x="9543173" y="1095425"/>
                </a:lnTo>
                <a:lnTo>
                  <a:pt x="9543326" y="1095324"/>
                </a:lnTo>
                <a:lnTo>
                  <a:pt x="9550539" y="1090193"/>
                </a:lnTo>
                <a:lnTo>
                  <a:pt x="9550400" y="1090307"/>
                </a:lnTo>
                <a:lnTo>
                  <a:pt x="9562684" y="1090307"/>
                </a:lnTo>
                <a:lnTo>
                  <a:pt x="9562274" y="1090663"/>
                </a:lnTo>
                <a:lnTo>
                  <a:pt x="9556215" y="1095425"/>
                </a:lnTo>
                <a:close/>
              </a:path>
              <a:path w="9632315" h="1134745">
                <a:moveTo>
                  <a:pt x="9543229" y="1095386"/>
                </a:moveTo>
                <a:close/>
              </a:path>
              <a:path w="9632315" h="1134745">
                <a:moveTo>
                  <a:pt x="9549593" y="1100213"/>
                </a:moveTo>
                <a:lnTo>
                  <a:pt x="9535706" y="1100213"/>
                </a:lnTo>
                <a:lnTo>
                  <a:pt x="9535871" y="1100112"/>
                </a:lnTo>
                <a:lnTo>
                  <a:pt x="9543229" y="1095386"/>
                </a:lnTo>
                <a:lnTo>
                  <a:pt x="9556215" y="1095425"/>
                </a:lnTo>
                <a:lnTo>
                  <a:pt x="9555035" y="1096352"/>
                </a:lnTo>
                <a:lnTo>
                  <a:pt x="9549593" y="1100213"/>
                </a:lnTo>
                <a:close/>
              </a:path>
              <a:path w="9632315" h="1134745">
                <a:moveTo>
                  <a:pt x="9535806" y="1100149"/>
                </a:moveTo>
                <a:close/>
              </a:path>
              <a:path w="9632315" h="1134745">
                <a:moveTo>
                  <a:pt x="9536229" y="1108697"/>
                </a:moveTo>
                <a:lnTo>
                  <a:pt x="9520072" y="1108697"/>
                </a:lnTo>
                <a:lnTo>
                  <a:pt x="9520237" y="1108621"/>
                </a:lnTo>
                <a:lnTo>
                  <a:pt x="9528162" y="1104557"/>
                </a:lnTo>
                <a:lnTo>
                  <a:pt x="9535806" y="1100149"/>
                </a:lnTo>
                <a:lnTo>
                  <a:pt x="9549593" y="1100213"/>
                </a:lnTo>
                <a:lnTo>
                  <a:pt x="9547517" y="1101686"/>
                </a:lnTo>
                <a:lnTo>
                  <a:pt x="9539744" y="1106677"/>
                </a:lnTo>
                <a:lnTo>
                  <a:pt x="9536229" y="1108697"/>
                </a:lnTo>
                <a:close/>
              </a:path>
              <a:path w="9632315" h="1134745">
                <a:moveTo>
                  <a:pt x="9527997" y="1104633"/>
                </a:moveTo>
                <a:lnTo>
                  <a:pt x="9528129" y="1104557"/>
                </a:lnTo>
                <a:lnTo>
                  <a:pt x="9527997" y="1104633"/>
                </a:lnTo>
                <a:close/>
              </a:path>
              <a:path w="9632315" h="1134745">
                <a:moveTo>
                  <a:pt x="9520098" y="1108683"/>
                </a:moveTo>
                <a:lnTo>
                  <a:pt x="9520237" y="1108621"/>
                </a:lnTo>
                <a:lnTo>
                  <a:pt x="9520098" y="1108683"/>
                </a:lnTo>
                <a:close/>
              </a:path>
              <a:path w="9632315" h="1134745">
                <a:moveTo>
                  <a:pt x="9529586" y="1112380"/>
                </a:moveTo>
                <a:lnTo>
                  <a:pt x="9511919" y="1112380"/>
                </a:lnTo>
                <a:lnTo>
                  <a:pt x="9520098" y="1108683"/>
                </a:lnTo>
                <a:lnTo>
                  <a:pt x="9536229" y="1108697"/>
                </a:lnTo>
                <a:lnTo>
                  <a:pt x="9531718" y="1111288"/>
                </a:lnTo>
                <a:lnTo>
                  <a:pt x="9529586" y="1112380"/>
                </a:lnTo>
                <a:close/>
              </a:path>
              <a:path w="9632315" h="1134745">
                <a:moveTo>
                  <a:pt x="9523126" y="1115669"/>
                </a:moveTo>
                <a:lnTo>
                  <a:pt x="9503562" y="1115669"/>
                </a:lnTo>
                <a:lnTo>
                  <a:pt x="9503740" y="1115606"/>
                </a:lnTo>
                <a:lnTo>
                  <a:pt x="9512084" y="1112304"/>
                </a:lnTo>
                <a:lnTo>
                  <a:pt x="9511919" y="1112380"/>
                </a:lnTo>
                <a:lnTo>
                  <a:pt x="9529586" y="1112380"/>
                </a:lnTo>
                <a:lnTo>
                  <a:pt x="9523126" y="1115669"/>
                </a:lnTo>
                <a:close/>
              </a:path>
              <a:path w="9632315" h="1134745">
                <a:moveTo>
                  <a:pt x="9503622" y="1115645"/>
                </a:moveTo>
                <a:close/>
              </a:path>
              <a:path w="9632315" h="1134745">
                <a:moveTo>
                  <a:pt x="9516761" y="1118552"/>
                </a:moveTo>
                <a:lnTo>
                  <a:pt x="9495015" y="1118552"/>
                </a:lnTo>
                <a:lnTo>
                  <a:pt x="9495193" y="1118501"/>
                </a:lnTo>
                <a:lnTo>
                  <a:pt x="9503622" y="1115645"/>
                </a:lnTo>
                <a:lnTo>
                  <a:pt x="9523126" y="1115669"/>
                </a:lnTo>
                <a:lnTo>
                  <a:pt x="9516761" y="1118552"/>
                </a:lnTo>
                <a:close/>
              </a:path>
              <a:path w="9632315" h="1134745">
                <a:moveTo>
                  <a:pt x="9495022" y="1118550"/>
                </a:moveTo>
                <a:lnTo>
                  <a:pt x="9495165" y="1118501"/>
                </a:lnTo>
                <a:lnTo>
                  <a:pt x="9495022" y="1118550"/>
                </a:lnTo>
                <a:close/>
              </a:path>
              <a:path w="9632315" h="1134745">
                <a:moveTo>
                  <a:pt x="9510746" y="1121028"/>
                </a:moveTo>
                <a:lnTo>
                  <a:pt x="9486277" y="1121028"/>
                </a:lnTo>
                <a:lnTo>
                  <a:pt x="9486468" y="1120978"/>
                </a:lnTo>
                <a:lnTo>
                  <a:pt x="9495022" y="1118550"/>
                </a:lnTo>
                <a:lnTo>
                  <a:pt x="9516761" y="1118552"/>
                </a:lnTo>
                <a:lnTo>
                  <a:pt x="9514967" y="1119365"/>
                </a:lnTo>
                <a:lnTo>
                  <a:pt x="9510746" y="1121028"/>
                </a:lnTo>
                <a:close/>
              </a:path>
              <a:path w="9632315" h="1134745">
                <a:moveTo>
                  <a:pt x="9486406" y="1120992"/>
                </a:moveTo>
                <a:close/>
              </a:path>
              <a:path w="9632315" h="1134745">
                <a:moveTo>
                  <a:pt x="9505403" y="1123086"/>
                </a:moveTo>
                <a:lnTo>
                  <a:pt x="9477375" y="1123086"/>
                </a:lnTo>
                <a:lnTo>
                  <a:pt x="9477565" y="1123048"/>
                </a:lnTo>
                <a:lnTo>
                  <a:pt x="9486406" y="1120992"/>
                </a:lnTo>
                <a:lnTo>
                  <a:pt x="9486277" y="1121028"/>
                </a:lnTo>
                <a:lnTo>
                  <a:pt x="9510746" y="1121028"/>
                </a:lnTo>
                <a:lnTo>
                  <a:pt x="9506267" y="1122794"/>
                </a:lnTo>
                <a:lnTo>
                  <a:pt x="9505403" y="1123086"/>
                </a:lnTo>
                <a:close/>
              </a:path>
              <a:path w="9632315" h="1134745">
                <a:moveTo>
                  <a:pt x="9477451" y="1123068"/>
                </a:moveTo>
                <a:close/>
              </a:path>
              <a:path w="9632315" h="1134745">
                <a:moveTo>
                  <a:pt x="9500632" y="1124699"/>
                </a:moveTo>
                <a:lnTo>
                  <a:pt x="9468319" y="1124699"/>
                </a:lnTo>
                <a:lnTo>
                  <a:pt x="9477451" y="1123068"/>
                </a:lnTo>
                <a:lnTo>
                  <a:pt x="9505403" y="1123086"/>
                </a:lnTo>
                <a:lnTo>
                  <a:pt x="9500632" y="1124699"/>
                </a:lnTo>
                <a:close/>
              </a:path>
              <a:path w="9632315" h="1134745">
                <a:moveTo>
                  <a:pt x="9494677" y="1126566"/>
                </a:moveTo>
                <a:lnTo>
                  <a:pt x="9449765" y="1126566"/>
                </a:lnTo>
                <a:lnTo>
                  <a:pt x="9459290" y="1125842"/>
                </a:lnTo>
                <a:lnTo>
                  <a:pt x="9468510" y="1124661"/>
                </a:lnTo>
                <a:lnTo>
                  <a:pt x="9468319" y="1124699"/>
                </a:lnTo>
                <a:lnTo>
                  <a:pt x="9500632" y="1124699"/>
                </a:lnTo>
                <a:lnTo>
                  <a:pt x="9497185" y="1125854"/>
                </a:lnTo>
                <a:lnTo>
                  <a:pt x="9494677" y="1126566"/>
                </a:lnTo>
                <a:close/>
              </a:path>
              <a:path w="9632315" h="1134745">
                <a:moveTo>
                  <a:pt x="9459099" y="1125854"/>
                </a:moveTo>
                <a:lnTo>
                  <a:pt x="9459290" y="1125842"/>
                </a:lnTo>
                <a:lnTo>
                  <a:pt x="9459099" y="1125854"/>
                </a:lnTo>
                <a:close/>
              </a:path>
              <a:path w="9632315" h="1134745">
                <a:moveTo>
                  <a:pt x="9478574" y="1130604"/>
                </a:moveTo>
                <a:lnTo>
                  <a:pt x="7619" y="1130604"/>
                </a:lnTo>
                <a:lnTo>
                  <a:pt x="7619" y="1126794"/>
                </a:lnTo>
                <a:lnTo>
                  <a:pt x="9445091" y="1126743"/>
                </a:lnTo>
                <a:lnTo>
                  <a:pt x="9449904" y="1126553"/>
                </a:lnTo>
                <a:lnTo>
                  <a:pt x="9449765" y="1126566"/>
                </a:lnTo>
                <a:lnTo>
                  <a:pt x="9494677" y="1126566"/>
                </a:lnTo>
                <a:lnTo>
                  <a:pt x="9488271" y="1128382"/>
                </a:lnTo>
                <a:lnTo>
                  <a:pt x="9479000" y="1130528"/>
                </a:lnTo>
                <a:lnTo>
                  <a:pt x="9478574" y="1130604"/>
                </a:lnTo>
                <a:close/>
              </a:path>
              <a:path w="9632315" h="1134745">
                <a:moveTo>
                  <a:pt x="7619" y="1130604"/>
                </a:moveTo>
                <a:lnTo>
                  <a:pt x="3810" y="1126794"/>
                </a:lnTo>
                <a:lnTo>
                  <a:pt x="7619" y="1126794"/>
                </a:lnTo>
                <a:lnTo>
                  <a:pt x="7619" y="1130604"/>
                </a:lnTo>
                <a:close/>
              </a:path>
            </a:pathLst>
          </a:custGeom>
          <a:solidFill>
            <a:srgbClr val="FF7E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830374" y="4518400"/>
            <a:ext cx="9331325" cy="1002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Cambria"/>
              <a:buChar char="•"/>
              <a:tabLst>
                <a:tab pos="184150" algn="l"/>
              </a:tabLst>
            </a:pPr>
            <a:r>
              <a:rPr sz="1600" b="1" spc="-5" dirty="0">
                <a:latin typeface="Cambria"/>
                <a:cs typeface="Cambria"/>
              </a:rPr>
              <a:t>Peraturan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5" dirty="0">
                <a:latin typeface="Cambria"/>
                <a:cs typeface="Cambria"/>
              </a:rPr>
              <a:t>BPS No. 4</a:t>
            </a:r>
            <a:r>
              <a:rPr sz="1600" b="1" dirty="0">
                <a:latin typeface="Cambria"/>
                <a:cs typeface="Cambria"/>
              </a:rPr>
              <a:t> T</a:t>
            </a:r>
            <a:r>
              <a:rPr sz="1600" b="1" spc="-5" dirty="0">
                <a:latin typeface="Cambria"/>
                <a:cs typeface="Cambria"/>
              </a:rPr>
              <a:t>ahun</a:t>
            </a:r>
            <a:r>
              <a:rPr sz="1600" b="1" dirty="0">
                <a:latin typeface="Cambria"/>
                <a:cs typeface="Cambria"/>
              </a:rPr>
              <a:t> 202</a:t>
            </a:r>
            <a:r>
              <a:rPr sz="1600" b="1" spc="-5" dirty="0">
                <a:latin typeface="Cambria"/>
                <a:cs typeface="Cambria"/>
              </a:rPr>
              <a:t>0</a:t>
            </a:r>
            <a:r>
              <a:rPr sz="1600" b="1" dirty="0">
                <a:latin typeface="Cambria"/>
                <a:cs typeface="Cambria"/>
              </a:rPr>
              <a:t> T</a:t>
            </a:r>
            <a:r>
              <a:rPr sz="1600" b="1" spc="-5" dirty="0">
                <a:latin typeface="Cambria"/>
                <a:cs typeface="Cambria"/>
              </a:rPr>
              <a:t>entang Petunjuk</a:t>
            </a:r>
            <a:r>
              <a:rPr sz="1600" b="1" dirty="0">
                <a:latin typeface="Cambria"/>
                <a:cs typeface="Cambria"/>
              </a:rPr>
              <a:t> T</a:t>
            </a:r>
            <a:r>
              <a:rPr sz="1600" b="1" spc="-5" dirty="0">
                <a:latin typeface="Cambria"/>
                <a:cs typeface="Cambria"/>
              </a:rPr>
              <a:t>eknis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5" dirty="0">
                <a:latin typeface="Cambria"/>
                <a:cs typeface="Cambria"/>
              </a:rPr>
              <a:t>Standar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D</a:t>
            </a:r>
            <a:r>
              <a:rPr sz="1600" b="1" spc="-5" dirty="0">
                <a:latin typeface="Cambria"/>
                <a:cs typeface="Cambria"/>
              </a:rPr>
              <a:t>ata Statistik</a:t>
            </a:r>
            <a:endParaRPr sz="1600">
              <a:latin typeface="Cambria"/>
              <a:cs typeface="Cambria"/>
            </a:endParaRPr>
          </a:p>
          <a:p>
            <a:pPr marL="184150">
              <a:lnSpc>
                <a:spcPct val="100000"/>
              </a:lnSpc>
            </a:pPr>
            <a:r>
              <a:rPr sz="1600" dirty="0">
                <a:latin typeface="Cambria"/>
                <a:cs typeface="Cambria"/>
              </a:rPr>
              <a:t>h</a:t>
            </a:r>
            <a:r>
              <a:rPr sz="1600" spc="-5" dirty="0">
                <a:latin typeface="Cambria"/>
                <a:cs typeface="Cambria"/>
              </a:rPr>
              <a:t>ttp</a:t>
            </a:r>
            <a:r>
              <a:rPr sz="1600" dirty="0">
                <a:latin typeface="Cambria"/>
                <a:cs typeface="Cambria"/>
              </a:rPr>
              <a:t>s</a:t>
            </a:r>
            <a:r>
              <a:rPr sz="1600" spc="-5" dirty="0">
                <a:latin typeface="Cambria"/>
                <a:cs typeface="Cambria"/>
              </a:rPr>
              <a:t>://</a:t>
            </a:r>
            <a:r>
              <a:rPr sz="1600" dirty="0">
                <a:latin typeface="Cambria"/>
                <a:cs typeface="Cambria"/>
              </a:rPr>
              <a:t>s</a:t>
            </a:r>
            <a:r>
              <a:rPr sz="1600" spc="-5" dirty="0">
                <a:latin typeface="Cambria"/>
                <a:cs typeface="Cambria"/>
              </a:rPr>
              <a:t>.i</a:t>
            </a:r>
            <a:r>
              <a:rPr sz="1600" dirty="0">
                <a:latin typeface="Cambria"/>
                <a:cs typeface="Cambria"/>
              </a:rPr>
              <a:t>d</a:t>
            </a:r>
            <a:r>
              <a:rPr sz="1600" spc="-5" dirty="0">
                <a:latin typeface="Cambria"/>
                <a:cs typeface="Cambria"/>
              </a:rPr>
              <a:t>/perba</a:t>
            </a:r>
            <a:r>
              <a:rPr sz="1600" dirty="0">
                <a:latin typeface="Cambria"/>
                <a:cs typeface="Cambria"/>
              </a:rPr>
              <a:t>nsd</a:t>
            </a:r>
            <a:r>
              <a:rPr sz="1600" spc="-5" dirty="0">
                <a:latin typeface="Cambria"/>
                <a:cs typeface="Cambria"/>
              </a:rPr>
              <a:t>s</a:t>
            </a:r>
            <a:endParaRPr sz="1600">
              <a:latin typeface="Cambria"/>
              <a:cs typeface="Cambria"/>
            </a:endParaRPr>
          </a:p>
          <a:p>
            <a:pPr marL="184150" indent="-171450">
              <a:lnSpc>
                <a:spcPct val="100000"/>
              </a:lnSpc>
              <a:spcBef>
                <a:spcPts val="335"/>
              </a:spcBef>
              <a:buFont typeface="Cambria"/>
              <a:buChar char="•"/>
              <a:tabLst>
                <a:tab pos="184150" algn="l"/>
              </a:tabLst>
            </a:pPr>
            <a:r>
              <a:rPr sz="1600" b="1" spc="-5" dirty="0">
                <a:latin typeface="Cambria"/>
                <a:cs typeface="Cambria"/>
              </a:rPr>
              <a:t>Peraturan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5" dirty="0">
                <a:latin typeface="Cambria"/>
                <a:cs typeface="Cambria"/>
              </a:rPr>
              <a:t>Kepala BPS No. </a:t>
            </a:r>
            <a:r>
              <a:rPr sz="1600" b="1" dirty="0">
                <a:latin typeface="Cambria"/>
                <a:cs typeface="Cambria"/>
              </a:rPr>
              <a:t>12</a:t>
            </a:r>
            <a:r>
              <a:rPr sz="1600" b="1" spc="-5" dirty="0">
                <a:latin typeface="Cambria"/>
                <a:cs typeface="Cambria"/>
              </a:rPr>
              <a:t>6</a:t>
            </a:r>
            <a:r>
              <a:rPr sz="1600" b="1" dirty="0">
                <a:latin typeface="Cambria"/>
                <a:cs typeface="Cambria"/>
              </a:rPr>
              <a:t> T</a:t>
            </a:r>
            <a:r>
              <a:rPr sz="1600" b="1" spc="-5" dirty="0">
                <a:latin typeface="Cambria"/>
                <a:cs typeface="Cambria"/>
              </a:rPr>
              <a:t>ahun</a:t>
            </a:r>
            <a:r>
              <a:rPr sz="1600" b="1" dirty="0">
                <a:latin typeface="Cambria"/>
                <a:cs typeface="Cambria"/>
              </a:rPr>
              <a:t> 202</a:t>
            </a:r>
            <a:r>
              <a:rPr sz="1600" b="1" spc="-5" dirty="0">
                <a:latin typeface="Cambria"/>
                <a:cs typeface="Cambria"/>
              </a:rPr>
              <a:t>0</a:t>
            </a:r>
            <a:r>
              <a:rPr sz="1600" b="1" dirty="0">
                <a:latin typeface="Cambria"/>
                <a:cs typeface="Cambria"/>
              </a:rPr>
              <a:t> T</a:t>
            </a:r>
            <a:r>
              <a:rPr sz="1600" b="1" spc="-5" dirty="0">
                <a:latin typeface="Cambria"/>
                <a:cs typeface="Cambria"/>
              </a:rPr>
              <a:t>entang </a:t>
            </a:r>
            <a:r>
              <a:rPr sz="1600" b="1" dirty="0">
                <a:latin typeface="Cambria"/>
                <a:cs typeface="Cambria"/>
              </a:rPr>
              <a:t>M</a:t>
            </a:r>
            <a:r>
              <a:rPr sz="1600" b="1" spc="-5" dirty="0">
                <a:latin typeface="Cambria"/>
                <a:cs typeface="Cambria"/>
              </a:rPr>
              <a:t>aster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5" dirty="0">
                <a:latin typeface="Cambria"/>
                <a:cs typeface="Cambria"/>
              </a:rPr>
              <a:t>File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5" dirty="0">
                <a:latin typeface="Cambria"/>
                <a:cs typeface="Cambria"/>
              </a:rPr>
              <a:t>Standar</a:t>
            </a:r>
            <a:r>
              <a:rPr sz="1600" b="1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D</a:t>
            </a:r>
            <a:r>
              <a:rPr sz="1600" b="1" spc="-5" dirty="0">
                <a:latin typeface="Cambria"/>
                <a:cs typeface="Cambria"/>
              </a:rPr>
              <a:t>ata Statistik</a:t>
            </a:r>
            <a:r>
              <a:rPr sz="1600" b="1" dirty="0">
                <a:latin typeface="Cambria"/>
                <a:cs typeface="Cambria"/>
              </a:rPr>
              <a:t> T</a:t>
            </a:r>
            <a:r>
              <a:rPr sz="1600" b="1" spc="-5" dirty="0">
                <a:latin typeface="Cambria"/>
                <a:cs typeface="Cambria"/>
              </a:rPr>
              <a:t>ahun</a:t>
            </a:r>
            <a:r>
              <a:rPr sz="1600" b="1" dirty="0">
                <a:latin typeface="Cambria"/>
                <a:cs typeface="Cambria"/>
              </a:rPr>
              <a:t> 202</a:t>
            </a:r>
            <a:r>
              <a:rPr sz="1600" b="1" spc="-5" dirty="0">
                <a:latin typeface="Cambria"/>
                <a:cs typeface="Cambria"/>
              </a:rPr>
              <a:t>0</a:t>
            </a:r>
            <a:endParaRPr sz="1600">
              <a:latin typeface="Cambria"/>
              <a:cs typeface="Cambria"/>
            </a:endParaRPr>
          </a:p>
          <a:p>
            <a:pPr marL="184150">
              <a:lnSpc>
                <a:spcPct val="100000"/>
              </a:lnSpc>
            </a:pPr>
            <a:r>
              <a:rPr sz="1600" dirty="0">
                <a:latin typeface="Cambria"/>
                <a:cs typeface="Cambria"/>
              </a:rPr>
              <a:t>h</a:t>
            </a:r>
            <a:r>
              <a:rPr sz="1600" spc="-5" dirty="0">
                <a:latin typeface="Cambria"/>
                <a:cs typeface="Cambria"/>
              </a:rPr>
              <a:t>ttp</a:t>
            </a:r>
            <a:r>
              <a:rPr sz="1600" dirty="0">
                <a:latin typeface="Cambria"/>
                <a:cs typeface="Cambria"/>
              </a:rPr>
              <a:t>s</a:t>
            </a:r>
            <a:r>
              <a:rPr sz="1600" spc="-5" dirty="0">
                <a:latin typeface="Cambria"/>
                <a:cs typeface="Cambria"/>
              </a:rPr>
              <a:t>://</a:t>
            </a:r>
            <a:r>
              <a:rPr sz="1600" dirty="0">
                <a:latin typeface="Cambria"/>
                <a:cs typeface="Cambria"/>
              </a:rPr>
              <a:t>s</a:t>
            </a:r>
            <a:r>
              <a:rPr sz="1600" spc="-5" dirty="0">
                <a:latin typeface="Cambria"/>
                <a:cs typeface="Cambria"/>
              </a:rPr>
              <a:t>.i</a:t>
            </a:r>
            <a:r>
              <a:rPr sz="1600" dirty="0">
                <a:latin typeface="Cambria"/>
                <a:cs typeface="Cambria"/>
              </a:rPr>
              <a:t>d</a:t>
            </a:r>
            <a:r>
              <a:rPr sz="1600" spc="-5" dirty="0">
                <a:latin typeface="Cambria"/>
                <a:cs typeface="Cambria"/>
              </a:rPr>
              <a:t>/mf</a:t>
            </a:r>
            <a:r>
              <a:rPr sz="1600" dirty="0">
                <a:latin typeface="Cambria"/>
                <a:cs typeface="Cambria"/>
              </a:rPr>
              <a:t>sd</a:t>
            </a:r>
            <a:r>
              <a:rPr sz="1600" spc="-5" dirty="0">
                <a:latin typeface="Cambria"/>
                <a:cs typeface="Cambria"/>
              </a:rPr>
              <a:t>s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8420" y="6365747"/>
            <a:ext cx="917357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365747"/>
            <a:ext cx="431292" cy="420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47305" y="251827"/>
            <a:ext cx="6860540" cy="871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460"/>
              </a:lnSpc>
            </a:pPr>
            <a:r>
              <a:rPr sz="3200" b="1" spc="-240" dirty="0">
                <a:solidFill>
                  <a:srgbClr val="404040"/>
                </a:solidFill>
                <a:latin typeface="Arial Black"/>
                <a:cs typeface="Arial Black"/>
              </a:rPr>
              <a:t>P</a:t>
            </a:r>
            <a:r>
              <a:rPr sz="3200" b="1" spc="-150" dirty="0">
                <a:solidFill>
                  <a:srgbClr val="404040"/>
                </a:solidFill>
                <a:latin typeface="Arial Black"/>
                <a:cs typeface="Arial Black"/>
              </a:rPr>
              <a:t>e</a:t>
            </a:r>
            <a:r>
              <a:rPr sz="3200" b="1" spc="-155" dirty="0">
                <a:solidFill>
                  <a:srgbClr val="404040"/>
                </a:solidFill>
                <a:latin typeface="Arial Black"/>
                <a:cs typeface="Arial Black"/>
              </a:rPr>
              <a:t>r</a:t>
            </a:r>
            <a:r>
              <a:rPr sz="3200" b="1" spc="-150" dirty="0">
                <a:solidFill>
                  <a:srgbClr val="404040"/>
                </a:solidFill>
                <a:latin typeface="Arial Black"/>
                <a:cs typeface="Arial Black"/>
              </a:rPr>
              <a:t>bedaa</a:t>
            </a:r>
            <a:r>
              <a:rPr sz="3200" b="1" dirty="0">
                <a:solidFill>
                  <a:srgbClr val="404040"/>
                </a:solidFill>
                <a:latin typeface="Arial Black"/>
                <a:cs typeface="Arial Black"/>
              </a:rPr>
              <a:t>n</a:t>
            </a:r>
            <a:r>
              <a:rPr sz="3200" b="1" spc="-30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3200" b="1" spc="-155" dirty="0">
                <a:solidFill>
                  <a:srgbClr val="404040"/>
                </a:solidFill>
                <a:latin typeface="Arial Black"/>
                <a:cs typeface="Arial Black"/>
              </a:rPr>
              <a:t>St</a:t>
            </a:r>
            <a:r>
              <a:rPr sz="3200" b="1" spc="-150" dirty="0">
                <a:solidFill>
                  <a:srgbClr val="404040"/>
                </a:solidFill>
                <a:latin typeface="Arial Black"/>
                <a:cs typeface="Arial Black"/>
              </a:rPr>
              <a:t>anda</a:t>
            </a:r>
            <a:r>
              <a:rPr sz="3200" b="1" spc="-5" dirty="0">
                <a:solidFill>
                  <a:srgbClr val="404040"/>
                </a:solidFill>
                <a:latin typeface="Arial Black"/>
                <a:cs typeface="Arial Black"/>
              </a:rPr>
              <a:t>r</a:t>
            </a:r>
            <a:r>
              <a:rPr sz="3200" b="1" spc="-30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3200" b="1" spc="-155" dirty="0">
                <a:solidFill>
                  <a:srgbClr val="404040"/>
                </a:solidFill>
                <a:latin typeface="Arial Black"/>
                <a:cs typeface="Arial Black"/>
              </a:rPr>
              <a:t>D</a:t>
            </a:r>
            <a:r>
              <a:rPr sz="3200" b="1" spc="-204" dirty="0">
                <a:solidFill>
                  <a:srgbClr val="404040"/>
                </a:solidFill>
                <a:latin typeface="Arial Black"/>
                <a:cs typeface="Arial Black"/>
              </a:rPr>
              <a:t>a</a:t>
            </a:r>
            <a:r>
              <a:rPr sz="3200" b="1" spc="-155" dirty="0">
                <a:solidFill>
                  <a:srgbClr val="404040"/>
                </a:solidFill>
                <a:latin typeface="Arial Black"/>
                <a:cs typeface="Arial Black"/>
              </a:rPr>
              <a:t>t</a:t>
            </a:r>
            <a:r>
              <a:rPr sz="3200" b="1" dirty="0">
                <a:solidFill>
                  <a:srgbClr val="404040"/>
                </a:solidFill>
                <a:latin typeface="Arial Black"/>
                <a:cs typeface="Arial Black"/>
              </a:rPr>
              <a:t>a</a:t>
            </a:r>
            <a:r>
              <a:rPr sz="3200" b="1" spc="-30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3200" b="1" spc="-155" dirty="0">
                <a:solidFill>
                  <a:srgbClr val="404040"/>
                </a:solidFill>
                <a:latin typeface="Arial Black"/>
                <a:cs typeface="Arial Black"/>
              </a:rPr>
              <a:t>St</a:t>
            </a:r>
            <a:r>
              <a:rPr sz="3200" b="1" spc="-204" dirty="0">
                <a:solidFill>
                  <a:srgbClr val="404040"/>
                </a:solidFill>
                <a:latin typeface="Arial Black"/>
                <a:cs typeface="Arial Black"/>
              </a:rPr>
              <a:t>a</a:t>
            </a:r>
            <a:r>
              <a:rPr sz="3200" b="1" spc="-155" dirty="0">
                <a:solidFill>
                  <a:srgbClr val="404040"/>
                </a:solidFill>
                <a:latin typeface="Arial Black"/>
                <a:cs typeface="Arial Black"/>
              </a:rPr>
              <a:t>tisti</a:t>
            </a:r>
            <a:r>
              <a:rPr sz="3200" b="1" dirty="0">
                <a:solidFill>
                  <a:srgbClr val="404040"/>
                </a:solidFill>
                <a:latin typeface="Arial Black"/>
                <a:cs typeface="Arial Black"/>
              </a:rPr>
              <a:t>k </a:t>
            </a:r>
            <a:r>
              <a:rPr sz="3200" b="1" spc="-150" dirty="0">
                <a:solidFill>
                  <a:srgbClr val="404040"/>
                </a:solidFill>
                <a:latin typeface="Arial Black"/>
                <a:cs typeface="Arial Black"/>
              </a:rPr>
              <a:t>L</a:t>
            </a:r>
            <a:r>
              <a:rPr sz="3200" b="1" spc="-155" dirty="0">
                <a:solidFill>
                  <a:srgbClr val="404040"/>
                </a:solidFill>
                <a:latin typeface="Arial Black"/>
                <a:cs typeface="Arial Black"/>
              </a:rPr>
              <a:t>i</a:t>
            </a:r>
            <a:r>
              <a:rPr sz="3200" b="1" spc="-150" dirty="0">
                <a:solidFill>
                  <a:srgbClr val="404040"/>
                </a:solidFill>
                <a:latin typeface="Arial Black"/>
                <a:cs typeface="Arial Black"/>
              </a:rPr>
              <a:t>n</a:t>
            </a:r>
            <a:r>
              <a:rPr sz="3200" b="1" spc="-155" dirty="0">
                <a:solidFill>
                  <a:srgbClr val="404040"/>
                </a:solidFill>
                <a:latin typeface="Arial Black"/>
                <a:cs typeface="Arial Black"/>
              </a:rPr>
              <a:t>t</a:t>
            </a:r>
            <a:r>
              <a:rPr sz="3200" b="1" spc="-150" dirty="0">
                <a:solidFill>
                  <a:srgbClr val="404040"/>
                </a:solidFill>
                <a:latin typeface="Arial Black"/>
                <a:cs typeface="Arial Black"/>
              </a:rPr>
              <a:t>a</a:t>
            </a:r>
            <a:r>
              <a:rPr sz="3200" b="1" spc="-5" dirty="0">
                <a:solidFill>
                  <a:srgbClr val="404040"/>
                </a:solidFill>
                <a:latin typeface="Arial Black"/>
                <a:cs typeface="Arial Black"/>
              </a:rPr>
              <a:t>s</a:t>
            </a:r>
            <a:r>
              <a:rPr sz="3200" b="1" spc="-30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3200" b="1" spc="-150" dirty="0">
                <a:solidFill>
                  <a:srgbClr val="404040"/>
                </a:solidFill>
                <a:latin typeface="Arial Black"/>
                <a:cs typeface="Arial Black"/>
              </a:rPr>
              <a:t>da</a:t>
            </a:r>
            <a:r>
              <a:rPr sz="3200" b="1" dirty="0">
                <a:solidFill>
                  <a:srgbClr val="404040"/>
                </a:solidFill>
                <a:latin typeface="Arial Black"/>
                <a:cs typeface="Arial Black"/>
              </a:rPr>
              <a:t>n</a:t>
            </a:r>
            <a:r>
              <a:rPr sz="3200" b="1" spc="-30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3200" b="1" spc="-155" dirty="0">
                <a:solidFill>
                  <a:srgbClr val="404040"/>
                </a:solidFill>
                <a:latin typeface="Arial Black"/>
                <a:cs typeface="Arial Black"/>
              </a:rPr>
              <a:t>Ti</a:t>
            </a:r>
            <a:r>
              <a:rPr sz="3200" b="1" spc="-150" dirty="0">
                <a:solidFill>
                  <a:srgbClr val="404040"/>
                </a:solidFill>
                <a:latin typeface="Arial Black"/>
                <a:cs typeface="Arial Black"/>
              </a:rPr>
              <a:t>da</a:t>
            </a:r>
            <a:r>
              <a:rPr sz="3200" b="1" dirty="0">
                <a:solidFill>
                  <a:srgbClr val="404040"/>
                </a:solidFill>
                <a:latin typeface="Arial Black"/>
                <a:cs typeface="Arial Black"/>
              </a:rPr>
              <a:t>k</a:t>
            </a:r>
            <a:r>
              <a:rPr sz="3200" b="1" spc="-30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3200" b="1" spc="-150" dirty="0">
                <a:solidFill>
                  <a:srgbClr val="404040"/>
                </a:solidFill>
                <a:latin typeface="Arial Black"/>
                <a:cs typeface="Arial Black"/>
              </a:rPr>
              <a:t>L</a:t>
            </a:r>
            <a:r>
              <a:rPr sz="3200" b="1" spc="-155" dirty="0">
                <a:solidFill>
                  <a:srgbClr val="404040"/>
                </a:solidFill>
                <a:latin typeface="Arial Black"/>
                <a:cs typeface="Arial Black"/>
              </a:rPr>
              <a:t>i</a:t>
            </a:r>
            <a:r>
              <a:rPr sz="3200" b="1" spc="-150" dirty="0">
                <a:solidFill>
                  <a:srgbClr val="404040"/>
                </a:solidFill>
                <a:latin typeface="Arial Black"/>
                <a:cs typeface="Arial Black"/>
              </a:rPr>
              <a:t>n</a:t>
            </a:r>
            <a:r>
              <a:rPr sz="3200" b="1" spc="-155" dirty="0">
                <a:solidFill>
                  <a:srgbClr val="404040"/>
                </a:solidFill>
                <a:latin typeface="Arial Black"/>
                <a:cs typeface="Arial Black"/>
              </a:rPr>
              <a:t>t</a:t>
            </a:r>
            <a:r>
              <a:rPr sz="3200" b="1" spc="-150" dirty="0">
                <a:solidFill>
                  <a:srgbClr val="404040"/>
                </a:solidFill>
                <a:latin typeface="Arial Black"/>
                <a:cs typeface="Arial Black"/>
              </a:rPr>
              <a:t>a</a:t>
            </a:r>
            <a:r>
              <a:rPr sz="3200" b="1" spc="-5" dirty="0">
                <a:solidFill>
                  <a:srgbClr val="404040"/>
                </a:solidFill>
                <a:latin typeface="Arial Black"/>
                <a:cs typeface="Arial Black"/>
              </a:rPr>
              <a:t>s</a:t>
            </a:r>
            <a:r>
              <a:rPr sz="3200" b="1" spc="-30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3200" b="1" spc="-155" dirty="0">
                <a:solidFill>
                  <a:srgbClr val="404040"/>
                </a:solidFill>
                <a:latin typeface="Arial Black"/>
                <a:cs typeface="Arial Black"/>
              </a:rPr>
              <a:t>I</a:t>
            </a:r>
            <a:r>
              <a:rPr sz="3200" b="1" spc="-150" dirty="0">
                <a:solidFill>
                  <a:srgbClr val="404040"/>
                </a:solidFill>
                <a:latin typeface="Arial Black"/>
                <a:cs typeface="Arial Black"/>
              </a:rPr>
              <a:t>n</a:t>
            </a:r>
            <a:r>
              <a:rPr sz="3200" b="1" spc="-155" dirty="0">
                <a:solidFill>
                  <a:srgbClr val="404040"/>
                </a:solidFill>
                <a:latin typeface="Arial Black"/>
                <a:cs typeface="Arial Black"/>
              </a:rPr>
              <a:t>st</a:t>
            </a:r>
            <a:r>
              <a:rPr sz="3200" b="1" spc="-150" dirty="0">
                <a:solidFill>
                  <a:srgbClr val="404040"/>
                </a:solidFill>
                <a:latin typeface="Arial Black"/>
                <a:cs typeface="Arial Black"/>
              </a:rPr>
              <a:t>an</a:t>
            </a:r>
            <a:r>
              <a:rPr sz="3200" b="1" spc="-155" dirty="0">
                <a:solidFill>
                  <a:srgbClr val="404040"/>
                </a:solidFill>
                <a:latin typeface="Arial Black"/>
                <a:cs typeface="Arial Black"/>
              </a:rPr>
              <a:t>s</a:t>
            </a:r>
            <a:r>
              <a:rPr sz="3200" b="1" dirty="0">
                <a:solidFill>
                  <a:srgbClr val="404040"/>
                </a:solidFill>
                <a:latin typeface="Arial Black"/>
                <a:cs typeface="Arial Black"/>
              </a:rPr>
              <a:t>i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257635" y="6501693"/>
            <a:ext cx="37020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i="1" spc="-420" dirty="0">
                <a:solidFill>
                  <a:srgbClr val="A6A6A6"/>
                </a:solidFill>
                <a:latin typeface="Arial Black"/>
                <a:cs typeface="Arial Black"/>
              </a:rPr>
              <a:t>TI</a:t>
            </a:r>
            <a:r>
              <a:rPr sz="1250" b="1" i="1" spc="-45" dirty="0">
                <a:solidFill>
                  <a:srgbClr val="A6A6A6"/>
                </a:solidFill>
                <a:latin typeface="Arial Black"/>
                <a:cs typeface="Arial Black"/>
              </a:rPr>
              <a:t>K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30</a:t>
            </a:fld>
            <a:endParaRPr spc="-5" dirty="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25450" y="1156385"/>
          <a:ext cx="10856595" cy="5634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72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351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351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2455">
                <a:tc>
                  <a:txBody>
                    <a:bodyPr/>
                    <a:lstStyle/>
                    <a:p>
                      <a:endParaRPr sz="3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835">
                        <a:lnSpc>
                          <a:spcPct val="100000"/>
                        </a:lnSpc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SD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LINTA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INSTANS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marL="264160">
                        <a:lnSpc>
                          <a:spcPct val="100000"/>
                        </a:lnSpc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SD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TIDA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LINTA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INSTANS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0639"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DEFINIS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  <a:solidFill>
                      <a:srgbClr val="3B76A6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207645" algn="ctr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anda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ta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4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b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rlak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u 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lin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2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rian/l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mbaga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/ 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dina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/in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si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marR="84455" indent="-635" algn="ctr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anda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ta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4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man</a:t>
                      </a:r>
                      <a:r>
                        <a:rPr sz="2000" spc="-30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2000" spc="-2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spc="-4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di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uka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un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k 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nuh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2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bu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uha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in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si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ses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ua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d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nga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uga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25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ung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000" spc="-2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spc="-4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a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19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239">
                <a:tc>
                  <a:txBody>
                    <a:bodyPr/>
                    <a:lstStyle/>
                    <a:p>
                      <a:pPr marL="306705">
                        <a:lnSpc>
                          <a:spcPct val="100000"/>
                        </a:lnSpc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PENETAPA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3B76A6"/>
                    </a:solidFill>
                  </a:tcPr>
                </a:tc>
                <a:tc>
                  <a:txBody>
                    <a:bodyPr/>
                    <a:lstStyle/>
                    <a:p>
                      <a:pPr marL="605790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Tahoma"/>
                          <a:cs typeface="Tahoma"/>
                        </a:rPr>
                        <a:t>Ol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eh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5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mbin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ta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S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k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4135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Tahoma"/>
                          <a:cs typeface="Tahoma"/>
                        </a:rPr>
                        <a:t>Ol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eh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K/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19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6705" marR="300990" indent="247015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B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ENT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UK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PENETAPA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3B76A6"/>
                    </a:solidFill>
                  </a:tcPr>
                </a:tc>
                <a:tc>
                  <a:txBody>
                    <a:bodyPr/>
                    <a:lstStyle/>
                    <a:p>
                      <a:pPr marL="1720850" marR="424180" indent="-1289685">
                        <a:lnSpc>
                          <a:spcPct val="100000"/>
                        </a:lnSpc>
                      </a:pPr>
                      <a:r>
                        <a:rPr sz="2000" spc="-6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pu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6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pal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B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ada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k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4690" marR="176530" indent="-507365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000" spc="-1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odu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Huku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4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di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anda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anga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n P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impina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ingg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K/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1039"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PENGG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NAA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  <a:solidFill>
                      <a:srgbClr val="3B76A6"/>
                    </a:solidFill>
                  </a:tcPr>
                </a:tc>
                <a:tc>
                  <a:txBody>
                    <a:bodyPr/>
                    <a:lstStyle/>
                    <a:p>
                      <a:pPr marL="1762760" marR="474980" indent="-1280160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mu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K/L/D/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maupu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4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h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2580" marR="431165" indent="-1150620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Tahoma"/>
                          <a:cs typeface="Tahoma"/>
                        </a:rPr>
                        <a:t>K/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204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tu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Dina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/</a:t>
                      </a:r>
                      <a:r>
                        <a:rPr sz="2000" spc="-1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si 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binaan</a:t>
                      </a:r>
                      <a:r>
                        <a:rPr sz="2000" spc="-2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spc="-4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a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lnB w="762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15897">
                <a:tc>
                  <a:txBody>
                    <a:bodyPr/>
                    <a:lstStyle/>
                    <a:p>
                      <a:pPr marL="165100" marR="159385" indent="358775">
                        <a:lnSpc>
                          <a:spcPct val="100000"/>
                        </a:lnSpc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CONTO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PENGG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NAA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  <a:solidFill>
                      <a:srgbClr val="3B76A6"/>
                    </a:solidFill>
                  </a:tcPr>
                </a:tc>
                <a:tc>
                  <a:txBody>
                    <a:bodyPr/>
                    <a:lstStyle/>
                    <a:p>
                      <a:pPr marL="203835" marR="196215" algn="ctr">
                        <a:lnSpc>
                          <a:spcPct val="100000"/>
                        </a:lnSpc>
                      </a:pPr>
                      <a:r>
                        <a:rPr sz="2000" spc="-1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ndika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Su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ainabl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D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25" dirty="0">
                          <a:latin typeface="Tahoma"/>
                          <a:cs typeface="Tahoma"/>
                        </a:rPr>
                        <a:t>v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lopm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Goal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(SDG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)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,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1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nd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ek</a:t>
                      </a:r>
                      <a:endParaRPr sz="2000">
                        <a:latin typeface="Tahoma"/>
                        <a:cs typeface="Tahoma"/>
                      </a:endParaRPr>
                    </a:p>
                    <a:p>
                      <a:pPr marL="57785" marR="50165"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25" dirty="0">
                          <a:latin typeface="Tahoma"/>
                          <a:cs typeface="Tahoma"/>
                        </a:rPr>
                        <a:t>ny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ngga</a:t>
                      </a:r>
                      <a:r>
                        <a:rPr sz="2000" spc="-4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5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rin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4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ah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5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ndudu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2020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,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Da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4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h 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Dala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Angk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a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7620">
                      <a:solidFill>
                        <a:srgbClr val="A6A6A6"/>
                      </a:solidFill>
                      <a:prstDash val="solid"/>
                    </a:lnL>
                    <a:lnR w="7619">
                      <a:solidFill>
                        <a:srgbClr val="A6A6A6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115060" marR="134620" indent="-970280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Tahoma"/>
                          <a:cs typeface="Tahoma"/>
                        </a:rPr>
                        <a:t>Sur</a:t>
                      </a:r>
                      <a:r>
                        <a:rPr sz="2000" spc="-25" dirty="0">
                          <a:latin typeface="Tahoma"/>
                          <a:cs typeface="Tahoma"/>
                        </a:rPr>
                        <a:t>v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ei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65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pua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Ma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4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spc="-4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aka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t,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Sur</a:t>
                      </a:r>
                      <a:r>
                        <a:rPr sz="2000" spc="-25" dirty="0">
                          <a:latin typeface="Tahoma"/>
                          <a:cs typeface="Tahoma"/>
                        </a:rPr>
                        <a:t>v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ei </a:t>
                      </a:r>
                      <a:r>
                        <a:rPr sz="2000" spc="-5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upua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 L</a:t>
                      </a:r>
                      <a:r>
                        <a:rPr sz="2000" spc="-2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2000" spc="-4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2000" spc="-5" dirty="0">
                          <a:latin typeface="Tahoma"/>
                          <a:cs typeface="Tahoma"/>
                        </a:rPr>
                        <a:t>ana</a:t>
                      </a:r>
                      <a:r>
                        <a:rPr sz="2000" dirty="0">
                          <a:latin typeface="Tahoma"/>
                          <a:cs typeface="Tahoma"/>
                        </a:rPr>
                        <a:t>n</a:t>
                      </a:r>
                      <a:endParaRPr sz="2000">
                        <a:latin typeface="Tahoma"/>
                        <a:cs typeface="Tahoma"/>
                      </a:endParaRPr>
                    </a:p>
                    <a:p>
                      <a:pPr marL="2467610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250" b="1" i="1" spc="-32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B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-44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1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N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P</a:t>
                      </a:r>
                      <a:r>
                        <a:rPr sz="1250" b="1" i="1" spc="-38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U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r>
                        <a:rPr sz="1250" b="1" i="1" spc="-47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1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r>
                        <a:rPr sz="1250" b="1" i="1" spc="-475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250" b="1" i="1" spc="-47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sz="1250" b="1" i="1" spc="-390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TI</a:t>
                      </a:r>
                      <a:r>
                        <a:rPr sz="1250" b="1" i="1" dirty="0">
                          <a:solidFill>
                            <a:srgbClr val="A6A6A6"/>
                          </a:solidFill>
                          <a:latin typeface="Arial Black"/>
                          <a:cs typeface="Arial Black"/>
                        </a:rPr>
                        <a:t>S</a:t>
                      </a:r>
                      <a:endParaRPr sz="125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7619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">
                      <a:solidFill>
                        <a:srgbClr val="A6A6A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8244" y="0"/>
            <a:ext cx="11763756" cy="6368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1291" y="1523"/>
            <a:ext cx="11760835" cy="6362700"/>
          </a:xfrm>
          <a:custGeom>
            <a:avLst/>
            <a:gdLst/>
            <a:ahLst/>
            <a:cxnLst/>
            <a:rect l="l" t="t" r="r" b="b"/>
            <a:pathLst>
              <a:path w="11760835" h="6362700">
                <a:moveTo>
                  <a:pt x="0" y="0"/>
                </a:moveTo>
                <a:lnTo>
                  <a:pt x="11760708" y="0"/>
                </a:lnTo>
                <a:lnTo>
                  <a:pt x="11760708" y="6362700"/>
                </a:lnTo>
                <a:lnTo>
                  <a:pt x="0" y="63627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523"/>
            <a:ext cx="12192000" cy="6362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8244" y="0"/>
            <a:ext cx="11763756" cy="63687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431800" cy="6365875"/>
          </a:xfrm>
          <a:custGeom>
            <a:avLst/>
            <a:gdLst/>
            <a:ahLst/>
            <a:cxnLst/>
            <a:rect l="l" t="t" r="r" b="b"/>
            <a:pathLst>
              <a:path w="431800" h="6365875">
                <a:moveTo>
                  <a:pt x="0" y="0"/>
                </a:moveTo>
                <a:lnTo>
                  <a:pt x="431292" y="0"/>
                </a:lnTo>
                <a:lnTo>
                  <a:pt x="431292" y="6365748"/>
                </a:lnTo>
                <a:lnTo>
                  <a:pt x="0" y="63657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8032" y="3552637"/>
            <a:ext cx="5837555" cy="1134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540"/>
              </a:lnSpc>
            </a:pPr>
            <a:r>
              <a:rPr sz="4200" b="1" spc="-51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4200" b="1" spc="-38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Ca</a:t>
            </a:r>
            <a:r>
              <a:rPr sz="4200" b="1" spc="-23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409" dirty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eng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n 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nst</a:t>
            </a:r>
            <a:r>
              <a:rPr sz="4200" b="1" spc="-17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u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4200" b="1" spc="-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U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su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4200" b="1" spc="-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sz="4200" b="1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4200">
              <a:latin typeface="Arial Black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0732" y="4872990"/>
            <a:ext cx="5187746" cy="76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99904" y="339852"/>
            <a:ext cx="789431" cy="615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08564" y="358140"/>
            <a:ext cx="1176527" cy="5791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31</a:t>
            </a:fld>
            <a:endParaRPr spc="-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I</a:t>
            </a:r>
            <a:r>
              <a:rPr sz="3200" spc="-150" dirty="0"/>
              <a:t>n</a:t>
            </a:r>
            <a:r>
              <a:rPr sz="3200" spc="-155" dirty="0"/>
              <a:t>st</a:t>
            </a:r>
            <a:r>
              <a:rPr sz="3200" spc="-50" dirty="0"/>
              <a:t>r</a:t>
            </a:r>
            <a:r>
              <a:rPr sz="3200" spc="-150" dirty="0"/>
              <a:t>ume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enga</a:t>
            </a:r>
            <a:r>
              <a:rPr sz="3200" spc="-155" dirty="0"/>
              <a:t>j</a:t>
            </a:r>
            <a:r>
              <a:rPr sz="3200" spc="-150" dirty="0"/>
              <a:t>ua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8307" y="2279904"/>
            <a:ext cx="2745105" cy="3756660"/>
          </a:xfrm>
          <a:custGeom>
            <a:avLst/>
            <a:gdLst/>
            <a:ahLst/>
            <a:cxnLst/>
            <a:rect l="l" t="t" r="r" b="b"/>
            <a:pathLst>
              <a:path w="2745105" h="3756660">
                <a:moveTo>
                  <a:pt x="0" y="0"/>
                </a:moveTo>
                <a:lnTo>
                  <a:pt x="2744724" y="0"/>
                </a:lnTo>
                <a:lnTo>
                  <a:pt x="2744724" y="3756660"/>
                </a:lnTo>
                <a:lnTo>
                  <a:pt x="0" y="3756660"/>
                </a:lnTo>
                <a:lnTo>
                  <a:pt x="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868" y="2279904"/>
            <a:ext cx="2699004" cy="36255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343" y="2270379"/>
            <a:ext cx="2718435" cy="3644900"/>
          </a:xfrm>
          <a:custGeom>
            <a:avLst/>
            <a:gdLst/>
            <a:ahLst/>
            <a:cxnLst/>
            <a:rect l="l" t="t" r="r" b="b"/>
            <a:pathLst>
              <a:path w="2718435" h="3644900">
                <a:moveTo>
                  <a:pt x="2713291" y="3644646"/>
                </a:moveTo>
                <a:lnTo>
                  <a:pt x="4762" y="3644646"/>
                </a:lnTo>
                <a:lnTo>
                  <a:pt x="3289" y="3644417"/>
                </a:lnTo>
                <a:lnTo>
                  <a:pt x="1968" y="3643731"/>
                </a:lnTo>
                <a:lnTo>
                  <a:pt x="914" y="3642677"/>
                </a:lnTo>
                <a:lnTo>
                  <a:pt x="228" y="3641356"/>
                </a:lnTo>
                <a:lnTo>
                  <a:pt x="0" y="3639883"/>
                </a:lnTo>
                <a:lnTo>
                  <a:pt x="0" y="4762"/>
                </a:lnTo>
                <a:lnTo>
                  <a:pt x="4762" y="0"/>
                </a:lnTo>
                <a:lnTo>
                  <a:pt x="2713291" y="0"/>
                </a:lnTo>
                <a:lnTo>
                  <a:pt x="2718054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3635121"/>
                </a:lnTo>
                <a:lnTo>
                  <a:pt x="4762" y="3635121"/>
                </a:lnTo>
                <a:lnTo>
                  <a:pt x="9525" y="3639883"/>
                </a:lnTo>
                <a:lnTo>
                  <a:pt x="2718054" y="3639883"/>
                </a:lnTo>
                <a:lnTo>
                  <a:pt x="2717825" y="3641356"/>
                </a:lnTo>
                <a:lnTo>
                  <a:pt x="2717139" y="3642677"/>
                </a:lnTo>
                <a:lnTo>
                  <a:pt x="2716085" y="3643731"/>
                </a:lnTo>
                <a:lnTo>
                  <a:pt x="2714764" y="3644417"/>
                </a:lnTo>
                <a:lnTo>
                  <a:pt x="2713291" y="3644646"/>
                </a:lnTo>
                <a:close/>
              </a:path>
              <a:path w="2718435" h="364490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2718435" h="3644900">
                <a:moveTo>
                  <a:pt x="2708529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2708529" y="4762"/>
                </a:lnTo>
                <a:lnTo>
                  <a:pt x="2708529" y="9525"/>
                </a:lnTo>
                <a:close/>
              </a:path>
              <a:path w="2718435" h="3644900">
                <a:moveTo>
                  <a:pt x="2708529" y="3639883"/>
                </a:moveTo>
                <a:lnTo>
                  <a:pt x="2708529" y="4762"/>
                </a:lnTo>
                <a:lnTo>
                  <a:pt x="2713291" y="9525"/>
                </a:lnTo>
                <a:lnTo>
                  <a:pt x="2718054" y="9525"/>
                </a:lnTo>
                <a:lnTo>
                  <a:pt x="2718054" y="3635121"/>
                </a:lnTo>
                <a:lnTo>
                  <a:pt x="2713291" y="3635121"/>
                </a:lnTo>
                <a:lnTo>
                  <a:pt x="2708529" y="3639883"/>
                </a:lnTo>
                <a:close/>
              </a:path>
              <a:path w="2718435" h="3644900">
                <a:moveTo>
                  <a:pt x="2718054" y="9525"/>
                </a:moveTo>
                <a:lnTo>
                  <a:pt x="2713291" y="9525"/>
                </a:lnTo>
                <a:lnTo>
                  <a:pt x="2708529" y="4762"/>
                </a:lnTo>
                <a:lnTo>
                  <a:pt x="2718054" y="4762"/>
                </a:lnTo>
                <a:lnTo>
                  <a:pt x="2718054" y="9525"/>
                </a:lnTo>
                <a:close/>
              </a:path>
              <a:path w="2718435" h="3644900">
                <a:moveTo>
                  <a:pt x="9525" y="3639883"/>
                </a:moveTo>
                <a:lnTo>
                  <a:pt x="4762" y="3635121"/>
                </a:lnTo>
                <a:lnTo>
                  <a:pt x="9525" y="3635121"/>
                </a:lnTo>
                <a:lnTo>
                  <a:pt x="9525" y="3639883"/>
                </a:lnTo>
                <a:close/>
              </a:path>
              <a:path w="2718435" h="3644900">
                <a:moveTo>
                  <a:pt x="2708529" y="3639883"/>
                </a:moveTo>
                <a:lnTo>
                  <a:pt x="9525" y="3639883"/>
                </a:lnTo>
                <a:lnTo>
                  <a:pt x="9525" y="3635121"/>
                </a:lnTo>
                <a:lnTo>
                  <a:pt x="2708529" y="3635121"/>
                </a:lnTo>
                <a:lnTo>
                  <a:pt x="2708529" y="3639883"/>
                </a:lnTo>
                <a:close/>
              </a:path>
              <a:path w="2718435" h="3644900">
                <a:moveTo>
                  <a:pt x="2718054" y="3639883"/>
                </a:moveTo>
                <a:lnTo>
                  <a:pt x="2708529" y="3639883"/>
                </a:lnTo>
                <a:lnTo>
                  <a:pt x="2713291" y="3635121"/>
                </a:lnTo>
                <a:lnTo>
                  <a:pt x="2718054" y="3635121"/>
                </a:lnTo>
                <a:lnTo>
                  <a:pt x="2718054" y="36398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68968" y="2069592"/>
            <a:ext cx="2745105" cy="3756660"/>
          </a:xfrm>
          <a:custGeom>
            <a:avLst/>
            <a:gdLst/>
            <a:ahLst/>
            <a:cxnLst/>
            <a:rect l="l" t="t" r="r" b="b"/>
            <a:pathLst>
              <a:path w="2745104" h="3756660">
                <a:moveTo>
                  <a:pt x="0" y="0"/>
                </a:moveTo>
                <a:lnTo>
                  <a:pt x="2744724" y="0"/>
                </a:lnTo>
                <a:lnTo>
                  <a:pt x="2744724" y="3756659"/>
                </a:lnTo>
                <a:lnTo>
                  <a:pt x="0" y="3756659"/>
                </a:lnTo>
                <a:lnTo>
                  <a:pt x="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79407" y="1959864"/>
            <a:ext cx="2906268" cy="3756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69882" y="1950339"/>
            <a:ext cx="2925445" cy="3775710"/>
          </a:xfrm>
          <a:custGeom>
            <a:avLst/>
            <a:gdLst/>
            <a:ahLst/>
            <a:cxnLst/>
            <a:rect l="l" t="t" r="r" b="b"/>
            <a:pathLst>
              <a:path w="2925445" h="3775710">
                <a:moveTo>
                  <a:pt x="2920555" y="3775710"/>
                </a:moveTo>
                <a:lnTo>
                  <a:pt x="4762" y="3775710"/>
                </a:lnTo>
                <a:lnTo>
                  <a:pt x="3289" y="3775481"/>
                </a:lnTo>
                <a:lnTo>
                  <a:pt x="1968" y="3774795"/>
                </a:lnTo>
                <a:lnTo>
                  <a:pt x="914" y="3773741"/>
                </a:lnTo>
                <a:lnTo>
                  <a:pt x="228" y="3772420"/>
                </a:lnTo>
                <a:lnTo>
                  <a:pt x="0" y="3770947"/>
                </a:lnTo>
                <a:lnTo>
                  <a:pt x="0" y="4762"/>
                </a:lnTo>
                <a:lnTo>
                  <a:pt x="4762" y="0"/>
                </a:lnTo>
                <a:lnTo>
                  <a:pt x="2920555" y="0"/>
                </a:lnTo>
                <a:lnTo>
                  <a:pt x="2925318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3766185"/>
                </a:lnTo>
                <a:lnTo>
                  <a:pt x="4762" y="3766185"/>
                </a:lnTo>
                <a:lnTo>
                  <a:pt x="9525" y="3770947"/>
                </a:lnTo>
                <a:lnTo>
                  <a:pt x="2925318" y="3770947"/>
                </a:lnTo>
                <a:lnTo>
                  <a:pt x="2925089" y="3772420"/>
                </a:lnTo>
                <a:lnTo>
                  <a:pt x="2924403" y="3773741"/>
                </a:lnTo>
                <a:lnTo>
                  <a:pt x="2923349" y="3774795"/>
                </a:lnTo>
                <a:lnTo>
                  <a:pt x="2922028" y="3775481"/>
                </a:lnTo>
                <a:lnTo>
                  <a:pt x="2920555" y="3775710"/>
                </a:lnTo>
                <a:close/>
              </a:path>
              <a:path w="2925445" h="377571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2925445" h="3775710">
                <a:moveTo>
                  <a:pt x="2915793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2915793" y="4762"/>
                </a:lnTo>
                <a:lnTo>
                  <a:pt x="2915793" y="9525"/>
                </a:lnTo>
                <a:close/>
              </a:path>
              <a:path w="2925445" h="3775710">
                <a:moveTo>
                  <a:pt x="2915793" y="3770947"/>
                </a:moveTo>
                <a:lnTo>
                  <a:pt x="2915793" y="4762"/>
                </a:lnTo>
                <a:lnTo>
                  <a:pt x="2920555" y="9525"/>
                </a:lnTo>
                <a:lnTo>
                  <a:pt x="2925318" y="9525"/>
                </a:lnTo>
                <a:lnTo>
                  <a:pt x="2925318" y="3766184"/>
                </a:lnTo>
                <a:lnTo>
                  <a:pt x="2920555" y="3766185"/>
                </a:lnTo>
                <a:lnTo>
                  <a:pt x="2915793" y="3770947"/>
                </a:lnTo>
                <a:close/>
              </a:path>
              <a:path w="2925445" h="3775710">
                <a:moveTo>
                  <a:pt x="2925318" y="9525"/>
                </a:moveTo>
                <a:lnTo>
                  <a:pt x="2920555" y="9525"/>
                </a:lnTo>
                <a:lnTo>
                  <a:pt x="2915793" y="4762"/>
                </a:lnTo>
                <a:lnTo>
                  <a:pt x="2925318" y="4762"/>
                </a:lnTo>
                <a:lnTo>
                  <a:pt x="2925318" y="9525"/>
                </a:lnTo>
                <a:close/>
              </a:path>
              <a:path w="2925445" h="3775710">
                <a:moveTo>
                  <a:pt x="9525" y="3770947"/>
                </a:moveTo>
                <a:lnTo>
                  <a:pt x="4762" y="3766185"/>
                </a:lnTo>
                <a:lnTo>
                  <a:pt x="9525" y="3766185"/>
                </a:lnTo>
                <a:lnTo>
                  <a:pt x="9525" y="3770947"/>
                </a:lnTo>
                <a:close/>
              </a:path>
              <a:path w="2925445" h="3775710">
                <a:moveTo>
                  <a:pt x="2915793" y="3770947"/>
                </a:moveTo>
                <a:lnTo>
                  <a:pt x="9525" y="3770947"/>
                </a:lnTo>
                <a:lnTo>
                  <a:pt x="9525" y="3766185"/>
                </a:lnTo>
                <a:lnTo>
                  <a:pt x="2915793" y="3766185"/>
                </a:lnTo>
                <a:lnTo>
                  <a:pt x="2915793" y="3770947"/>
                </a:lnTo>
                <a:close/>
              </a:path>
              <a:path w="2925445" h="3775710">
                <a:moveTo>
                  <a:pt x="2925318" y="3770947"/>
                </a:moveTo>
                <a:lnTo>
                  <a:pt x="2915793" y="3770947"/>
                </a:lnTo>
                <a:lnTo>
                  <a:pt x="2920555" y="3766185"/>
                </a:lnTo>
                <a:lnTo>
                  <a:pt x="2925318" y="3766184"/>
                </a:lnTo>
                <a:lnTo>
                  <a:pt x="2925318" y="37709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23047" y="3948684"/>
            <a:ext cx="4070985" cy="2512060"/>
          </a:xfrm>
          <a:custGeom>
            <a:avLst/>
            <a:gdLst/>
            <a:ahLst/>
            <a:cxnLst/>
            <a:rect l="l" t="t" r="r" b="b"/>
            <a:pathLst>
              <a:path w="4070984" h="2512060">
                <a:moveTo>
                  <a:pt x="0" y="0"/>
                </a:moveTo>
                <a:lnTo>
                  <a:pt x="4070604" y="0"/>
                </a:lnTo>
                <a:lnTo>
                  <a:pt x="4070604" y="2511552"/>
                </a:lnTo>
                <a:lnTo>
                  <a:pt x="0" y="2511552"/>
                </a:lnTo>
                <a:lnTo>
                  <a:pt x="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23988" y="3838955"/>
            <a:ext cx="4046220" cy="25267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463" y="3829430"/>
            <a:ext cx="4065270" cy="2546350"/>
          </a:xfrm>
          <a:custGeom>
            <a:avLst/>
            <a:gdLst/>
            <a:ahLst/>
            <a:cxnLst/>
            <a:rect l="l" t="t" r="r" b="b"/>
            <a:pathLst>
              <a:path w="4065270" h="2546350">
                <a:moveTo>
                  <a:pt x="4060507" y="2545842"/>
                </a:moveTo>
                <a:lnTo>
                  <a:pt x="4762" y="2545842"/>
                </a:lnTo>
                <a:lnTo>
                  <a:pt x="3289" y="2545613"/>
                </a:lnTo>
                <a:lnTo>
                  <a:pt x="1968" y="2544927"/>
                </a:lnTo>
                <a:lnTo>
                  <a:pt x="914" y="2543873"/>
                </a:lnTo>
                <a:lnTo>
                  <a:pt x="228" y="2542552"/>
                </a:lnTo>
                <a:lnTo>
                  <a:pt x="0" y="2541079"/>
                </a:lnTo>
                <a:lnTo>
                  <a:pt x="0" y="4762"/>
                </a:lnTo>
                <a:lnTo>
                  <a:pt x="4762" y="0"/>
                </a:lnTo>
                <a:lnTo>
                  <a:pt x="4060507" y="0"/>
                </a:lnTo>
                <a:lnTo>
                  <a:pt x="4065269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2536317"/>
                </a:lnTo>
                <a:lnTo>
                  <a:pt x="4762" y="2536317"/>
                </a:lnTo>
                <a:lnTo>
                  <a:pt x="9525" y="2541079"/>
                </a:lnTo>
                <a:lnTo>
                  <a:pt x="4065269" y="2541079"/>
                </a:lnTo>
                <a:lnTo>
                  <a:pt x="4065041" y="2542552"/>
                </a:lnTo>
                <a:lnTo>
                  <a:pt x="4064355" y="2543873"/>
                </a:lnTo>
                <a:lnTo>
                  <a:pt x="4063301" y="2544927"/>
                </a:lnTo>
                <a:lnTo>
                  <a:pt x="4061980" y="2545613"/>
                </a:lnTo>
                <a:lnTo>
                  <a:pt x="4060507" y="2545842"/>
                </a:lnTo>
                <a:close/>
              </a:path>
              <a:path w="4065270" h="254635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4065270" h="2546350">
                <a:moveTo>
                  <a:pt x="4055744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4055744" y="4762"/>
                </a:lnTo>
                <a:lnTo>
                  <a:pt x="4055744" y="9525"/>
                </a:lnTo>
                <a:close/>
              </a:path>
              <a:path w="4065270" h="2546350">
                <a:moveTo>
                  <a:pt x="4055744" y="2541079"/>
                </a:moveTo>
                <a:lnTo>
                  <a:pt x="4055744" y="4762"/>
                </a:lnTo>
                <a:lnTo>
                  <a:pt x="4060507" y="9525"/>
                </a:lnTo>
                <a:lnTo>
                  <a:pt x="4065269" y="9525"/>
                </a:lnTo>
                <a:lnTo>
                  <a:pt x="4065269" y="2536317"/>
                </a:lnTo>
                <a:lnTo>
                  <a:pt x="4060507" y="2536317"/>
                </a:lnTo>
                <a:lnTo>
                  <a:pt x="4055744" y="2541079"/>
                </a:lnTo>
                <a:close/>
              </a:path>
              <a:path w="4065270" h="2546350">
                <a:moveTo>
                  <a:pt x="4065269" y="9525"/>
                </a:moveTo>
                <a:lnTo>
                  <a:pt x="4060507" y="9525"/>
                </a:lnTo>
                <a:lnTo>
                  <a:pt x="4055744" y="4762"/>
                </a:lnTo>
                <a:lnTo>
                  <a:pt x="4065269" y="4762"/>
                </a:lnTo>
                <a:lnTo>
                  <a:pt x="4065269" y="9525"/>
                </a:lnTo>
                <a:close/>
              </a:path>
              <a:path w="4065270" h="2546350">
                <a:moveTo>
                  <a:pt x="9525" y="2541079"/>
                </a:moveTo>
                <a:lnTo>
                  <a:pt x="4762" y="2536317"/>
                </a:lnTo>
                <a:lnTo>
                  <a:pt x="9525" y="2536317"/>
                </a:lnTo>
                <a:lnTo>
                  <a:pt x="9525" y="2541079"/>
                </a:lnTo>
                <a:close/>
              </a:path>
              <a:path w="4065270" h="2546350">
                <a:moveTo>
                  <a:pt x="4055744" y="2541079"/>
                </a:moveTo>
                <a:lnTo>
                  <a:pt x="9525" y="2541079"/>
                </a:lnTo>
                <a:lnTo>
                  <a:pt x="9525" y="2536317"/>
                </a:lnTo>
                <a:lnTo>
                  <a:pt x="4055744" y="2536317"/>
                </a:lnTo>
                <a:lnTo>
                  <a:pt x="4055744" y="2541079"/>
                </a:lnTo>
                <a:close/>
              </a:path>
              <a:path w="4065270" h="2546350">
                <a:moveTo>
                  <a:pt x="4065269" y="2541079"/>
                </a:moveTo>
                <a:lnTo>
                  <a:pt x="4055744" y="2541079"/>
                </a:lnTo>
                <a:lnTo>
                  <a:pt x="4060507" y="2536317"/>
                </a:lnTo>
                <a:lnTo>
                  <a:pt x="4065269" y="2536317"/>
                </a:lnTo>
                <a:lnTo>
                  <a:pt x="4065269" y="2541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73252" y="3768852"/>
            <a:ext cx="3866515" cy="2761615"/>
          </a:xfrm>
          <a:custGeom>
            <a:avLst/>
            <a:gdLst/>
            <a:ahLst/>
            <a:cxnLst/>
            <a:rect l="l" t="t" r="r" b="b"/>
            <a:pathLst>
              <a:path w="3866515" h="2761615">
                <a:moveTo>
                  <a:pt x="0" y="0"/>
                </a:moveTo>
                <a:lnTo>
                  <a:pt x="3866388" y="0"/>
                </a:lnTo>
                <a:lnTo>
                  <a:pt x="3866388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2000" y="3707891"/>
            <a:ext cx="3852672" cy="26532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2475" y="3698366"/>
            <a:ext cx="3872229" cy="2672715"/>
          </a:xfrm>
          <a:custGeom>
            <a:avLst/>
            <a:gdLst/>
            <a:ahLst/>
            <a:cxnLst/>
            <a:rect l="l" t="t" r="r" b="b"/>
            <a:pathLst>
              <a:path w="3872229" h="2672715">
                <a:moveTo>
                  <a:pt x="3866959" y="2672334"/>
                </a:moveTo>
                <a:lnTo>
                  <a:pt x="4762" y="2672334"/>
                </a:lnTo>
                <a:lnTo>
                  <a:pt x="3289" y="2672105"/>
                </a:lnTo>
                <a:lnTo>
                  <a:pt x="1968" y="2671419"/>
                </a:lnTo>
                <a:lnTo>
                  <a:pt x="914" y="2670365"/>
                </a:lnTo>
                <a:lnTo>
                  <a:pt x="228" y="2669044"/>
                </a:lnTo>
                <a:lnTo>
                  <a:pt x="0" y="2667571"/>
                </a:lnTo>
                <a:lnTo>
                  <a:pt x="0" y="4762"/>
                </a:lnTo>
                <a:lnTo>
                  <a:pt x="4762" y="0"/>
                </a:lnTo>
                <a:lnTo>
                  <a:pt x="3866959" y="0"/>
                </a:lnTo>
                <a:lnTo>
                  <a:pt x="3871722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2662809"/>
                </a:lnTo>
                <a:lnTo>
                  <a:pt x="4762" y="2662809"/>
                </a:lnTo>
                <a:lnTo>
                  <a:pt x="9525" y="2667571"/>
                </a:lnTo>
                <a:lnTo>
                  <a:pt x="3871722" y="2667571"/>
                </a:lnTo>
                <a:lnTo>
                  <a:pt x="3871493" y="2669044"/>
                </a:lnTo>
                <a:lnTo>
                  <a:pt x="3870807" y="2670365"/>
                </a:lnTo>
                <a:lnTo>
                  <a:pt x="3869753" y="2671419"/>
                </a:lnTo>
                <a:lnTo>
                  <a:pt x="3868432" y="2672105"/>
                </a:lnTo>
                <a:lnTo>
                  <a:pt x="3866959" y="2672334"/>
                </a:lnTo>
                <a:close/>
              </a:path>
              <a:path w="3872229" h="2672715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3872229" h="2672715">
                <a:moveTo>
                  <a:pt x="3862197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3862197" y="4762"/>
                </a:lnTo>
                <a:lnTo>
                  <a:pt x="3862197" y="9525"/>
                </a:lnTo>
                <a:close/>
              </a:path>
              <a:path w="3872229" h="2672715">
                <a:moveTo>
                  <a:pt x="3862197" y="2667571"/>
                </a:moveTo>
                <a:lnTo>
                  <a:pt x="3862197" y="4762"/>
                </a:lnTo>
                <a:lnTo>
                  <a:pt x="3866959" y="9525"/>
                </a:lnTo>
                <a:lnTo>
                  <a:pt x="3871722" y="9525"/>
                </a:lnTo>
                <a:lnTo>
                  <a:pt x="3871722" y="2662809"/>
                </a:lnTo>
                <a:lnTo>
                  <a:pt x="3866959" y="2662809"/>
                </a:lnTo>
                <a:lnTo>
                  <a:pt x="3862197" y="2667571"/>
                </a:lnTo>
                <a:close/>
              </a:path>
              <a:path w="3872229" h="2672715">
                <a:moveTo>
                  <a:pt x="3871722" y="9525"/>
                </a:moveTo>
                <a:lnTo>
                  <a:pt x="3866959" y="9525"/>
                </a:lnTo>
                <a:lnTo>
                  <a:pt x="3862197" y="4762"/>
                </a:lnTo>
                <a:lnTo>
                  <a:pt x="3871722" y="4762"/>
                </a:lnTo>
                <a:lnTo>
                  <a:pt x="3871722" y="9525"/>
                </a:lnTo>
                <a:close/>
              </a:path>
              <a:path w="3872229" h="2672715">
                <a:moveTo>
                  <a:pt x="9525" y="2667571"/>
                </a:moveTo>
                <a:lnTo>
                  <a:pt x="4762" y="2662809"/>
                </a:lnTo>
                <a:lnTo>
                  <a:pt x="9525" y="2662809"/>
                </a:lnTo>
                <a:lnTo>
                  <a:pt x="9525" y="2667571"/>
                </a:lnTo>
                <a:close/>
              </a:path>
              <a:path w="3872229" h="2672715">
                <a:moveTo>
                  <a:pt x="3862197" y="2667571"/>
                </a:moveTo>
                <a:lnTo>
                  <a:pt x="9525" y="2667571"/>
                </a:lnTo>
                <a:lnTo>
                  <a:pt x="9525" y="2662809"/>
                </a:lnTo>
                <a:lnTo>
                  <a:pt x="3862197" y="2662809"/>
                </a:lnTo>
                <a:lnTo>
                  <a:pt x="3862197" y="2667571"/>
                </a:lnTo>
                <a:close/>
              </a:path>
              <a:path w="3872229" h="2672715">
                <a:moveTo>
                  <a:pt x="3871722" y="2667571"/>
                </a:moveTo>
                <a:lnTo>
                  <a:pt x="3862197" y="2667571"/>
                </a:lnTo>
                <a:lnTo>
                  <a:pt x="3866959" y="2662809"/>
                </a:lnTo>
                <a:lnTo>
                  <a:pt x="3871722" y="2662809"/>
                </a:lnTo>
                <a:lnTo>
                  <a:pt x="3871722" y="2667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09288" y="1014983"/>
            <a:ext cx="3865245" cy="2761615"/>
          </a:xfrm>
          <a:custGeom>
            <a:avLst/>
            <a:gdLst/>
            <a:ahLst/>
            <a:cxnLst/>
            <a:rect l="l" t="t" r="r" b="b"/>
            <a:pathLst>
              <a:path w="3865245" h="2761615">
                <a:moveTo>
                  <a:pt x="0" y="0"/>
                </a:moveTo>
                <a:lnTo>
                  <a:pt x="3864864" y="0"/>
                </a:lnTo>
                <a:lnTo>
                  <a:pt x="3864864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46803" y="954024"/>
            <a:ext cx="3750563" cy="26532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37278" y="944499"/>
            <a:ext cx="3769995" cy="2672715"/>
          </a:xfrm>
          <a:custGeom>
            <a:avLst/>
            <a:gdLst/>
            <a:ahLst/>
            <a:cxnLst/>
            <a:rect l="l" t="t" r="r" b="b"/>
            <a:pathLst>
              <a:path w="3769995" h="2672715">
                <a:moveTo>
                  <a:pt x="3764851" y="2672334"/>
                </a:moveTo>
                <a:lnTo>
                  <a:pt x="4762" y="2672334"/>
                </a:lnTo>
                <a:lnTo>
                  <a:pt x="3289" y="2672105"/>
                </a:lnTo>
                <a:lnTo>
                  <a:pt x="1968" y="2671419"/>
                </a:lnTo>
                <a:lnTo>
                  <a:pt x="914" y="2670365"/>
                </a:lnTo>
                <a:lnTo>
                  <a:pt x="228" y="2669044"/>
                </a:lnTo>
                <a:lnTo>
                  <a:pt x="0" y="2667571"/>
                </a:lnTo>
                <a:lnTo>
                  <a:pt x="0" y="4762"/>
                </a:lnTo>
                <a:lnTo>
                  <a:pt x="4762" y="0"/>
                </a:lnTo>
                <a:lnTo>
                  <a:pt x="3764851" y="0"/>
                </a:lnTo>
                <a:lnTo>
                  <a:pt x="3769614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4"/>
                </a:lnTo>
                <a:lnTo>
                  <a:pt x="9525" y="2662809"/>
                </a:lnTo>
                <a:lnTo>
                  <a:pt x="4762" y="2662809"/>
                </a:lnTo>
                <a:lnTo>
                  <a:pt x="9525" y="2667571"/>
                </a:lnTo>
                <a:lnTo>
                  <a:pt x="3769614" y="2667571"/>
                </a:lnTo>
                <a:lnTo>
                  <a:pt x="3769385" y="2669044"/>
                </a:lnTo>
                <a:lnTo>
                  <a:pt x="3768699" y="2670365"/>
                </a:lnTo>
                <a:lnTo>
                  <a:pt x="3767645" y="2671419"/>
                </a:lnTo>
                <a:lnTo>
                  <a:pt x="3766324" y="2672105"/>
                </a:lnTo>
                <a:lnTo>
                  <a:pt x="3764851" y="2672334"/>
                </a:lnTo>
                <a:close/>
              </a:path>
              <a:path w="3769995" h="2672715">
                <a:moveTo>
                  <a:pt x="9525" y="9524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3769995" h="2672715">
                <a:moveTo>
                  <a:pt x="3760089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3760089" y="4762"/>
                </a:lnTo>
                <a:lnTo>
                  <a:pt x="3760089" y="9524"/>
                </a:lnTo>
                <a:close/>
              </a:path>
              <a:path w="3769995" h="2672715">
                <a:moveTo>
                  <a:pt x="3760089" y="2667571"/>
                </a:moveTo>
                <a:lnTo>
                  <a:pt x="3760089" y="4762"/>
                </a:lnTo>
                <a:lnTo>
                  <a:pt x="3764851" y="9525"/>
                </a:lnTo>
                <a:lnTo>
                  <a:pt x="3769614" y="9524"/>
                </a:lnTo>
                <a:lnTo>
                  <a:pt x="3769614" y="2662809"/>
                </a:lnTo>
                <a:lnTo>
                  <a:pt x="3764851" y="2662809"/>
                </a:lnTo>
                <a:lnTo>
                  <a:pt x="3760089" y="2667571"/>
                </a:lnTo>
                <a:close/>
              </a:path>
              <a:path w="3769995" h="2672715">
                <a:moveTo>
                  <a:pt x="3769614" y="9524"/>
                </a:moveTo>
                <a:lnTo>
                  <a:pt x="3764851" y="9525"/>
                </a:lnTo>
                <a:lnTo>
                  <a:pt x="3760089" y="4762"/>
                </a:lnTo>
                <a:lnTo>
                  <a:pt x="3769614" y="4762"/>
                </a:lnTo>
                <a:lnTo>
                  <a:pt x="3769614" y="9524"/>
                </a:lnTo>
                <a:close/>
              </a:path>
              <a:path w="3769995" h="2672715">
                <a:moveTo>
                  <a:pt x="9525" y="2667571"/>
                </a:moveTo>
                <a:lnTo>
                  <a:pt x="4762" y="2662809"/>
                </a:lnTo>
                <a:lnTo>
                  <a:pt x="9525" y="2662809"/>
                </a:lnTo>
                <a:lnTo>
                  <a:pt x="9525" y="2667571"/>
                </a:lnTo>
                <a:close/>
              </a:path>
              <a:path w="3769995" h="2672715">
                <a:moveTo>
                  <a:pt x="3760089" y="2667571"/>
                </a:moveTo>
                <a:lnTo>
                  <a:pt x="9525" y="2667571"/>
                </a:lnTo>
                <a:lnTo>
                  <a:pt x="9525" y="2662809"/>
                </a:lnTo>
                <a:lnTo>
                  <a:pt x="3760089" y="2662809"/>
                </a:lnTo>
                <a:lnTo>
                  <a:pt x="3760089" y="2667571"/>
                </a:lnTo>
                <a:close/>
              </a:path>
              <a:path w="3769995" h="2672715">
                <a:moveTo>
                  <a:pt x="3769614" y="2667571"/>
                </a:moveTo>
                <a:lnTo>
                  <a:pt x="3760089" y="2667571"/>
                </a:lnTo>
                <a:lnTo>
                  <a:pt x="3764851" y="2662809"/>
                </a:lnTo>
                <a:lnTo>
                  <a:pt x="3769614" y="2662809"/>
                </a:lnTo>
                <a:lnTo>
                  <a:pt x="3769614" y="2667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08038" y="1573455"/>
            <a:ext cx="270954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54710">
              <a:lnSpc>
                <a:spcPct val="100000"/>
              </a:lnSpc>
            </a:pPr>
            <a:r>
              <a:rPr sz="1800" b="1" spc="-5" dirty="0">
                <a:latin typeface="Tahoma"/>
                <a:cs typeface="Tahoma"/>
              </a:rPr>
              <a:t>For</a:t>
            </a:r>
            <a:r>
              <a:rPr sz="1800" b="1" spc="-10" dirty="0">
                <a:latin typeface="Tahoma"/>
                <a:cs typeface="Tahoma"/>
              </a:rPr>
              <a:t>m</a:t>
            </a:r>
            <a:r>
              <a:rPr sz="1800" b="1" spc="-5" dirty="0">
                <a:latin typeface="Tahoma"/>
                <a:cs typeface="Tahoma"/>
              </a:rPr>
              <a:t>ulir </a:t>
            </a:r>
            <a:r>
              <a:rPr sz="1800" b="1" dirty="0">
                <a:latin typeface="Tahoma"/>
                <a:cs typeface="Tahoma"/>
              </a:rPr>
              <a:t>P</a:t>
            </a:r>
            <a:r>
              <a:rPr sz="1800" b="1" spc="-5" dirty="0">
                <a:latin typeface="Tahoma"/>
                <a:cs typeface="Tahoma"/>
              </a:rPr>
              <a:t>en</a:t>
            </a:r>
            <a:r>
              <a:rPr sz="1800" b="1" dirty="0">
                <a:latin typeface="Tahoma"/>
                <a:cs typeface="Tahoma"/>
              </a:rPr>
              <a:t>g</a:t>
            </a:r>
            <a:r>
              <a:rPr sz="1800" b="1" spc="-5" dirty="0">
                <a:latin typeface="Tahoma"/>
                <a:cs typeface="Tahoma"/>
              </a:rPr>
              <a:t>ajua</a:t>
            </a:r>
            <a:r>
              <a:rPr sz="1800" b="1" dirty="0">
                <a:latin typeface="Tahoma"/>
                <a:cs typeface="Tahoma"/>
              </a:rPr>
              <a:t>n</a:t>
            </a:r>
            <a:r>
              <a:rPr sz="1800" b="1" spc="-5" dirty="0">
                <a:latin typeface="Tahoma"/>
                <a:cs typeface="Tahoma"/>
              </a:rPr>
              <a:t> U</a:t>
            </a:r>
            <a:r>
              <a:rPr sz="1800" b="1" spc="-10" dirty="0">
                <a:latin typeface="Tahoma"/>
                <a:cs typeface="Tahoma"/>
              </a:rPr>
              <a:t>s</a:t>
            </a:r>
            <a:r>
              <a:rPr sz="1800" b="1" spc="-5" dirty="0">
                <a:latin typeface="Tahoma"/>
                <a:cs typeface="Tahoma"/>
              </a:rPr>
              <a:t>ula</a:t>
            </a:r>
            <a:r>
              <a:rPr sz="1800" b="1" dirty="0">
                <a:latin typeface="Tahoma"/>
                <a:cs typeface="Tahoma"/>
              </a:rPr>
              <a:t>n</a:t>
            </a:r>
            <a:r>
              <a:rPr sz="1800" b="1" spc="-5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B</a:t>
            </a:r>
            <a:r>
              <a:rPr sz="1800" b="1" spc="-5" dirty="0">
                <a:latin typeface="Tahoma"/>
                <a:cs typeface="Tahoma"/>
              </a:rPr>
              <a:t>ar</a:t>
            </a:r>
            <a:r>
              <a:rPr sz="1800" b="1" dirty="0">
                <a:latin typeface="Tahoma"/>
                <a:cs typeface="Tahoma"/>
              </a:rPr>
              <a:t>u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32</a:t>
            </a:fld>
            <a:endParaRPr spc="-5" dirty="0"/>
          </a:p>
        </p:txBody>
      </p:sp>
      <p:sp>
        <p:nvSpPr>
          <p:cNvPr id="23" name="object 23"/>
          <p:cNvSpPr txBox="1"/>
          <p:nvPr/>
        </p:nvSpPr>
        <p:spPr>
          <a:xfrm>
            <a:off x="8880309" y="1296722"/>
            <a:ext cx="293687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68375">
              <a:lnSpc>
                <a:spcPct val="100000"/>
              </a:lnSpc>
            </a:pPr>
            <a:r>
              <a:rPr sz="1800" b="1" spc="-5" dirty="0">
                <a:latin typeface="Tahoma"/>
                <a:cs typeface="Tahoma"/>
              </a:rPr>
              <a:t>For</a:t>
            </a:r>
            <a:r>
              <a:rPr sz="1800" b="1" spc="-10" dirty="0">
                <a:latin typeface="Tahoma"/>
                <a:cs typeface="Tahoma"/>
              </a:rPr>
              <a:t>m</a:t>
            </a:r>
            <a:r>
              <a:rPr sz="1800" b="1" spc="-5" dirty="0">
                <a:latin typeface="Tahoma"/>
                <a:cs typeface="Tahoma"/>
              </a:rPr>
              <a:t>ulir </a:t>
            </a:r>
            <a:r>
              <a:rPr sz="1800" b="1" dirty="0">
                <a:latin typeface="Tahoma"/>
                <a:cs typeface="Tahoma"/>
              </a:rPr>
              <a:t>P</a:t>
            </a:r>
            <a:r>
              <a:rPr sz="1800" b="1" spc="-5" dirty="0">
                <a:latin typeface="Tahoma"/>
                <a:cs typeface="Tahoma"/>
              </a:rPr>
              <a:t>en</a:t>
            </a:r>
            <a:r>
              <a:rPr sz="1800" b="1" dirty="0">
                <a:latin typeface="Tahoma"/>
                <a:cs typeface="Tahoma"/>
              </a:rPr>
              <a:t>g</a:t>
            </a:r>
            <a:r>
              <a:rPr sz="1800" b="1" spc="-5" dirty="0">
                <a:latin typeface="Tahoma"/>
                <a:cs typeface="Tahoma"/>
              </a:rPr>
              <a:t>ajua</a:t>
            </a:r>
            <a:r>
              <a:rPr sz="1800" b="1" dirty="0">
                <a:latin typeface="Tahoma"/>
                <a:cs typeface="Tahoma"/>
              </a:rPr>
              <a:t>n</a:t>
            </a:r>
            <a:r>
              <a:rPr sz="1800" b="1" spc="-5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P</a:t>
            </a:r>
            <a:r>
              <a:rPr sz="1800" b="1" spc="-5" dirty="0">
                <a:latin typeface="Tahoma"/>
                <a:cs typeface="Tahoma"/>
              </a:rPr>
              <a:t>e</a:t>
            </a:r>
            <a:r>
              <a:rPr sz="1800" b="1" spc="-10" dirty="0">
                <a:latin typeface="Tahoma"/>
                <a:cs typeface="Tahoma"/>
              </a:rPr>
              <a:t>m</a:t>
            </a:r>
            <a:r>
              <a:rPr sz="1800" b="1" spc="-5" dirty="0">
                <a:latin typeface="Tahoma"/>
                <a:cs typeface="Tahoma"/>
              </a:rPr>
              <a:t>utakhira</a:t>
            </a:r>
            <a:r>
              <a:rPr sz="1800" b="1" dirty="0">
                <a:latin typeface="Tahoma"/>
                <a:cs typeface="Tahoma"/>
              </a:rPr>
              <a:t>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98516" y="3812845"/>
            <a:ext cx="153860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655" marR="5080" indent="-275590">
              <a:lnSpc>
                <a:spcPct val="100000"/>
              </a:lnSpc>
            </a:pPr>
            <a:r>
              <a:rPr sz="1800" b="1" dirty="0">
                <a:latin typeface="Tahoma"/>
                <a:cs typeface="Tahoma"/>
              </a:rPr>
              <a:t>S</a:t>
            </a:r>
            <a:r>
              <a:rPr sz="1800" b="1" spc="-5" dirty="0">
                <a:latin typeface="Tahoma"/>
                <a:cs typeface="Tahoma"/>
              </a:rPr>
              <a:t>tan</a:t>
            </a:r>
            <a:r>
              <a:rPr sz="1800" b="1" dirty="0">
                <a:latin typeface="Tahoma"/>
                <a:cs typeface="Tahoma"/>
              </a:rPr>
              <a:t>d</a:t>
            </a:r>
            <a:r>
              <a:rPr sz="1800" b="1" spc="-5" dirty="0">
                <a:latin typeface="Tahoma"/>
                <a:cs typeface="Tahoma"/>
              </a:rPr>
              <a:t>ar </a:t>
            </a:r>
            <a:r>
              <a:rPr sz="1800" b="1" dirty="0">
                <a:latin typeface="Tahoma"/>
                <a:cs typeface="Tahoma"/>
              </a:rPr>
              <a:t>D</a:t>
            </a:r>
            <a:r>
              <a:rPr sz="1800" b="1" spc="-5" dirty="0">
                <a:latin typeface="Tahoma"/>
                <a:cs typeface="Tahoma"/>
              </a:rPr>
              <a:t>ata </a:t>
            </a:r>
            <a:r>
              <a:rPr sz="1800" b="1" dirty="0">
                <a:latin typeface="Tahoma"/>
                <a:cs typeface="Tahoma"/>
              </a:rPr>
              <a:t>S</a:t>
            </a:r>
            <a:r>
              <a:rPr sz="1800" b="1" spc="-5" dirty="0">
                <a:latin typeface="Tahoma"/>
                <a:cs typeface="Tahoma"/>
              </a:rPr>
              <a:t>tati</a:t>
            </a:r>
            <a:r>
              <a:rPr sz="1800" b="1" spc="-10" dirty="0">
                <a:latin typeface="Tahoma"/>
                <a:cs typeface="Tahoma"/>
              </a:rPr>
              <a:t>s</a:t>
            </a:r>
            <a:r>
              <a:rPr sz="1800" b="1" spc="-5" dirty="0">
                <a:latin typeface="Tahoma"/>
                <a:cs typeface="Tahoma"/>
              </a:rPr>
              <a:t>tik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90204" y="0"/>
            <a:ext cx="3702050" cy="6858000"/>
          </a:xfrm>
          <a:custGeom>
            <a:avLst/>
            <a:gdLst/>
            <a:ahLst/>
            <a:cxnLst/>
            <a:rect l="l" t="t" r="r" b="b"/>
            <a:pathLst>
              <a:path w="3702050" h="6858000">
                <a:moveTo>
                  <a:pt x="0" y="0"/>
                </a:moveTo>
                <a:lnTo>
                  <a:pt x="3701796" y="0"/>
                </a:lnTo>
                <a:lnTo>
                  <a:pt x="370179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0623" y="339852"/>
            <a:ext cx="789432" cy="615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90204" y="6365747"/>
            <a:ext cx="3281108" cy="420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90204" y="6786371"/>
            <a:ext cx="3281172" cy="71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393364" y="6501693"/>
            <a:ext cx="223456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i="1" spc="-370" dirty="0">
                <a:solidFill>
                  <a:srgbClr val="A6A6A6"/>
                </a:solidFill>
                <a:latin typeface="Arial Black"/>
                <a:cs typeface="Arial Black"/>
              </a:rPr>
              <a:t>B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484" dirty="0">
                <a:solidFill>
                  <a:srgbClr val="A6A6A6"/>
                </a:solidFill>
                <a:latin typeface="Arial Black"/>
                <a:cs typeface="Arial Black"/>
              </a:rPr>
              <a:t>D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N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PUS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TA</a:t>
            </a:r>
            <a:r>
              <a:rPr sz="1250" b="1" i="1" spc="-420" dirty="0">
                <a:solidFill>
                  <a:srgbClr val="A6A6A6"/>
                </a:solidFill>
                <a:latin typeface="Arial Black"/>
                <a:cs typeface="Arial Black"/>
              </a:rPr>
              <a:t>TISTI</a:t>
            </a:r>
            <a:r>
              <a:rPr sz="1250" b="1" i="1" spc="-45" dirty="0">
                <a:solidFill>
                  <a:srgbClr val="A6A6A6"/>
                </a:solidFill>
                <a:latin typeface="Arial Black"/>
                <a:cs typeface="Arial Black"/>
              </a:rPr>
              <a:t>K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771312" y="6365875"/>
            <a:ext cx="421005" cy="421005"/>
          </a:xfrm>
          <a:custGeom>
            <a:avLst/>
            <a:gdLst/>
            <a:ahLst/>
            <a:cxnLst/>
            <a:rect l="l" t="t" r="r" b="b"/>
            <a:pathLst>
              <a:path w="421004" h="421004">
                <a:moveTo>
                  <a:pt x="0" y="0"/>
                </a:moveTo>
                <a:lnTo>
                  <a:pt x="420687" y="0"/>
                </a:lnTo>
                <a:lnTo>
                  <a:pt x="420687" y="420687"/>
                </a:lnTo>
                <a:lnTo>
                  <a:pt x="0" y="42068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885612" y="6497363"/>
            <a:ext cx="1917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42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608564" y="358140"/>
            <a:ext cx="1176527" cy="579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8490585" cy="6858000"/>
          </a:xfrm>
          <a:custGeom>
            <a:avLst/>
            <a:gdLst/>
            <a:ahLst/>
            <a:cxnLst/>
            <a:rect l="l" t="t" r="r" b="b"/>
            <a:pathLst>
              <a:path w="8490585" h="6858000">
                <a:moveTo>
                  <a:pt x="0" y="6858000"/>
                </a:moveTo>
                <a:lnTo>
                  <a:pt x="0" y="0"/>
                </a:lnTo>
                <a:lnTo>
                  <a:pt x="8490204" y="0"/>
                </a:lnTo>
                <a:lnTo>
                  <a:pt x="8490204" y="6858000"/>
                </a:lnTo>
                <a:lnTo>
                  <a:pt x="0" y="685800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61336" y="1181857"/>
            <a:ext cx="3021965" cy="1602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700" b="1" spc="-55" dirty="0">
                <a:solidFill>
                  <a:srgbClr val="FFFFFF"/>
                </a:solidFill>
                <a:latin typeface="Cambria"/>
                <a:cs typeface="Cambria"/>
              </a:rPr>
              <a:t>F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OR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ULIR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700" b="1" spc="-30" dirty="0">
                <a:solidFill>
                  <a:srgbClr val="FFFFFF"/>
                </a:solidFill>
                <a:latin typeface="Cambria"/>
                <a:cs typeface="Cambria"/>
              </a:rPr>
              <a:t>GA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J </a:t>
            </a:r>
            <a:r>
              <a:rPr sz="2700" b="1" spc="-150" dirty="0">
                <a:solidFill>
                  <a:srgbClr val="FFFFFF"/>
                </a:solidFill>
                <a:latin typeface="Cambria"/>
                <a:cs typeface="Cambria"/>
              </a:rPr>
              <a:t>U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N 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USULA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N </a:t>
            </a:r>
            <a:r>
              <a:rPr sz="2700" b="1" spc="-35" dirty="0">
                <a:solidFill>
                  <a:srgbClr val="FFFFFF"/>
                </a:solidFill>
                <a:latin typeface="Cambria"/>
                <a:cs typeface="Cambria"/>
              </a:rPr>
              <a:t>B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700" b="1" spc="-90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U </a:t>
            </a:r>
            <a:r>
              <a:rPr sz="2700" b="1" spc="-4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2700" b="1" spc="-31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700" b="1" spc="-114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AR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700" b="1" spc="-114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2700" b="1" spc="-22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700" b="1" spc="-31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700" b="1" spc="-4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T </a:t>
            </a:r>
            <a:r>
              <a:rPr sz="2700" b="1" spc="-22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TI</a:t>
            </a:r>
            <a:r>
              <a:rPr sz="2700" b="1" spc="-4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TIK</a:t>
            </a:r>
            <a:endParaRPr sz="270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61336" y="3782124"/>
            <a:ext cx="2842895" cy="2311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In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strumen </a:t>
            </a:r>
            <a:r>
              <a:rPr sz="1800" spc="-45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800" spc="-15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ajuan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 Us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ulan Ba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u Stan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ata Stat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is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k 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di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guna</a:t>
            </a:r>
            <a:r>
              <a:rPr sz="1800" spc="-15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an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a </a:t>
            </a:r>
            <a:r>
              <a:rPr sz="1800" spc="-4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800" spc="-2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eri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an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/Le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mba</a:t>
            </a:r>
            <a:r>
              <a:rPr sz="1800" spc="-15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a t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id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ak m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mu</a:t>
            </a:r>
            <a:r>
              <a:rPr sz="1800" spc="-15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an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Stan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ata Stat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is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k </a:t>
            </a:r>
            <a:r>
              <a:rPr sz="1800" spc="-50" dirty="0">
                <a:solidFill>
                  <a:srgbClr val="FFFFFF"/>
                </a:solidFill>
                <a:latin typeface="Cambria"/>
                <a:cs typeface="Cambria"/>
              </a:rPr>
              <a:t>y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ang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 di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butu</a:t>
            </a: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h</a:t>
            </a:r>
            <a:r>
              <a:rPr sz="1800" spc="-15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an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8451" y="0"/>
            <a:ext cx="7353300" cy="685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0411" y="5661659"/>
            <a:ext cx="6577965" cy="1077595"/>
          </a:xfrm>
          <a:custGeom>
            <a:avLst/>
            <a:gdLst/>
            <a:ahLst/>
            <a:cxnLst/>
            <a:rect l="l" t="t" r="r" b="b"/>
            <a:pathLst>
              <a:path w="6577965" h="1077595">
                <a:moveTo>
                  <a:pt x="0" y="0"/>
                </a:moveTo>
                <a:lnTo>
                  <a:pt x="6577584" y="0"/>
                </a:lnTo>
                <a:lnTo>
                  <a:pt x="6577584" y="1077467"/>
                </a:lnTo>
                <a:lnTo>
                  <a:pt x="0" y="107746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05890" y="5657227"/>
            <a:ext cx="6586855" cy="1087120"/>
          </a:xfrm>
          <a:custGeom>
            <a:avLst/>
            <a:gdLst/>
            <a:ahLst/>
            <a:cxnLst/>
            <a:rect l="l" t="t" r="r" b="b"/>
            <a:pathLst>
              <a:path w="6586855" h="1087120">
                <a:moveTo>
                  <a:pt x="6582029" y="1086738"/>
                </a:moveTo>
                <a:lnTo>
                  <a:pt x="4762" y="1086738"/>
                </a:lnTo>
                <a:lnTo>
                  <a:pt x="3289" y="1086497"/>
                </a:lnTo>
                <a:lnTo>
                  <a:pt x="1968" y="1085824"/>
                </a:lnTo>
                <a:lnTo>
                  <a:pt x="914" y="1084770"/>
                </a:lnTo>
                <a:lnTo>
                  <a:pt x="228" y="1083449"/>
                </a:lnTo>
                <a:lnTo>
                  <a:pt x="0" y="1081976"/>
                </a:lnTo>
                <a:lnTo>
                  <a:pt x="0" y="4762"/>
                </a:lnTo>
                <a:lnTo>
                  <a:pt x="4762" y="0"/>
                </a:lnTo>
                <a:lnTo>
                  <a:pt x="6582029" y="0"/>
                </a:lnTo>
                <a:lnTo>
                  <a:pt x="6586791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1077213"/>
                </a:lnTo>
                <a:lnTo>
                  <a:pt x="4762" y="1077213"/>
                </a:lnTo>
                <a:lnTo>
                  <a:pt x="9525" y="1081976"/>
                </a:lnTo>
                <a:lnTo>
                  <a:pt x="6586791" y="1081976"/>
                </a:lnTo>
                <a:lnTo>
                  <a:pt x="6586550" y="1083449"/>
                </a:lnTo>
                <a:lnTo>
                  <a:pt x="6585877" y="1084770"/>
                </a:lnTo>
                <a:lnTo>
                  <a:pt x="6584823" y="1085824"/>
                </a:lnTo>
                <a:lnTo>
                  <a:pt x="6583502" y="1086497"/>
                </a:lnTo>
                <a:lnTo>
                  <a:pt x="6582029" y="1086738"/>
                </a:lnTo>
                <a:close/>
              </a:path>
              <a:path w="6586855" h="108712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6586855" h="1087120">
                <a:moveTo>
                  <a:pt x="6577266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6577266" y="4762"/>
                </a:lnTo>
                <a:lnTo>
                  <a:pt x="6577266" y="9525"/>
                </a:lnTo>
                <a:close/>
              </a:path>
              <a:path w="6586855" h="1087120">
                <a:moveTo>
                  <a:pt x="6577266" y="1081976"/>
                </a:moveTo>
                <a:lnTo>
                  <a:pt x="6577266" y="4762"/>
                </a:lnTo>
                <a:lnTo>
                  <a:pt x="6582029" y="9525"/>
                </a:lnTo>
                <a:lnTo>
                  <a:pt x="6586791" y="9525"/>
                </a:lnTo>
                <a:lnTo>
                  <a:pt x="6586791" y="1077213"/>
                </a:lnTo>
                <a:lnTo>
                  <a:pt x="6582029" y="1077213"/>
                </a:lnTo>
                <a:lnTo>
                  <a:pt x="6577266" y="1081976"/>
                </a:lnTo>
                <a:close/>
              </a:path>
              <a:path w="6586855" h="1087120">
                <a:moveTo>
                  <a:pt x="6586791" y="9525"/>
                </a:moveTo>
                <a:lnTo>
                  <a:pt x="6582029" y="9525"/>
                </a:lnTo>
                <a:lnTo>
                  <a:pt x="6577266" y="4762"/>
                </a:lnTo>
                <a:lnTo>
                  <a:pt x="6586791" y="4762"/>
                </a:lnTo>
                <a:lnTo>
                  <a:pt x="6586791" y="9525"/>
                </a:lnTo>
                <a:close/>
              </a:path>
              <a:path w="6586855" h="1087120">
                <a:moveTo>
                  <a:pt x="9525" y="1081976"/>
                </a:moveTo>
                <a:lnTo>
                  <a:pt x="4762" y="1077213"/>
                </a:lnTo>
                <a:lnTo>
                  <a:pt x="9525" y="1077213"/>
                </a:lnTo>
                <a:lnTo>
                  <a:pt x="9525" y="1081976"/>
                </a:lnTo>
                <a:close/>
              </a:path>
              <a:path w="6586855" h="1087120">
                <a:moveTo>
                  <a:pt x="6577266" y="1081976"/>
                </a:moveTo>
                <a:lnTo>
                  <a:pt x="9525" y="1081976"/>
                </a:lnTo>
                <a:lnTo>
                  <a:pt x="9525" y="1077213"/>
                </a:lnTo>
                <a:lnTo>
                  <a:pt x="6577266" y="1077213"/>
                </a:lnTo>
                <a:lnTo>
                  <a:pt x="6577266" y="1081976"/>
                </a:lnTo>
                <a:close/>
              </a:path>
              <a:path w="6586855" h="1087120">
                <a:moveTo>
                  <a:pt x="6586791" y="1081976"/>
                </a:moveTo>
                <a:lnTo>
                  <a:pt x="6577266" y="1081976"/>
                </a:lnTo>
                <a:lnTo>
                  <a:pt x="6582029" y="1077213"/>
                </a:lnTo>
                <a:lnTo>
                  <a:pt x="6586791" y="1077213"/>
                </a:lnTo>
                <a:lnTo>
                  <a:pt x="6586791" y="10819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693414" y="1426528"/>
            <a:ext cx="4224655" cy="143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20">
              <a:lnSpc>
                <a:spcPct val="100000"/>
              </a:lnSpc>
            </a:pP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ente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am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Nege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i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79900"/>
              </a:lnSpc>
              <a:spcBef>
                <a:spcPts val="1010"/>
              </a:spcBef>
            </a:pPr>
            <a:r>
              <a:rPr sz="1800" spc="-5" dirty="0">
                <a:latin typeface="Tahoma"/>
                <a:cs typeface="Tahoma"/>
              </a:rPr>
              <a:t>J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.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edan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deka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Uta</a:t>
            </a:r>
            <a:r>
              <a:rPr sz="1800" spc="-35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N</a:t>
            </a:r>
            <a:r>
              <a:rPr sz="1800" spc="-30" dirty="0">
                <a:latin typeface="Tahoma"/>
                <a:cs typeface="Tahoma"/>
              </a:rPr>
              <a:t>o</a:t>
            </a:r>
            <a:r>
              <a:rPr sz="1800" spc="-50" dirty="0">
                <a:latin typeface="Tahoma"/>
                <a:cs typeface="Tahoma"/>
              </a:rPr>
              <a:t>.</a:t>
            </a:r>
            <a:r>
              <a:rPr sz="1800" spc="-140" dirty="0">
                <a:latin typeface="Tahoma"/>
                <a:cs typeface="Tahoma"/>
              </a:rPr>
              <a:t>7</a:t>
            </a:r>
            <a:r>
              <a:rPr sz="1800" spc="-5" dirty="0">
                <a:latin typeface="Tahoma"/>
                <a:cs typeface="Tahoma"/>
              </a:rPr>
              <a:t>,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60" dirty="0">
                <a:latin typeface="Tahoma"/>
                <a:cs typeface="Tahoma"/>
              </a:rPr>
              <a:t>R</a:t>
            </a:r>
            <a:r>
              <a:rPr sz="1800" spc="-250" dirty="0">
                <a:latin typeface="Tahoma"/>
                <a:cs typeface="Tahoma"/>
              </a:rPr>
              <a:t>T</a:t>
            </a:r>
            <a:r>
              <a:rPr sz="1800" spc="-5" dirty="0">
                <a:latin typeface="Tahoma"/>
                <a:cs typeface="Tahoma"/>
              </a:rPr>
              <a:t>.5</a:t>
            </a:r>
            <a:r>
              <a:rPr sz="1800" dirty="0">
                <a:latin typeface="Tahoma"/>
                <a:cs typeface="Tahoma"/>
              </a:rPr>
              <a:t>/</a:t>
            </a:r>
            <a:r>
              <a:rPr sz="1800" spc="-10" dirty="0">
                <a:latin typeface="Tahoma"/>
                <a:cs typeface="Tahoma"/>
              </a:rPr>
              <a:t>R</a:t>
            </a:r>
            <a:r>
              <a:rPr sz="1800" spc="-190" dirty="0">
                <a:latin typeface="Tahoma"/>
                <a:cs typeface="Tahoma"/>
              </a:rPr>
              <a:t>W</a:t>
            </a:r>
            <a:r>
              <a:rPr sz="1800" spc="-5" dirty="0">
                <a:latin typeface="Tahoma"/>
                <a:cs typeface="Tahoma"/>
              </a:rPr>
              <a:t>.2 Ga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b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245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,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dirty="0">
                <a:latin typeface="Tahoma"/>
                <a:cs typeface="Tahoma"/>
              </a:rPr>
              <a:t>c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atan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Ga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b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r</a:t>
            </a:r>
            <a:endParaRPr sz="1800">
              <a:latin typeface="Tahoma"/>
              <a:cs typeface="Tahoma"/>
            </a:endParaRPr>
          </a:p>
          <a:p>
            <a:pPr marL="12700" indent="7620">
              <a:lnSpc>
                <a:spcPts val="1725"/>
              </a:lnSpc>
            </a:pPr>
            <a:r>
              <a:rPr sz="1800" spc="-5" dirty="0">
                <a:latin typeface="Tahoma"/>
                <a:cs typeface="Tahoma"/>
              </a:rPr>
              <a:t>Jaka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ta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Pu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t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800" spc="-5" dirty="0">
                <a:latin typeface="Tahoma"/>
                <a:cs typeface="Tahoma"/>
              </a:rPr>
              <a:t>DK</a:t>
            </a:r>
            <a:r>
              <a:rPr sz="1800" dirty="0">
                <a:latin typeface="Tahoma"/>
                <a:cs typeface="Tahoma"/>
              </a:rPr>
              <a:t>I </a:t>
            </a:r>
            <a:r>
              <a:rPr sz="1800" spc="-5" dirty="0">
                <a:latin typeface="Tahoma"/>
                <a:cs typeface="Tahoma"/>
              </a:rPr>
              <a:t>Jaka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ta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37369" y="3562948"/>
            <a:ext cx="2673985" cy="143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20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F</a:t>
            </a:r>
            <a:r>
              <a:rPr sz="1800" spc="-5" dirty="0">
                <a:latin typeface="Tahoma"/>
                <a:cs typeface="Tahoma"/>
              </a:rPr>
              <a:t>u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an</a:t>
            </a:r>
            <a:endParaRPr sz="1800">
              <a:latin typeface="Tahoma"/>
              <a:cs typeface="Tahoma"/>
            </a:endParaRPr>
          </a:p>
          <a:p>
            <a:pPr marL="20320" marR="5080" indent="-8255">
              <a:lnSpc>
                <a:spcPct val="143300"/>
              </a:lnSpc>
            </a:pP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5" dirty="0">
                <a:latin typeface="Tahoma"/>
                <a:cs typeface="Tahoma"/>
              </a:rPr>
              <a:t>epa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 S</a:t>
            </a:r>
            <a:r>
              <a:rPr sz="1800" spc="-5" dirty="0">
                <a:latin typeface="Tahoma"/>
                <a:cs typeface="Tahoma"/>
              </a:rPr>
              <a:t>ek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 S</a:t>
            </a:r>
            <a:r>
              <a:rPr sz="1800" spc="-5" dirty="0">
                <a:latin typeface="Tahoma"/>
                <a:cs typeface="Tahoma"/>
              </a:rPr>
              <a:t>tanda</a:t>
            </a:r>
            <a:r>
              <a:rPr sz="1800" dirty="0">
                <a:latin typeface="Tahoma"/>
                <a:cs typeface="Tahoma"/>
              </a:rPr>
              <a:t>r </a:t>
            </a:r>
            <a:r>
              <a:rPr sz="1800" spc="-5" dirty="0">
                <a:latin typeface="Tahoma"/>
                <a:cs typeface="Tahoma"/>
              </a:rPr>
              <a:t>Data 085725263947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800" spc="-20" dirty="0">
                <a:latin typeface="Tahoma"/>
                <a:cs typeface="Tahoma"/>
                <a:hlinkClick r:id="rId7"/>
              </a:rPr>
              <a:t>f</a:t>
            </a:r>
            <a:r>
              <a:rPr sz="1800" spc="-5" dirty="0">
                <a:latin typeface="Tahoma"/>
                <a:cs typeface="Tahoma"/>
                <a:hlinkClick r:id="rId7"/>
              </a:rPr>
              <a:t>u</a:t>
            </a:r>
            <a:r>
              <a:rPr sz="1800" spc="-10" dirty="0">
                <a:latin typeface="Tahoma"/>
                <a:cs typeface="Tahoma"/>
                <a:hlinkClick r:id="rId7"/>
              </a:rPr>
              <a:t>l</a:t>
            </a:r>
            <a:r>
              <a:rPr sz="1800" spc="-5" dirty="0">
                <a:latin typeface="Tahoma"/>
                <a:cs typeface="Tahoma"/>
                <a:hlinkClick r:id="rId7"/>
              </a:rPr>
              <a:t>an@</a:t>
            </a:r>
            <a:r>
              <a:rPr sz="1800" spc="-10" dirty="0">
                <a:latin typeface="Tahoma"/>
                <a:cs typeface="Tahoma"/>
                <a:hlinkClick r:id="rId7"/>
              </a:rPr>
              <a:t>m</a:t>
            </a:r>
            <a:r>
              <a:rPr sz="1800" spc="-5" dirty="0">
                <a:latin typeface="Tahoma"/>
                <a:cs typeface="Tahoma"/>
                <a:hlinkClick r:id="rId7"/>
              </a:rPr>
              <a:t>u</a:t>
            </a:r>
            <a:r>
              <a:rPr sz="1800" dirty="0">
                <a:latin typeface="Tahoma"/>
                <a:cs typeface="Tahoma"/>
                <a:hlinkClick r:id="rId7"/>
              </a:rPr>
              <a:t>s</a:t>
            </a:r>
            <a:r>
              <a:rPr sz="1800" spc="-10" dirty="0">
                <a:latin typeface="Tahoma"/>
                <a:cs typeface="Tahoma"/>
                <a:hlinkClick r:id="rId7"/>
              </a:rPr>
              <a:t>lim</a:t>
            </a:r>
            <a:r>
              <a:rPr sz="1800" spc="-5" dirty="0">
                <a:latin typeface="Tahoma"/>
                <a:cs typeface="Tahoma"/>
                <a:hlinkClick r:id="rId7"/>
              </a:rPr>
              <a:t>.</a:t>
            </a:r>
            <a:r>
              <a:rPr sz="1800" dirty="0">
                <a:latin typeface="Tahoma"/>
                <a:cs typeface="Tahoma"/>
                <a:hlinkClick r:id="rId7"/>
              </a:rPr>
              <a:t>c</a:t>
            </a:r>
            <a:r>
              <a:rPr sz="1800" spc="-10" dirty="0">
                <a:latin typeface="Tahoma"/>
                <a:cs typeface="Tahoma"/>
                <a:hlinkClick r:id="rId7"/>
              </a:rPr>
              <a:t>o</a:t>
            </a:r>
            <a:r>
              <a:rPr sz="1800" spc="-5" dirty="0">
                <a:latin typeface="Tahoma"/>
                <a:cs typeface="Tahoma"/>
                <a:hlinkClick r:id="rId7"/>
              </a:rPr>
              <a:t>m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89393" y="5690289"/>
            <a:ext cx="6372225" cy="1007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79900"/>
              </a:lnSpc>
            </a:pPr>
            <a:r>
              <a:rPr sz="1600" spc="-5" dirty="0">
                <a:latin typeface="Tahoma"/>
                <a:cs typeface="Tahoma"/>
              </a:rPr>
              <a:t>Administ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asi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0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ependudukan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adalah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angkaian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egiatan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penataan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dan penertiban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dala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penerbitan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kumen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Data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0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ependudukan melalui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endafta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enduduk,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encatatan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Sipil,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pengel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laan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in</a:t>
            </a:r>
            <a:r>
              <a:rPr sz="1600" spc="-25" dirty="0">
                <a:latin typeface="Tahoma"/>
                <a:cs typeface="Tahoma"/>
              </a:rPr>
              <a:t>f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rmasi Administ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asi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0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ependudukan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serta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pend</a:t>
            </a:r>
            <a:r>
              <a:rPr sz="1600" spc="-20" dirty="0">
                <a:latin typeface="Tahoma"/>
                <a:cs typeface="Tahoma"/>
              </a:rPr>
              <a:t>a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agunaan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hasil</a:t>
            </a:r>
            <a:r>
              <a:rPr sz="1600" spc="-20" dirty="0">
                <a:latin typeface="Tahoma"/>
                <a:cs typeface="Tahoma"/>
              </a:rPr>
              <a:t>n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untuk pel</a:t>
            </a:r>
            <a:r>
              <a:rPr sz="1600" spc="-20" dirty="0">
                <a:latin typeface="Tahoma"/>
                <a:cs typeface="Tahoma"/>
              </a:rPr>
              <a:t>a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anan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publik dan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pembangunan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sekt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r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lain.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2192000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62943" y="6455664"/>
            <a:ext cx="295910" cy="187960"/>
          </a:xfrm>
          <a:custGeom>
            <a:avLst/>
            <a:gdLst/>
            <a:ahLst/>
            <a:cxnLst/>
            <a:rect l="l" t="t" r="r" b="b"/>
            <a:pathLst>
              <a:path w="295909" h="187959">
                <a:moveTo>
                  <a:pt x="0" y="0"/>
                </a:moveTo>
                <a:lnTo>
                  <a:pt x="295655" y="0"/>
                </a:lnTo>
                <a:lnTo>
                  <a:pt x="295655" y="187452"/>
                </a:lnTo>
                <a:lnTo>
                  <a:pt x="0" y="187452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2272" y="996696"/>
            <a:ext cx="10887710" cy="5681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1590" algn="r">
              <a:lnSpc>
                <a:spcPct val="100000"/>
              </a:lnSpc>
              <a:tabLst>
                <a:tab pos="2030730" algn="l"/>
              </a:tabLst>
            </a:pPr>
            <a:r>
              <a:rPr sz="1250" b="1" i="1" spc="-455" dirty="0">
                <a:solidFill>
                  <a:srgbClr val="A6A6A6"/>
                </a:solidFill>
                <a:latin typeface="Arial Black"/>
                <a:cs typeface="Arial Black"/>
              </a:rPr>
              <a:t>B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484" dirty="0">
                <a:solidFill>
                  <a:srgbClr val="A6A6A6"/>
                </a:solidFill>
                <a:latin typeface="Arial Black"/>
                <a:cs typeface="Arial Black"/>
              </a:rPr>
              <a:t>D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N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PUS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TA</a:t>
            </a:r>
            <a:r>
              <a:rPr sz="1250" b="1" i="1" spc="-420" dirty="0">
                <a:solidFill>
                  <a:srgbClr val="A6A6A6"/>
                </a:solidFill>
                <a:latin typeface="Arial Black"/>
                <a:cs typeface="Arial Black"/>
              </a:rPr>
              <a:t>TI</a:t>
            </a:r>
            <a:r>
              <a:rPr sz="1250" b="1" i="1" spc="-40" dirty="0">
                <a:solidFill>
                  <a:srgbClr val="A6A6A6"/>
                </a:solidFill>
                <a:latin typeface="Arial Black"/>
                <a:cs typeface="Arial Black"/>
              </a:rPr>
              <a:t>S</a:t>
            </a:r>
            <a:r>
              <a:rPr sz="1250" b="1" i="1" dirty="0">
                <a:solidFill>
                  <a:srgbClr val="A6A6A6"/>
                </a:solidFill>
                <a:latin typeface="Arial Black"/>
                <a:cs typeface="Arial Black"/>
              </a:rPr>
              <a:t>	</a:t>
            </a:r>
            <a:r>
              <a:rPr sz="1350" spc="-7" baseline="18518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350" baseline="18518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59629" y="6455664"/>
            <a:ext cx="399415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50" b="1" i="1" spc="-345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r>
              <a:rPr sz="1250" b="1" i="1" spc="-409" dirty="0">
                <a:solidFill>
                  <a:srgbClr val="A6A6A6"/>
                </a:solidFill>
                <a:latin typeface="Arial Black"/>
                <a:cs typeface="Arial Black"/>
              </a:rPr>
              <a:t>I</a:t>
            </a:r>
            <a:r>
              <a:rPr sz="1250" b="1" i="1" spc="-45" dirty="0">
                <a:solidFill>
                  <a:srgbClr val="A6A6A6"/>
                </a:solidFill>
                <a:latin typeface="Arial Black"/>
                <a:cs typeface="Arial Black"/>
              </a:rPr>
              <a:t>K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97678" y="6487363"/>
            <a:ext cx="8826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C</a:t>
            </a:r>
            <a:r>
              <a:rPr sz="3200" spc="-150" dirty="0"/>
              <a:t>on</a:t>
            </a:r>
            <a:r>
              <a:rPr sz="3200" spc="-155" dirty="0"/>
              <a:t>t</a:t>
            </a:r>
            <a:r>
              <a:rPr sz="3200" spc="-150" dirty="0"/>
              <a:t>o</a:t>
            </a:r>
            <a:r>
              <a:rPr sz="3200" dirty="0"/>
              <a:t>h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eng</a:t>
            </a:r>
            <a:r>
              <a:rPr sz="3200" spc="-155" dirty="0"/>
              <a:t>isi</a:t>
            </a:r>
            <a:r>
              <a:rPr sz="3200" spc="-150" dirty="0"/>
              <a:t>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260" dirty="0"/>
              <a:t>F</a:t>
            </a:r>
            <a:r>
              <a:rPr sz="3200" spc="-150" dirty="0"/>
              <a:t>o</a:t>
            </a:r>
            <a:r>
              <a:rPr sz="3200" dirty="0"/>
              <a:t>r</a:t>
            </a:r>
            <a:r>
              <a:rPr sz="3200" spc="-150" dirty="0"/>
              <a:t>mu</a:t>
            </a:r>
            <a:r>
              <a:rPr sz="3200" spc="-155" dirty="0"/>
              <a:t>li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(</a:t>
            </a:r>
            <a:r>
              <a:rPr sz="3200" spc="-150" dirty="0"/>
              <a:t>1</a:t>
            </a:r>
            <a:r>
              <a:rPr sz="3200" dirty="0"/>
              <a:t>)</a:t>
            </a:r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652272" y="996696"/>
            <a:ext cx="10887456" cy="5681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2747" y="987171"/>
            <a:ext cx="10906760" cy="5701030"/>
          </a:xfrm>
          <a:custGeom>
            <a:avLst/>
            <a:gdLst/>
            <a:ahLst/>
            <a:cxnLst/>
            <a:rect l="l" t="t" r="r" b="b"/>
            <a:pathLst>
              <a:path w="10906760" h="5701030">
                <a:moveTo>
                  <a:pt x="10901743" y="5700522"/>
                </a:moveTo>
                <a:lnTo>
                  <a:pt x="4762" y="5700522"/>
                </a:lnTo>
                <a:lnTo>
                  <a:pt x="3289" y="5700293"/>
                </a:lnTo>
                <a:lnTo>
                  <a:pt x="1968" y="5699607"/>
                </a:lnTo>
                <a:lnTo>
                  <a:pt x="914" y="5698553"/>
                </a:lnTo>
                <a:lnTo>
                  <a:pt x="228" y="5697232"/>
                </a:lnTo>
                <a:lnTo>
                  <a:pt x="0" y="5695759"/>
                </a:lnTo>
                <a:lnTo>
                  <a:pt x="0" y="4762"/>
                </a:lnTo>
                <a:lnTo>
                  <a:pt x="4762" y="0"/>
                </a:lnTo>
                <a:lnTo>
                  <a:pt x="10901743" y="0"/>
                </a:lnTo>
                <a:lnTo>
                  <a:pt x="10906506" y="4762"/>
                </a:lnTo>
                <a:lnTo>
                  <a:pt x="9525" y="4762"/>
                </a:lnTo>
                <a:lnTo>
                  <a:pt x="4762" y="9524"/>
                </a:lnTo>
                <a:lnTo>
                  <a:pt x="9525" y="9524"/>
                </a:lnTo>
                <a:lnTo>
                  <a:pt x="9525" y="5690997"/>
                </a:lnTo>
                <a:lnTo>
                  <a:pt x="4762" y="5690997"/>
                </a:lnTo>
                <a:lnTo>
                  <a:pt x="9525" y="5695759"/>
                </a:lnTo>
                <a:lnTo>
                  <a:pt x="10906506" y="5695759"/>
                </a:lnTo>
                <a:lnTo>
                  <a:pt x="10906277" y="5697232"/>
                </a:lnTo>
                <a:lnTo>
                  <a:pt x="10905591" y="5698553"/>
                </a:lnTo>
                <a:lnTo>
                  <a:pt x="10904537" y="5699607"/>
                </a:lnTo>
                <a:lnTo>
                  <a:pt x="10903216" y="5700293"/>
                </a:lnTo>
                <a:lnTo>
                  <a:pt x="10901743" y="5700522"/>
                </a:lnTo>
                <a:close/>
              </a:path>
              <a:path w="10906760" h="5701030">
                <a:moveTo>
                  <a:pt x="9525" y="9524"/>
                </a:moveTo>
                <a:lnTo>
                  <a:pt x="4762" y="9524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10906760" h="5701030">
                <a:moveTo>
                  <a:pt x="10896981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10896981" y="4762"/>
                </a:lnTo>
                <a:lnTo>
                  <a:pt x="10896981" y="9524"/>
                </a:lnTo>
                <a:close/>
              </a:path>
              <a:path w="10906760" h="5701030">
                <a:moveTo>
                  <a:pt x="10896981" y="5695759"/>
                </a:moveTo>
                <a:lnTo>
                  <a:pt x="10896981" y="4762"/>
                </a:lnTo>
                <a:lnTo>
                  <a:pt x="10901743" y="9524"/>
                </a:lnTo>
                <a:lnTo>
                  <a:pt x="10906506" y="9524"/>
                </a:lnTo>
                <a:lnTo>
                  <a:pt x="10906506" y="5690997"/>
                </a:lnTo>
                <a:lnTo>
                  <a:pt x="10901743" y="5690997"/>
                </a:lnTo>
                <a:lnTo>
                  <a:pt x="10896981" y="5695759"/>
                </a:lnTo>
                <a:close/>
              </a:path>
              <a:path w="10906760" h="5701030">
                <a:moveTo>
                  <a:pt x="10906506" y="9524"/>
                </a:moveTo>
                <a:lnTo>
                  <a:pt x="10901743" y="9524"/>
                </a:lnTo>
                <a:lnTo>
                  <a:pt x="10896981" y="4762"/>
                </a:lnTo>
                <a:lnTo>
                  <a:pt x="10906506" y="4762"/>
                </a:lnTo>
                <a:lnTo>
                  <a:pt x="10906506" y="9524"/>
                </a:lnTo>
                <a:close/>
              </a:path>
              <a:path w="10906760" h="5701030">
                <a:moveTo>
                  <a:pt x="9525" y="5695759"/>
                </a:moveTo>
                <a:lnTo>
                  <a:pt x="4762" y="5690997"/>
                </a:lnTo>
                <a:lnTo>
                  <a:pt x="9525" y="5690997"/>
                </a:lnTo>
                <a:lnTo>
                  <a:pt x="9525" y="5695759"/>
                </a:lnTo>
                <a:close/>
              </a:path>
              <a:path w="10906760" h="5701030">
                <a:moveTo>
                  <a:pt x="10896981" y="5695759"/>
                </a:moveTo>
                <a:lnTo>
                  <a:pt x="9525" y="5695759"/>
                </a:lnTo>
                <a:lnTo>
                  <a:pt x="9525" y="5690997"/>
                </a:lnTo>
                <a:lnTo>
                  <a:pt x="10896981" y="5690997"/>
                </a:lnTo>
                <a:lnTo>
                  <a:pt x="10896981" y="5695759"/>
                </a:lnTo>
                <a:close/>
              </a:path>
              <a:path w="10906760" h="5701030">
                <a:moveTo>
                  <a:pt x="10906506" y="5695759"/>
                </a:moveTo>
                <a:lnTo>
                  <a:pt x="10896981" y="5695759"/>
                </a:lnTo>
                <a:lnTo>
                  <a:pt x="10901743" y="5690997"/>
                </a:lnTo>
                <a:lnTo>
                  <a:pt x="10906506" y="5690997"/>
                </a:lnTo>
                <a:lnTo>
                  <a:pt x="10906506" y="56957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162050" y="2085848"/>
          <a:ext cx="9855195" cy="38195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87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8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363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74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688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039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116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o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5095" marR="116839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Konse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p 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Indikator/Vari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l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498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Definis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i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Klasifikas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i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325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Ukura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227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Satua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25120" marR="316865" indent="116205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Dasa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r 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uka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32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sz="14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endudu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k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11430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 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men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ad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 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eside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d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nega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diman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me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ek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pu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hubunga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 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kua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denga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man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me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ek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memben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k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pusa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 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epen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inga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400" spc="-2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onom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domina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selam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sa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tu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ahu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u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lebih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.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6075" indent="-342900">
                        <a:lnSpc>
                          <a:spcPct val="100000"/>
                        </a:lnSpc>
                        <a:buAutoNum type="arabicPeriod"/>
                        <a:tabLst>
                          <a:tab pos="346075" algn="l"/>
                        </a:tabLst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WN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346075" indent="-342900">
                        <a:lnSpc>
                          <a:spcPct val="100000"/>
                        </a:lnSpc>
                        <a:buAutoNum type="arabicPeriod"/>
                        <a:tabLst>
                          <a:tab pos="346075" algn="l"/>
                        </a:tabLst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WN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umlah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persen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e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ang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perse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6200">
                        <a:lnSpc>
                          <a:spcPts val="1680"/>
                        </a:lnSpc>
                      </a:pPr>
                      <a:r>
                        <a:rPr sz="1450" i="1" spc="-4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450" i="1" spc="-455" dirty="0">
                          <a:latin typeface="Tahoma"/>
                          <a:cs typeface="Tahoma"/>
                        </a:rPr>
                        <a:t>ys</a:t>
                      </a:r>
                      <a:r>
                        <a:rPr sz="1450" i="1" spc="-45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50" i="1" spc="-45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450" i="1" spc="-1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450" i="1" spc="-455" dirty="0">
                          <a:latin typeface="Tahoma"/>
                          <a:cs typeface="Tahoma"/>
                        </a:rPr>
                        <a:t>Na</a:t>
                      </a:r>
                      <a:r>
                        <a:rPr sz="1450" i="1" spc="-450" dirty="0">
                          <a:latin typeface="Tahoma"/>
                          <a:cs typeface="Tahoma"/>
                        </a:rPr>
                        <a:t>ti</a:t>
                      </a:r>
                      <a:r>
                        <a:rPr sz="1450" i="1" spc="-455" dirty="0">
                          <a:latin typeface="Tahoma"/>
                          <a:cs typeface="Tahoma"/>
                        </a:rPr>
                        <a:t>ona</a:t>
                      </a:r>
                      <a:r>
                        <a:rPr sz="1450" i="1" dirty="0">
                          <a:latin typeface="Tahoma"/>
                          <a:cs typeface="Tahoma"/>
                        </a:rPr>
                        <a:t>l      </a:t>
                      </a:r>
                      <a:r>
                        <a:rPr sz="1450" i="1" spc="-37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50" i="1" spc="-459" dirty="0">
                          <a:latin typeface="Tahoma"/>
                          <a:cs typeface="Tahoma"/>
                        </a:rPr>
                        <a:t>c</a:t>
                      </a:r>
                      <a:r>
                        <a:rPr sz="1450" i="1" spc="-455" dirty="0">
                          <a:latin typeface="Tahoma"/>
                          <a:cs typeface="Tahoma"/>
                        </a:rPr>
                        <a:t>coun</a:t>
                      </a:r>
                      <a:r>
                        <a:rPr sz="1450" i="1" spc="-1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50" i="1" spc="-455" dirty="0">
                          <a:latin typeface="Tahoma"/>
                          <a:cs typeface="Tahoma"/>
                        </a:rPr>
                        <a:t>200</a:t>
                      </a:r>
                      <a:r>
                        <a:rPr sz="1450" i="1" dirty="0">
                          <a:latin typeface="Tahoma"/>
                          <a:cs typeface="Tahoma"/>
                        </a:rPr>
                        <a:t>8</a:t>
                      </a:r>
                      <a:endParaRPr sz="14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endParaRPr sz="14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14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14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14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14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14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14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393364" y="6501693"/>
            <a:ext cx="223456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i="1" spc="-370" dirty="0">
                <a:solidFill>
                  <a:srgbClr val="A6A6A6"/>
                </a:solidFill>
                <a:latin typeface="Arial Black"/>
                <a:cs typeface="Arial Black"/>
              </a:rPr>
              <a:t>B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484" dirty="0">
                <a:solidFill>
                  <a:srgbClr val="A6A6A6"/>
                </a:solidFill>
                <a:latin typeface="Arial Black"/>
                <a:cs typeface="Arial Black"/>
              </a:rPr>
              <a:t>D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N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PUS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TA</a:t>
            </a:r>
            <a:r>
              <a:rPr sz="1250" b="1" i="1" spc="-420" dirty="0">
                <a:solidFill>
                  <a:srgbClr val="A6A6A6"/>
                </a:solidFill>
                <a:latin typeface="Arial Black"/>
                <a:cs typeface="Arial Black"/>
              </a:rPr>
              <a:t>TISTI</a:t>
            </a:r>
            <a:r>
              <a:rPr sz="1250" b="1" i="1" spc="-45" dirty="0">
                <a:solidFill>
                  <a:srgbClr val="A6A6A6"/>
                </a:solidFill>
                <a:latin typeface="Arial Black"/>
                <a:cs typeface="Arial Black"/>
              </a:rPr>
              <a:t>K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C</a:t>
            </a:r>
            <a:r>
              <a:rPr sz="3200" spc="-150" dirty="0"/>
              <a:t>on</a:t>
            </a:r>
            <a:r>
              <a:rPr sz="3200" spc="-155" dirty="0"/>
              <a:t>t</a:t>
            </a:r>
            <a:r>
              <a:rPr sz="3200" spc="-150" dirty="0"/>
              <a:t>o</a:t>
            </a:r>
            <a:r>
              <a:rPr sz="3200" dirty="0"/>
              <a:t>h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enga</a:t>
            </a:r>
            <a:r>
              <a:rPr sz="3200" spc="-155" dirty="0"/>
              <a:t>j</a:t>
            </a:r>
            <a:r>
              <a:rPr sz="3200" spc="-150" dirty="0"/>
              <a:t>ua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Us</a:t>
            </a:r>
            <a:r>
              <a:rPr sz="3200" spc="-150" dirty="0"/>
              <a:t>u</a:t>
            </a:r>
            <a:r>
              <a:rPr sz="3200" spc="-155" dirty="0"/>
              <a:t>l</a:t>
            </a:r>
            <a:r>
              <a:rPr sz="3200" spc="-150" dirty="0"/>
              <a:t>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B</a:t>
            </a:r>
            <a:r>
              <a:rPr sz="3200" spc="-150" dirty="0"/>
              <a:t>a</a:t>
            </a:r>
            <a:r>
              <a:rPr sz="3200" spc="-50" dirty="0"/>
              <a:t>r</a:t>
            </a:r>
            <a:r>
              <a:rPr sz="3200" dirty="0"/>
              <a:t>u</a:t>
            </a:r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885663" y="6497490"/>
            <a:ext cx="1917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44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6324" y="1246632"/>
            <a:ext cx="11579352" cy="5099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6799" y="1237107"/>
            <a:ext cx="11598910" cy="5118735"/>
          </a:xfrm>
          <a:custGeom>
            <a:avLst/>
            <a:gdLst/>
            <a:ahLst/>
            <a:cxnLst/>
            <a:rect l="l" t="t" r="r" b="b"/>
            <a:pathLst>
              <a:path w="11598910" h="5118735">
                <a:moveTo>
                  <a:pt x="11593639" y="5118354"/>
                </a:moveTo>
                <a:lnTo>
                  <a:pt x="4762" y="5118354"/>
                </a:lnTo>
                <a:lnTo>
                  <a:pt x="3289" y="5118125"/>
                </a:lnTo>
                <a:lnTo>
                  <a:pt x="1968" y="5117439"/>
                </a:lnTo>
                <a:lnTo>
                  <a:pt x="914" y="5116385"/>
                </a:lnTo>
                <a:lnTo>
                  <a:pt x="228" y="5115064"/>
                </a:lnTo>
                <a:lnTo>
                  <a:pt x="0" y="5113591"/>
                </a:lnTo>
                <a:lnTo>
                  <a:pt x="0" y="4762"/>
                </a:lnTo>
                <a:lnTo>
                  <a:pt x="4762" y="0"/>
                </a:lnTo>
                <a:lnTo>
                  <a:pt x="11593639" y="0"/>
                </a:lnTo>
                <a:lnTo>
                  <a:pt x="11598402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5108829"/>
                </a:lnTo>
                <a:lnTo>
                  <a:pt x="4762" y="5108829"/>
                </a:lnTo>
                <a:lnTo>
                  <a:pt x="9525" y="5113591"/>
                </a:lnTo>
                <a:lnTo>
                  <a:pt x="11598402" y="5113591"/>
                </a:lnTo>
                <a:lnTo>
                  <a:pt x="11598173" y="5115064"/>
                </a:lnTo>
                <a:lnTo>
                  <a:pt x="11597487" y="5116385"/>
                </a:lnTo>
                <a:lnTo>
                  <a:pt x="11596433" y="5117439"/>
                </a:lnTo>
                <a:lnTo>
                  <a:pt x="11595112" y="5118125"/>
                </a:lnTo>
                <a:lnTo>
                  <a:pt x="11593639" y="5118354"/>
                </a:lnTo>
                <a:close/>
              </a:path>
              <a:path w="11598910" h="5118735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1598910" h="5118735">
                <a:moveTo>
                  <a:pt x="11588877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11588877" y="4762"/>
                </a:lnTo>
                <a:lnTo>
                  <a:pt x="11588877" y="9525"/>
                </a:lnTo>
                <a:close/>
              </a:path>
              <a:path w="11598910" h="5118735">
                <a:moveTo>
                  <a:pt x="11588877" y="5113591"/>
                </a:moveTo>
                <a:lnTo>
                  <a:pt x="11588877" y="4762"/>
                </a:lnTo>
                <a:lnTo>
                  <a:pt x="11593639" y="9525"/>
                </a:lnTo>
                <a:lnTo>
                  <a:pt x="11598402" y="9525"/>
                </a:lnTo>
                <a:lnTo>
                  <a:pt x="11598402" y="5108829"/>
                </a:lnTo>
                <a:lnTo>
                  <a:pt x="11593639" y="5108829"/>
                </a:lnTo>
                <a:lnTo>
                  <a:pt x="11588877" y="5113591"/>
                </a:lnTo>
                <a:close/>
              </a:path>
              <a:path w="11598910" h="5118735">
                <a:moveTo>
                  <a:pt x="11598402" y="9525"/>
                </a:moveTo>
                <a:lnTo>
                  <a:pt x="11593639" y="9525"/>
                </a:lnTo>
                <a:lnTo>
                  <a:pt x="11588877" y="4762"/>
                </a:lnTo>
                <a:lnTo>
                  <a:pt x="11598402" y="4762"/>
                </a:lnTo>
                <a:lnTo>
                  <a:pt x="11598402" y="9525"/>
                </a:lnTo>
                <a:close/>
              </a:path>
              <a:path w="11598910" h="5118735">
                <a:moveTo>
                  <a:pt x="9525" y="5113591"/>
                </a:moveTo>
                <a:lnTo>
                  <a:pt x="4762" y="5108829"/>
                </a:lnTo>
                <a:lnTo>
                  <a:pt x="9525" y="5108829"/>
                </a:lnTo>
                <a:lnTo>
                  <a:pt x="9525" y="5113591"/>
                </a:lnTo>
                <a:close/>
              </a:path>
              <a:path w="11598910" h="5118735">
                <a:moveTo>
                  <a:pt x="11588877" y="5113591"/>
                </a:moveTo>
                <a:lnTo>
                  <a:pt x="9525" y="5113591"/>
                </a:lnTo>
                <a:lnTo>
                  <a:pt x="9525" y="5108829"/>
                </a:lnTo>
                <a:lnTo>
                  <a:pt x="11588877" y="5108829"/>
                </a:lnTo>
                <a:lnTo>
                  <a:pt x="11588877" y="5113591"/>
                </a:lnTo>
                <a:close/>
              </a:path>
              <a:path w="11598910" h="5118735">
                <a:moveTo>
                  <a:pt x="11598402" y="5113591"/>
                </a:moveTo>
                <a:lnTo>
                  <a:pt x="11588877" y="5113591"/>
                </a:lnTo>
                <a:lnTo>
                  <a:pt x="11593639" y="5108829"/>
                </a:lnTo>
                <a:lnTo>
                  <a:pt x="11598402" y="5108829"/>
                </a:lnTo>
                <a:lnTo>
                  <a:pt x="11598402" y="51135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90204" y="0"/>
            <a:ext cx="3702050" cy="6858000"/>
          </a:xfrm>
          <a:custGeom>
            <a:avLst/>
            <a:gdLst/>
            <a:ahLst/>
            <a:cxnLst/>
            <a:rect l="l" t="t" r="r" b="b"/>
            <a:pathLst>
              <a:path w="3702050" h="6858000">
                <a:moveTo>
                  <a:pt x="0" y="0"/>
                </a:moveTo>
                <a:lnTo>
                  <a:pt x="3701796" y="0"/>
                </a:lnTo>
                <a:lnTo>
                  <a:pt x="370179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0623" y="339852"/>
            <a:ext cx="789432" cy="615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90204" y="6365747"/>
            <a:ext cx="3281108" cy="420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90204" y="6786371"/>
            <a:ext cx="3281172" cy="71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393364" y="6501693"/>
            <a:ext cx="223456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i="1" spc="-370" dirty="0">
                <a:solidFill>
                  <a:srgbClr val="A6A6A6"/>
                </a:solidFill>
                <a:latin typeface="Arial Black"/>
                <a:cs typeface="Arial Black"/>
              </a:rPr>
              <a:t>B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484" dirty="0">
                <a:solidFill>
                  <a:srgbClr val="A6A6A6"/>
                </a:solidFill>
                <a:latin typeface="Arial Black"/>
                <a:cs typeface="Arial Black"/>
              </a:rPr>
              <a:t>D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N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PUS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TA</a:t>
            </a:r>
            <a:r>
              <a:rPr sz="1250" b="1" i="1" spc="-420" dirty="0">
                <a:solidFill>
                  <a:srgbClr val="A6A6A6"/>
                </a:solidFill>
                <a:latin typeface="Arial Black"/>
                <a:cs typeface="Arial Black"/>
              </a:rPr>
              <a:t>TISTI</a:t>
            </a:r>
            <a:r>
              <a:rPr sz="1250" b="1" i="1" spc="-45" dirty="0">
                <a:solidFill>
                  <a:srgbClr val="A6A6A6"/>
                </a:solidFill>
                <a:latin typeface="Arial Black"/>
                <a:cs typeface="Arial Black"/>
              </a:rPr>
              <a:t>K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771312" y="6365875"/>
            <a:ext cx="421005" cy="421005"/>
          </a:xfrm>
          <a:custGeom>
            <a:avLst/>
            <a:gdLst/>
            <a:ahLst/>
            <a:cxnLst/>
            <a:rect l="l" t="t" r="r" b="b"/>
            <a:pathLst>
              <a:path w="421004" h="421004">
                <a:moveTo>
                  <a:pt x="0" y="0"/>
                </a:moveTo>
                <a:lnTo>
                  <a:pt x="420687" y="0"/>
                </a:lnTo>
                <a:lnTo>
                  <a:pt x="420687" y="420687"/>
                </a:lnTo>
                <a:lnTo>
                  <a:pt x="0" y="42068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885612" y="6497363"/>
            <a:ext cx="1917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45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608564" y="358140"/>
            <a:ext cx="1176527" cy="579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8490585" cy="6858000"/>
          </a:xfrm>
          <a:custGeom>
            <a:avLst/>
            <a:gdLst/>
            <a:ahLst/>
            <a:cxnLst/>
            <a:rect l="l" t="t" r="r" b="b"/>
            <a:pathLst>
              <a:path w="8490585" h="6858000">
                <a:moveTo>
                  <a:pt x="0" y="6858000"/>
                </a:moveTo>
                <a:lnTo>
                  <a:pt x="0" y="0"/>
                </a:lnTo>
                <a:lnTo>
                  <a:pt x="8490204" y="0"/>
                </a:lnTo>
                <a:lnTo>
                  <a:pt x="8490204" y="6858000"/>
                </a:lnTo>
                <a:lnTo>
                  <a:pt x="0" y="685800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750109" y="1149561"/>
            <a:ext cx="3001645" cy="1602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700" b="1" spc="-55" dirty="0">
                <a:solidFill>
                  <a:srgbClr val="FFFFFF"/>
                </a:solidFill>
                <a:latin typeface="Cambria"/>
                <a:cs typeface="Cambria"/>
              </a:rPr>
              <a:t>F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OR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ULIR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700" b="1" spc="-30" dirty="0">
                <a:solidFill>
                  <a:srgbClr val="FFFFFF"/>
                </a:solidFill>
                <a:latin typeface="Cambria"/>
                <a:cs typeface="Cambria"/>
              </a:rPr>
              <a:t>GA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J </a:t>
            </a:r>
            <a:r>
              <a:rPr sz="2700" b="1" spc="-150" dirty="0">
                <a:solidFill>
                  <a:srgbClr val="FFFFFF"/>
                </a:solidFill>
                <a:latin typeface="Cambria"/>
                <a:cs typeface="Cambria"/>
              </a:rPr>
              <a:t>U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N </a:t>
            </a:r>
            <a:r>
              <a:rPr sz="2700" b="1" spc="-10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U</a:t>
            </a:r>
            <a:r>
              <a:rPr sz="2700" b="1" spc="-31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AKHIR A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N </a:t>
            </a:r>
            <a:r>
              <a:rPr sz="2700" b="1" spc="-4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2700" b="1" spc="-31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700" b="1" spc="-114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AR</a:t>
            </a:r>
            <a:r>
              <a:rPr sz="2700" b="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700" b="1" spc="-114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2700" b="1" spc="-22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700" b="1" spc="-31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A </a:t>
            </a:r>
            <a:r>
              <a:rPr sz="2700" b="1" spc="-4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2700" b="1" spc="-31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700" b="1" spc="-22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TI</a:t>
            </a:r>
            <a:r>
              <a:rPr sz="2700" b="1" spc="-4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2700" b="1" spc="-5" dirty="0">
                <a:solidFill>
                  <a:srgbClr val="FFFFFF"/>
                </a:solidFill>
                <a:latin typeface="Cambria"/>
                <a:cs typeface="Cambria"/>
              </a:rPr>
              <a:t>TIK</a:t>
            </a:r>
            <a:endParaRPr sz="270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61336" y="3610897"/>
            <a:ext cx="2814955" cy="278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ns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trumen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600" spc="-20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ajuan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U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ulan </a:t>
            </a:r>
            <a:r>
              <a:rPr sz="1600" spc="-30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emutak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h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600" spc="-3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an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Sta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nd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ar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ata Stati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tik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 d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igu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600" spc="-2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an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eti</a:t>
            </a:r>
            <a:r>
              <a:rPr sz="1600" spc="-2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 </a:t>
            </a:r>
            <a:r>
              <a:rPr sz="1600" spc="-45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eme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600" spc="-2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eria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/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L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emba</a:t>
            </a:r>
            <a:r>
              <a:rPr sz="1600" spc="-20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 me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emu</a:t>
            </a:r>
            <a:r>
              <a:rPr sz="1600" spc="-2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an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Sta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nd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ar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ata </a:t>
            </a:r>
            <a:r>
              <a:rPr sz="1600" spc="-40" dirty="0">
                <a:solidFill>
                  <a:srgbClr val="FFFFFF"/>
                </a:solidFill>
                <a:latin typeface="Cambria"/>
                <a:cs typeface="Cambria"/>
              </a:rPr>
              <a:t>y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g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ibutu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h</a:t>
            </a:r>
            <a:r>
              <a:rPr sz="1600" spc="-2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an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 n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amun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 s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ta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nd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ar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ata </a:t>
            </a:r>
            <a:r>
              <a:rPr sz="1600" spc="-40" dirty="0">
                <a:solidFill>
                  <a:srgbClr val="FFFFFF"/>
                </a:solidFill>
                <a:latin typeface="Cambria"/>
                <a:cs typeface="Cambria"/>
              </a:rPr>
              <a:t>y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er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ia ti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ak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 s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uai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Cambria"/>
                <a:cs typeface="Cambria"/>
              </a:rPr>
              <a:t>y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g 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ii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gi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600" spc="-2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600" spc="-5" dirty="0">
                <a:solidFill>
                  <a:srgbClr val="FFFFFF"/>
                </a:solidFill>
                <a:latin typeface="Cambria"/>
                <a:cs typeface="Cambria"/>
              </a:rPr>
              <a:t>.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740" y="0"/>
            <a:ext cx="7316724" cy="68458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7946" rIns="0" bIns="0" rtlCol="0">
            <a:spAutoFit/>
          </a:bodyPr>
          <a:lstStyle/>
          <a:p>
            <a:pPr marL="2418080">
              <a:lnSpc>
                <a:spcPts val="2110"/>
              </a:lnSpc>
            </a:pPr>
            <a:r>
              <a:rPr sz="1800" b="0" spc="-60" dirty="0">
                <a:solidFill>
                  <a:srgbClr val="000000"/>
                </a:solidFill>
                <a:latin typeface="Tahoma"/>
                <a:cs typeface="Tahoma"/>
              </a:rPr>
              <a:t>K</a:t>
            </a:r>
            <a:r>
              <a:rPr sz="1800" b="0" spc="-5" dirty="0">
                <a:solidFill>
                  <a:srgbClr val="000000"/>
                </a:solidFill>
                <a:latin typeface="Tahoma"/>
                <a:cs typeface="Tahoma"/>
              </a:rPr>
              <a:t>e</a:t>
            </a:r>
            <a:r>
              <a:rPr sz="1800" b="0" spc="-10" dirty="0">
                <a:solidFill>
                  <a:srgbClr val="000000"/>
                </a:solidFill>
                <a:latin typeface="Tahoma"/>
                <a:cs typeface="Tahoma"/>
              </a:rPr>
              <a:t>m</a:t>
            </a:r>
            <a:r>
              <a:rPr sz="1800" b="0" spc="-5" dirty="0">
                <a:solidFill>
                  <a:srgbClr val="000000"/>
                </a:solidFill>
                <a:latin typeface="Tahoma"/>
                <a:cs typeface="Tahoma"/>
              </a:rPr>
              <a:t>ente</a:t>
            </a:r>
            <a:r>
              <a:rPr sz="1800" b="0" dirty="0">
                <a:solidFill>
                  <a:srgbClr val="000000"/>
                </a:solidFill>
                <a:latin typeface="Tahoma"/>
                <a:cs typeface="Tahoma"/>
              </a:rPr>
              <a:t>r</a:t>
            </a:r>
            <a:r>
              <a:rPr sz="1800" b="0" spc="-10" dirty="0">
                <a:solidFill>
                  <a:srgbClr val="000000"/>
                </a:solidFill>
                <a:latin typeface="Tahoma"/>
                <a:cs typeface="Tahoma"/>
              </a:rPr>
              <a:t>i</a:t>
            </a:r>
            <a:r>
              <a:rPr sz="1800" b="0" spc="-5" dirty="0">
                <a:solidFill>
                  <a:srgbClr val="000000"/>
                </a:solidFill>
                <a:latin typeface="Tahoma"/>
                <a:cs typeface="Tahoma"/>
              </a:rPr>
              <a:t>an</a:t>
            </a:r>
            <a:r>
              <a:rPr sz="1800" b="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Tahoma"/>
                <a:cs typeface="Tahoma"/>
              </a:rPr>
              <a:t>Da</a:t>
            </a:r>
            <a:r>
              <a:rPr sz="1800" b="0" spc="-10" dirty="0">
                <a:solidFill>
                  <a:srgbClr val="000000"/>
                </a:solidFill>
                <a:latin typeface="Tahoma"/>
                <a:cs typeface="Tahoma"/>
              </a:rPr>
              <a:t>l</a:t>
            </a:r>
            <a:r>
              <a:rPr sz="1800" b="0" spc="-5" dirty="0">
                <a:solidFill>
                  <a:srgbClr val="000000"/>
                </a:solidFill>
                <a:latin typeface="Tahoma"/>
                <a:cs typeface="Tahoma"/>
              </a:rPr>
              <a:t>am</a:t>
            </a:r>
            <a:r>
              <a:rPr sz="1800" b="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Tahoma"/>
                <a:cs typeface="Tahoma"/>
              </a:rPr>
              <a:t>Nege</a:t>
            </a:r>
            <a:r>
              <a:rPr sz="1800" b="0" dirty="0">
                <a:solidFill>
                  <a:srgbClr val="000000"/>
                </a:solidFill>
                <a:latin typeface="Tahoma"/>
                <a:cs typeface="Tahoma"/>
              </a:rPr>
              <a:t>r</a:t>
            </a:r>
            <a:r>
              <a:rPr sz="1800" b="0" spc="-5" dirty="0">
                <a:solidFill>
                  <a:srgbClr val="000000"/>
                </a:solidFill>
                <a:latin typeface="Tahoma"/>
                <a:cs typeface="Tahoma"/>
              </a:rPr>
              <a:t>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45293" y="1273823"/>
            <a:ext cx="4224655" cy="1108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79900"/>
              </a:lnSpc>
            </a:pPr>
            <a:r>
              <a:rPr sz="1800" spc="-5" dirty="0">
                <a:latin typeface="Tahoma"/>
                <a:cs typeface="Tahoma"/>
              </a:rPr>
              <a:t>J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.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edan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deka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Uta</a:t>
            </a:r>
            <a:r>
              <a:rPr sz="1800" spc="-35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N</a:t>
            </a:r>
            <a:r>
              <a:rPr sz="1800" spc="-30" dirty="0">
                <a:latin typeface="Tahoma"/>
                <a:cs typeface="Tahoma"/>
              </a:rPr>
              <a:t>o</a:t>
            </a:r>
            <a:r>
              <a:rPr sz="1800" spc="-50" dirty="0">
                <a:latin typeface="Tahoma"/>
                <a:cs typeface="Tahoma"/>
              </a:rPr>
              <a:t>.</a:t>
            </a:r>
            <a:r>
              <a:rPr sz="1800" spc="-140" dirty="0">
                <a:latin typeface="Tahoma"/>
                <a:cs typeface="Tahoma"/>
              </a:rPr>
              <a:t>7</a:t>
            </a:r>
            <a:r>
              <a:rPr sz="1800" spc="-5" dirty="0">
                <a:latin typeface="Tahoma"/>
                <a:cs typeface="Tahoma"/>
              </a:rPr>
              <a:t>,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60" dirty="0">
                <a:latin typeface="Tahoma"/>
                <a:cs typeface="Tahoma"/>
              </a:rPr>
              <a:t>R</a:t>
            </a:r>
            <a:r>
              <a:rPr sz="1800" spc="-250" dirty="0">
                <a:latin typeface="Tahoma"/>
                <a:cs typeface="Tahoma"/>
              </a:rPr>
              <a:t>T</a:t>
            </a:r>
            <a:r>
              <a:rPr sz="1800" spc="-5" dirty="0">
                <a:latin typeface="Tahoma"/>
                <a:cs typeface="Tahoma"/>
              </a:rPr>
              <a:t>.5</a:t>
            </a:r>
            <a:r>
              <a:rPr sz="1800" dirty="0">
                <a:latin typeface="Tahoma"/>
                <a:cs typeface="Tahoma"/>
              </a:rPr>
              <a:t>/</a:t>
            </a:r>
            <a:r>
              <a:rPr sz="1800" spc="-10" dirty="0">
                <a:latin typeface="Tahoma"/>
                <a:cs typeface="Tahoma"/>
              </a:rPr>
              <a:t>R</a:t>
            </a:r>
            <a:r>
              <a:rPr sz="1800" spc="-190" dirty="0">
                <a:latin typeface="Tahoma"/>
                <a:cs typeface="Tahoma"/>
              </a:rPr>
              <a:t>W</a:t>
            </a:r>
            <a:r>
              <a:rPr sz="1800" spc="-5" dirty="0">
                <a:latin typeface="Tahoma"/>
                <a:cs typeface="Tahoma"/>
              </a:rPr>
              <a:t>.2 Ga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b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245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,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dirty="0">
                <a:latin typeface="Tahoma"/>
                <a:cs typeface="Tahoma"/>
              </a:rPr>
              <a:t>c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atan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Ga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b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r</a:t>
            </a:r>
            <a:endParaRPr sz="1800">
              <a:latin typeface="Tahoma"/>
              <a:cs typeface="Tahoma"/>
            </a:endParaRPr>
          </a:p>
          <a:p>
            <a:pPr marL="12700" indent="7620">
              <a:lnSpc>
                <a:spcPts val="1850"/>
              </a:lnSpc>
            </a:pPr>
            <a:r>
              <a:rPr sz="1800" spc="-5" dirty="0">
                <a:latin typeface="Tahoma"/>
                <a:cs typeface="Tahoma"/>
              </a:rPr>
              <a:t>Jaka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ta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Pu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t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ts val="2110"/>
              </a:lnSpc>
              <a:spcBef>
                <a:spcPts val="1185"/>
              </a:spcBef>
            </a:pPr>
            <a:r>
              <a:rPr sz="1800" spc="-5" dirty="0">
                <a:latin typeface="Tahoma"/>
                <a:cs typeface="Tahoma"/>
              </a:rPr>
              <a:t>DK</a:t>
            </a:r>
            <a:r>
              <a:rPr sz="1800" dirty="0">
                <a:latin typeface="Tahoma"/>
                <a:cs typeface="Tahoma"/>
              </a:rPr>
              <a:t>I </a:t>
            </a:r>
            <a:r>
              <a:rPr sz="1800" spc="-5" dirty="0">
                <a:latin typeface="Tahoma"/>
                <a:cs typeface="Tahoma"/>
              </a:rPr>
              <a:t>Jaka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ta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93515" y="3242108"/>
            <a:ext cx="2698115" cy="1561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F</a:t>
            </a:r>
            <a:r>
              <a:rPr sz="1800" spc="-5" dirty="0">
                <a:latin typeface="Tahoma"/>
                <a:cs typeface="Tahoma"/>
              </a:rPr>
              <a:t>u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an</a:t>
            </a:r>
            <a:endParaRPr sz="1800">
              <a:latin typeface="Tahoma"/>
              <a:cs typeface="Tahoma"/>
            </a:endParaRPr>
          </a:p>
          <a:p>
            <a:pPr marL="12700" marR="5080" indent="23495">
              <a:lnSpc>
                <a:spcPts val="3600"/>
              </a:lnSpc>
              <a:spcBef>
                <a:spcPts val="105"/>
              </a:spcBef>
            </a:pP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5" dirty="0">
                <a:latin typeface="Tahoma"/>
                <a:cs typeface="Tahoma"/>
              </a:rPr>
              <a:t>epa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 S</a:t>
            </a:r>
            <a:r>
              <a:rPr sz="1800" spc="-5" dirty="0">
                <a:latin typeface="Tahoma"/>
                <a:cs typeface="Tahoma"/>
              </a:rPr>
              <a:t>ek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 S</a:t>
            </a:r>
            <a:r>
              <a:rPr sz="1800" spc="-5" dirty="0">
                <a:latin typeface="Tahoma"/>
                <a:cs typeface="Tahoma"/>
              </a:rPr>
              <a:t>tanda</a:t>
            </a:r>
            <a:r>
              <a:rPr sz="1800" dirty="0">
                <a:latin typeface="Tahoma"/>
                <a:cs typeface="Tahoma"/>
              </a:rPr>
              <a:t>r </a:t>
            </a:r>
            <a:r>
              <a:rPr sz="1800" spc="-5" dirty="0">
                <a:latin typeface="Tahoma"/>
                <a:cs typeface="Tahoma"/>
              </a:rPr>
              <a:t>Data 085725263947</a:t>
            </a:r>
            <a:endParaRPr sz="1800">
              <a:latin typeface="Tahoma"/>
              <a:cs typeface="Tahoma"/>
            </a:endParaRPr>
          </a:p>
          <a:p>
            <a:pPr marL="20320">
              <a:lnSpc>
                <a:spcPct val="100000"/>
              </a:lnSpc>
              <a:spcBef>
                <a:spcPts val="825"/>
              </a:spcBef>
            </a:pPr>
            <a:r>
              <a:rPr sz="1800" spc="-20" dirty="0">
                <a:latin typeface="Tahoma"/>
                <a:cs typeface="Tahoma"/>
                <a:hlinkClick r:id="rId7"/>
              </a:rPr>
              <a:t>f</a:t>
            </a:r>
            <a:r>
              <a:rPr sz="1800" spc="-5" dirty="0">
                <a:latin typeface="Tahoma"/>
                <a:cs typeface="Tahoma"/>
                <a:hlinkClick r:id="rId7"/>
              </a:rPr>
              <a:t>u</a:t>
            </a:r>
            <a:r>
              <a:rPr sz="1800" spc="-10" dirty="0">
                <a:latin typeface="Tahoma"/>
                <a:cs typeface="Tahoma"/>
                <a:hlinkClick r:id="rId7"/>
              </a:rPr>
              <a:t>l</a:t>
            </a:r>
            <a:r>
              <a:rPr sz="1800" spc="-5" dirty="0">
                <a:latin typeface="Tahoma"/>
                <a:cs typeface="Tahoma"/>
                <a:hlinkClick r:id="rId7"/>
              </a:rPr>
              <a:t>an@</a:t>
            </a:r>
            <a:r>
              <a:rPr sz="1800" spc="-10" dirty="0">
                <a:latin typeface="Tahoma"/>
                <a:cs typeface="Tahoma"/>
                <a:hlinkClick r:id="rId7"/>
              </a:rPr>
              <a:t>m</a:t>
            </a:r>
            <a:r>
              <a:rPr sz="1800" spc="-5" dirty="0">
                <a:latin typeface="Tahoma"/>
                <a:cs typeface="Tahoma"/>
                <a:hlinkClick r:id="rId7"/>
              </a:rPr>
              <a:t>u</a:t>
            </a:r>
            <a:r>
              <a:rPr sz="1800" dirty="0">
                <a:latin typeface="Tahoma"/>
                <a:cs typeface="Tahoma"/>
                <a:hlinkClick r:id="rId7"/>
              </a:rPr>
              <a:t>s</a:t>
            </a:r>
            <a:r>
              <a:rPr sz="1800" spc="-10" dirty="0">
                <a:latin typeface="Tahoma"/>
                <a:cs typeface="Tahoma"/>
                <a:hlinkClick r:id="rId7"/>
              </a:rPr>
              <a:t>lim</a:t>
            </a:r>
            <a:r>
              <a:rPr sz="1800" spc="-5" dirty="0">
                <a:latin typeface="Tahoma"/>
                <a:cs typeface="Tahoma"/>
                <a:hlinkClick r:id="rId7"/>
              </a:rPr>
              <a:t>.</a:t>
            </a:r>
            <a:r>
              <a:rPr sz="1800" dirty="0">
                <a:latin typeface="Tahoma"/>
                <a:cs typeface="Tahoma"/>
                <a:hlinkClick r:id="rId7"/>
              </a:rPr>
              <a:t>c</a:t>
            </a:r>
            <a:r>
              <a:rPr sz="1800" spc="-10" dirty="0">
                <a:latin typeface="Tahoma"/>
                <a:cs typeface="Tahoma"/>
                <a:hlinkClick r:id="rId7"/>
              </a:rPr>
              <a:t>o</a:t>
            </a:r>
            <a:r>
              <a:rPr sz="1800" spc="-5" dirty="0">
                <a:latin typeface="Tahoma"/>
                <a:cs typeface="Tahoma"/>
                <a:hlinkClick r:id="rId7"/>
              </a:rPr>
              <a:t>m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3627" y="5565647"/>
            <a:ext cx="6754495" cy="1077595"/>
          </a:xfrm>
          <a:custGeom>
            <a:avLst/>
            <a:gdLst/>
            <a:ahLst/>
            <a:cxnLst/>
            <a:rect l="l" t="t" r="r" b="b"/>
            <a:pathLst>
              <a:path w="6754495" h="1077595">
                <a:moveTo>
                  <a:pt x="0" y="0"/>
                </a:moveTo>
                <a:lnTo>
                  <a:pt x="6754368" y="0"/>
                </a:lnTo>
                <a:lnTo>
                  <a:pt x="6754368" y="1077468"/>
                </a:lnTo>
                <a:lnTo>
                  <a:pt x="0" y="107746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9424" y="5560974"/>
            <a:ext cx="6763384" cy="1087120"/>
          </a:xfrm>
          <a:custGeom>
            <a:avLst/>
            <a:gdLst/>
            <a:ahLst/>
            <a:cxnLst/>
            <a:rect l="l" t="t" r="r" b="b"/>
            <a:pathLst>
              <a:path w="6763384" h="1087120">
                <a:moveTo>
                  <a:pt x="6758495" y="1086739"/>
                </a:moveTo>
                <a:lnTo>
                  <a:pt x="4762" y="1086739"/>
                </a:lnTo>
                <a:lnTo>
                  <a:pt x="3289" y="1086510"/>
                </a:lnTo>
                <a:lnTo>
                  <a:pt x="1968" y="1085824"/>
                </a:lnTo>
                <a:lnTo>
                  <a:pt x="914" y="1084770"/>
                </a:lnTo>
                <a:lnTo>
                  <a:pt x="241" y="1083449"/>
                </a:lnTo>
                <a:lnTo>
                  <a:pt x="0" y="1081976"/>
                </a:lnTo>
                <a:lnTo>
                  <a:pt x="0" y="4762"/>
                </a:lnTo>
                <a:lnTo>
                  <a:pt x="4762" y="0"/>
                </a:lnTo>
                <a:lnTo>
                  <a:pt x="6758495" y="0"/>
                </a:lnTo>
                <a:lnTo>
                  <a:pt x="6763258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1077214"/>
                </a:lnTo>
                <a:lnTo>
                  <a:pt x="4762" y="1077214"/>
                </a:lnTo>
                <a:lnTo>
                  <a:pt x="9525" y="1081976"/>
                </a:lnTo>
                <a:lnTo>
                  <a:pt x="6763258" y="1081976"/>
                </a:lnTo>
                <a:lnTo>
                  <a:pt x="6763016" y="1083449"/>
                </a:lnTo>
                <a:lnTo>
                  <a:pt x="6762343" y="1084770"/>
                </a:lnTo>
                <a:lnTo>
                  <a:pt x="6761289" y="1085824"/>
                </a:lnTo>
                <a:lnTo>
                  <a:pt x="6759968" y="1086510"/>
                </a:lnTo>
                <a:lnTo>
                  <a:pt x="6758495" y="1086739"/>
                </a:lnTo>
                <a:close/>
              </a:path>
              <a:path w="6763384" h="108712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6763384" h="1087120">
                <a:moveTo>
                  <a:pt x="6753733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6753733" y="4762"/>
                </a:lnTo>
                <a:lnTo>
                  <a:pt x="6753733" y="9525"/>
                </a:lnTo>
                <a:close/>
              </a:path>
              <a:path w="6763384" h="1087120">
                <a:moveTo>
                  <a:pt x="6753733" y="1081976"/>
                </a:moveTo>
                <a:lnTo>
                  <a:pt x="6753733" y="4762"/>
                </a:lnTo>
                <a:lnTo>
                  <a:pt x="6758495" y="9525"/>
                </a:lnTo>
                <a:lnTo>
                  <a:pt x="6763258" y="9525"/>
                </a:lnTo>
                <a:lnTo>
                  <a:pt x="6763258" y="1077214"/>
                </a:lnTo>
                <a:lnTo>
                  <a:pt x="6758495" y="1077214"/>
                </a:lnTo>
                <a:lnTo>
                  <a:pt x="6753733" y="1081976"/>
                </a:lnTo>
                <a:close/>
              </a:path>
              <a:path w="6763384" h="1087120">
                <a:moveTo>
                  <a:pt x="6763258" y="9525"/>
                </a:moveTo>
                <a:lnTo>
                  <a:pt x="6758495" y="9525"/>
                </a:lnTo>
                <a:lnTo>
                  <a:pt x="6753733" y="4762"/>
                </a:lnTo>
                <a:lnTo>
                  <a:pt x="6763258" y="4762"/>
                </a:lnTo>
                <a:lnTo>
                  <a:pt x="6763258" y="9525"/>
                </a:lnTo>
                <a:close/>
              </a:path>
              <a:path w="6763384" h="1087120">
                <a:moveTo>
                  <a:pt x="9525" y="1081976"/>
                </a:moveTo>
                <a:lnTo>
                  <a:pt x="4762" y="1077214"/>
                </a:lnTo>
                <a:lnTo>
                  <a:pt x="9525" y="1077214"/>
                </a:lnTo>
                <a:lnTo>
                  <a:pt x="9525" y="1081976"/>
                </a:lnTo>
                <a:close/>
              </a:path>
              <a:path w="6763384" h="1087120">
                <a:moveTo>
                  <a:pt x="6753733" y="1081976"/>
                </a:moveTo>
                <a:lnTo>
                  <a:pt x="9525" y="1081976"/>
                </a:lnTo>
                <a:lnTo>
                  <a:pt x="9525" y="1077214"/>
                </a:lnTo>
                <a:lnTo>
                  <a:pt x="6753733" y="1077214"/>
                </a:lnTo>
                <a:lnTo>
                  <a:pt x="6753733" y="1081976"/>
                </a:lnTo>
                <a:close/>
              </a:path>
              <a:path w="6763384" h="1087120">
                <a:moveTo>
                  <a:pt x="6763258" y="1081976"/>
                </a:moveTo>
                <a:lnTo>
                  <a:pt x="6753733" y="1081976"/>
                </a:lnTo>
                <a:lnTo>
                  <a:pt x="6758495" y="1077214"/>
                </a:lnTo>
                <a:lnTo>
                  <a:pt x="6763258" y="1077214"/>
                </a:lnTo>
                <a:lnTo>
                  <a:pt x="6763258" y="10819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12926" y="5594049"/>
            <a:ext cx="6468110" cy="1007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79900"/>
              </a:lnSpc>
            </a:pPr>
            <a:r>
              <a:rPr sz="1600" spc="-5" dirty="0">
                <a:latin typeface="Tahoma"/>
                <a:cs typeface="Tahoma"/>
              </a:rPr>
              <a:t>Administ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asi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0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ependudukan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adalah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angkaian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egiatan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penataan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dan penertiban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dala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penerbitan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kumen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Data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0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ependudukan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melalui 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endafta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enduduk,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encatatan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Sipil,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pengel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laan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in</a:t>
            </a:r>
            <a:r>
              <a:rPr sz="1600" spc="-25" dirty="0">
                <a:latin typeface="Tahoma"/>
                <a:cs typeface="Tahoma"/>
              </a:rPr>
              <a:t>f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rmasi Administ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asi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0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ependudukan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serta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pend</a:t>
            </a:r>
            <a:r>
              <a:rPr sz="1600" spc="-20" dirty="0">
                <a:latin typeface="Tahoma"/>
                <a:cs typeface="Tahoma"/>
              </a:rPr>
              <a:t>a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agunaan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hasil</a:t>
            </a:r>
            <a:r>
              <a:rPr sz="1600" spc="-20" dirty="0">
                <a:latin typeface="Tahoma"/>
                <a:cs typeface="Tahoma"/>
              </a:rPr>
              <a:t>n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untuk pel</a:t>
            </a:r>
            <a:r>
              <a:rPr sz="1600" spc="-20" dirty="0">
                <a:latin typeface="Tahoma"/>
                <a:cs typeface="Tahoma"/>
              </a:rPr>
              <a:t>a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anan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publik dan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pembangunan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sekt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r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lain.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8972" y="1181100"/>
            <a:ext cx="10510520" cy="5511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sz="1250" b="1" i="1" spc="-455" dirty="0">
                <a:solidFill>
                  <a:srgbClr val="A6A6A6"/>
                </a:solidFill>
                <a:latin typeface="Arial Black"/>
                <a:cs typeface="Arial Black"/>
              </a:rPr>
              <a:t>B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484" dirty="0">
                <a:solidFill>
                  <a:srgbClr val="A6A6A6"/>
                </a:solidFill>
                <a:latin typeface="Arial Black"/>
                <a:cs typeface="Arial Black"/>
              </a:rPr>
              <a:t>D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N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PUS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TA</a:t>
            </a:r>
            <a:r>
              <a:rPr sz="1250" b="1" i="1" spc="-425" dirty="0">
                <a:solidFill>
                  <a:srgbClr val="A6A6A6"/>
                </a:solidFill>
                <a:latin typeface="Arial Black"/>
                <a:cs typeface="Arial Black"/>
              </a:rPr>
              <a:t>TIS</a:t>
            </a:r>
            <a:r>
              <a:rPr sz="1250" b="1" i="1" spc="-40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6785" y="6501693"/>
            <a:ext cx="2711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i="1" spc="-325" dirty="0">
                <a:solidFill>
                  <a:srgbClr val="A6A6A6"/>
                </a:solidFill>
                <a:latin typeface="Arial Black"/>
                <a:cs typeface="Arial Black"/>
              </a:rPr>
              <a:t>I</a:t>
            </a:r>
            <a:r>
              <a:rPr sz="1250" b="1" i="1" spc="-45" dirty="0">
                <a:solidFill>
                  <a:srgbClr val="A6A6A6"/>
                </a:solidFill>
                <a:latin typeface="Arial Black"/>
                <a:cs typeface="Arial Black"/>
              </a:rPr>
              <a:t>K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C</a:t>
            </a:r>
            <a:r>
              <a:rPr sz="3200" spc="-150" dirty="0"/>
              <a:t>on</a:t>
            </a:r>
            <a:r>
              <a:rPr sz="3200" spc="-155" dirty="0"/>
              <a:t>t</a:t>
            </a:r>
            <a:r>
              <a:rPr sz="3200" spc="-150" dirty="0"/>
              <a:t>o</a:t>
            </a:r>
            <a:r>
              <a:rPr sz="3200" dirty="0"/>
              <a:t>h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eng</a:t>
            </a:r>
            <a:r>
              <a:rPr sz="3200" spc="-155" dirty="0"/>
              <a:t>isi</a:t>
            </a:r>
            <a:r>
              <a:rPr sz="3200" spc="-150" dirty="0"/>
              <a:t>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260" dirty="0"/>
              <a:t>F</a:t>
            </a:r>
            <a:r>
              <a:rPr sz="3200" spc="-150" dirty="0"/>
              <a:t>o</a:t>
            </a:r>
            <a:r>
              <a:rPr sz="3200" dirty="0"/>
              <a:t>r</a:t>
            </a:r>
            <a:r>
              <a:rPr sz="3200" spc="-150" dirty="0"/>
              <a:t>mu</a:t>
            </a:r>
            <a:r>
              <a:rPr sz="3200" spc="-155" dirty="0"/>
              <a:t>li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(</a:t>
            </a:r>
            <a:r>
              <a:rPr sz="3200" spc="-150" dirty="0"/>
              <a:t>2</a:t>
            </a:r>
            <a:r>
              <a:rPr sz="3200" dirty="0"/>
              <a:t>)</a:t>
            </a:r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885663" y="6497490"/>
            <a:ext cx="1917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46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8972" y="1181100"/>
            <a:ext cx="10434828" cy="5510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9447" y="1171575"/>
            <a:ext cx="10454005" cy="5530215"/>
          </a:xfrm>
          <a:custGeom>
            <a:avLst/>
            <a:gdLst/>
            <a:ahLst/>
            <a:cxnLst/>
            <a:rect l="l" t="t" r="r" b="b"/>
            <a:pathLst>
              <a:path w="10454005" h="5530215">
                <a:moveTo>
                  <a:pt x="10449115" y="5529833"/>
                </a:moveTo>
                <a:lnTo>
                  <a:pt x="4762" y="5529833"/>
                </a:lnTo>
                <a:lnTo>
                  <a:pt x="3289" y="5529605"/>
                </a:lnTo>
                <a:lnTo>
                  <a:pt x="1968" y="5528919"/>
                </a:lnTo>
                <a:lnTo>
                  <a:pt x="914" y="5527865"/>
                </a:lnTo>
                <a:lnTo>
                  <a:pt x="228" y="5526544"/>
                </a:lnTo>
                <a:lnTo>
                  <a:pt x="0" y="5525071"/>
                </a:lnTo>
                <a:lnTo>
                  <a:pt x="0" y="4762"/>
                </a:lnTo>
                <a:lnTo>
                  <a:pt x="4762" y="0"/>
                </a:lnTo>
                <a:lnTo>
                  <a:pt x="10449115" y="0"/>
                </a:lnTo>
                <a:lnTo>
                  <a:pt x="10453878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5520308"/>
                </a:lnTo>
                <a:lnTo>
                  <a:pt x="4762" y="5520308"/>
                </a:lnTo>
                <a:lnTo>
                  <a:pt x="9525" y="5525071"/>
                </a:lnTo>
                <a:lnTo>
                  <a:pt x="10453878" y="5525071"/>
                </a:lnTo>
                <a:lnTo>
                  <a:pt x="10453649" y="5526544"/>
                </a:lnTo>
                <a:lnTo>
                  <a:pt x="10452963" y="5527865"/>
                </a:lnTo>
                <a:lnTo>
                  <a:pt x="10451909" y="5528919"/>
                </a:lnTo>
                <a:lnTo>
                  <a:pt x="10450588" y="5529605"/>
                </a:lnTo>
                <a:lnTo>
                  <a:pt x="10449115" y="5529833"/>
                </a:lnTo>
                <a:close/>
              </a:path>
              <a:path w="10454005" h="5530215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0454005" h="5530215">
                <a:moveTo>
                  <a:pt x="10444353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10444353" y="4762"/>
                </a:lnTo>
                <a:lnTo>
                  <a:pt x="10444353" y="9525"/>
                </a:lnTo>
                <a:close/>
              </a:path>
              <a:path w="10454005" h="5530215">
                <a:moveTo>
                  <a:pt x="10444353" y="5525071"/>
                </a:moveTo>
                <a:lnTo>
                  <a:pt x="10444353" y="4762"/>
                </a:lnTo>
                <a:lnTo>
                  <a:pt x="10449115" y="9525"/>
                </a:lnTo>
                <a:lnTo>
                  <a:pt x="10453878" y="9525"/>
                </a:lnTo>
                <a:lnTo>
                  <a:pt x="10453878" y="5520308"/>
                </a:lnTo>
                <a:lnTo>
                  <a:pt x="10449115" y="5520308"/>
                </a:lnTo>
                <a:lnTo>
                  <a:pt x="10444353" y="5525071"/>
                </a:lnTo>
                <a:close/>
              </a:path>
              <a:path w="10454005" h="5530215">
                <a:moveTo>
                  <a:pt x="10453878" y="9525"/>
                </a:moveTo>
                <a:lnTo>
                  <a:pt x="10449115" y="9525"/>
                </a:lnTo>
                <a:lnTo>
                  <a:pt x="10444353" y="4762"/>
                </a:lnTo>
                <a:lnTo>
                  <a:pt x="10453878" y="4762"/>
                </a:lnTo>
                <a:lnTo>
                  <a:pt x="10453878" y="9525"/>
                </a:lnTo>
                <a:close/>
              </a:path>
              <a:path w="10454005" h="5530215">
                <a:moveTo>
                  <a:pt x="9525" y="5525071"/>
                </a:moveTo>
                <a:lnTo>
                  <a:pt x="4762" y="5520308"/>
                </a:lnTo>
                <a:lnTo>
                  <a:pt x="9525" y="5520308"/>
                </a:lnTo>
                <a:lnTo>
                  <a:pt x="9525" y="5525071"/>
                </a:lnTo>
                <a:close/>
              </a:path>
              <a:path w="10454005" h="5530215">
                <a:moveTo>
                  <a:pt x="10444353" y="5525071"/>
                </a:moveTo>
                <a:lnTo>
                  <a:pt x="9525" y="5525071"/>
                </a:lnTo>
                <a:lnTo>
                  <a:pt x="9525" y="5520308"/>
                </a:lnTo>
                <a:lnTo>
                  <a:pt x="10444353" y="5520308"/>
                </a:lnTo>
                <a:lnTo>
                  <a:pt x="10444353" y="5525071"/>
                </a:lnTo>
                <a:close/>
              </a:path>
              <a:path w="10454005" h="5530215">
                <a:moveTo>
                  <a:pt x="10453878" y="5525071"/>
                </a:moveTo>
                <a:lnTo>
                  <a:pt x="10444353" y="5525071"/>
                </a:lnTo>
                <a:lnTo>
                  <a:pt x="10449115" y="5520308"/>
                </a:lnTo>
                <a:lnTo>
                  <a:pt x="10453878" y="5520308"/>
                </a:lnTo>
                <a:lnTo>
                  <a:pt x="10453878" y="55250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272844" y="3902163"/>
          <a:ext cx="9509758" cy="1523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75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81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20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278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51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633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727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100" b="1" dirty="0">
                          <a:latin typeface="Tahoma"/>
                          <a:cs typeface="Tahoma"/>
                        </a:rPr>
                        <a:t>o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24205" marR="83820" indent="-53340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Tahoma"/>
                          <a:cs typeface="Tahoma"/>
                        </a:rPr>
                        <a:t>Indikator/Varia</a:t>
                      </a:r>
                      <a:r>
                        <a:rPr sz="1100" b="1" dirty="0">
                          <a:latin typeface="Tahoma"/>
                          <a:cs typeface="Tahoma"/>
                        </a:rPr>
                        <a:t>b </a:t>
                      </a:r>
                      <a:r>
                        <a:rPr sz="1100" b="1" spc="-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100" b="1" dirty="0">
                          <a:latin typeface="Tahoma"/>
                          <a:cs typeface="Tahoma"/>
                        </a:rPr>
                        <a:t>l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3655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Tahoma"/>
                          <a:cs typeface="Tahoma"/>
                        </a:rPr>
                        <a:t>Konse</a:t>
                      </a:r>
                      <a:r>
                        <a:rPr sz="1100" b="1" dirty="0">
                          <a:latin typeface="Tahoma"/>
                          <a:cs typeface="Tahoma"/>
                        </a:rPr>
                        <a:t>p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Tahoma"/>
                          <a:cs typeface="Tahoma"/>
                        </a:rPr>
                        <a:t>Definis</a:t>
                      </a:r>
                      <a:r>
                        <a:rPr sz="1100" b="1" dirty="0">
                          <a:latin typeface="Tahoma"/>
                          <a:cs typeface="Tahoma"/>
                        </a:rPr>
                        <a:t>i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Tahoma"/>
                          <a:cs typeface="Tahoma"/>
                        </a:rPr>
                        <a:t>Klasifikas</a:t>
                      </a:r>
                      <a:r>
                        <a:rPr sz="1100" b="1" dirty="0">
                          <a:latin typeface="Tahoma"/>
                          <a:cs typeface="Tahoma"/>
                        </a:rPr>
                        <a:t>i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559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Tahoma"/>
                          <a:cs typeface="Tahoma"/>
                        </a:rPr>
                        <a:t>Ukura</a:t>
                      </a:r>
                      <a:r>
                        <a:rPr sz="1100" b="1" dirty="0">
                          <a:latin typeface="Tahoma"/>
                          <a:cs typeface="Tahoma"/>
                        </a:rPr>
                        <a:t>n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Tahoma"/>
                          <a:cs typeface="Tahoma"/>
                        </a:rPr>
                        <a:t>Satua</a:t>
                      </a:r>
                      <a:r>
                        <a:rPr sz="1100" b="1" dirty="0">
                          <a:latin typeface="Tahoma"/>
                          <a:cs typeface="Tahoma"/>
                        </a:rPr>
                        <a:t>n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Tahoma"/>
                          <a:cs typeface="Tahoma"/>
                        </a:rPr>
                        <a:t>Dasa</a:t>
                      </a:r>
                      <a:r>
                        <a:rPr sz="1100" b="1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100" b="1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5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100" b="1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100" b="1" spc="-5" dirty="0">
                          <a:latin typeface="Tahoma"/>
                          <a:cs typeface="Tahoma"/>
                        </a:rPr>
                        <a:t>uka</a:t>
                      </a:r>
                      <a:r>
                        <a:rPr sz="1100" b="1" dirty="0">
                          <a:latin typeface="Tahoma"/>
                          <a:cs typeface="Tahoma"/>
                        </a:rPr>
                        <a:t>n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72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1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enduduk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enduduk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139700">
                        <a:lnSpc>
                          <a:spcPct val="100000"/>
                        </a:lnSpc>
                      </a:pPr>
                      <a:r>
                        <a:rPr sz="1600" spc="-55" dirty="0">
                          <a:latin typeface="Tahoma"/>
                          <a:cs typeface="Tahoma"/>
                        </a:rPr>
                        <a:t>W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ga nega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ega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nd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nesia dan O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Asing </a:t>
                      </a:r>
                      <a:r>
                        <a:rPr sz="16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 berte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pat tinggal di 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nd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nesia.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09575" indent="-406400">
                        <a:lnSpc>
                          <a:spcPct val="100000"/>
                        </a:lnSpc>
                        <a:buAutoNum type="arabicPeriod"/>
                        <a:tabLst>
                          <a:tab pos="409575" algn="l"/>
                        </a:tabLst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WN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I</a:t>
                      </a:r>
                      <a:endParaRPr sz="1600">
                        <a:latin typeface="Tahoma"/>
                        <a:cs typeface="Tahoma"/>
                      </a:endParaRPr>
                    </a:p>
                    <a:p>
                      <a:pPr marL="346075" indent="-342900">
                        <a:lnSpc>
                          <a:spcPct val="100000"/>
                        </a:lnSpc>
                        <a:buAutoNum type="arabicPeriod"/>
                        <a:tabLst>
                          <a:tab pos="346075" algn="l"/>
                        </a:tabLst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WN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1594" marR="99060">
                        <a:lnSpc>
                          <a:spcPct val="114799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Ju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lah, persentase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1594" marR="328295">
                        <a:lnSpc>
                          <a:spcPct val="114799"/>
                        </a:lnSpc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ang, persen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211454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ndang-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ndang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. 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4</a:t>
                      </a:r>
                      <a:r>
                        <a:rPr sz="16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-175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ahun</a:t>
                      </a:r>
                      <a:endParaRPr sz="1600">
                        <a:latin typeface="Tahoma"/>
                        <a:cs typeface="Tahoma"/>
                      </a:endParaRPr>
                    </a:p>
                    <a:p>
                      <a:pPr marL="3175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Tahoma"/>
                          <a:cs typeface="Tahoma"/>
                        </a:rPr>
                        <a:t>201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3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1272844" y="2070912"/>
          <a:ext cx="9509757" cy="17164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089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72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295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o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1285" marR="11493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Tahoma"/>
                          <a:cs typeface="Tahoma"/>
                        </a:rPr>
                        <a:t>Ko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nsep Ind</a:t>
                      </a:r>
                      <a:r>
                        <a:rPr sz="1200" b="1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kat</a:t>
                      </a:r>
                      <a:r>
                        <a:rPr sz="1200" b="1" spc="-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r/Var</a:t>
                      </a:r>
                      <a:r>
                        <a:rPr sz="1200" b="1" spc="-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200" b="1" dirty="0">
                          <a:latin typeface="Tahoma"/>
                          <a:cs typeface="Tahoma"/>
                        </a:rPr>
                        <a:t>a bel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Definis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i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Klasifikas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i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Ukura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Satua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50520" marR="342900" indent="116205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Dasa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r 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Ru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uka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63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</a:pPr>
                      <a:r>
                        <a:rPr sz="14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endudu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k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27305">
                        <a:lnSpc>
                          <a:spcPct val="100000"/>
                        </a:lnSpc>
                      </a:pPr>
                      <a:r>
                        <a:rPr sz="1400" spc="-4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endudu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k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adala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60" dirty="0">
                          <a:latin typeface="Tahoma"/>
                          <a:cs typeface="Tahoma"/>
                        </a:rPr>
                        <a:t>W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g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Nega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ndonesi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(WNI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)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o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asin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g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ber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empa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 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ingga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l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wil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spc="-3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h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1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ndonesi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da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  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ela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h 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mene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ap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/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bernia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 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mene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p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selam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 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minima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l 1 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ahun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.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01955" indent="-398780">
                        <a:lnSpc>
                          <a:spcPct val="100000"/>
                        </a:lnSpc>
                        <a:buAutoNum type="arabicPeriod"/>
                        <a:tabLst>
                          <a:tab pos="401955" algn="l"/>
                        </a:tabLst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WN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I</a:t>
                      </a:r>
                      <a:endParaRPr sz="1400">
                        <a:latin typeface="Tahoma"/>
                        <a:cs typeface="Tahoma"/>
                      </a:endParaRPr>
                    </a:p>
                    <a:p>
                      <a:pPr marL="346075" indent="-342900">
                        <a:lnSpc>
                          <a:spcPct val="100000"/>
                        </a:lnSpc>
                        <a:buAutoNum type="arabicPeriod"/>
                        <a:tabLst>
                          <a:tab pos="346075" algn="l"/>
                        </a:tabLst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WN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A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1594" marR="160655">
                        <a:lnSpc>
                          <a:spcPct val="1149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J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umlah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persen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e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1594" marR="208915">
                        <a:lnSpc>
                          <a:spcPct val="114900"/>
                        </a:lnSpc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400" spc="-3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ang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,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perse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27635">
                        <a:lnSpc>
                          <a:spcPts val="1680"/>
                        </a:lnSpc>
                      </a:pPr>
                      <a:r>
                        <a:rPr sz="1450" i="1" spc="-40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450" i="1" spc="-455" dirty="0">
                          <a:latin typeface="Tahoma"/>
                          <a:cs typeface="Tahoma"/>
                        </a:rPr>
                        <a:t>ys</a:t>
                      </a:r>
                      <a:r>
                        <a:rPr sz="1450" i="1" spc="-45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50" i="1" spc="-455" dirty="0">
                          <a:latin typeface="Tahoma"/>
                          <a:cs typeface="Tahoma"/>
                        </a:rPr>
                        <a:t>e</a:t>
                      </a:r>
                      <a:r>
                        <a:rPr sz="1450" i="1" spc="-15" dirty="0">
                          <a:latin typeface="Tahoma"/>
                          <a:cs typeface="Tahoma"/>
                        </a:rPr>
                        <a:t>m</a:t>
                      </a:r>
                      <a:r>
                        <a:rPr sz="1450" i="1" spc="-455" dirty="0">
                          <a:latin typeface="Tahoma"/>
                          <a:cs typeface="Tahoma"/>
                        </a:rPr>
                        <a:t>Na</a:t>
                      </a:r>
                      <a:r>
                        <a:rPr sz="1450" i="1" spc="-450" dirty="0">
                          <a:latin typeface="Tahoma"/>
                          <a:cs typeface="Tahoma"/>
                        </a:rPr>
                        <a:t>ti</a:t>
                      </a:r>
                      <a:r>
                        <a:rPr sz="1450" i="1" spc="-455" dirty="0">
                          <a:latin typeface="Tahoma"/>
                          <a:cs typeface="Tahoma"/>
                        </a:rPr>
                        <a:t>ona</a:t>
                      </a:r>
                      <a:r>
                        <a:rPr sz="1450" i="1" dirty="0">
                          <a:latin typeface="Tahoma"/>
                          <a:cs typeface="Tahoma"/>
                        </a:rPr>
                        <a:t>l      </a:t>
                      </a:r>
                      <a:r>
                        <a:rPr sz="1450" i="1" spc="-37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450" i="1" spc="-459" dirty="0">
                          <a:latin typeface="Tahoma"/>
                          <a:cs typeface="Tahoma"/>
                        </a:rPr>
                        <a:t>c</a:t>
                      </a:r>
                      <a:r>
                        <a:rPr sz="1450" i="1" spc="-455" dirty="0">
                          <a:latin typeface="Tahoma"/>
                          <a:cs typeface="Tahoma"/>
                        </a:rPr>
                        <a:t>coun</a:t>
                      </a:r>
                      <a:r>
                        <a:rPr sz="1450" i="1" spc="-10" dirty="0">
                          <a:latin typeface="Tahoma"/>
                          <a:cs typeface="Tahoma"/>
                        </a:rPr>
                        <a:t>t</a:t>
                      </a:r>
                      <a:r>
                        <a:rPr sz="1450" i="1" spc="-455" dirty="0">
                          <a:latin typeface="Tahoma"/>
                          <a:cs typeface="Tahoma"/>
                        </a:rPr>
                        <a:t>200</a:t>
                      </a:r>
                      <a:r>
                        <a:rPr sz="1450" i="1" dirty="0">
                          <a:latin typeface="Tahoma"/>
                          <a:cs typeface="Tahoma"/>
                        </a:rPr>
                        <a:t>8</a:t>
                      </a:r>
                      <a:endParaRPr sz="14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099804" y="6124955"/>
            <a:ext cx="1573530" cy="646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6865">
              <a:lnSpc>
                <a:spcPct val="100000"/>
              </a:lnSpc>
            </a:pPr>
            <a:r>
              <a:rPr sz="1250" b="1" i="1" spc="-455" dirty="0">
                <a:solidFill>
                  <a:srgbClr val="A6A6A6"/>
                </a:solidFill>
                <a:latin typeface="Arial Black"/>
                <a:cs typeface="Arial Black"/>
              </a:rPr>
              <a:t>B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484" dirty="0">
                <a:solidFill>
                  <a:srgbClr val="A6A6A6"/>
                </a:solidFill>
                <a:latin typeface="Arial Black"/>
                <a:cs typeface="Arial Black"/>
              </a:rPr>
              <a:t>D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N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PUS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40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51299" y="6501693"/>
            <a:ext cx="97663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i="1" spc="-345" dirty="0">
                <a:solidFill>
                  <a:srgbClr val="A6A6A6"/>
                </a:solidFill>
                <a:latin typeface="Arial Black"/>
                <a:cs typeface="Arial Black"/>
              </a:rPr>
              <a:t>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TA</a:t>
            </a:r>
            <a:r>
              <a:rPr sz="1250" b="1" i="1" spc="-420" dirty="0">
                <a:solidFill>
                  <a:srgbClr val="A6A6A6"/>
                </a:solidFill>
                <a:latin typeface="Arial Black"/>
                <a:cs typeface="Arial Black"/>
              </a:rPr>
              <a:t>TISTI</a:t>
            </a:r>
            <a:r>
              <a:rPr sz="1250" b="1" i="1" spc="-45" dirty="0">
                <a:solidFill>
                  <a:srgbClr val="A6A6A6"/>
                </a:solidFill>
                <a:latin typeface="Arial Black"/>
                <a:cs typeface="Arial Black"/>
              </a:rPr>
              <a:t>K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939271" y="568451"/>
            <a:ext cx="1252855" cy="922019"/>
          </a:xfrm>
          <a:custGeom>
            <a:avLst/>
            <a:gdLst/>
            <a:ahLst/>
            <a:cxnLst/>
            <a:rect l="l" t="t" r="r" b="b"/>
            <a:pathLst>
              <a:path w="1252854" h="922019">
                <a:moveTo>
                  <a:pt x="0" y="0"/>
                </a:moveTo>
                <a:lnTo>
                  <a:pt x="1252727" y="0"/>
                </a:lnTo>
                <a:lnTo>
                  <a:pt x="1252727" y="922019"/>
                </a:lnTo>
                <a:lnTo>
                  <a:pt x="0" y="9220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964138" y="639839"/>
            <a:ext cx="1264920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Da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r </a:t>
            </a:r>
            <a:r>
              <a:rPr sz="1800" spc="-25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u</a:t>
            </a:r>
            <a:r>
              <a:rPr sz="1800" spc="-10" dirty="0">
                <a:latin typeface="Tahoma"/>
                <a:cs typeface="Tahoma"/>
              </a:rPr>
              <a:t>j</a:t>
            </a:r>
            <a:r>
              <a:rPr sz="1800" spc="-5" dirty="0">
                <a:latin typeface="Tahoma"/>
                <a:cs typeface="Tahoma"/>
              </a:rPr>
              <a:t>ukan </a:t>
            </a:r>
            <a:r>
              <a:rPr sz="1800" spc="-45" dirty="0">
                <a:latin typeface="Tahoma"/>
                <a:cs typeface="Tahoma"/>
              </a:rPr>
              <a:t>K</a:t>
            </a:r>
            <a:r>
              <a:rPr sz="1800" spc="-5" dirty="0">
                <a:latin typeface="Tahoma"/>
                <a:cs typeface="Tahoma"/>
              </a:rPr>
              <a:t>u</a:t>
            </a:r>
            <a:r>
              <a:rPr sz="1800" spc="-35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ang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j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350" dirty="0"/>
              <a:t>T</a:t>
            </a:r>
            <a:r>
              <a:rPr sz="3200" spc="-150" dirty="0"/>
              <a:t>emua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M</a:t>
            </a:r>
            <a:r>
              <a:rPr sz="3200" spc="-150" dirty="0"/>
              <a:t>a</a:t>
            </a:r>
            <a:r>
              <a:rPr sz="3200" spc="-155" dirty="0"/>
              <a:t>s</a:t>
            </a:r>
            <a:r>
              <a:rPr sz="3200" spc="-150" dirty="0"/>
              <a:t>a</a:t>
            </a:r>
            <a:r>
              <a:rPr sz="3200" spc="-155" dirty="0"/>
              <a:t>l</a:t>
            </a:r>
            <a:r>
              <a:rPr sz="3200" spc="-150" dirty="0"/>
              <a:t>a</a:t>
            </a:r>
            <a:r>
              <a:rPr sz="3200" dirty="0"/>
              <a:t>h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eng</a:t>
            </a:r>
            <a:r>
              <a:rPr sz="3200" spc="-155" dirty="0"/>
              <a:t>isi</a:t>
            </a:r>
            <a:r>
              <a:rPr sz="3200" spc="-150" dirty="0"/>
              <a:t>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260" dirty="0"/>
              <a:t>F</a:t>
            </a:r>
            <a:r>
              <a:rPr sz="3200" spc="-150" dirty="0"/>
              <a:t>o</a:t>
            </a:r>
            <a:r>
              <a:rPr sz="3200" dirty="0"/>
              <a:t>r</a:t>
            </a:r>
            <a:r>
              <a:rPr sz="3200" spc="-150" dirty="0"/>
              <a:t>mu</a:t>
            </a:r>
            <a:r>
              <a:rPr sz="3200" spc="-155" dirty="0"/>
              <a:t>li</a:t>
            </a:r>
            <a:r>
              <a:rPr sz="3200" spc="-5" dirty="0"/>
              <a:t>r</a:t>
            </a:r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885663" y="6497490"/>
            <a:ext cx="1917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47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819" y="568451"/>
            <a:ext cx="10677144" cy="5315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294" y="558926"/>
            <a:ext cx="10696575" cy="5335270"/>
          </a:xfrm>
          <a:custGeom>
            <a:avLst/>
            <a:gdLst/>
            <a:ahLst/>
            <a:cxnLst/>
            <a:rect l="l" t="t" r="r" b="b"/>
            <a:pathLst>
              <a:path w="10696575" h="5335270">
                <a:moveTo>
                  <a:pt x="10691431" y="5334762"/>
                </a:moveTo>
                <a:lnTo>
                  <a:pt x="4762" y="5334762"/>
                </a:lnTo>
                <a:lnTo>
                  <a:pt x="3289" y="5334533"/>
                </a:lnTo>
                <a:lnTo>
                  <a:pt x="1968" y="5333847"/>
                </a:lnTo>
                <a:lnTo>
                  <a:pt x="914" y="5332793"/>
                </a:lnTo>
                <a:lnTo>
                  <a:pt x="228" y="5331472"/>
                </a:lnTo>
                <a:lnTo>
                  <a:pt x="0" y="5329999"/>
                </a:lnTo>
                <a:lnTo>
                  <a:pt x="0" y="4762"/>
                </a:lnTo>
                <a:lnTo>
                  <a:pt x="4762" y="0"/>
                </a:lnTo>
                <a:lnTo>
                  <a:pt x="10691431" y="0"/>
                </a:lnTo>
                <a:lnTo>
                  <a:pt x="10696194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5325236"/>
                </a:lnTo>
                <a:lnTo>
                  <a:pt x="4762" y="5325237"/>
                </a:lnTo>
                <a:lnTo>
                  <a:pt x="9525" y="5329999"/>
                </a:lnTo>
                <a:lnTo>
                  <a:pt x="10696194" y="5329999"/>
                </a:lnTo>
                <a:lnTo>
                  <a:pt x="10695965" y="5331472"/>
                </a:lnTo>
                <a:lnTo>
                  <a:pt x="10695279" y="5332793"/>
                </a:lnTo>
                <a:lnTo>
                  <a:pt x="10694225" y="5333847"/>
                </a:lnTo>
                <a:lnTo>
                  <a:pt x="10692904" y="5334533"/>
                </a:lnTo>
                <a:lnTo>
                  <a:pt x="10691431" y="5334762"/>
                </a:lnTo>
                <a:close/>
              </a:path>
              <a:path w="10696575" h="533527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0696575" h="5335270">
                <a:moveTo>
                  <a:pt x="10686669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10686669" y="4762"/>
                </a:lnTo>
                <a:lnTo>
                  <a:pt x="10686669" y="9525"/>
                </a:lnTo>
                <a:close/>
              </a:path>
              <a:path w="10696575" h="5335270">
                <a:moveTo>
                  <a:pt x="10686669" y="5329999"/>
                </a:moveTo>
                <a:lnTo>
                  <a:pt x="10686669" y="4762"/>
                </a:lnTo>
                <a:lnTo>
                  <a:pt x="10691431" y="9525"/>
                </a:lnTo>
                <a:lnTo>
                  <a:pt x="10696194" y="9525"/>
                </a:lnTo>
                <a:lnTo>
                  <a:pt x="10696194" y="5325236"/>
                </a:lnTo>
                <a:lnTo>
                  <a:pt x="10691431" y="5325237"/>
                </a:lnTo>
                <a:lnTo>
                  <a:pt x="10686669" y="5329999"/>
                </a:lnTo>
                <a:close/>
              </a:path>
              <a:path w="10696575" h="5335270">
                <a:moveTo>
                  <a:pt x="10696194" y="9525"/>
                </a:moveTo>
                <a:lnTo>
                  <a:pt x="10691431" y="9525"/>
                </a:lnTo>
                <a:lnTo>
                  <a:pt x="10686669" y="4762"/>
                </a:lnTo>
                <a:lnTo>
                  <a:pt x="10696194" y="4762"/>
                </a:lnTo>
                <a:lnTo>
                  <a:pt x="10696194" y="9525"/>
                </a:lnTo>
                <a:close/>
              </a:path>
              <a:path w="10696575" h="5335270">
                <a:moveTo>
                  <a:pt x="9525" y="5329999"/>
                </a:moveTo>
                <a:lnTo>
                  <a:pt x="4762" y="5325237"/>
                </a:lnTo>
                <a:lnTo>
                  <a:pt x="9525" y="5325236"/>
                </a:lnTo>
                <a:lnTo>
                  <a:pt x="9525" y="5329999"/>
                </a:lnTo>
                <a:close/>
              </a:path>
              <a:path w="10696575" h="5335270">
                <a:moveTo>
                  <a:pt x="10686669" y="5329999"/>
                </a:moveTo>
                <a:lnTo>
                  <a:pt x="9525" y="5329999"/>
                </a:lnTo>
                <a:lnTo>
                  <a:pt x="9525" y="5325236"/>
                </a:lnTo>
                <a:lnTo>
                  <a:pt x="10686669" y="5325236"/>
                </a:lnTo>
                <a:lnTo>
                  <a:pt x="10686669" y="5329999"/>
                </a:lnTo>
                <a:close/>
              </a:path>
              <a:path w="10696575" h="5335270">
                <a:moveTo>
                  <a:pt x="10696194" y="5329999"/>
                </a:moveTo>
                <a:lnTo>
                  <a:pt x="10686669" y="5329999"/>
                </a:lnTo>
                <a:lnTo>
                  <a:pt x="10691431" y="5325237"/>
                </a:lnTo>
                <a:lnTo>
                  <a:pt x="10696194" y="5325236"/>
                </a:lnTo>
                <a:lnTo>
                  <a:pt x="10696194" y="5329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54811"/>
            <a:ext cx="528955" cy="4900295"/>
          </a:xfrm>
          <a:custGeom>
            <a:avLst/>
            <a:gdLst/>
            <a:ahLst/>
            <a:cxnLst/>
            <a:rect l="l" t="t" r="r" b="b"/>
            <a:pathLst>
              <a:path w="528955" h="4900295">
                <a:moveTo>
                  <a:pt x="500087" y="28574"/>
                </a:moveTo>
                <a:lnTo>
                  <a:pt x="0" y="28574"/>
                </a:lnTo>
                <a:lnTo>
                  <a:pt x="0" y="0"/>
                </a:lnTo>
                <a:lnTo>
                  <a:pt x="528662" y="0"/>
                </a:lnTo>
                <a:lnTo>
                  <a:pt x="528662" y="14287"/>
                </a:lnTo>
                <a:lnTo>
                  <a:pt x="500087" y="14287"/>
                </a:lnTo>
                <a:lnTo>
                  <a:pt x="500087" y="28574"/>
                </a:lnTo>
                <a:close/>
              </a:path>
              <a:path w="528955" h="4900295">
                <a:moveTo>
                  <a:pt x="500087" y="4885766"/>
                </a:moveTo>
                <a:lnTo>
                  <a:pt x="500087" y="14287"/>
                </a:lnTo>
                <a:lnTo>
                  <a:pt x="514375" y="28574"/>
                </a:lnTo>
                <a:lnTo>
                  <a:pt x="528662" y="28574"/>
                </a:lnTo>
                <a:lnTo>
                  <a:pt x="528662" y="4871478"/>
                </a:lnTo>
                <a:lnTo>
                  <a:pt x="514375" y="4871478"/>
                </a:lnTo>
                <a:lnTo>
                  <a:pt x="500087" y="4885766"/>
                </a:lnTo>
                <a:close/>
              </a:path>
              <a:path w="528955" h="4900295">
                <a:moveTo>
                  <a:pt x="528662" y="28574"/>
                </a:moveTo>
                <a:lnTo>
                  <a:pt x="514375" y="28574"/>
                </a:lnTo>
                <a:lnTo>
                  <a:pt x="500087" y="14287"/>
                </a:lnTo>
                <a:lnTo>
                  <a:pt x="528662" y="14287"/>
                </a:lnTo>
                <a:lnTo>
                  <a:pt x="528662" y="28574"/>
                </a:lnTo>
                <a:close/>
              </a:path>
              <a:path w="528955" h="4900295">
                <a:moveTo>
                  <a:pt x="528662" y="4900053"/>
                </a:moveTo>
                <a:lnTo>
                  <a:pt x="0" y="4900053"/>
                </a:lnTo>
                <a:lnTo>
                  <a:pt x="0" y="4871478"/>
                </a:lnTo>
                <a:lnTo>
                  <a:pt x="500087" y="4871478"/>
                </a:lnTo>
                <a:lnTo>
                  <a:pt x="500087" y="4885766"/>
                </a:lnTo>
                <a:lnTo>
                  <a:pt x="528662" y="4885766"/>
                </a:lnTo>
                <a:lnTo>
                  <a:pt x="528662" y="4900053"/>
                </a:lnTo>
                <a:close/>
              </a:path>
              <a:path w="528955" h="4900295">
                <a:moveTo>
                  <a:pt x="528662" y="4885766"/>
                </a:moveTo>
                <a:lnTo>
                  <a:pt x="500087" y="4885766"/>
                </a:lnTo>
                <a:lnTo>
                  <a:pt x="514375" y="4871478"/>
                </a:lnTo>
                <a:lnTo>
                  <a:pt x="528662" y="4871478"/>
                </a:lnTo>
                <a:lnTo>
                  <a:pt x="528662" y="4885766"/>
                </a:lnTo>
                <a:close/>
              </a:path>
            </a:pathLst>
          </a:custGeom>
          <a:solidFill>
            <a:srgbClr val="F0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0982" y="2928391"/>
            <a:ext cx="10615930" cy="2316480"/>
          </a:xfrm>
          <a:custGeom>
            <a:avLst/>
            <a:gdLst/>
            <a:ahLst/>
            <a:cxnLst/>
            <a:rect l="l" t="t" r="r" b="b"/>
            <a:pathLst>
              <a:path w="10615930" h="2316479">
                <a:moveTo>
                  <a:pt x="10615764" y="2316073"/>
                </a:moveTo>
                <a:lnTo>
                  <a:pt x="0" y="2316073"/>
                </a:lnTo>
                <a:lnTo>
                  <a:pt x="0" y="0"/>
                </a:lnTo>
                <a:lnTo>
                  <a:pt x="10615764" y="0"/>
                </a:lnTo>
                <a:lnTo>
                  <a:pt x="10615764" y="14287"/>
                </a:lnTo>
                <a:lnTo>
                  <a:pt x="28574" y="14287"/>
                </a:lnTo>
                <a:lnTo>
                  <a:pt x="14287" y="28575"/>
                </a:lnTo>
                <a:lnTo>
                  <a:pt x="28574" y="28575"/>
                </a:lnTo>
                <a:lnTo>
                  <a:pt x="28574" y="2287498"/>
                </a:lnTo>
                <a:lnTo>
                  <a:pt x="14287" y="2287498"/>
                </a:lnTo>
                <a:lnTo>
                  <a:pt x="28574" y="2301786"/>
                </a:lnTo>
                <a:lnTo>
                  <a:pt x="10615764" y="2301786"/>
                </a:lnTo>
                <a:lnTo>
                  <a:pt x="10615764" y="2316073"/>
                </a:lnTo>
                <a:close/>
              </a:path>
              <a:path w="10615930" h="2316479">
                <a:moveTo>
                  <a:pt x="28574" y="28575"/>
                </a:moveTo>
                <a:lnTo>
                  <a:pt x="14287" y="28575"/>
                </a:lnTo>
                <a:lnTo>
                  <a:pt x="28574" y="14287"/>
                </a:lnTo>
                <a:lnTo>
                  <a:pt x="28574" y="28575"/>
                </a:lnTo>
                <a:close/>
              </a:path>
              <a:path w="10615930" h="2316479">
                <a:moveTo>
                  <a:pt x="10587189" y="28575"/>
                </a:moveTo>
                <a:lnTo>
                  <a:pt x="28574" y="28575"/>
                </a:lnTo>
                <a:lnTo>
                  <a:pt x="28574" y="14287"/>
                </a:lnTo>
                <a:lnTo>
                  <a:pt x="10587189" y="14287"/>
                </a:lnTo>
                <a:lnTo>
                  <a:pt x="10587189" y="28575"/>
                </a:lnTo>
                <a:close/>
              </a:path>
              <a:path w="10615930" h="2316479">
                <a:moveTo>
                  <a:pt x="10587189" y="2301786"/>
                </a:moveTo>
                <a:lnTo>
                  <a:pt x="10587189" y="14287"/>
                </a:lnTo>
                <a:lnTo>
                  <a:pt x="10601477" y="28575"/>
                </a:lnTo>
                <a:lnTo>
                  <a:pt x="10615764" y="28575"/>
                </a:lnTo>
                <a:lnTo>
                  <a:pt x="10615764" y="2287498"/>
                </a:lnTo>
                <a:lnTo>
                  <a:pt x="10601477" y="2287498"/>
                </a:lnTo>
                <a:lnTo>
                  <a:pt x="10587189" y="2301786"/>
                </a:lnTo>
                <a:close/>
              </a:path>
              <a:path w="10615930" h="2316479">
                <a:moveTo>
                  <a:pt x="10615764" y="28575"/>
                </a:moveTo>
                <a:lnTo>
                  <a:pt x="10601477" y="28575"/>
                </a:lnTo>
                <a:lnTo>
                  <a:pt x="10587189" y="14287"/>
                </a:lnTo>
                <a:lnTo>
                  <a:pt x="10615764" y="14287"/>
                </a:lnTo>
                <a:lnTo>
                  <a:pt x="10615764" y="28575"/>
                </a:lnTo>
                <a:close/>
              </a:path>
              <a:path w="10615930" h="2316479">
                <a:moveTo>
                  <a:pt x="28574" y="2301786"/>
                </a:moveTo>
                <a:lnTo>
                  <a:pt x="14287" y="2287498"/>
                </a:lnTo>
                <a:lnTo>
                  <a:pt x="28574" y="2287498"/>
                </a:lnTo>
                <a:lnTo>
                  <a:pt x="28574" y="2301786"/>
                </a:lnTo>
                <a:close/>
              </a:path>
              <a:path w="10615930" h="2316479">
                <a:moveTo>
                  <a:pt x="10587189" y="2301786"/>
                </a:moveTo>
                <a:lnTo>
                  <a:pt x="28574" y="2301786"/>
                </a:lnTo>
                <a:lnTo>
                  <a:pt x="28574" y="2287498"/>
                </a:lnTo>
                <a:lnTo>
                  <a:pt x="10587189" y="2287498"/>
                </a:lnTo>
                <a:lnTo>
                  <a:pt x="10587189" y="2301786"/>
                </a:lnTo>
                <a:close/>
              </a:path>
              <a:path w="10615930" h="2316479">
                <a:moveTo>
                  <a:pt x="10615764" y="2301786"/>
                </a:moveTo>
                <a:lnTo>
                  <a:pt x="10587189" y="2301786"/>
                </a:lnTo>
                <a:lnTo>
                  <a:pt x="10601477" y="2287498"/>
                </a:lnTo>
                <a:lnTo>
                  <a:pt x="10615764" y="2287498"/>
                </a:lnTo>
                <a:lnTo>
                  <a:pt x="10615764" y="2301786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77632" y="2402458"/>
            <a:ext cx="2940685" cy="908685"/>
          </a:xfrm>
          <a:custGeom>
            <a:avLst/>
            <a:gdLst/>
            <a:ahLst/>
            <a:cxnLst/>
            <a:rect l="l" t="t" r="r" b="b"/>
            <a:pathLst>
              <a:path w="2940685" h="908685">
                <a:moveTo>
                  <a:pt x="2940215" y="908481"/>
                </a:moveTo>
                <a:lnTo>
                  <a:pt x="0" y="908481"/>
                </a:lnTo>
                <a:lnTo>
                  <a:pt x="0" y="0"/>
                </a:lnTo>
                <a:lnTo>
                  <a:pt x="2940215" y="0"/>
                </a:lnTo>
                <a:lnTo>
                  <a:pt x="2940215" y="14287"/>
                </a:lnTo>
                <a:lnTo>
                  <a:pt x="28575" y="14287"/>
                </a:lnTo>
                <a:lnTo>
                  <a:pt x="14287" y="28575"/>
                </a:lnTo>
                <a:lnTo>
                  <a:pt x="28575" y="28575"/>
                </a:lnTo>
                <a:lnTo>
                  <a:pt x="28575" y="879906"/>
                </a:lnTo>
                <a:lnTo>
                  <a:pt x="14287" y="879906"/>
                </a:lnTo>
                <a:lnTo>
                  <a:pt x="28575" y="894194"/>
                </a:lnTo>
                <a:lnTo>
                  <a:pt x="2940215" y="894194"/>
                </a:lnTo>
                <a:lnTo>
                  <a:pt x="2940215" y="908481"/>
                </a:lnTo>
                <a:close/>
              </a:path>
              <a:path w="2940685" h="908685">
                <a:moveTo>
                  <a:pt x="28575" y="28575"/>
                </a:moveTo>
                <a:lnTo>
                  <a:pt x="14287" y="28575"/>
                </a:lnTo>
                <a:lnTo>
                  <a:pt x="28575" y="14287"/>
                </a:lnTo>
                <a:lnTo>
                  <a:pt x="28575" y="28575"/>
                </a:lnTo>
                <a:close/>
              </a:path>
              <a:path w="2940685" h="908685">
                <a:moveTo>
                  <a:pt x="2911640" y="28575"/>
                </a:moveTo>
                <a:lnTo>
                  <a:pt x="28575" y="28575"/>
                </a:lnTo>
                <a:lnTo>
                  <a:pt x="28575" y="14287"/>
                </a:lnTo>
                <a:lnTo>
                  <a:pt x="2911640" y="14287"/>
                </a:lnTo>
                <a:lnTo>
                  <a:pt x="2911640" y="28575"/>
                </a:lnTo>
                <a:close/>
              </a:path>
              <a:path w="2940685" h="908685">
                <a:moveTo>
                  <a:pt x="2911640" y="894194"/>
                </a:moveTo>
                <a:lnTo>
                  <a:pt x="2911640" y="14287"/>
                </a:lnTo>
                <a:lnTo>
                  <a:pt x="2925927" y="28575"/>
                </a:lnTo>
                <a:lnTo>
                  <a:pt x="2940215" y="28575"/>
                </a:lnTo>
                <a:lnTo>
                  <a:pt x="2940215" y="879906"/>
                </a:lnTo>
                <a:lnTo>
                  <a:pt x="2925927" y="879906"/>
                </a:lnTo>
                <a:lnTo>
                  <a:pt x="2911640" y="894194"/>
                </a:lnTo>
                <a:close/>
              </a:path>
              <a:path w="2940685" h="908685">
                <a:moveTo>
                  <a:pt x="2940215" y="28575"/>
                </a:moveTo>
                <a:lnTo>
                  <a:pt x="2925927" y="28575"/>
                </a:lnTo>
                <a:lnTo>
                  <a:pt x="2911640" y="14287"/>
                </a:lnTo>
                <a:lnTo>
                  <a:pt x="2940215" y="14287"/>
                </a:lnTo>
                <a:lnTo>
                  <a:pt x="2940215" y="28575"/>
                </a:lnTo>
                <a:close/>
              </a:path>
              <a:path w="2940685" h="908685">
                <a:moveTo>
                  <a:pt x="28575" y="894194"/>
                </a:moveTo>
                <a:lnTo>
                  <a:pt x="14287" y="879906"/>
                </a:lnTo>
                <a:lnTo>
                  <a:pt x="28575" y="879906"/>
                </a:lnTo>
                <a:lnTo>
                  <a:pt x="28575" y="894194"/>
                </a:lnTo>
                <a:close/>
              </a:path>
              <a:path w="2940685" h="908685">
                <a:moveTo>
                  <a:pt x="2911640" y="894194"/>
                </a:moveTo>
                <a:lnTo>
                  <a:pt x="28575" y="894194"/>
                </a:lnTo>
                <a:lnTo>
                  <a:pt x="28575" y="879906"/>
                </a:lnTo>
                <a:lnTo>
                  <a:pt x="2911640" y="879906"/>
                </a:lnTo>
                <a:lnTo>
                  <a:pt x="2911640" y="894194"/>
                </a:lnTo>
                <a:close/>
              </a:path>
              <a:path w="2940685" h="908685">
                <a:moveTo>
                  <a:pt x="2940215" y="894194"/>
                </a:moveTo>
                <a:lnTo>
                  <a:pt x="2911640" y="894194"/>
                </a:lnTo>
                <a:lnTo>
                  <a:pt x="2925927" y="879906"/>
                </a:lnTo>
                <a:lnTo>
                  <a:pt x="2940215" y="879906"/>
                </a:lnTo>
                <a:lnTo>
                  <a:pt x="2940215" y="89419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638463" y="5405945"/>
            <a:ext cx="2238375" cy="576580"/>
          </a:xfrm>
          <a:custGeom>
            <a:avLst/>
            <a:gdLst/>
            <a:ahLst/>
            <a:cxnLst/>
            <a:rect l="l" t="t" r="r" b="b"/>
            <a:pathLst>
              <a:path w="2238375" h="576579">
                <a:moveTo>
                  <a:pt x="2237790" y="576326"/>
                </a:moveTo>
                <a:lnTo>
                  <a:pt x="0" y="576326"/>
                </a:lnTo>
                <a:lnTo>
                  <a:pt x="0" y="0"/>
                </a:lnTo>
                <a:lnTo>
                  <a:pt x="2237790" y="0"/>
                </a:lnTo>
                <a:lnTo>
                  <a:pt x="2237790" y="14287"/>
                </a:lnTo>
                <a:lnTo>
                  <a:pt x="28575" y="14287"/>
                </a:lnTo>
                <a:lnTo>
                  <a:pt x="14287" y="28575"/>
                </a:lnTo>
                <a:lnTo>
                  <a:pt x="28575" y="28575"/>
                </a:lnTo>
                <a:lnTo>
                  <a:pt x="28575" y="547751"/>
                </a:lnTo>
                <a:lnTo>
                  <a:pt x="14287" y="547751"/>
                </a:lnTo>
                <a:lnTo>
                  <a:pt x="28575" y="562038"/>
                </a:lnTo>
                <a:lnTo>
                  <a:pt x="2237790" y="562038"/>
                </a:lnTo>
                <a:lnTo>
                  <a:pt x="2237790" y="576326"/>
                </a:lnTo>
                <a:close/>
              </a:path>
              <a:path w="2238375" h="576579">
                <a:moveTo>
                  <a:pt x="28575" y="28575"/>
                </a:moveTo>
                <a:lnTo>
                  <a:pt x="14287" y="28575"/>
                </a:lnTo>
                <a:lnTo>
                  <a:pt x="28575" y="14287"/>
                </a:lnTo>
                <a:lnTo>
                  <a:pt x="28575" y="28575"/>
                </a:lnTo>
                <a:close/>
              </a:path>
              <a:path w="2238375" h="576579">
                <a:moveTo>
                  <a:pt x="2209215" y="28575"/>
                </a:moveTo>
                <a:lnTo>
                  <a:pt x="28575" y="28575"/>
                </a:lnTo>
                <a:lnTo>
                  <a:pt x="28575" y="14287"/>
                </a:lnTo>
                <a:lnTo>
                  <a:pt x="2209215" y="14287"/>
                </a:lnTo>
                <a:lnTo>
                  <a:pt x="2209215" y="28575"/>
                </a:lnTo>
                <a:close/>
              </a:path>
              <a:path w="2238375" h="576579">
                <a:moveTo>
                  <a:pt x="2209215" y="562038"/>
                </a:moveTo>
                <a:lnTo>
                  <a:pt x="2209215" y="14287"/>
                </a:lnTo>
                <a:lnTo>
                  <a:pt x="2223503" y="28575"/>
                </a:lnTo>
                <a:lnTo>
                  <a:pt x="2237790" y="28575"/>
                </a:lnTo>
                <a:lnTo>
                  <a:pt x="2237790" y="547751"/>
                </a:lnTo>
                <a:lnTo>
                  <a:pt x="2223503" y="547751"/>
                </a:lnTo>
                <a:lnTo>
                  <a:pt x="2209215" y="562038"/>
                </a:lnTo>
                <a:close/>
              </a:path>
              <a:path w="2238375" h="576579">
                <a:moveTo>
                  <a:pt x="2237790" y="28575"/>
                </a:moveTo>
                <a:lnTo>
                  <a:pt x="2223503" y="28575"/>
                </a:lnTo>
                <a:lnTo>
                  <a:pt x="2209215" y="14287"/>
                </a:lnTo>
                <a:lnTo>
                  <a:pt x="2237790" y="14287"/>
                </a:lnTo>
                <a:lnTo>
                  <a:pt x="2237790" y="28575"/>
                </a:lnTo>
                <a:close/>
              </a:path>
              <a:path w="2238375" h="576579">
                <a:moveTo>
                  <a:pt x="28575" y="562038"/>
                </a:moveTo>
                <a:lnTo>
                  <a:pt x="14287" y="547751"/>
                </a:lnTo>
                <a:lnTo>
                  <a:pt x="28575" y="547751"/>
                </a:lnTo>
                <a:lnTo>
                  <a:pt x="28575" y="562038"/>
                </a:lnTo>
                <a:close/>
              </a:path>
              <a:path w="2238375" h="576579">
                <a:moveTo>
                  <a:pt x="2209215" y="562038"/>
                </a:moveTo>
                <a:lnTo>
                  <a:pt x="28575" y="562038"/>
                </a:lnTo>
                <a:lnTo>
                  <a:pt x="28575" y="547751"/>
                </a:lnTo>
                <a:lnTo>
                  <a:pt x="2209215" y="547751"/>
                </a:lnTo>
                <a:lnTo>
                  <a:pt x="2209215" y="562038"/>
                </a:lnTo>
                <a:close/>
              </a:path>
              <a:path w="2238375" h="576579">
                <a:moveTo>
                  <a:pt x="2237790" y="562038"/>
                </a:moveTo>
                <a:lnTo>
                  <a:pt x="2209215" y="562038"/>
                </a:lnTo>
                <a:lnTo>
                  <a:pt x="2223503" y="547751"/>
                </a:lnTo>
                <a:lnTo>
                  <a:pt x="2237790" y="547751"/>
                </a:lnTo>
                <a:lnTo>
                  <a:pt x="2237790" y="562038"/>
                </a:lnTo>
                <a:close/>
              </a:path>
            </a:pathLst>
          </a:custGeom>
          <a:solidFill>
            <a:srgbClr val="EE06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92281" y="2225001"/>
            <a:ext cx="602615" cy="493395"/>
          </a:xfrm>
          <a:custGeom>
            <a:avLst/>
            <a:gdLst/>
            <a:ahLst/>
            <a:cxnLst/>
            <a:rect l="l" t="t" r="r" b="b"/>
            <a:pathLst>
              <a:path w="602615" h="493394">
                <a:moveTo>
                  <a:pt x="544982" y="28575"/>
                </a:moveTo>
                <a:lnTo>
                  <a:pt x="0" y="28575"/>
                </a:lnTo>
                <a:lnTo>
                  <a:pt x="0" y="0"/>
                </a:lnTo>
                <a:lnTo>
                  <a:pt x="573557" y="0"/>
                </a:lnTo>
                <a:lnTo>
                  <a:pt x="573557" y="14287"/>
                </a:lnTo>
                <a:lnTo>
                  <a:pt x="544982" y="14287"/>
                </a:lnTo>
                <a:lnTo>
                  <a:pt x="544982" y="28575"/>
                </a:lnTo>
                <a:close/>
              </a:path>
              <a:path w="602615" h="493394">
                <a:moveTo>
                  <a:pt x="573557" y="428828"/>
                </a:moveTo>
                <a:lnTo>
                  <a:pt x="544982" y="428828"/>
                </a:lnTo>
                <a:lnTo>
                  <a:pt x="544982" y="14287"/>
                </a:lnTo>
                <a:lnTo>
                  <a:pt x="559269" y="28575"/>
                </a:lnTo>
                <a:lnTo>
                  <a:pt x="573557" y="28575"/>
                </a:lnTo>
                <a:lnTo>
                  <a:pt x="573557" y="428828"/>
                </a:lnTo>
                <a:close/>
              </a:path>
              <a:path w="602615" h="493394">
                <a:moveTo>
                  <a:pt x="573557" y="28575"/>
                </a:moveTo>
                <a:lnTo>
                  <a:pt x="559269" y="28575"/>
                </a:lnTo>
                <a:lnTo>
                  <a:pt x="544982" y="14287"/>
                </a:lnTo>
                <a:lnTo>
                  <a:pt x="573557" y="14287"/>
                </a:lnTo>
                <a:lnTo>
                  <a:pt x="573557" y="28575"/>
                </a:lnTo>
                <a:close/>
              </a:path>
              <a:path w="602615" h="493394">
                <a:moveTo>
                  <a:pt x="559269" y="493128"/>
                </a:moveTo>
                <a:lnTo>
                  <a:pt x="516407" y="407403"/>
                </a:lnTo>
                <a:lnTo>
                  <a:pt x="544982" y="407403"/>
                </a:lnTo>
                <a:lnTo>
                  <a:pt x="544982" y="428828"/>
                </a:lnTo>
                <a:lnTo>
                  <a:pt x="591419" y="428828"/>
                </a:lnTo>
                <a:lnTo>
                  <a:pt x="559269" y="493128"/>
                </a:lnTo>
                <a:close/>
              </a:path>
              <a:path w="602615" h="493394">
                <a:moveTo>
                  <a:pt x="591419" y="428828"/>
                </a:moveTo>
                <a:lnTo>
                  <a:pt x="573557" y="428828"/>
                </a:lnTo>
                <a:lnTo>
                  <a:pt x="573557" y="407403"/>
                </a:lnTo>
                <a:lnTo>
                  <a:pt x="602132" y="407403"/>
                </a:lnTo>
                <a:lnTo>
                  <a:pt x="591419" y="428828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06603" y="6040121"/>
            <a:ext cx="430784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baseline="6172" dirty="0">
                <a:latin typeface="Tahoma"/>
                <a:cs typeface="Tahoma"/>
              </a:rPr>
              <a:t>S</a:t>
            </a:r>
            <a:r>
              <a:rPr sz="2700" spc="-7" baseline="6172" dirty="0">
                <a:latin typeface="Tahoma"/>
                <a:cs typeface="Tahoma"/>
              </a:rPr>
              <a:t>eha</a:t>
            </a:r>
            <a:r>
              <a:rPr sz="2700" baseline="6172" dirty="0">
                <a:latin typeface="Tahoma"/>
                <a:cs typeface="Tahoma"/>
              </a:rPr>
              <a:t>r</a:t>
            </a:r>
            <a:r>
              <a:rPr sz="2700" spc="-7" baseline="6172" dirty="0">
                <a:latin typeface="Tahoma"/>
                <a:cs typeface="Tahoma"/>
              </a:rPr>
              <a:t>u</a:t>
            </a:r>
            <a:r>
              <a:rPr sz="2700" baseline="6172" dirty="0">
                <a:latin typeface="Tahoma"/>
                <a:cs typeface="Tahoma"/>
              </a:rPr>
              <a:t>s</a:t>
            </a:r>
            <a:r>
              <a:rPr sz="2700" spc="-37" baseline="6172" dirty="0">
                <a:latin typeface="Tahoma"/>
                <a:cs typeface="Tahoma"/>
              </a:rPr>
              <a:t>n</a:t>
            </a:r>
            <a:r>
              <a:rPr sz="2700" spc="-60" baseline="6172" dirty="0">
                <a:latin typeface="Tahoma"/>
                <a:cs typeface="Tahoma"/>
              </a:rPr>
              <a:t>y</a:t>
            </a:r>
            <a:r>
              <a:rPr sz="2700" spc="-7" baseline="6172" dirty="0">
                <a:latin typeface="Tahoma"/>
                <a:cs typeface="Tahoma"/>
              </a:rPr>
              <a:t>a</a:t>
            </a:r>
            <a:r>
              <a:rPr sz="2700" baseline="6172" dirty="0">
                <a:latin typeface="Tahoma"/>
                <a:cs typeface="Tahoma"/>
              </a:rPr>
              <a:t> </a:t>
            </a:r>
            <a:r>
              <a:rPr sz="2700" spc="-7" baseline="6172" dirty="0">
                <a:latin typeface="Tahoma"/>
                <a:cs typeface="Tahoma"/>
              </a:rPr>
              <a:t>d</a:t>
            </a:r>
            <a:r>
              <a:rPr sz="2700" spc="-15" baseline="6172" dirty="0">
                <a:latin typeface="Tahoma"/>
                <a:cs typeface="Tahoma"/>
              </a:rPr>
              <a:t>i</a:t>
            </a:r>
            <a:r>
              <a:rPr sz="2700" baseline="6172" dirty="0">
                <a:latin typeface="Tahoma"/>
                <a:cs typeface="Tahoma"/>
              </a:rPr>
              <a:t>s</a:t>
            </a:r>
            <a:r>
              <a:rPr sz="2700" spc="-15" baseline="6172" dirty="0">
                <a:latin typeface="Tahoma"/>
                <a:cs typeface="Tahoma"/>
              </a:rPr>
              <a:t>i</a:t>
            </a:r>
            <a:r>
              <a:rPr sz="2700" baseline="6172" dirty="0">
                <a:latin typeface="Tahoma"/>
                <a:cs typeface="Tahoma"/>
              </a:rPr>
              <a:t>s</a:t>
            </a:r>
            <a:r>
              <a:rPr sz="2700" spc="-7" baseline="6172" dirty="0">
                <a:latin typeface="Tahoma"/>
                <a:cs typeface="Tahoma"/>
              </a:rPr>
              <a:t>i</a:t>
            </a:r>
            <a:r>
              <a:rPr sz="2700" spc="307" baseline="6172" dirty="0">
                <a:latin typeface="Tahoma"/>
                <a:cs typeface="Tahoma"/>
              </a:rPr>
              <a:t> </a:t>
            </a: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om</a:t>
            </a:r>
            <a:r>
              <a:rPr sz="1800" spc="-5" dirty="0">
                <a:latin typeface="Tahoma"/>
                <a:cs typeface="Tahoma"/>
              </a:rPr>
              <a:t>p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nen</a:t>
            </a:r>
            <a:r>
              <a:rPr sz="1800" dirty="0">
                <a:latin typeface="Tahoma"/>
                <a:cs typeface="Tahoma"/>
              </a:rPr>
              <a:t> S</a:t>
            </a:r>
            <a:r>
              <a:rPr sz="1800" spc="-5" dirty="0">
                <a:latin typeface="Tahoma"/>
                <a:cs typeface="Tahoma"/>
              </a:rPr>
              <a:t>tanda</a:t>
            </a:r>
            <a:r>
              <a:rPr sz="1800" dirty="0">
                <a:latin typeface="Tahoma"/>
                <a:cs typeface="Tahoma"/>
              </a:rPr>
              <a:t>r </a:t>
            </a:r>
            <a:r>
              <a:rPr sz="1800" spc="-5" dirty="0">
                <a:latin typeface="Tahoma"/>
                <a:cs typeface="Tahoma"/>
              </a:rPr>
              <a:t>Data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6603" y="6314441"/>
            <a:ext cx="166052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D S</a:t>
            </a:r>
            <a:r>
              <a:rPr sz="1800" spc="-5" dirty="0">
                <a:latin typeface="Tahoma"/>
                <a:cs typeface="Tahoma"/>
              </a:rPr>
              <a:t>tanda</a:t>
            </a:r>
            <a:r>
              <a:rPr sz="1800" dirty="0">
                <a:latin typeface="Tahoma"/>
                <a:cs typeface="Tahoma"/>
              </a:rPr>
              <a:t>r </a:t>
            </a:r>
            <a:r>
              <a:rPr sz="1800" spc="-5" dirty="0">
                <a:latin typeface="Tahoma"/>
                <a:cs typeface="Tahoma"/>
              </a:rPr>
              <a:t>Data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6603" y="6588761"/>
            <a:ext cx="148399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B</a:t>
            </a:r>
            <a:r>
              <a:rPr sz="1800" spc="-5" dirty="0">
                <a:latin typeface="Tahoma"/>
                <a:cs typeface="Tahoma"/>
              </a:rPr>
              <a:t>ukan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No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u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u</a:t>
            </a:r>
            <a:r>
              <a:rPr sz="1800" dirty="0">
                <a:latin typeface="Tahoma"/>
                <a:cs typeface="Tahoma"/>
              </a:rPr>
              <a:t>t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83975" y="6200992"/>
            <a:ext cx="157162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Usu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dup</a:t>
            </a:r>
            <a:r>
              <a:rPr sz="1800" spc="-10" dirty="0">
                <a:latin typeface="Tahoma"/>
                <a:cs typeface="Tahoma"/>
              </a:rPr>
              <a:t>li</a:t>
            </a:r>
            <a:r>
              <a:rPr sz="1800" spc="-5" dirty="0">
                <a:latin typeface="Tahoma"/>
                <a:cs typeface="Tahoma"/>
              </a:rPr>
              <a:t>ka</a:t>
            </a:r>
            <a:r>
              <a:rPr sz="1800" dirty="0">
                <a:latin typeface="Tahoma"/>
                <a:cs typeface="Tahoma"/>
              </a:rPr>
              <a:t>t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04872" y="6336805"/>
            <a:ext cx="230949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da</a:t>
            </a:r>
            <a:r>
              <a:rPr sz="1800" dirty="0">
                <a:latin typeface="Tahoma"/>
                <a:cs typeface="Tahoma"/>
              </a:rPr>
              <a:t>k </a:t>
            </a:r>
            <a:r>
              <a:rPr sz="1800" spc="-5" dirty="0">
                <a:latin typeface="Tahoma"/>
                <a:cs typeface="Tahoma"/>
              </a:rPr>
              <a:t>Lengkap</a:t>
            </a:r>
            <a:r>
              <a:rPr sz="1800" dirty="0">
                <a:latin typeface="Tahoma"/>
                <a:cs typeface="Tahoma"/>
              </a:rPr>
              <a:t>/</a:t>
            </a:r>
            <a:r>
              <a:rPr sz="1800" spc="-60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ng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099804" y="6124955"/>
            <a:ext cx="1527175" cy="646430"/>
          </a:xfrm>
          <a:custGeom>
            <a:avLst/>
            <a:gdLst/>
            <a:ahLst/>
            <a:cxnLst/>
            <a:rect l="l" t="t" r="r" b="b"/>
            <a:pathLst>
              <a:path w="1527175" h="646429">
                <a:moveTo>
                  <a:pt x="0" y="0"/>
                </a:moveTo>
                <a:lnTo>
                  <a:pt x="1527048" y="0"/>
                </a:lnTo>
                <a:lnTo>
                  <a:pt x="1527048" y="646176"/>
                </a:lnTo>
                <a:lnTo>
                  <a:pt x="0" y="64617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113990" y="6196724"/>
            <a:ext cx="14973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Da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r </a:t>
            </a:r>
            <a:r>
              <a:rPr sz="1800" spc="-25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u</a:t>
            </a:r>
            <a:r>
              <a:rPr sz="1800" spc="-10" dirty="0">
                <a:latin typeface="Tahoma"/>
                <a:cs typeface="Tahoma"/>
              </a:rPr>
              <a:t>j</a:t>
            </a:r>
            <a:r>
              <a:rPr sz="1800" spc="-5" dirty="0">
                <a:latin typeface="Tahoma"/>
                <a:cs typeface="Tahoma"/>
              </a:rPr>
              <a:t>ukan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492450" y="6471044"/>
            <a:ext cx="74041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5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ng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870389" y="2786447"/>
            <a:ext cx="1332230" cy="1934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1590">
              <a:lnSpc>
                <a:spcPts val="1920"/>
              </a:lnSpc>
            </a:pPr>
            <a:r>
              <a:rPr sz="1600" dirty="0">
                <a:latin typeface="Tahoma"/>
                <a:cs typeface="Tahoma"/>
              </a:rPr>
              <a:t>U</a:t>
            </a:r>
            <a:r>
              <a:rPr sz="1600" spc="-5" dirty="0">
                <a:latin typeface="Tahoma"/>
                <a:cs typeface="Tahoma"/>
              </a:rPr>
              <a:t>sulan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baru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&amp; pemutakhi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an seharus</a:t>
            </a:r>
            <a:r>
              <a:rPr sz="1600" spc="-20" dirty="0">
                <a:latin typeface="Tahoma"/>
                <a:cs typeface="Tahoma"/>
              </a:rPr>
              <a:t>n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 dala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25" dirty="0">
                <a:latin typeface="Tahoma"/>
                <a:cs typeface="Tahoma"/>
              </a:rPr>
              <a:t>f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r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spc="-5" dirty="0">
                <a:latin typeface="Tahoma"/>
                <a:cs typeface="Tahoma"/>
              </a:rPr>
              <a:t> terpisah;</a:t>
            </a:r>
            <a:r>
              <a:rPr sz="1600" spc="-90" dirty="0">
                <a:latin typeface="Tahoma"/>
                <a:cs typeface="Tahoma"/>
              </a:rPr>
              <a:t> </a:t>
            </a:r>
            <a:r>
              <a:rPr sz="1650" i="1" spc="-535" dirty="0">
                <a:latin typeface="Tahoma"/>
                <a:cs typeface="Tahoma"/>
              </a:rPr>
              <a:t>s</a:t>
            </a:r>
            <a:r>
              <a:rPr sz="1650" i="1" spc="-545" dirty="0">
                <a:latin typeface="Tahoma"/>
                <a:cs typeface="Tahoma"/>
              </a:rPr>
              <a:t>a</a:t>
            </a:r>
            <a:r>
              <a:rPr sz="1650" i="1" spc="-530" dirty="0">
                <a:latin typeface="Tahoma"/>
                <a:cs typeface="Tahoma"/>
              </a:rPr>
              <a:t>t</a:t>
            </a:r>
            <a:r>
              <a:rPr sz="1650" i="1" spc="-35" dirty="0">
                <a:latin typeface="Tahoma"/>
                <a:cs typeface="Tahoma"/>
              </a:rPr>
              <a:t>u</a:t>
            </a:r>
            <a:r>
              <a:rPr sz="1650" i="1" spc="-20" dirty="0">
                <a:latin typeface="Tahoma"/>
                <a:cs typeface="Tahoma"/>
              </a:rPr>
              <a:t> </a:t>
            </a:r>
            <a:r>
              <a:rPr sz="1650" i="1" spc="-470" dirty="0">
                <a:latin typeface="Tahoma"/>
                <a:cs typeface="Tahoma"/>
              </a:rPr>
              <a:t>k</a:t>
            </a:r>
            <a:r>
              <a:rPr sz="1650" i="1" spc="-540" dirty="0">
                <a:latin typeface="Tahoma"/>
                <a:cs typeface="Tahoma"/>
              </a:rPr>
              <a:t>e</a:t>
            </a:r>
            <a:r>
              <a:rPr sz="1650" i="1" spc="-555" dirty="0">
                <a:latin typeface="Tahoma"/>
                <a:cs typeface="Tahoma"/>
              </a:rPr>
              <a:t>m</a:t>
            </a:r>
            <a:r>
              <a:rPr sz="1650" i="1" spc="-540" dirty="0">
                <a:latin typeface="Tahoma"/>
                <a:cs typeface="Tahoma"/>
              </a:rPr>
              <a:t>e</a:t>
            </a:r>
            <a:r>
              <a:rPr sz="1650" i="1" spc="-545" dirty="0">
                <a:latin typeface="Tahoma"/>
                <a:cs typeface="Tahoma"/>
              </a:rPr>
              <a:t>n</a:t>
            </a:r>
            <a:r>
              <a:rPr sz="1650" i="1" spc="-535" dirty="0">
                <a:latin typeface="Tahoma"/>
                <a:cs typeface="Tahoma"/>
              </a:rPr>
              <a:t>ter</a:t>
            </a:r>
            <a:r>
              <a:rPr sz="1650" i="1" spc="-525" dirty="0">
                <a:latin typeface="Tahoma"/>
                <a:cs typeface="Tahoma"/>
              </a:rPr>
              <a:t>i</a:t>
            </a:r>
            <a:r>
              <a:rPr sz="1650" i="1" spc="-545" dirty="0">
                <a:latin typeface="Tahoma"/>
                <a:cs typeface="Tahoma"/>
              </a:rPr>
              <a:t>a</a:t>
            </a:r>
            <a:r>
              <a:rPr sz="1650" i="1" spc="-35" dirty="0">
                <a:latin typeface="Tahoma"/>
                <a:cs typeface="Tahoma"/>
              </a:rPr>
              <a:t>n</a:t>
            </a:r>
            <a:r>
              <a:rPr sz="1650" i="1" spc="-20" dirty="0">
                <a:latin typeface="Tahoma"/>
                <a:cs typeface="Tahoma"/>
              </a:rPr>
              <a:t>       </a:t>
            </a:r>
            <a:r>
              <a:rPr sz="1650" i="1" spc="-545" dirty="0">
                <a:latin typeface="Tahoma"/>
                <a:cs typeface="Tahoma"/>
              </a:rPr>
              <a:t>ha</a:t>
            </a:r>
            <a:r>
              <a:rPr sz="1650" i="1" spc="-560" dirty="0">
                <a:latin typeface="Tahoma"/>
                <a:cs typeface="Tahoma"/>
              </a:rPr>
              <a:t>n</a:t>
            </a:r>
            <a:r>
              <a:rPr sz="1650" i="1" spc="-575" dirty="0">
                <a:latin typeface="Tahoma"/>
                <a:cs typeface="Tahoma"/>
              </a:rPr>
              <a:t>y</a:t>
            </a:r>
            <a:r>
              <a:rPr sz="1650" i="1" spc="-45" dirty="0">
                <a:latin typeface="Tahoma"/>
                <a:cs typeface="Tahoma"/>
              </a:rPr>
              <a:t>a</a:t>
            </a:r>
            <a:r>
              <a:rPr sz="1650" i="1" spc="-35" dirty="0">
                <a:latin typeface="Tahoma"/>
                <a:cs typeface="Tahoma"/>
              </a:rPr>
              <a:t>1</a:t>
            </a:r>
            <a:r>
              <a:rPr sz="1650" i="1" spc="-20" dirty="0">
                <a:latin typeface="Tahoma"/>
                <a:cs typeface="Tahoma"/>
              </a:rPr>
              <a:t>           </a:t>
            </a:r>
            <a:r>
              <a:rPr sz="1650" i="1" spc="-465" dirty="0">
                <a:latin typeface="Tahoma"/>
                <a:cs typeface="Tahoma"/>
              </a:rPr>
              <a:t>f</a:t>
            </a:r>
            <a:r>
              <a:rPr sz="1650" i="1" spc="-540" dirty="0">
                <a:latin typeface="Tahoma"/>
                <a:cs typeface="Tahoma"/>
              </a:rPr>
              <a:t>o</a:t>
            </a:r>
            <a:r>
              <a:rPr sz="1650" i="1" spc="-530" dirty="0">
                <a:latin typeface="Tahoma"/>
                <a:cs typeface="Tahoma"/>
              </a:rPr>
              <a:t>r</a:t>
            </a:r>
            <a:r>
              <a:rPr sz="1650" i="1" spc="-555" dirty="0">
                <a:latin typeface="Tahoma"/>
                <a:cs typeface="Tahoma"/>
              </a:rPr>
              <a:t>m</a:t>
            </a:r>
            <a:r>
              <a:rPr sz="1650" i="1" spc="-545" dirty="0">
                <a:latin typeface="Tahoma"/>
                <a:cs typeface="Tahoma"/>
              </a:rPr>
              <a:t>u</a:t>
            </a:r>
            <a:r>
              <a:rPr sz="1650" i="1" spc="-525" dirty="0">
                <a:latin typeface="Tahoma"/>
                <a:cs typeface="Tahoma"/>
              </a:rPr>
              <a:t>li</a:t>
            </a:r>
            <a:r>
              <a:rPr sz="1650" i="1" spc="-20" dirty="0">
                <a:latin typeface="Tahoma"/>
                <a:cs typeface="Tahoma"/>
              </a:rPr>
              <a:t>r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24713" y="5828296"/>
            <a:ext cx="521334" cy="318135"/>
          </a:xfrm>
          <a:custGeom>
            <a:avLst/>
            <a:gdLst/>
            <a:ahLst/>
            <a:cxnLst/>
            <a:rect l="l" t="t" r="r" b="b"/>
            <a:pathLst>
              <a:path w="521334" h="318135">
                <a:moveTo>
                  <a:pt x="440192" y="286280"/>
                </a:moveTo>
                <a:lnTo>
                  <a:pt x="0" y="24561"/>
                </a:lnTo>
                <a:lnTo>
                  <a:pt x="14605" y="0"/>
                </a:lnTo>
                <a:lnTo>
                  <a:pt x="454794" y="261716"/>
                </a:lnTo>
                <a:lnTo>
                  <a:pt x="440192" y="286280"/>
                </a:lnTo>
                <a:close/>
              </a:path>
              <a:path w="521334" h="318135">
                <a:moveTo>
                  <a:pt x="507954" y="297230"/>
                </a:moveTo>
                <a:lnTo>
                  <a:pt x="458609" y="297230"/>
                </a:lnTo>
                <a:lnTo>
                  <a:pt x="473214" y="272669"/>
                </a:lnTo>
                <a:lnTo>
                  <a:pt x="454794" y="261716"/>
                </a:lnTo>
                <a:lnTo>
                  <a:pt x="469392" y="237159"/>
                </a:lnTo>
                <a:lnTo>
                  <a:pt x="507954" y="297230"/>
                </a:lnTo>
                <a:close/>
              </a:path>
              <a:path w="521334" h="318135">
                <a:moveTo>
                  <a:pt x="458609" y="297230"/>
                </a:moveTo>
                <a:lnTo>
                  <a:pt x="440192" y="286280"/>
                </a:lnTo>
                <a:lnTo>
                  <a:pt x="454794" y="261716"/>
                </a:lnTo>
                <a:lnTo>
                  <a:pt x="473214" y="272669"/>
                </a:lnTo>
                <a:lnTo>
                  <a:pt x="458609" y="297230"/>
                </a:lnTo>
                <a:close/>
              </a:path>
              <a:path w="521334" h="318135">
                <a:moveTo>
                  <a:pt x="521169" y="317817"/>
                </a:moveTo>
                <a:lnTo>
                  <a:pt x="425589" y="310845"/>
                </a:lnTo>
                <a:lnTo>
                  <a:pt x="440192" y="286280"/>
                </a:lnTo>
                <a:lnTo>
                  <a:pt x="458609" y="297230"/>
                </a:lnTo>
                <a:lnTo>
                  <a:pt x="507954" y="297230"/>
                </a:lnTo>
                <a:lnTo>
                  <a:pt x="521169" y="317817"/>
                </a:lnTo>
                <a:close/>
              </a:path>
            </a:pathLst>
          </a:custGeom>
          <a:solidFill>
            <a:srgbClr val="2583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74144" y="5203672"/>
            <a:ext cx="85725" cy="902335"/>
          </a:xfrm>
          <a:custGeom>
            <a:avLst/>
            <a:gdLst/>
            <a:ahLst/>
            <a:cxnLst/>
            <a:rect l="l" t="t" r="r" b="b"/>
            <a:pathLst>
              <a:path w="85725" h="902335">
                <a:moveTo>
                  <a:pt x="57150" y="837552"/>
                </a:moveTo>
                <a:lnTo>
                  <a:pt x="28575" y="837552"/>
                </a:lnTo>
                <a:lnTo>
                  <a:pt x="28575" y="0"/>
                </a:lnTo>
                <a:lnTo>
                  <a:pt x="57150" y="0"/>
                </a:lnTo>
                <a:lnTo>
                  <a:pt x="57150" y="837552"/>
                </a:lnTo>
                <a:close/>
              </a:path>
              <a:path w="85725" h="902335">
                <a:moveTo>
                  <a:pt x="42862" y="901852"/>
                </a:moveTo>
                <a:lnTo>
                  <a:pt x="0" y="816127"/>
                </a:lnTo>
                <a:lnTo>
                  <a:pt x="28575" y="816127"/>
                </a:lnTo>
                <a:lnTo>
                  <a:pt x="28575" y="837552"/>
                </a:lnTo>
                <a:lnTo>
                  <a:pt x="75012" y="837552"/>
                </a:lnTo>
                <a:lnTo>
                  <a:pt x="42862" y="901852"/>
                </a:lnTo>
                <a:close/>
              </a:path>
              <a:path w="85725" h="902335">
                <a:moveTo>
                  <a:pt x="75012" y="837552"/>
                </a:moveTo>
                <a:lnTo>
                  <a:pt x="57150" y="837552"/>
                </a:lnTo>
                <a:lnTo>
                  <a:pt x="57150" y="816127"/>
                </a:lnTo>
                <a:lnTo>
                  <a:pt x="85725" y="816127"/>
                </a:lnTo>
                <a:lnTo>
                  <a:pt x="75012" y="83755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88411" y="3368802"/>
            <a:ext cx="85725" cy="2621915"/>
          </a:xfrm>
          <a:custGeom>
            <a:avLst/>
            <a:gdLst/>
            <a:ahLst/>
            <a:cxnLst/>
            <a:rect l="l" t="t" r="r" b="b"/>
            <a:pathLst>
              <a:path w="85725" h="2621915">
                <a:moveTo>
                  <a:pt x="28568" y="2535868"/>
                </a:moveTo>
                <a:lnTo>
                  <a:pt x="21767" y="76"/>
                </a:lnTo>
                <a:lnTo>
                  <a:pt x="50342" y="0"/>
                </a:lnTo>
                <a:lnTo>
                  <a:pt x="57143" y="2535787"/>
                </a:lnTo>
                <a:lnTo>
                  <a:pt x="28568" y="2535868"/>
                </a:lnTo>
                <a:close/>
              </a:path>
              <a:path w="85725" h="2621915">
                <a:moveTo>
                  <a:pt x="75001" y="2557297"/>
                </a:moveTo>
                <a:lnTo>
                  <a:pt x="28625" y="2557297"/>
                </a:lnTo>
                <a:lnTo>
                  <a:pt x="57200" y="2557221"/>
                </a:lnTo>
                <a:lnTo>
                  <a:pt x="57143" y="2535787"/>
                </a:lnTo>
                <a:lnTo>
                  <a:pt x="85724" y="2535707"/>
                </a:lnTo>
                <a:lnTo>
                  <a:pt x="75001" y="2557297"/>
                </a:lnTo>
                <a:close/>
              </a:path>
              <a:path w="85725" h="2621915">
                <a:moveTo>
                  <a:pt x="28625" y="2557297"/>
                </a:moveTo>
                <a:lnTo>
                  <a:pt x="28568" y="2535868"/>
                </a:lnTo>
                <a:lnTo>
                  <a:pt x="57143" y="2535787"/>
                </a:lnTo>
                <a:lnTo>
                  <a:pt x="57200" y="2557221"/>
                </a:lnTo>
                <a:lnTo>
                  <a:pt x="28625" y="2557297"/>
                </a:lnTo>
                <a:close/>
              </a:path>
              <a:path w="85725" h="2621915">
                <a:moveTo>
                  <a:pt x="43091" y="2621546"/>
                </a:moveTo>
                <a:lnTo>
                  <a:pt x="0" y="2535948"/>
                </a:lnTo>
                <a:lnTo>
                  <a:pt x="28568" y="2535868"/>
                </a:lnTo>
                <a:lnTo>
                  <a:pt x="28625" y="2557297"/>
                </a:lnTo>
                <a:lnTo>
                  <a:pt x="75001" y="2557297"/>
                </a:lnTo>
                <a:lnTo>
                  <a:pt x="43091" y="262154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714979" y="5934849"/>
            <a:ext cx="85725" cy="341630"/>
          </a:xfrm>
          <a:custGeom>
            <a:avLst/>
            <a:gdLst/>
            <a:ahLst/>
            <a:cxnLst/>
            <a:rect l="l" t="t" r="r" b="b"/>
            <a:pathLst>
              <a:path w="85725" h="341629">
                <a:moveTo>
                  <a:pt x="57150" y="277050"/>
                </a:moveTo>
                <a:lnTo>
                  <a:pt x="28575" y="277050"/>
                </a:lnTo>
                <a:lnTo>
                  <a:pt x="28575" y="0"/>
                </a:lnTo>
                <a:lnTo>
                  <a:pt x="57150" y="0"/>
                </a:lnTo>
                <a:lnTo>
                  <a:pt x="57150" y="277050"/>
                </a:lnTo>
                <a:close/>
              </a:path>
              <a:path w="85725" h="341629">
                <a:moveTo>
                  <a:pt x="42862" y="341350"/>
                </a:moveTo>
                <a:lnTo>
                  <a:pt x="0" y="255625"/>
                </a:lnTo>
                <a:lnTo>
                  <a:pt x="28575" y="255625"/>
                </a:lnTo>
                <a:lnTo>
                  <a:pt x="28575" y="277050"/>
                </a:lnTo>
                <a:lnTo>
                  <a:pt x="75012" y="277050"/>
                </a:lnTo>
                <a:lnTo>
                  <a:pt x="42862" y="341350"/>
                </a:lnTo>
                <a:close/>
              </a:path>
              <a:path w="85725" h="341629">
                <a:moveTo>
                  <a:pt x="75012" y="277050"/>
                </a:moveTo>
                <a:lnTo>
                  <a:pt x="57150" y="277050"/>
                </a:lnTo>
                <a:lnTo>
                  <a:pt x="57150" y="255625"/>
                </a:lnTo>
                <a:lnTo>
                  <a:pt x="85725" y="255625"/>
                </a:lnTo>
                <a:lnTo>
                  <a:pt x="75012" y="277050"/>
                </a:lnTo>
                <a:close/>
              </a:path>
            </a:pathLst>
          </a:custGeom>
          <a:solidFill>
            <a:srgbClr val="EE06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420" y="954811"/>
            <a:ext cx="10967720" cy="1633220"/>
          </a:xfrm>
          <a:custGeom>
            <a:avLst/>
            <a:gdLst/>
            <a:ahLst/>
            <a:cxnLst/>
            <a:rect l="l" t="t" r="r" b="b"/>
            <a:pathLst>
              <a:path w="10967720" h="1633220">
                <a:moveTo>
                  <a:pt x="10967148" y="1632826"/>
                </a:moveTo>
                <a:lnTo>
                  <a:pt x="0" y="1632826"/>
                </a:lnTo>
                <a:lnTo>
                  <a:pt x="0" y="0"/>
                </a:lnTo>
                <a:lnTo>
                  <a:pt x="10967148" y="0"/>
                </a:lnTo>
                <a:lnTo>
                  <a:pt x="10967148" y="14287"/>
                </a:lnTo>
                <a:lnTo>
                  <a:pt x="28575" y="14287"/>
                </a:lnTo>
                <a:lnTo>
                  <a:pt x="14287" y="28574"/>
                </a:lnTo>
                <a:lnTo>
                  <a:pt x="28575" y="28574"/>
                </a:lnTo>
                <a:lnTo>
                  <a:pt x="28575" y="1604251"/>
                </a:lnTo>
                <a:lnTo>
                  <a:pt x="14287" y="1604251"/>
                </a:lnTo>
                <a:lnTo>
                  <a:pt x="28575" y="1618538"/>
                </a:lnTo>
                <a:lnTo>
                  <a:pt x="10967148" y="1618538"/>
                </a:lnTo>
                <a:lnTo>
                  <a:pt x="10967148" y="1632826"/>
                </a:lnTo>
                <a:close/>
              </a:path>
              <a:path w="10967720" h="1633220">
                <a:moveTo>
                  <a:pt x="28575" y="28574"/>
                </a:moveTo>
                <a:lnTo>
                  <a:pt x="14287" y="28574"/>
                </a:lnTo>
                <a:lnTo>
                  <a:pt x="28575" y="14287"/>
                </a:lnTo>
                <a:lnTo>
                  <a:pt x="28575" y="28574"/>
                </a:lnTo>
                <a:close/>
              </a:path>
              <a:path w="10967720" h="1633220">
                <a:moveTo>
                  <a:pt x="10938573" y="28574"/>
                </a:moveTo>
                <a:lnTo>
                  <a:pt x="28575" y="28574"/>
                </a:lnTo>
                <a:lnTo>
                  <a:pt x="28575" y="14287"/>
                </a:lnTo>
                <a:lnTo>
                  <a:pt x="10938573" y="14287"/>
                </a:lnTo>
                <a:lnTo>
                  <a:pt x="10938573" y="28574"/>
                </a:lnTo>
                <a:close/>
              </a:path>
              <a:path w="10967720" h="1633220">
                <a:moveTo>
                  <a:pt x="10938573" y="1618538"/>
                </a:moveTo>
                <a:lnTo>
                  <a:pt x="10938573" y="14287"/>
                </a:lnTo>
                <a:lnTo>
                  <a:pt x="10952861" y="28574"/>
                </a:lnTo>
                <a:lnTo>
                  <a:pt x="10967148" y="28574"/>
                </a:lnTo>
                <a:lnTo>
                  <a:pt x="10967148" y="1604251"/>
                </a:lnTo>
                <a:lnTo>
                  <a:pt x="10952861" y="1604251"/>
                </a:lnTo>
                <a:lnTo>
                  <a:pt x="10938573" y="1618538"/>
                </a:lnTo>
                <a:close/>
              </a:path>
              <a:path w="10967720" h="1633220">
                <a:moveTo>
                  <a:pt x="10967148" y="28574"/>
                </a:moveTo>
                <a:lnTo>
                  <a:pt x="10952861" y="28574"/>
                </a:lnTo>
                <a:lnTo>
                  <a:pt x="10938573" y="14287"/>
                </a:lnTo>
                <a:lnTo>
                  <a:pt x="10967148" y="14287"/>
                </a:lnTo>
                <a:lnTo>
                  <a:pt x="10967148" y="28574"/>
                </a:lnTo>
                <a:close/>
              </a:path>
              <a:path w="10967720" h="1633220">
                <a:moveTo>
                  <a:pt x="28575" y="1618538"/>
                </a:moveTo>
                <a:lnTo>
                  <a:pt x="14287" y="1604251"/>
                </a:lnTo>
                <a:lnTo>
                  <a:pt x="28575" y="1604251"/>
                </a:lnTo>
                <a:lnTo>
                  <a:pt x="28575" y="1618538"/>
                </a:lnTo>
                <a:close/>
              </a:path>
              <a:path w="10967720" h="1633220">
                <a:moveTo>
                  <a:pt x="10938573" y="1618538"/>
                </a:moveTo>
                <a:lnTo>
                  <a:pt x="28575" y="1618538"/>
                </a:lnTo>
                <a:lnTo>
                  <a:pt x="28575" y="1604251"/>
                </a:lnTo>
                <a:lnTo>
                  <a:pt x="10938573" y="1604251"/>
                </a:lnTo>
                <a:lnTo>
                  <a:pt x="10938573" y="1618538"/>
                </a:lnTo>
                <a:close/>
              </a:path>
              <a:path w="10967720" h="1633220">
                <a:moveTo>
                  <a:pt x="10967148" y="1618538"/>
                </a:moveTo>
                <a:lnTo>
                  <a:pt x="10938573" y="1618538"/>
                </a:lnTo>
                <a:lnTo>
                  <a:pt x="10952861" y="1604251"/>
                </a:lnTo>
                <a:lnTo>
                  <a:pt x="10967148" y="1604251"/>
                </a:lnTo>
                <a:lnTo>
                  <a:pt x="10967148" y="1618538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45710" y="1486217"/>
            <a:ext cx="500380" cy="197485"/>
          </a:xfrm>
          <a:custGeom>
            <a:avLst/>
            <a:gdLst/>
            <a:ahLst/>
            <a:cxnLst/>
            <a:rect l="l" t="t" r="r" b="b"/>
            <a:pathLst>
              <a:path w="500379" h="197485">
                <a:moveTo>
                  <a:pt x="442912" y="85725"/>
                </a:moveTo>
                <a:lnTo>
                  <a:pt x="414337" y="85725"/>
                </a:lnTo>
                <a:lnTo>
                  <a:pt x="457200" y="0"/>
                </a:lnTo>
                <a:lnTo>
                  <a:pt x="489350" y="64300"/>
                </a:lnTo>
                <a:lnTo>
                  <a:pt x="442912" y="64300"/>
                </a:lnTo>
                <a:lnTo>
                  <a:pt x="442912" y="85725"/>
                </a:lnTo>
                <a:close/>
              </a:path>
              <a:path w="500379" h="197485">
                <a:moveTo>
                  <a:pt x="442912" y="182880"/>
                </a:moveTo>
                <a:lnTo>
                  <a:pt x="442912" y="64300"/>
                </a:lnTo>
                <a:lnTo>
                  <a:pt x="471487" y="64300"/>
                </a:lnTo>
                <a:lnTo>
                  <a:pt x="471487" y="168592"/>
                </a:lnTo>
                <a:lnTo>
                  <a:pt x="457200" y="168592"/>
                </a:lnTo>
                <a:lnTo>
                  <a:pt x="442912" y="182880"/>
                </a:lnTo>
                <a:close/>
              </a:path>
              <a:path w="500379" h="197485">
                <a:moveTo>
                  <a:pt x="500062" y="85725"/>
                </a:moveTo>
                <a:lnTo>
                  <a:pt x="471487" y="85725"/>
                </a:lnTo>
                <a:lnTo>
                  <a:pt x="471487" y="64300"/>
                </a:lnTo>
                <a:lnTo>
                  <a:pt x="489350" y="64300"/>
                </a:lnTo>
                <a:lnTo>
                  <a:pt x="500062" y="85725"/>
                </a:lnTo>
                <a:close/>
              </a:path>
              <a:path w="500379" h="197485">
                <a:moveTo>
                  <a:pt x="471487" y="197167"/>
                </a:moveTo>
                <a:lnTo>
                  <a:pt x="0" y="197167"/>
                </a:lnTo>
                <a:lnTo>
                  <a:pt x="0" y="168592"/>
                </a:lnTo>
                <a:lnTo>
                  <a:pt x="442912" y="168592"/>
                </a:lnTo>
                <a:lnTo>
                  <a:pt x="442912" y="182880"/>
                </a:lnTo>
                <a:lnTo>
                  <a:pt x="471487" y="182880"/>
                </a:lnTo>
                <a:lnTo>
                  <a:pt x="471487" y="197167"/>
                </a:lnTo>
                <a:close/>
              </a:path>
              <a:path w="500379" h="197485">
                <a:moveTo>
                  <a:pt x="471487" y="182880"/>
                </a:moveTo>
                <a:lnTo>
                  <a:pt x="442912" y="182880"/>
                </a:lnTo>
                <a:lnTo>
                  <a:pt x="457200" y="168592"/>
                </a:lnTo>
                <a:lnTo>
                  <a:pt x="471487" y="168592"/>
                </a:lnTo>
                <a:lnTo>
                  <a:pt x="471487" y="182880"/>
                </a:lnTo>
                <a:close/>
              </a:path>
            </a:pathLst>
          </a:custGeom>
          <a:solidFill>
            <a:srgbClr val="9A56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38463" y="810031"/>
            <a:ext cx="2305685" cy="1248410"/>
          </a:xfrm>
          <a:custGeom>
            <a:avLst/>
            <a:gdLst/>
            <a:ahLst/>
            <a:cxnLst/>
            <a:rect l="l" t="t" r="r" b="b"/>
            <a:pathLst>
              <a:path w="2305684" h="1248410">
                <a:moveTo>
                  <a:pt x="2305431" y="1248206"/>
                </a:moveTo>
                <a:lnTo>
                  <a:pt x="0" y="1248206"/>
                </a:lnTo>
                <a:lnTo>
                  <a:pt x="0" y="0"/>
                </a:lnTo>
                <a:lnTo>
                  <a:pt x="2305431" y="0"/>
                </a:lnTo>
                <a:lnTo>
                  <a:pt x="2305431" y="14287"/>
                </a:lnTo>
                <a:lnTo>
                  <a:pt x="28575" y="14287"/>
                </a:lnTo>
                <a:lnTo>
                  <a:pt x="14287" y="28575"/>
                </a:lnTo>
                <a:lnTo>
                  <a:pt x="28575" y="28575"/>
                </a:lnTo>
                <a:lnTo>
                  <a:pt x="28575" y="1219631"/>
                </a:lnTo>
                <a:lnTo>
                  <a:pt x="14287" y="1219631"/>
                </a:lnTo>
                <a:lnTo>
                  <a:pt x="28575" y="1233919"/>
                </a:lnTo>
                <a:lnTo>
                  <a:pt x="2305431" y="1233919"/>
                </a:lnTo>
                <a:lnTo>
                  <a:pt x="2305431" y="1248206"/>
                </a:lnTo>
                <a:close/>
              </a:path>
              <a:path w="2305684" h="1248410">
                <a:moveTo>
                  <a:pt x="28575" y="28575"/>
                </a:moveTo>
                <a:lnTo>
                  <a:pt x="14287" y="28575"/>
                </a:lnTo>
                <a:lnTo>
                  <a:pt x="28575" y="14287"/>
                </a:lnTo>
                <a:lnTo>
                  <a:pt x="28575" y="28575"/>
                </a:lnTo>
                <a:close/>
              </a:path>
              <a:path w="2305684" h="1248410">
                <a:moveTo>
                  <a:pt x="2276856" y="28575"/>
                </a:moveTo>
                <a:lnTo>
                  <a:pt x="28575" y="28575"/>
                </a:lnTo>
                <a:lnTo>
                  <a:pt x="28575" y="14287"/>
                </a:lnTo>
                <a:lnTo>
                  <a:pt x="2276856" y="14287"/>
                </a:lnTo>
                <a:lnTo>
                  <a:pt x="2276856" y="28575"/>
                </a:lnTo>
                <a:close/>
              </a:path>
              <a:path w="2305684" h="1248410">
                <a:moveTo>
                  <a:pt x="2276856" y="1233919"/>
                </a:moveTo>
                <a:lnTo>
                  <a:pt x="2276856" y="14287"/>
                </a:lnTo>
                <a:lnTo>
                  <a:pt x="2291143" y="28575"/>
                </a:lnTo>
                <a:lnTo>
                  <a:pt x="2305431" y="28575"/>
                </a:lnTo>
                <a:lnTo>
                  <a:pt x="2305431" y="1219631"/>
                </a:lnTo>
                <a:lnTo>
                  <a:pt x="2291143" y="1219631"/>
                </a:lnTo>
                <a:lnTo>
                  <a:pt x="2276856" y="1233919"/>
                </a:lnTo>
                <a:close/>
              </a:path>
              <a:path w="2305684" h="1248410">
                <a:moveTo>
                  <a:pt x="2305431" y="28575"/>
                </a:moveTo>
                <a:lnTo>
                  <a:pt x="2291143" y="28575"/>
                </a:lnTo>
                <a:lnTo>
                  <a:pt x="2276856" y="14287"/>
                </a:lnTo>
                <a:lnTo>
                  <a:pt x="2305431" y="14287"/>
                </a:lnTo>
                <a:lnTo>
                  <a:pt x="2305431" y="28575"/>
                </a:lnTo>
                <a:close/>
              </a:path>
              <a:path w="2305684" h="1248410">
                <a:moveTo>
                  <a:pt x="28575" y="1233919"/>
                </a:moveTo>
                <a:lnTo>
                  <a:pt x="14287" y="1219631"/>
                </a:lnTo>
                <a:lnTo>
                  <a:pt x="28575" y="1219631"/>
                </a:lnTo>
                <a:lnTo>
                  <a:pt x="28575" y="1233919"/>
                </a:lnTo>
                <a:close/>
              </a:path>
              <a:path w="2305684" h="1248410">
                <a:moveTo>
                  <a:pt x="2276856" y="1233919"/>
                </a:moveTo>
                <a:lnTo>
                  <a:pt x="28575" y="1233919"/>
                </a:lnTo>
                <a:lnTo>
                  <a:pt x="28575" y="1219631"/>
                </a:lnTo>
                <a:lnTo>
                  <a:pt x="2276856" y="1219631"/>
                </a:lnTo>
                <a:lnTo>
                  <a:pt x="2276856" y="1233919"/>
                </a:lnTo>
                <a:close/>
              </a:path>
              <a:path w="2305684" h="1248410">
                <a:moveTo>
                  <a:pt x="2305431" y="1233919"/>
                </a:moveTo>
                <a:lnTo>
                  <a:pt x="2276856" y="1233919"/>
                </a:lnTo>
                <a:lnTo>
                  <a:pt x="2291143" y="1219631"/>
                </a:lnTo>
                <a:lnTo>
                  <a:pt x="2305431" y="1219631"/>
                </a:lnTo>
                <a:lnTo>
                  <a:pt x="2305431" y="1233919"/>
                </a:lnTo>
                <a:close/>
              </a:path>
            </a:pathLst>
          </a:custGeom>
          <a:solidFill>
            <a:srgbClr val="9A56C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8244" y="0"/>
            <a:ext cx="11763756" cy="6368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1291" y="1523"/>
            <a:ext cx="11760835" cy="6362700"/>
          </a:xfrm>
          <a:custGeom>
            <a:avLst/>
            <a:gdLst/>
            <a:ahLst/>
            <a:cxnLst/>
            <a:rect l="l" t="t" r="r" b="b"/>
            <a:pathLst>
              <a:path w="11760835" h="6362700">
                <a:moveTo>
                  <a:pt x="0" y="0"/>
                </a:moveTo>
                <a:lnTo>
                  <a:pt x="11760708" y="0"/>
                </a:lnTo>
                <a:lnTo>
                  <a:pt x="11760708" y="6362700"/>
                </a:lnTo>
                <a:lnTo>
                  <a:pt x="0" y="63627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523"/>
            <a:ext cx="12192000" cy="6362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8244" y="0"/>
            <a:ext cx="11763756" cy="63687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431800" cy="6365875"/>
          </a:xfrm>
          <a:custGeom>
            <a:avLst/>
            <a:gdLst/>
            <a:ahLst/>
            <a:cxnLst/>
            <a:rect l="l" t="t" r="r" b="b"/>
            <a:pathLst>
              <a:path w="431800" h="6365875">
                <a:moveTo>
                  <a:pt x="0" y="0"/>
                </a:moveTo>
                <a:lnTo>
                  <a:pt x="431292" y="0"/>
                </a:lnTo>
                <a:lnTo>
                  <a:pt x="431292" y="6365748"/>
                </a:lnTo>
                <a:lnTo>
                  <a:pt x="0" y="63657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8032" y="2976692"/>
            <a:ext cx="5146040" cy="17106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4530"/>
              </a:lnSpc>
            </a:pP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Si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ne</a:t>
            </a:r>
            <a:r>
              <a:rPr sz="4200" b="1" spc="-204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4200" b="1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4200" b="1" spc="-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B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r>
              <a:rPr sz="4200" b="1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200" b="1" spc="-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da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4200" b="1" spc="-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K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/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L 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da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4200" b="1" spc="-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tanda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200" b="1" spc="-5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sz="4200" b="1" spc="-38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4200" b="1" spc="-38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st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k</a:t>
            </a:r>
            <a:endParaRPr sz="4200">
              <a:latin typeface="Arial Black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0732" y="4872990"/>
            <a:ext cx="5187746" cy="76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99904" y="339852"/>
            <a:ext cx="789431" cy="615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08564" y="358140"/>
            <a:ext cx="1176527" cy="5791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39</a:t>
            </a:fld>
            <a:endParaRPr spc="-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95" dirty="0"/>
              <a:t>T</a:t>
            </a:r>
            <a:r>
              <a:rPr sz="3200" spc="-150" dirty="0"/>
              <a:t>u</a:t>
            </a:r>
            <a:r>
              <a:rPr sz="3200" spc="-155" dirty="0"/>
              <a:t>j</a:t>
            </a:r>
            <a:r>
              <a:rPr sz="3200" spc="-150" dirty="0"/>
              <a:t>ua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0" dirty="0"/>
              <a:t>da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M</a:t>
            </a:r>
            <a:r>
              <a:rPr sz="3200" spc="-150" dirty="0"/>
              <a:t>an</a:t>
            </a:r>
            <a:r>
              <a:rPr sz="3200" spc="-190" dirty="0"/>
              <a:t>f</a:t>
            </a:r>
            <a:r>
              <a:rPr sz="3200" spc="-150" dirty="0"/>
              <a:t>a</a:t>
            </a:r>
            <a:r>
              <a:rPr sz="3200" spc="-204" dirty="0"/>
              <a:t>a</a:t>
            </a:r>
            <a:r>
              <a:rPr sz="3200" spc="-5" dirty="0"/>
              <a:t>t</a:t>
            </a:r>
            <a:r>
              <a:rPr sz="3200" spc="-305" dirty="0"/>
              <a:t> </a:t>
            </a:r>
            <a:r>
              <a:rPr sz="3200" spc="-155" dirty="0"/>
              <a:t>SD</a:t>
            </a:r>
            <a:r>
              <a:rPr sz="3200" dirty="0"/>
              <a:t>S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1168" y="1389888"/>
            <a:ext cx="3017520" cy="615950"/>
          </a:xfrm>
          <a:custGeom>
            <a:avLst/>
            <a:gdLst/>
            <a:ahLst/>
            <a:cxnLst/>
            <a:rect l="l" t="t" r="r" b="b"/>
            <a:pathLst>
              <a:path w="3017520" h="615950">
                <a:moveTo>
                  <a:pt x="102107" y="615695"/>
                </a:moveTo>
                <a:lnTo>
                  <a:pt x="60615" y="606638"/>
                </a:lnTo>
                <a:lnTo>
                  <a:pt x="27293" y="582698"/>
                </a:lnTo>
                <a:lnTo>
                  <a:pt x="5930" y="547504"/>
                </a:lnTo>
                <a:lnTo>
                  <a:pt x="0" y="102108"/>
                </a:lnTo>
                <a:lnTo>
                  <a:pt x="911" y="87590"/>
                </a:lnTo>
                <a:lnTo>
                  <a:pt x="14965" y="48343"/>
                </a:lnTo>
                <a:lnTo>
                  <a:pt x="43002" y="18550"/>
                </a:lnTo>
                <a:lnTo>
                  <a:pt x="81174" y="2059"/>
                </a:lnTo>
                <a:lnTo>
                  <a:pt x="2913888" y="0"/>
                </a:lnTo>
                <a:lnTo>
                  <a:pt x="2928552" y="967"/>
                </a:lnTo>
                <a:lnTo>
                  <a:pt x="2968116" y="15059"/>
                </a:lnTo>
                <a:lnTo>
                  <a:pt x="2998192" y="42970"/>
                </a:lnTo>
                <a:lnTo>
                  <a:pt x="3015125" y="80880"/>
                </a:lnTo>
                <a:lnTo>
                  <a:pt x="3017520" y="512063"/>
                </a:lnTo>
                <a:lnTo>
                  <a:pt x="3016384" y="526654"/>
                </a:lnTo>
                <a:lnTo>
                  <a:pt x="3002035" y="566049"/>
                </a:lnTo>
                <a:lnTo>
                  <a:pt x="2974074" y="596078"/>
                </a:lnTo>
                <a:lnTo>
                  <a:pt x="2936099" y="613143"/>
                </a:lnTo>
                <a:lnTo>
                  <a:pt x="102107" y="615695"/>
                </a:lnTo>
                <a:close/>
              </a:path>
            </a:pathLst>
          </a:custGeom>
          <a:solidFill>
            <a:srgbClr val="5ECC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1272" y="1380134"/>
            <a:ext cx="3036570" cy="633730"/>
          </a:xfrm>
          <a:custGeom>
            <a:avLst/>
            <a:gdLst/>
            <a:ahLst/>
            <a:cxnLst/>
            <a:rect l="l" t="t" r="r" b="b"/>
            <a:pathLst>
              <a:path w="3036570" h="633730">
                <a:moveTo>
                  <a:pt x="2941386" y="1269"/>
                </a:moveTo>
                <a:lnTo>
                  <a:pt x="94922" y="1269"/>
                </a:lnTo>
                <a:lnTo>
                  <a:pt x="100535" y="0"/>
                </a:lnTo>
                <a:lnTo>
                  <a:pt x="2935772" y="0"/>
                </a:lnTo>
                <a:lnTo>
                  <a:pt x="2941386" y="1269"/>
                </a:lnTo>
                <a:close/>
              </a:path>
              <a:path w="3036570" h="633730">
                <a:moveTo>
                  <a:pt x="2935772" y="633729"/>
                </a:moveTo>
                <a:lnTo>
                  <a:pt x="100535" y="633729"/>
                </a:lnTo>
                <a:lnTo>
                  <a:pt x="89410" y="631189"/>
                </a:lnTo>
                <a:lnTo>
                  <a:pt x="53850" y="617219"/>
                </a:lnTo>
                <a:lnTo>
                  <a:pt x="22164" y="589279"/>
                </a:lnTo>
                <a:lnTo>
                  <a:pt x="19039" y="584199"/>
                </a:lnTo>
                <a:lnTo>
                  <a:pt x="16118" y="580389"/>
                </a:lnTo>
                <a:lnTo>
                  <a:pt x="2161" y="544829"/>
                </a:lnTo>
                <a:lnTo>
                  <a:pt x="0" y="106679"/>
                </a:lnTo>
                <a:lnTo>
                  <a:pt x="27" y="105409"/>
                </a:lnTo>
                <a:lnTo>
                  <a:pt x="4930" y="78739"/>
                </a:lnTo>
                <a:lnTo>
                  <a:pt x="6695" y="72389"/>
                </a:lnTo>
                <a:lnTo>
                  <a:pt x="8702" y="67309"/>
                </a:lnTo>
                <a:lnTo>
                  <a:pt x="10949" y="62229"/>
                </a:lnTo>
                <a:lnTo>
                  <a:pt x="13426" y="58419"/>
                </a:lnTo>
                <a:lnTo>
                  <a:pt x="16118" y="53339"/>
                </a:lnTo>
                <a:lnTo>
                  <a:pt x="19039" y="48259"/>
                </a:lnTo>
                <a:lnTo>
                  <a:pt x="22164" y="44449"/>
                </a:lnTo>
                <a:lnTo>
                  <a:pt x="25491" y="40639"/>
                </a:lnTo>
                <a:lnTo>
                  <a:pt x="29009" y="35559"/>
                </a:lnTo>
                <a:lnTo>
                  <a:pt x="32717" y="31749"/>
                </a:lnTo>
                <a:lnTo>
                  <a:pt x="36616" y="27939"/>
                </a:lnTo>
                <a:lnTo>
                  <a:pt x="40680" y="25399"/>
                </a:lnTo>
                <a:lnTo>
                  <a:pt x="44909" y="21589"/>
                </a:lnTo>
                <a:lnTo>
                  <a:pt x="49303" y="19049"/>
                </a:lnTo>
                <a:lnTo>
                  <a:pt x="53850" y="15239"/>
                </a:lnTo>
                <a:lnTo>
                  <a:pt x="58549" y="12699"/>
                </a:lnTo>
                <a:lnTo>
                  <a:pt x="63388" y="10159"/>
                </a:lnTo>
                <a:lnTo>
                  <a:pt x="68353" y="7619"/>
                </a:lnTo>
                <a:lnTo>
                  <a:pt x="73446" y="6349"/>
                </a:lnTo>
                <a:lnTo>
                  <a:pt x="78653" y="3809"/>
                </a:lnTo>
                <a:lnTo>
                  <a:pt x="89410" y="1269"/>
                </a:lnTo>
                <a:lnTo>
                  <a:pt x="2946910" y="1269"/>
                </a:lnTo>
                <a:lnTo>
                  <a:pt x="2957654" y="3809"/>
                </a:lnTo>
                <a:lnTo>
                  <a:pt x="2962874" y="6349"/>
                </a:lnTo>
                <a:lnTo>
                  <a:pt x="2967967" y="7619"/>
                </a:lnTo>
                <a:lnTo>
                  <a:pt x="2972932" y="10159"/>
                </a:lnTo>
                <a:lnTo>
                  <a:pt x="2977771" y="12699"/>
                </a:lnTo>
                <a:lnTo>
                  <a:pt x="2982457" y="15239"/>
                </a:lnTo>
                <a:lnTo>
                  <a:pt x="2987004" y="19049"/>
                </a:lnTo>
                <a:lnTo>
                  <a:pt x="98046" y="19049"/>
                </a:lnTo>
                <a:lnTo>
                  <a:pt x="92991" y="20319"/>
                </a:lnTo>
                <a:lnTo>
                  <a:pt x="93461" y="20319"/>
                </a:lnTo>
                <a:lnTo>
                  <a:pt x="88496" y="21589"/>
                </a:lnTo>
                <a:lnTo>
                  <a:pt x="88953" y="21589"/>
                </a:lnTo>
                <a:lnTo>
                  <a:pt x="84089" y="22859"/>
                </a:lnTo>
                <a:lnTo>
                  <a:pt x="84533" y="22859"/>
                </a:lnTo>
                <a:lnTo>
                  <a:pt x="79771" y="24129"/>
                </a:lnTo>
                <a:lnTo>
                  <a:pt x="80215" y="24129"/>
                </a:lnTo>
                <a:lnTo>
                  <a:pt x="75554" y="25399"/>
                </a:lnTo>
                <a:lnTo>
                  <a:pt x="75986" y="25399"/>
                </a:lnTo>
                <a:lnTo>
                  <a:pt x="71440" y="27939"/>
                </a:lnTo>
                <a:lnTo>
                  <a:pt x="71859" y="27939"/>
                </a:lnTo>
                <a:lnTo>
                  <a:pt x="67439" y="29209"/>
                </a:lnTo>
                <a:lnTo>
                  <a:pt x="67845" y="29209"/>
                </a:lnTo>
                <a:lnTo>
                  <a:pt x="63553" y="31749"/>
                </a:lnTo>
                <a:lnTo>
                  <a:pt x="63947" y="31749"/>
                </a:lnTo>
                <a:lnTo>
                  <a:pt x="59781" y="34289"/>
                </a:lnTo>
                <a:lnTo>
                  <a:pt x="60162" y="34289"/>
                </a:lnTo>
                <a:lnTo>
                  <a:pt x="56136" y="36829"/>
                </a:lnTo>
                <a:lnTo>
                  <a:pt x="56504" y="36829"/>
                </a:lnTo>
                <a:lnTo>
                  <a:pt x="52631" y="39369"/>
                </a:lnTo>
                <a:lnTo>
                  <a:pt x="52974" y="39369"/>
                </a:lnTo>
                <a:lnTo>
                  <a:pt x="50493" y="41909"/>
                </a:lnTo>
                <a:lnTo>
                  <a:pt x="49596" y="41909"/>
                </a:lnTo>
                <a:lnTo>
                  <a:pt x="46027" y="45719"/>
                </a:lnTo>
                <a:lnTo>
                  <a:pt x="46357" y="45719"/>
                </a:lnTo>
                <a:lnTo>
                  <a:pt x="44088" y="48259"/>
                </a:lnTo>
                <a:lnTo>
                  <a:pt x="43258" y="48259"/>
                </a:lnTo>
                <a:lnTo>
                  <a:pt x="40032" y="52069"/>
                </a:lnTo>
                <a:lnTo>
                  <a:pt x="40325" y="52069"/>
                </a:lnTo>
                <a:lnTo>
                  <a:pt x="37277" y="55879"/>
                </a:lnTo>
                <a:lnTo>
                  <a:pt x="37556" y="55879"/>
                </a:lnTo>
                <a:lnTo>
                  <a:pt x="34698" y="59689"/>
                </a:lnTo>
                <a:lnTo>
                  <a:pt x="34952" y="59689"/>
                </a:lnTo>
                <a:lnTo>
                  <a:pt x="32285" y="63499"/>
                </a:lnTo>
                <a:lnTo>
                  <a:pt x="32527" y="63499"/>
                </a:lnTo>
                <a:lnTo>
                  <a:pt x="30050" y="67309"/>
                </a:lnTo>
                <a:lnTo>
                  <a:pt x="30279" y="67309"/>
                </a:lnTo>
                <a:lnTo>
                  <a:pt x="28006" y="71119"/>
                </a:lnTo>
                <a:lnTo>
                  <a:pt x="28209" y="71119"/>
                </a:lnTo>
                <a:lnTo>
                  <a:pt x="26151" y="74929"/>
                </a:lnTo>
                <a:lnTo>
                  <a:pt x="26342" y="74929"/>
                </a:lnTo>
                <a:lnTo>
                  <a:pt x="24961" y="78739"/>
                </a:lnTo>
                <a:lnTo>
                  <a:pt x="24665" y="78739"/>
                </a:lnTo>
                <a:lnTo>
                  <a:pt x="23053" y="83819"/>
                </a:lnTo>
                <a:lnTo>
                  <a:pt x="23192" y="83819"/>
                </a:lnTo>
                <a:lnTo>
                  <a:pt x="22154" y="87629"/>
                </a:lnTo>
                <a:lnTo>
                  <a:pt x="21922" y="87629"/>
                </a:lnTo>
                <a:lnTo>
                  <a:pt x="20779" y="92709"/>
                </a:lnTo>
                <a:lnTo>
                  <a:pt x="20205" y="96519"/>
                </a:lnTo>
                <a:lnTo>
                  <a:pt x="20043" y="96519"/>
                </a:lnTo>
                <a:lnTo>
                  <a:pt x="19395" y="101599"/>
                </a:lnTo>
                <a:lnTo>
                  <a:pt x="19150" y="105409"/>
                </a:lnTo>
                <a:lnTo>
                  <a:pt x="19077" y="106679"/>
                </a:lnTo>
                <a:lnTo>
                  <a:pt x="18938" y="111759"/>
                </a:lnTo>
                <a:lnTo>
                  <a:pt x="19043" y="525779"/>
                </a:lnTo>
                <a:lnTo>
                  <a:pt x="19446" y="532129"/>
                </a:lnTo>
                <a:lnTo>
                  <a:pt x="20043" y="535939"/>
                </a:lnTo>
                <a:lnTo>
                  <a:pt x="20881" y="541019"/>
                </a:lnTo>
                <a:lnTo>
                  <a:pt x="21065" y="541019"/>
                </a:lnTo>
                <a:lnTo>
                  <a:pt x="21922" y="544829"/>
                </a:lnTo>
                <a:lnTo>
                  <a:pt x="23192" y="549909"/>
                </a:lnTo>
                <a:lnTo>
                  <a:pt x="23456" y="549909"/>
                </a:lnTo>
                <a:lnTo>
                  <a:pt x="24665" y="553719"/>
                </a:lnTo>
                <a:lnTo>
                  <a:pt x="24500" y="553719"/>
                </a:lnTo>
                <a:lnTo>
                  <a:pt x="26342" y="557529"/>
                </a:lnTo>
                <a:lnTo>
                  <a:pt x="26151" y="557529"/>
                </a:lnTo>
                <a:lnTo>
                  <a:pt x="28209" y="562609"/>
                </a:lnTo>
                <a:lnTo>
                  <a:pt x="28574" y="562609"/>
                </a:lnTo>
                <a:lnTo>
                  <a:pt x="30279" y="566419"/>
                </a:lnTo>
                <a:lnTo>
                  <a:pt x="30050" y="566419"/>
                </a:lnTo>
                <a:lnTo>
                  <a:pt x="32527" y="570229"/>
                </a:lnTo>
                <a:lnTo>
                  <a:pt x="32285" y="570229"/>
                </a:lnTo>
                <a:lnTo>
                  <a:pt x="34952" y="574039"/>
                </a:lnTo>
                <a:lnTo>
                  <a:pt x="34698" y="574039"/>
                </a:lnTo>
                <a:lnTo>
                  <a:pt x="37556" y="577849"/>
                </a:lnTo>
                <a:lnTo>
                  <a:pt x="37277" y="577849"/>
                </a:lnTo>
                <a:lnTo>
                  <a:pt x="40325" y="581659"/>
                </a:lnTo>
                <a:lnTo>
                  <a:pt x="41108" y="581659"/>
                </a:lnTo>
                <a:lnTo>
                  <a:pt x="43258" y="584199"/>
                </a:lnTo>
                <a:lnTo>
                  <a:pt x="42953" y="584199"/>
                </a:lnTo>
                <a:lnTo>
                  <a:pt x="46357" y="588009"/>
                </a:lnTo>
                <a:lnTo>
                  <a:pt x="47216" y="588009"/>
                </a:lnTo>
                <a:lnTo>
                  <a:pt x="49596" y="590549"/>
                </a:lnTo>
                <a:lnTo>
                  <a:pt x="49253" y="590549"/>
                </a:lnTo>
                <a:lnTo>
                  <a:pt x="52974" y="593089"/>
                </a:lnTo>
                <a:lnTo>
                  <a:pt x="52631" y="593089"/>
                </a:lnTo>
                <a:lnTo>
                  <a:pt x="56504" y="596899"/>
                </a:lnTo>
                <a:lnTo>
                  <a:pt x="57478" y="596899"/>
                </a:lnTo>
                <a:lnTo>
                  <a:pt x="60162" y="599439"/>
                </a:lnTo>
                <a:lnTo>
                  <a:pt x="61169" y="599439"/>
                </a:lnTo>
                <a:lnTo>
                  <a:pt x="63947" y="601979"/>
                </a:lnTo>
                <a:lnTo>
                  <a:pt x="65699" y="601979"/>
                </a:lnTo>
                <a:lnTo>
                  <a:pt x="67845" y="603249"/>
                </a:lnTo>
                <a:lnTo>
                  <a:pt x="67439" y="603249"/>
                </a:lnTo>
                <a:lnTo>
                  <a:pt x="71859" y="605789"/>
                </a:lnTo>
                <a:lnTo>
                  <a:pt x="71440" y="605789"/>
                </a:lnTo>
                <a:lnTo>
                  <a:pt x="75986" y="607059"/>
                </a:lnTo>
                <a:lnTo>
                  <a:pt x="75554" y="607059"/>
                </a:lnTo>
                <a:lnTo>
                  <a:pt x="80215" y="609599"/>
                </a:lnTo>
                <a:lnTo>
                  <a:pt x="79771" y="609599"/>
                </a:lnTo>
                <a:lnTo>
                  <a:pt x="84533" y="610869"/>
                </a:lnTo>
                <a:lnTo>
                  <a:pt x="84089" y="610869"/>
                </a:lnTo>
                <a:lnTo>
                  <a:pt x="88953" y="612139"/>
                </a:lnTo>
                <a:lnTo>
                  <a:pt x="88496" y="612139"/>
                </a:lnTo>
                <a:lnTo>
                  <a:pt x="93461" y="613409"/>
                </a:lnTo>
                <a:lnTo>
                  <a:pt x="97563" y="613409"/>
                </a:lnTo>
                <a:lnTo>
                  <a:pt x="102694" y="614679"/>
                </a:lnTo>
                <a:lnTo>
                  <a:pt x="2987004" y="614679"/>
                </a:lnTo>
                <a:lnTo>
                  <a:pt x="2982457" y="617219"/>
                </a:lnTo>
                <a:lnTo>
                  <a:pt x="2941386" y="632459"/>
                </a:lnTo>
                <a:lnTo>
                  <a:pt x="2935772" y="633729"/>
                </a:lnTo>
                <a:close/>
              </a:path>
              <a:path w="3036570" h="633730">
                <a:moveTo>
                  <a:pt x="2987055" y="43179"/>
                </a:moveTo>
                <a:lnTo>
                  <a:pt x="2983334" y="39369"/>
                </a:lnTo>
                <a:lnTo>
                  <a:pt x="2983689" y="39369"/>
                </a:lnTo>
                <a:lnTo>
                  <a:pt x="2979816" y="36829"/>
                </a:lnTo>
                <a:lnTo>
                  <a:pt x="2980171" y="36829"/>
                </a:lnTo>
                <a:lnTo>
                  <a:pt x="2976158" y="34289"/>
                </a:lnTo>
                <a:lnTo>
                  <a:pt x="2976539" y="34289"/>
                </a:lnTo>
                <a:lnTo>
                  <a:pt x="2972374" y="31749"/>
                </a:lnTo>
                <a:lnTo>
                  <a:pt x="2972767" y="31749"/>
                </a:lnTo>
                <a:lnTo>
                  <a:pt x="2968475" y="29209"/>
                </a:lnTo>
                <a:lnTo>
                  <a:pt x="2968881" y="29209"/>
                </a:lnTo>
                <a:lnTo>
                  <a:pt x="2964449" y="27939"/>
                </a:lnTo>
                <a:lnTo>
                  <a:pt x="2964868" y="27939"/>
                </a:lnTo>
                <a:lnTo>
                  <a:pt x="2960334" y="25399"/>
                </a:lnTo>
                <a:lnTo>
                  <a:pt x="2960753" y="25399"/>
                </a:lnTo>
                <a:lnTo>
                  <a:pt x="2956105" y="24129"/>
                </a:lnTo>
                <a:lnTo>
                  <a:pt x="2956537" y="24129"/>
                </a:lnTo>
                <a:lnTo>
                  <a:pt x="2951774" y="22859"/>
                </a:lnTo>
                <a:lnTo>
                  <a:pt x="2952231" y="22859"/>
                </a:lnTo>
                <a:lnTo>
                  <a:pt x="2947355" y="21589"/>
                </a:lnTo>
                <a:lnTo>
                  <a:pt x="2947824" y="21589"/>
                </a:lnTo>
                <a:lnTo>
                  <a:pt x="2942859" y="20319"/>
                </a:lnTo>
                <a:lnTo>
                  <a:pt x="2943329" y="20319"/>
                </a:lnTo>
                <a:lnTo>
                  <a:pt x="2938274" y="19049"/>
                </a:lnTo>
                <a:lnTo>
                  <a:pt x="2987004" y="19049"/>
                </a:lnTo>
                <a:lnTo>
                  <a:pt x="2991398" y="21589"/>
                </a:lnTo>
                <a:lnTo>
                  <a:pt x="2995640" y="25399"/>
                </a:lnTo>
                <a:lnTo>
                  <a:pt x="2999704" y="27939"/>
                </a:lnTo>
                <a:lnTo>
                  <a:pt x="3003590" y="31749"/>
                </a:lnTo>
                <a:lnTo>
                  <a:pt x="3007299" y="35559"/>
                </a:lnTo>
                <a:lnTo>
                  <a:pt x="3010829" y="40639"/>
                </a:lnTo>
                <a:lnTo>
                  <a:pt x="3011934" y="41909"/>
                </a:lnTo>
                <a:lnTo>
                  <a:pt x="2986725" y="41909"/>
                </a:lnTo>
                <a:lnTo>
                  <a:pt x="2987055" y="43179"/>
                </a:lnTo>
                <a:close/>
              </a:path>
              <a:path w="3036570" h="633730">
                <a:moveTo>
                  <a:pt x="49253" y="43179"/>
                </a:moveTo>
                <a:lnTo>
                  <a:pt x="49596" y="41909"/>
                </a:lnTo>
                <a:lnTo>
                  <a:pt x="50493" y="41909"/>
                </a:lnTo>
                <a:lnTo>
                  <a:pt x="49253" y="43179"/>
                </a:lnTo>
                <a:close/>
              </a:path>
              <a:path w="3036570" h="633730">
                <a:moveTo>
                  <a:pt x="2993354" y="49529"/>
                </a:moveTo>
                <a:lnTo>
                  <a:pt x="2989963" y="45719"/>
                </a:lnTo>
                <a:lnTo>
                  <a:pt x="2990281" y="45719"/>
                </a:lnTo>
                <a:lnTo>
                  <a:pt x="2986725" y="41909"/>
                </a:lnTo>
                <a:lnTo>
                  <a:pt x="3011934" y="41909"/>
                </a:lnTo>
                <a:lnTo>
                  <a:pt x="3014144" y="44449"/>
                </a:lnTo>
                <a:lnTo>
                  <a:pt x="3017281" y="48259"/>
                </a:lnTo>
                <a:lnTo>
                  <a:pt x="2993049" y="48259"/>
                </a:lnTo>
                <a:lnTo>
                  <a:pt x="2993354" y="49529"/>
                </a:lnTo>
                <a:close/>
              </a:path>
              <a:path w="3036570" h="633730">
                <a:moveTo>
                  <a:pt x="42953" y="49529"/>
                </a:moveTo>
                <a:lnTo>
                  <a:pt x="43258" y="48259"/>
                </a:lnTo>
                <a:lnTo>
                  <a:pt x="44088" y="48259"/>
                </a:lnTo>
                <a:lnTo>
                  <a:pt x="42953" y="49529"/>
                </a:lnTo>
                <a:close/>
              </a:path>
              <a:path w="3036570" h="633730">
                <a:moveTo>
                  <a:pt x="3011807" y="80009"/>
                </a:moveTo>
                <a:lnTo>
                  <a:pt x="3009978" y="74929"/>
                </a:lnTo>
                <a:lnTo>
                  <a:pt x="3010156" y="74929"/>
                </a:lnTo>
                <a:lnTo>
                  <a:pt x="3008099" y="71119"/>
                </a:lnTo>
                <a:lnTo>
                  <a:pt x="3008302" y="71119"/>
                </a:lnTo>
                <a:lnTo>
                  <a:pt x="3006041" y="67309"/>
                </a:lnTo>
                <a:lnTo>
                  <a:pt x="3006257" y="67309"/>
                </a:lnTo>
                <a:lnTo>
                  <a:pt x="3003793" y="63499"/>
                </a:lnTo>
                <a:lnTo>
                  <a:pt x="3004035" y="63499"/>
                </a:lnTo>
                <a:lnTo>
                  <a:pt x="3001355" y="59689"/>
                </a:lnTo>
                <a:lnTo>
                  <a:pt x="3001622" y="59689"/>
                </a:lnTo>
                <a:lnTo>
                  <a:pt x="2998751" y="55879"/>
                </a:lnTo>
                <a:lnTo>
                  <a:pt x="2999031" y="55879"/>
                </a:lnTo>
                <a:lnTo>
                  <a:pt x="2995983" y="52069"/>
                </a:lnTo>
                <a:lnTo>
                  <a:pt x="2996275" y="52069"/>
                </a:lnTo>
                <a:lnTo>
                  <a:pt x="2993049" y="48259"/>
                </a:lnTo>
                <a:lnTo>
                  <a:pt x="3017281" y="48259"/>
                </a:lnTo>
                <a:lnTo>
                  <a:pt x="3020189" y="53339"/>
                </a:lnTo>
                <a:lnTo>
                  <a:pt x="3022894" y="58419"/>
                </a:lnTo>
                <a:lnTo>
                  <a:pt x="3025371" y="62229"/>
                </a:lnTo>
                <a:lnTo>
                  <a:pt x="3027606" y="67309"/>
                </a:lnTo>
                <a:lnTo>
                  <a:pt x="3029625" y="72389"/>
                </a:lnTo>
                <a:lnTo>
                  <a:pt x="3031378" y="78739"/>
                </a:lnTo>
                <a:lnTo>
                  <a:pt x="3011655" y="78739"/>
                </a:lnTo>
                <a:lnTo>
                  <a:pt x="3011807" y="80009"/>
                </a:lnTo>
                <a:close/>
              </a:path>
              <a:path w="3036570" h="633730">
                <a:moveTo>
                  <a:pt x="24500" y="80009"/>
                </a:moveTo>
                <a:lnTo>
                  <a:pt x="24665" y="78739"/>
                </a:lnTo>
                <a:lnTo>
                  <a:pt x="24961" y="78739"/>
                </a:lnTo>
                <a:lnTo>
                  <a:pt x="24500" y="80009"/>
                </a:lnTo>
                <a:close/>
              </a:path>
              <a:path w="3036570" h="633730">
                <a:moveTo>
                  <a:pt x="3014499" y="88899"/>
                </a:moveTo>
                <a:lnTo>
                  <a:pt x="3013128" y="83819"/>
                </a:lnTo>
                <a:lnTo>
                  <a:pt x="3013268" y="83819"/>
                </a:lnTo>
                <a:lnTo>
                  <a:pt x="3011655" y="78739"/>
                </a:lnTo>
                <a:lnTo>
                  <a:pt x="3031378" y="78739"/>
                </a:lnTo>
                <a:lnTo>
                  <a:pt x="3032889" y="83819"/>
                </a:lnTo>
                <a:lnTo>
                  <a:pt x="3033832" y="87629"/>
                </a:lnTo>
                <a:lnTo>
                  <a:pt x="3014385" y="87629"/>
                </a:lnTo>
                <a:lnTo>
                  <a:pt x="3014499" y="88899"/>
                </a:lnTo>
                <a:close/>
              </a:path>
              <a:path w="3036570" h="633730">
                <a:moveTo>
                  <a:pt x="21808" y="88899"/>
                </a:moveTo>
                <a:lnTo>
                  <a:pt x="21922" y="87629"/>
                </a:lnTo>
                <a:lnTo>
                  <a:pt x="22154" y="87629"/>
                </a:lnTo>
                <a:lnTo>
                  <a:pt x="21808" y="88899"/>
                </a:lnTo>
                <a:close/>
              </a:path>
              <a:path w="3036570" h="633730">
                <a:moveTo>
                  <a:pt x="3016341" y="97789"/>
                </a:moveTo>
                <a:lnTo>
                  <a:pt x="3015439" y="92709"/>
                </a:lnTo>
                <a:lnTo>
                  <a:pt x="3014385" y="87629"/>
                </a:lnTo>
                <a:lnTo>
                  <a:pt x="3033832" y="87629"/>
                </a:lnTo>
                <a:lnTo>
                  <a:pt x="3034146" y="88899"/>
                </a:lnTo>
                <a:lnTo>
                  <a:pt x="3035137" y="93979"/>
                </a:lnTo>
                <a:lnTo>
                  <a:pt x="3035421" y="96519"/>
                </a:lnTo>
                <a:lnTo>
                  <a:pt x="3016265" y="96519"/>
                </a:lnTo>
                <a:lnTo>
                  <a:pt x="3016341" y="97789"/>
                </a:lnTo>
                <a:close/>
              </a:path>
              <a:path w="3036570" h="633730">
                <a:moveTo>
                  <a:pt x="19979" y="97789"/>
                </a:moveTo>
                <a:lnTo>
                  <a:pt x="20043" y="96519"/>
                </a:lnTo>
                <a:lnTo>
                  <a:pt x="20205" y="96519"/>
                </a:lnTo>
                <a:lnTo>
                  <a:pt x="19979" y="97789"/>
                </a:lnTo>
                <a:close/>
              </a:path>
              <a:path w="3036570" h="633730">
                <a:moveTo>
                  <a:pt x="3036280" y="527049"/>
                </a:moveTo>
                <a:lnTo>
                  <a:pt x="3017243" y="527049"/>
                </a:lnTo>
                <a:lnTo>
                  <a:pt x="3017243" y="106679"/>
                </a:lnTo>
                <a:lnTo>
                  <a:pt x="3017170" y="105409"/>
                </a:lnTo>
                <a:lnTo>
                  <a:pt x="3016874" y="101599"/>
                </a:lnTo>
                <a:lnTo>
                  <a:pt x="3016265" y="96519"/>
                </a:lnTo>
                <a:lnTo>
                  <a:pt x="3035421" y="96519"/>
                </a:lnTo>
                <a:lnTo>
                  <a:pt x="3035848" y="100329"/>
                </a:lnTo>
                <a:lnTo>
                  <a:pt x="3036280" y="105409"/>
                </a:lnTo>
                <a:lnTo>
                  <a:pt x="3036308" y="106679"/>
                </a:lnTo>
                <a:lnTo>
                  <a:pt x="3036280" y="527049"/>
                </a:lnTo>
                <a:close/>
              </a:path>
              <a:path w="3036570" h="633730">
                <a:moveTo>
                  <a:pt x="19131" y="527049"/>
                </a:moveTo>
                <a:lnTo>
                  <a:pt x="19052" y="525779"/>
                </a:lnTo>
                <a:lnTo>
                  <a:pt x="19131" y="527049"/>
                </a:lnTo>
                <a:close/>
              </a:path>
              <a:path w="3036570" h="633730">
                <a:moveTo>
                  <a:pt x="3035935" y="532129"/>
                </a:moveTo>
                <a:lnTo>
                  <a:pt x="3016874" y="532129"/>
                </a:lnTo>
                <a:lnTo>
                  <a:pt x="3017268" y="525779"/>
                </a:lnTo>
                <a:lnTo>
                  <a:pt x="3017243" y="527049"/>
                </a:lnTo>
                <a:lnTo>
                  <a:pt x="3036280" y="527049"/>
                </a:lnTo>
                <a:lnTo>
                  <a:pt x="3035935" y="532129"/>
                </a:lnTo>
                <a:close/>
              </a:path>
              <a:path w="3036570" h="633730">
                <a:moveTo>
                  <a:pt x="19557" y="532129"/>
                </a:moveTo>
                <a:lnTo>
                  <a:pt x="19395" y="530859"/>
                </a:lnTo>
                <a:lnTo>
                  <a:pt x="19557" y="532129"/>
                </a:lnTo>
                <a:close/>
              </a:path>
              <a:path w="3036570" h="633730">
                <a:moveTo>
                  <a:pt x="3034741" y="541019"/>
                </a:moveTo>
                <a:lnTo>
                  <a:pt x="3015439" y="541019"/>
                </a:lnTo>
                <a:lnTo>
                  <a:pt x="3016341" y="535939"/>
                </a:lnTo>
                <a:lnTo>
                  <a:pt x="3016912" y="530859"/>
                </a:lnTo>
                <a:lnTo>
                  <a:pt x="3016874" y="532129"/>
                </a:lnTo>
                <a:lnTo>
                  <a:pt x="3035935" y="532129"/>
                </a:lnTo>
                <a:lnTo>
                  <a:pt x="3035848" y="533399"/>
                </a:lnTo>
                <a:lnTo>
                  <a:pt x="3035137" y="538479"/>
                </a:lnTo>
                <a:lnTo>
                  <a:pt x="3034741" y="541019"/>
                </a:lnTo>
                <a:close/>
              </a:path>
              <a:path w="3036570" h="633730">
                <a:moveTo>
                  <a:pt x="21065" y="541019"/>
                </a:moveTo>
                <a:lnTo>
                  <a:pt x="20881" y="541019"/>
                </a:lnTo>
                <a:lnTo>
                  <a:pt x="20779" y="539749"/>
                </a:lnTo>
                <a:lnTo>
                  <a:pt x="21065" y="541019"/>
                </a:lnTo>
                <a:close/>
              </a:path>
              <a:path w="3036570" h="633730">
                <a:moveTo>
                  <a:pt x="3032889" y="549909"/>
                </a:moveTo>
                <a:lnTo>
                  <a:pt x="3013128" y="549909"/>
                </a:lnTo>
                <a:lnTo>
                  <a:pt x="3014499" y="544829"/>
                </a:lnTo>
                <a:lnTo>
                  <a:pt x="3015528" y="539749"/>
                </a:lnTo>
                <a:lnTo>
                  <a:pt x="3015439" y="541019"/>
                </a:lnTo>
                <a:lnTo>
                  <a:pt x="3034741" y="541019"/>
                </a:lnTo>
                <a:lnTo>
                  <a:pt x="3034146" y="544829"/>
                </a:lnTo>
                <a:lnTo>
                  <a:pt x="3032889" y="549909"/>
                </a:lnTo>
                <a:close/>
              </a:path>
              <a:path w="3036570" h="633730">
                <a:moveTo>
                  <a:pt x="23456" y="549909"/>
                </a:moveTo>
                <a:lnTo>
                  <a:pt x="23192" y="549909"/>
                </a:lnTo>
                <a:lnTo>
                  <a:pt x="23053" y="548639"/>
                </a:lnTo>
                <a:lnTo>
                  <a:pt x="23456" y="549909"/>
                </a:lnTo>
                <a:close/>
              </a:path>
              <a:path w="3036570" h="633730">
                <a:moveTo>
                  <a:pt x="3028615" y="562609"/>
                </a:moveTo>
                <a:lnTo>
                  <a:pt x="3008099" y="562609"/>
                </a:lnTo>
                <a:lnTo>
                  <a:pt x="3010156" y="557529"/>
                </a:lnTo>
                <a:lnTo>
                  <a:pt x="3009978" y="557529"/>
                </a:lnTo>
                <a:lnTo>
                  <a:pt x="3011807" y="553719"/>
                </a:lnTo>
                <a:lnTo>
                  <a:pt x="3011655" y="553719"/>
                </a:lnTo>
                <a:lnTo>
                  <a:pt x="3013268" y="548639"/>
                </a:lnTo>
                <a:lnTo>
                  <a:pt x="3013128" y="549909"/>
                </a:lnTo>
                <a:lnTo>
                  <a:pt x="3032889" y="549909"/>
                </a:lnTo>
                <a:lnTo>
                  <a:pt x="3031378" y="554989"/>
                </a:lnTo>
                <a:lnTo>
                  <a:pt x="3029625" y="560069"/>
                </a:lnTo>
                <a:lnTo>
                  <a:pt x="3028615" y="562609"/>
                </a:lnTo>
                <a:close/>
              </a:path>
              <a:path w="3036570" h="633730">
                <a:moveTo>
                  <a:pt x="28574" y="562609"/>
                </a:moveTo>
                <a:lnTo>
                  <a:pt x="28209" y="562609"/>
                </a:lnTo>
                <a:lnTo>
                  <a:pt x="28006" y="561339"/>
                </a:lnTo>
                <a:lnTo>
                  <a:pt x="28574" y="562609"/>
                </a:lnTo>
                <a:close/>
              </a:path>
              <a:path w="3036570" h="633730">
                <a:moveTo>
                  <a:pt x="3019220" y="581659"/>
                </a:moveTo>
                <a:lnTo>
                  <a:pt x="2995983" y="581659"/>
                </a:lnTo>
                <a:lnTo>
                  <a:pt x="2999031" y="577849"/>
                </a:lnTo>
                <a:lnTo>
                  <a:pt x="2998751" y="577849"/>
                </a:lnTo>
                <a:lnTo>
                  <a:pt x="3001622" y="574039"/>
                </a:lnTo>
                <a:lnTo>
                  <a:pt x="3001355" y="574039"/>
                </a:lnTo>
                <a:lnTo>
                  <a:pt x="3004035" y="570229"/>
                </a:lnTo>
                <a:lnTo>
                  <a:pt x="3003793" y="570229"/>
                </a:lnTo>
                <a:lnTo>
                  <a:pt x="3006257" y="566419"/>
                </a:lnTo>
                <a:lnTo>
                  <a:pt x="3006041" y="566419"/>
                </a:lnTo>
                <a:lnTo>
                  <a:pt x="3008302" y="561339"/>
                </a:lnTo>
                <a:lnTo>
                  <a:pt x="3008099" y="562609"/>
                </a:lnTo>
                <a:lnTo>
                  <a:pt x="3028615" y="562609"/>
                </a:lnTo>
                <a:lnTo>
                  <a:pt x="3027606" y="565149"/>
                </a:lnTo>
                <a:lnTo>
                  <a:pt x="3025371" y="570229"/>
                </a:lnTo>
                <a:lnTo>
                  <a:pt x="3022894" y="575309"/>
                </a:lnTo>
                <a:lnTo>
                  <a:pt x="3020189" y="580389"/>
                </a:lnTo>
                <a:lnTo>
                  <a:pt x="3019220" y="581659"/>
                </a:lnTo>
                <a:close/>
              </a:path>
              <a:path w="3036570" h="633730">
                <a:moveTo>
                  <a:pt x="41108" y="581659"/>
                </a:moveTo>
                <a:lnTo>
                  <a:pt x="40325" y="581659"/>
                </a:lnTo>
                <a:lnTo>
                  <a:pt x="40032" y="580389"/>
                </a:lnTo>
                <a:lnTo>
                  <a:pt x="41108" y="581659"/>
                </a:lnTo>
                <a:close/>
              </a:path>
              <a:path w="3036570" h="633730">
                <a:moveTo>
                  <a:pt x="3014928" y="588009"/>
                </a:moveTo>
                <a:lnTo>
                  <a:pt x="2989963" y="588009"/>
                </a:lnTo>
                <a:lnTo>
                  <a:pt x="2993354" y="584199"/>
                </a:lnTo>
                <a:lnTo>
                  <a:pt x="2993049" y="584199"/>
                </a:lnTo>
                <a:lnTo>
                  <a:pt x="2996275" y="580389"/>
                </a:lnTo>
                <a:lnTo>
                  <a:pt x="2995983" y="581659"/>
                </a:lnTo>
                <a:lnTo>
                  <a:pt x="3019220" y="581659"/>
                </a:lnTo>
                <a:lnTo>
                  <a:pt x="3017281" y="584199"/>
                </a:lnTo>
                <a:lnTo>
                  <a:pt x="3014928" y="588009"/>
                </a:lnTo>
                <a:close/>
              </a:path>
              <a:path w="3036570" h="633730">
                <a:moveTo>
                  <a:pt x="47216" y="588009"/>
                </a:moveTo>
                <a:lnTo>
                  <a:pt x="46357" y="588009"/>
                </a:lnTo>
                <a:lnTo>
                  <a:pt x="46027" y="586739"/>
                </a:lnTo>
                <a:lnTo>
                  <a:pt x="47216" y="588009"/>
                </a:lnTo>
                <a:close/>
              </a:path>
              <a:path w="3036570" h="633730">
                <a:moveTo>
                  <a:pt x="3007299" y="596899"/>
                </a:moveTo>
                <a:lnTo>
                  <a:pt x="2979816" y="596899"/>
                </a:lnTo>
                <a:lnTo>
                  <a:pt x="2983689" y="593089"/>
                </a:lnTo>
                <a:lnTo>
                  <a:pt x="2983334" y="593089"/>
                </a:lnTo>
                <a:lnTo>
                  <a:pt x="2987055" y="590549"/>
                </a:lnTo>
                <a:lnTo>
                  <a:pt x="2986725" y="590549"/>
                </a:lnTo>
                <a:lnTo>
                  <a:pt x="2990281" y="586739"/>
                </a:lnTo>
                <a:lnTo>
                  <a:pt x="2989963" y="588009"/>
                </a:lnTo>
                <a:lnTo>
                  <a:pt x="3014928" y="588009"/>
                </a:lnTo>
                <a:lnTo>
                  <a:pt x="3014144" y="589279"/>
                </a:lnTo>
                <a:lnTo>
                  <a:pt x="3010829" y="593089"/>
                </a:lnTo>
                <a:lnTo>
                  <a:pt x="3007299" y="596899"/>
                </a:lnTo>
                <a:close/>
              </a:path>
              <a:path w="3036570" h="633730">
                <a:moveTo>
                  <a:pt x="57478" y="596899"/>
                </a:moveTo>
                <a:lnTo>
                  <a:pt x="56504" y="596899"/>
                </a:lnTo>
                <a:lnTo>
                  <a:pt x="56136" y="595629"/>
                </a:lnTo>
                <a:lnTo>
                  <a:pt x="57478" y="596899"/>
                </a:lnTo>
                <a:close/>
              </a:path>
              <a:path w="3036570" h="633730">
                <a:moveTo>
                  <a:pt x="3004826" y="599439"/>
                </a:moveTo>
                <a:lnTo>
                  <a:pt x="2976158" y="599439"/>
                </a:lnTo>
                <a:lnTo>
                  <a:pt x="2980171" y="595629"/>
                </a:lnTo>
                <a:lnTo>
                  <a:pt x="2979816" y="596899"/>
                </a:lnTo>
                <a:lnTo>
                  <a:pt x="3007299" y="596899"/>
                </a:lnTo>
                <a:lnTo>
                  <a:pt x="3004826" y="599439"/>
                </a:lnTo>
                <a:close/>
              </a:path>
              <a:path w="3036570" h="633730">
                <a:moveTo>
                  <a:pt x="61169" y="599439"/>
                </a:moveTo>
                <a:lnTo>
                  <a:pt x="60162" y="599439"/>
                </a:lnTo>
                <a:lnTo>
                  <a:pt x="59781" y="598169"/>
                </a:lnTo>
                <a:lnTo>
                  <a:pt x="61169" y="599439"/>
                </a:lnTo>
                <a:close/>
              </a:path>
              <a:path w="3036570" h="633730">
                <a:moveTo>
                  <a:pt x="3002295" y="601979"/>
                </a:moveTo>
                <a:lnTo>
                  <a:pt x="2972374" y="601979"/>
                </a:lnTo>
                <a:lnTo>
                  <a:pt x="2976539" y="598169"/>
                </a:lnTo>
                <a:lnTo>
                  <a:pt x="2976158" y="599439"/>
                </a:lnTo>
                <a:lnTo>
                  <a:pt x="3004826" y="599439"/>
                </a:lnTo>
                <a:lnTo>
                  <a:pt x="3003590" y="600709"/>
                </a:lnTo>
                <a:lnTo>
                  <a:pt x="3002295" y="601979"/>
                </a:lnTo>
                <a:close/>
              </a:path>
              <a:path w="3036570" h="633730">
                <a:moveTo>
                  <a:pt x="65699" y="601979"/>
                </a:moveTo>
                <a:lnTo>
                  <a:pt x="63947" y="601979"/>
                </a:lnTo>
                <a:lnTo>
                  <a:pt x="63553" y="600709"/>
                </a:lnTo>
                <a:lnTo>
                  <a:pt x="65699" y="601979"/>
                </a:lnTo>
                <a:close/>
              </a:path>
              <a:path w="3036570" h="633730">
                <a:moveTo>
                  <a:pt x="2987004" y="614679"/>
                </a:moveTo>
                <a:lnTo>
                  <a:pt x="2933613" y="614679"/>
                </a:lnTo>
                <a:lnTo>
                  <a:pt x="2938744" y="613409"/>
                </a:lnTo>
                <a:lnTo>
                  <a:pt x="2942859" y="613409"/>
                </a:lnTo>
                <a:lnTo>
                  <a:pt x="2947824" y="612139"/>
                </a:lnTo>
                <a:lnTo>
                  <a:pt x="2947355" y="612139"/>
                </a:lnTo>
                <a:lnTo>
                  <a:pt x="2952231" y="610869"/>
                </a:lnTo>
                <a:lnTo>
                  <a:pt x="2951774" y="610869"/>
                </a:lnTo>
                <a:lnTo>
                  <a:pt x="2956537" y="609599"/>
                </a:lnTo>
                <a:lnTo>
                  <a:pt x="2956105" y="609599"/>
                </a:lnTo>
                <a:lnTo>
                  <a:pt x="2960753" y="607059"/>
                </a:lnTo>
                <a:lnTo>
                  <a:pt x="2960334" y="607059"/>
                </a:lnTo>
                <a:lnTo>
                  <a:pt x="2964868" y="605789"/>
                </a:lnTo>
                <a:lnTo>
                  <a:pt x="2964449" y="605789"/>
                </a:lnTo>
                <a:lnTo>
                  <a:pt x="2968881" y="603249"/>
                </a:lnTo>
                <a:lnTo>
                  <a:pt x="2968475" y="603249"/>
                </a:lnTo>
                <a:lnTo>
                  <a:pt x="2972767" y="600709"/>
                </a:lnTo>
                <a:lnTo>
                  <a:pt x="2972374" y="601979"/>
                </a:lnTo>
                <a:lnTo>
                  <a:pt x="3002295" y="601979"/>
                </a:lnTo>
                <a:lnTo>
                  <a:pt x="2999704" y="604519"/>
                </a:lnTo>
                <a:lnTo>
                  <a:pt x="2995640" y="608329"/>
                </a:lnTo>
                <a:lnTo>
                  <a:pt x="2991398" y="612139"/>
                </a:lnTo>
                <a:lnTo>
                  <a:pt x="2987004" y="6146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6087" y="2005063"/>
            <a:ext cx="308610" cy="947419"/>
          </a:xfrm>
          <a:custGeom>
            <a:avLst/>
            <a:gdLst/>
            <a:ahLst/>
            <a:cxnLst/>
            <a:rect l="l" t="t" r="r" b="b"/>
            <a:pathLst>
              <a:path w="308609" h="947419">
                <a:moveTo>
                  <a:pt x="308102" y="947064"/>
                </a:moveTo>
                <a:lnTo>
                  <a:pt x="0" y="947064"/>
                </a:lnTo>
                <a:lnTo>
                  <a:pt x="0" y="0"/>
                </a:lnTo>
                <a:lnTo>
                  <a:pt x="12700" y="0"/>
                </a:lnTo>
                <a:lnTo>
                  <a:pt x="12700" y="934364"/>
                </a:lnTo>
                <a:lnTo>
                  <a:pt x="6350" y="934364"/>
                </a:lnTo>
                <a:lnTo>
                  <a:pt x="12700" y="940714"/>
                </a:lnTo>
                <a:lnTo>
                  <a:pt x="308102" y="940714"/>
                </a:lnTo>
                <a:lnTo>
                  <a:pt x="308102" y="947064"/>
                </a:lnTo>
                <a:close/>
              </a:path>
              <a:path w="308609" h="947419">
                <a:moveTo>
                  <a:pt x="12700" y="940714"/>
                </a:moveTo>
                <a:lnTo>
                  <a:pt x="6350" y="934364"/>
                </a:lnTo>
                <a:lnTo>
                  <a:pt x="12700" y="934364"/>
                </a:lnTo>
                <a:lnTo>
                  <a:pt x="12700" y="940714"/>
                </a:lnTo>
                <a:close/>
              </a:path>
              <a:path w="308609" h="947419">
                <a:moveTo>
                  <a:pt x="308102" y="940714"/>
                </a:moveTo>
                <a:lnTo>
                  <a:pt x="12700" y="940714"/>
                </a:lnTo>
                <a:lnTo>
                  <a:pt x="12700" y="934364"/>
                </a:lnTo>
                <a:lnTo>
                  <a:pt x="308102" y="934364"/>
                </a:lnTo>
                <a:lnTo>
                  <a:pt x="308102" y="940714"/>
                </a:lnTo>
                <a:close/>
              </a:path>
            </a:pathLst>
          </a:custGeom>
          <a:solidFill>
            <a:srgbClr val="48A1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7839" y="2174671"/>
            <a:ext cx="3239135" cy="1536700"/>
          </a:xfrm>
          <a:custGeom>
            <a:avLst/>
            <a:gdLst/>
            <a:ahLst/>
            <a:cxnLst/>
            <a:rect l="l" t="t" r="r" b="b"/>
            <a:pathLst>
              <a:path w="3239135" h="1536700">
                <a:moveTo>
                  <a:pt x="3148609" y="12699"/>
                </a:moveTo>
                <a:lnTo>
                  <a:pt x="90233" y="12699"/>
                </a:lnTo>
                <a:lnTo>
                  <a:pt x="97281" y="0"/>
                </a:lnTo>
                <a:lnTo>
                  <a:pt x="3141548" y="0"/>
                </a:lnTo>
                <a:lnTo>
                  <a:pt x="3148609" y="12699"/>
                </a:lnTo>
                <a:close/>
              </a:path>
              <a:path w="3239135" h="1536700">
                <a:moveTo>
                  <a:pt x="95605" y="25399"/>
                </a:moveTo>
                <a:lnTo>
                  <a:pt x="70218" y="25399"/>
                </a:lnTo>
                <a:lnTo>
                  <a:pt x="76682" y="12699"/>
                </a:lnTo>
                <a:lnTo>
                  <a:pt x="102374" y="12699"/>
                </a:lnTo>
                <a:lnTo>
                  <a:pt x="95605" y="25399"/>
                </a:lnTo>
                <a:close/>
              </a:path>
              <a:path w="3239135" h="1536700">
                <a:moveTo>
                  <a:pt x="3168611" y="25399"/>
                </a:moveTo>
                <a:lnTo>
                  <a:pt x="3143237" y="25399"/>
                </a:lnTo>
                <a:lnTo>
                  <a:pt x="3136468" y="12699"/>
                </a:lnTo>
                <a:lnTo>
                  <a:pt x="3162147" y="12699"/>
                </a:lnTo>
                <a:lnTo>
                  <a:pt x="3168611" y="25399"/>
                </a:lnTo>
                <a:close/>
              </a:path>
              <a:path w="3239135" h="1536700">
                <a:moveTo>
                  <a:pt x="71462" y="38099"/>
                </a:moveTo>
                <a:lnTo>
                  <a:pt x="52184" y="38099"/>
                </a:lnTo>
                <a:lnTo>
                  <a:pt x="57962" y="25399"/>
                </a:lnTo>
                <a:lnTo>
                  <a:pt x="77457" y="25399"/>
                </a:lnTo>
                <a:lnTo>
                  <a:pt x="71462" y="38099"/>
                </a:lnTo>
                <a:close/>
              </a:path>
              <a:path w="3239135" h="1536700">
                <a:moveTo>
                  <a:pt x="3186658" y="38099"/>
                </a:moveTo>
                <a:lnTo>
                  <a:pt x="3167379" y="38099"/>
                </a:lnTo>
                <a:lnTo>
                  <a:pt x="3161372" y="25399"/>
                </a:lnTo>
                <a:lnTo>
                  <a:pt x="3180880" y="25399"/>
                </a:lnTo>
                <a:lnTo>
                  <a:pt x="3186658" y="38099"/>
                </a:lnTo>
                <a:close/>
              </a:path>
              <a:path w="3239135" h="1536700">
                <a:moveTo>
                  <a:pt x="55524" y="50799"/>
                </a:moveTo>
                <a:lnTo>
                  <a:pt x="41376" y="50799"/>
                </a:lnTo>
                <a:lnTo>
                  <a:pt x="46647" y="38099"/>
                </a:lnTo>
                <a:lnTo>
                  <a:pt x="60832" y="38099"/>
                </a:lnTo>
                <a:lnTo>
                  <a:pt x="55524" y="50799"/>
                </a:lnTo>
                <a:close/>
              </a:path>
              <a:path w="3239135" h="1536700">
                <a:moveTo>
                  <a:pt x="60617" y="50799"/>
                </a:moveTo>
                <a:lnTo>
                  <a:pt x="60832" y="38099"/>
                </a:lnTo>
                <a:lnTo>
                  <a:pt x="66166" y="38099"/>
                </a:lnTo>
                <a:lnTo>
                  <a:pt x="60617" y="50799"/>
                </a:lnTo>
                <a:close/>
              </a:path>
              <a:path w="3239135" h="1536700">
                <a:moveTo>
                  <a:pt x="3178225" y="50799"/>
                </a:moveTo>
                <a:lnTo>
                  <a:pt x="3172675" y="38099"/>
                </a:lnTo>
                <a:lnTo>
                  <a:pt x="3177997" y="38099"/>
                </a:lnTo>
                <a:lnTo>
                  <a:pt x="3178225" y="50799"/>
                </a:lnTo>
                <a:close/>
              </a:path>
              <a:path w="3239135" h="1536700">
                <a:moveTo>
                  <a:pt x="3197466" y="50799"/>
                </a:moveTo>
                <a:lnTo>
                  <a:pt x="3183318" y="50799"/>
                </a:lnTo>
                <a:lnTo>
                  <a:pt x="3177997" y="38099"/>
                </a:lnTo>
                <a:lnTo>
                  <a:pt x="3192183" y="38099"/>
                </a:lnTo>
                <a:lnTo>
                  <a:pt x="3197466" y="50799"/>
                </a:lnTo>
                <a:close/>
              </a:path>
              <a:path w="3239135" h="1536700">
                <a:moveTo>
                  <a:pt x="46075" y="63499"/>
                </a:moveTo>
                <a:lnTo>
                  <a:pt x="31648" y="63499"/>
                </a:lnTo>
                <a:lnTo>
                  <a:pt x="36372" y="50799"/>
                </a:lnTo>
                <a:lnTo>
                  <a:pt x="50876" y="50799"/>
                </a:lnTo>
                <a:lnTo>
                  <a:pt x="46075" y="63499"/>
                </a:lnTo>
                <a:close/>
              </a:path>
              <a:path w="3239135" h="1536700">
                <a:moveTo>
                  <a:pt x="3207194" y="63499"/>
                </a:moveTo>
                <a:lnTo>
                  <a:pt x="3192767" y="63499"/>
                </a:lnTo>
                <a:lnTo>
                  <a:pt x="3187954" y="50799"/>
                </a:lnTo>
                <a:lnTo>
                  <a:pt x="3202470" y="50799"/>
                </a:lnTo>
                <a:lnTo>
                  <a:pt x="3207194" y="63499"/>
                </a:lnTo>
                <a:close/>
              </a:path>
              <a:path w="3239135" h="1536700">
                <a:moveTo>
                  <a:pt x="37642" y="76199"/>
                </a:moveTo>
                <a:lnTo>
                  <a:pt x="23063" y="76199"/>
                </a:lnTo>
                <a:lnTo>
                  <a:pt x="27203" y="63499"/>
                </a:lnTo>
                <a:lnTo>
                  <a:pt x="41909" y="63499"/>
                </a:lnTo>
                <a:lnTo>
                  <a:pt x="37642" y="76199"/>
                </a:lnTo>
                <a:close/>
              </a:path>
              <a:path w="3239135" h="1536700">
                <a:moveTo>
                  <a:pt x="3215779" y="76199"/>
                </a:moveTo>
                <a:lnTo>
                  <a:pt x="3201200" y="76199"/>
                </a:lnTo>
                <a:lnTo>
                  <a:pt x="3196932" y="63499"/>
                </a:lnTo>
                <a:lnTo>
                  <a:pt x="3211639" y="63499"/>
                </a:lnTo>
                <a:lnTo>
                  <a:pt x="3215779" y="76199"/>
                </a:lnTo>
                <a:close/>
              </a:path>
              <a:path w="3239135" h="1536700">
                <a:moveTo>
                  <a:pt x="30314" y="88899"/>
                </a:moveTo>
                <a:lnTo>
                  <a:pt x="15709" y="88899"/>
                </a:lnTo>
                <a:lnTo>
                  <a:pt x="19227" y="76199"/>
                </a:lnTo>
                <a:lnTo>
                  <a:pt x="33997" y="76199"/>
                </a:lnTo>
                <a:lnTo>
                  <a:pt x="30314" y="88899"/>
                </a:lnTo>
                <a:close/>
              </a:path>
              <a:path w="3239135" h="1536700">
                <a:moveTo>
                  <a:pt x="3223133" y="88899"/>
                </a:moveTo>
                <a:lnTo>
                  <a:pt x="3208528" y="88899"/>
                </a:lnTo>
                <a:lnTo>
                  <a:pt x="3204845" y="76199"/>
                </a:lnTo>
                <a:lnTo>
                  <a:pt x="3219615" y="76199"/>
                </a:lnTo>
                <a:lnTo>
                  <a:pt x="3223133" y="88899"/>
                </a:lnTo>
                <a:close/>
              </a:path>
              <a:path w="3239135" h="1536700">
                <a:moveTo>
                  <a:pt x="24155" y="101599"/>
                </a:moveTo>
                <a:lnTo>
                  <a:pt x="9664" y="101599"/>
                </a:lnTo>
                <a:lnTo>
                  <a:pt x="12509" y="88899"/>
                </a:lnTo>
                <a:lnTo>
                  <a:pt x="27216" y="88899"/>
                </a:lnTo>
                <a:lnTo>
                  <a:pt x="24155" y="101599"/>
                </a:lnTo>
                <a:close/>
              </a:path>
              <a:path w="3239135" h="1536700">
                <a:moveTo>
                  <a:pt x="3229178" y="101599"/>
                </a:moveTo>
                <a:lnTo>
                  <a:pt x="3214687" y="101599"/>
                </a:lnTo>
                <a:lnTo>
                  <a:pt x="3211626" y="88899"/>
                </a:lnTo>
                <a:lnTo>
                  <a:pt x="3226320" y="88899"/>
                </a:lnTo>
                <a:lnTo>
                  <a:pt x="3229178" y="101599"/>
                </a:lnTo>
                <a:close/>
              </a:path>
              <a:path w="3239135" h="1536700">
                <a:moveTo>
                  <a:pt x="15646" y="126999"/>
                </a:moveTo>
                <a:lnTo>
                  <a:pt x="3225" y="126999"/>
                </a:lnTo>
                <a:lnTo>
                  <a:pt x="5003" y="114299"/>
                </a:lnTo>
                <a:lnTo>
                  <a:pt x="7150" y="101599"/>
                </a:lnTo>
                <a:lnTo>
                  <a:pt x="21640" y="101599"/>
                </a:lnTo>
                <a:lnTo>
                  <a:pt x="19240" y="114299"/>
                </a:lnTo>
                <a:lnTo>
                  <a:pt x="17348" y="114299"/>
                </a:lnTo>
                <a:lnTo>
                  <a:pt x="15646" y="126999"/>
                </a:lnTo>
                <a:close/>
              </a:path>
              <a:path w="3239135" h="1536700">
                <a:moveTo>
                  <a:pt x="3235604" y="126999"/>
                </a:moveTo>
                <a:lnTo>
                  <a:pt x="3223196" y="126999"/>
                </a:lnTo>
                <a:lnTo>
                  <a:pt x="3221494" y="114299"/>
                </a:lnTo>
                <a:lnTo>
                  <a:pt x="3219602" y="114299"/>
                </a:lnTo>
                <a:lnTo>
                  <a:pt x="3217202" y="101599"/>
                </a:lnTo>
                <a:lnTo>
                  <a:pt x="3231680" y="101599"/>
                </a:lnTo>
                <a:lnTo>
                  <a:pt x="3233826" y="114299"/>
                </a:lnTo>
                <a:lnTo>
                  <a:pt x="3235604" y="126999"/>
                </a:lnTo>
                <a:close/>
              </a:path>
              <a:path w="3239135" h="1536700">
                <a:moveTo>
                  <a:pt x="13436" y="139699"/>
                </a:moveTo>
                <a:lnTo>
                  <a:pt x="812" y="139699"/>
                </a:lnTo>
                <a:lnTo>
                  <a:pt x="1828" y="126999"/>
                </a:lnTo>
                <a:lnTo>
                  <a:pt x="14401" y="126999"/>
                </a:lnTo>
                <a:lnTo>
                  <a:pt x="13436" y="139699"/>
                </a:lnTo>
                <a:close/>
              </a:path>
              <a:path w="3239135" h="1536700">
                <a:moveTo>
                  <a:pt x="3238017" y="139699"/>
                </a:moveTo>
                <a:lnTo>
                  <a:pt x="3225406" y="139699"/>
                </a:lnTo>
                <a:lnTo>
                  <a:pt x="3224428" y="126999"/>
                </a:lnTo>
                <a:lnTo>
                  <a:pt x="3237014" y="126999"/>
                </a:lnTo>
                <a:lnTo>
                  <a:pt x="3238017" y="139699"/>
                </a:lnTo>
                <a:close/>
              </a:path>
              <a:path w="3239135" h="1536700">
                <a:moveTo>
                  <a:pt x="13461" y="1397000"/>
                </a:moveTo>
                <a:lnTo>
                  <a:pt x="812" y="1397000"/>
                </a:lnTo>
                <a:lnTo>
                  <a:pt x="203" y="1384300"/>
                </a:lnTo>
                <a:lnTo>
                  <a:pt x="0" y="1371600"/>
                </a:lnTo>
                <a:lnTo>
                  <a:pt x="0" y="152399"/>
                </a:lnTo>
                <a:lnTo>
                  <a:pt x="203" y="139699"/>
                </a:lnTo>
                <a:lnTo>
                  <a:pt x="12890" y="139699"/>
                </a:lnTo>
                <a:lnTo>
                  <a:pt x="12687" y="152399"/>
                </a:lnTo>
                <a:lnTo>
                  <a:pt x="12687" y="1371600"/>
                </a:lnTo>
                <a:lnTo>
                  <a:pt x="12890" y="1384300"/>
                </a:lnTo>
                <a:lnTo>
                  <a:pt x="13461" y="1397000"/>
                </a:lnTo>
                <a:close/>
              </a:path>
              <a:path w="3239135" h="1536700">
                <a:moveTo>
                  <a:pt x="3238017" y="1397000"/>
                </a:moveTo>
                <a:lnTo>
                  <a:pt x="3225368" y="1397000"/>
                </a:lnTo>
                <a:lnTo>
                  <a:pt x="3225965" y="1384300"/>
                </a:lnTo>
                <a:lnTo>
                  <a:pt x="3226142" y="1371600"/>
                </a:lnTo>
                <a:lnTo>
                  <a:pt x="3226142" y="152399"/>
                </a:lnTo>
                <a:lnTo>
                  <a:pt x="3225952" y="139699"/>
                </a:lnTo>
                <a:lnTo>
                  <a:pt x="3238639" y="139699"/>
                </a:lnTo>
                <a:lnTo>
                  <a:pt x="3238842" y="152399"/>
                </a:lnTo>
                <a:lnTo>
                  <a:pt x="3238842" y="1371600"/>
                </a:lnTo>
                <a:lnTo>
                  <a:pt x="3238639" y="1384300"/>
                </a:lnTo>
                <a:lnTo>
                  <a:pt x="3238017" y="1397000"/>
                </a:lnTo>
                <a:close/>
              </a:path>
              <a:path w="3239135" h="1536700">
                <a:moveTo>
                  <a:pt x="19329" y="1422400"/>
                </a:moveTo>
                <a:lnTo>
                  <a:pt x="5003" y="1422400"/>
                </a:lnTo>
                <a:lnTo>
                  <a:pt x="3225" y="1409700"/>
                </a:lnTo>
                <a:lnTo>
                  <a:pt x="1828" y="1397000"/>
                </a:lnTo>
                <a:lnTo>
                  <a:pt x="14363" y="1397000"/>
                </a:lnTo>
                <a:lnTo>
                  <a:pt x="15709" y="1409700"/>
                </a:lnTo>
                <a:lnTo>
                  <a:pt x="17271" y="1409700"/>
                </a:lnTo>
                <a:lnTo>
                  <a:pt x="19329" y="1422400"/>
                </a:lnTo>
                <a:close/>
              </a:path>
              <a:path w="3239135" h="1536700">
                <a:moveTo>
                  <a:pt x="3233826" y="1422400"/>
                </a:moveTo>
                <a:lnTo>
                  <a:pt x="3219513" y="1422400"/>
                </a:lnTo>
                <a:lnTo>
                  <a:pt x="3221570" y="1409700"/>
                </a:lnTo>
                <a:lnTo>
                  <a:pt x="3223133" y="1409700"/>
                </a:lnTo>
                <a:lnTo>
                  <a:pt x="3224479" y="1397000"/>
                </a:lnTo>
                <a:lnTo>
                  <a:pt x="3237014" y="1397000"/>
                </a:lnTo>
                <a:lnTo>
                  <a:pt x="3235604" y="1409700"/>
                </a:lnTo>
                <a:lnTo>
                  <a:pt x="3233826" y="1422400"/>
                </a:lnTo>
                <a:close/>
              </a:path>
              <a:path w="3239135" h="1536700">
                <a:moveTo>
                  <a:pt x="24269" y="1435100"/>
                </a:moveTo>
                <a:lnTo>
                  <a:pt x="9664" y="1435100"/>
                </a:lnTo>
                <a:lnTo>
                  <a:pt x="7150" y="1422400"/>
                </a:lnTo>
                <a:lnTo>
                  <a:pt x="21539" y="1422400"/>
                </a:lnTo>
                <a:lnTo>
                  <a:pt x="24269" y="1435100"/>
                </a:lnTo>
                <a:close/>
              </a:path>
              <a:path w="3239135" h="1536700">
                <a:moveTo>
                  <a:pt x="3229178" y="1435100"/>
                </a:moveTo>
                <a:lnTo>
                  <a:pt x="3214560" y="1435100"/>
                </a:lnTo>
                <a:lnTo>
                  <a:pt x="3217303" y="1422400"/>
                </a:lnTo>
                <a:lnTo>
                  <a:pt x="3231680" y="1422400"/>
                </a:lnTo>
                <a:lnTo>
                  <a:pt x="3229178" y="1435100"/>
                </a:lnTo>
                <a:close/>
              </a:path>
              <a:path w="3239135" h="1536700">
                <a:moveTo>
                  <a:pt x="30454" y="1447800"/>
                </a:moveTo>
                <a:lnTo>
                  <a:pt x="15709" y="1447800"/>
                </a:lnTo>
                <a:lnTo>
                  <a:pt x="12509" y="1435100"/>
                </a:lnTo>
                <a:lnTo>
                  <a:pt x="27076" y="1435100"/>
                </a:lnTo>
                <a:lnTo>
                  <a:pt x="30454" y="1447800"/>
                </a:lnTo>
                <a:close/>
              </a:path>
              <a:path w="3239135" h="1536700">
                <a:moveTo>
                  <a:pt x="3223133" y="1447800"/>
                </a:moveTo>
                <a:lnTo>
                  <a:pt x="3208375" y="1447800"/>
                </a:lnTo>
                <a:lnTo>
                  <a:pt x="3211753" y="1435100"/>
                </a:lnTo>
                <a:lnTo>
                  <a:pt x="3226320" y="1435100"/>
                </a:lnTo>
                <a:lnTo>
                  <a:pt x="3223133" y="1447800"/>
                </a:lnTo>
                <a:close/>
              </a:path>
              <a:path w="3239135" h="1536700">
                <a:moveTo>
                  <a:pt x="37807" y="1460500"/>
                </a:moveTo>
                <a:lnTo>
                  <a:pt x="23063" y="1460500"/>
                </a:lnTo>
                <a:lnTo>
                  <a:pt x="19227" y="1447800"/>
                </a:lnTo>
                <a:lnTo>
                  <a:pt x="33832" y="1447800"/>
                </a:lnTo>
                <a:lnTo>
                  <a:pt x="37807" y="1460500"/>
                </a:lnTo>
                <a:close/>
              </a:path>
              <a:path w="3239135" h="1536700">
                <a:moveTo>
                  <a:pt x="3215779" y="1460500"/>
                </a:moveTo>
                <a:lnTo>
                  <a:pt x="3201022" y="1460500"/>
                </a:lnTo>
                <a:lnTo>
                  <a:pt x="3205010" y="1447800"/>
                </a:lnTo>
                <a:lnTo>
                  <a:pt x="3219615" y="1447800"/>
                </a:lnTo>
                <a:lnTo>
                  <a:pt x="3215779" y="1460500"/>
                </a:lnTo>
                <a:close/>
              </a:path>
              <a:path w="3239135" h="1536700">
                <a:moveTo>
                  <a:pt x="46266" y="1473200"/>
                </a:moveTo>
                <a:lnTo>
                  <a:pt x="31648" y="1473200"/>
                </a:lnTo>
                <a:lnTo>
                  <a:pt x="27203" y="1460500"/>
                </a:lnTo>
                <a:lnTo>
                  <a:pt x="41719" y="1460500"/>
                </a:lnTo>
                <a:lnTo>
                  <a:pt x="46266" y="1473200"/>
                </a:lnTo>
                <a:close/>
              </a:path>
              <a:path w="3239135" h="1536700">
                <a:moveTo>
                  <a:pt x="3207194" y="1473200"/>
                </a:moveTo>
                <a:lnTo>
                  <a:pt x="3192576" y="1473200"/>
                </a:lnTo>
                <a:lnTo>
                  <a:pt x="3197110" y="1460500"/>
                </a:lnTo>
                <a:lnTo>
                  <a:pt x="3211639" y="1460500"/>
                </a:lnTo>
                <a:lnTo>
                  <a:pt x="3207194" y="1473200"/>
                </a:lnTo>
                <a:close/>
              </a:path>
              <a:path w="3239135" h="1536700">
                <a:moveTo>
                  <a:pt x="55740" y="1485900"/>
                </a:moveTo>
                <a:lnTo>
                  <a:pt x="41376" y="1485900"/>
                </a:lnTo>
                <a:lnTo>
                  <a:pt x="36372" y="1473200"/>
                </a:lnTo>
                <a:lnTo>
                  <a:pt x="50672" y="1473200"/>
                </a:lnTo>
                <a:lnTo>
                  <a:pt x="55740" y="1485900"/>
                </a:lnTo>
                <a:close/>
              </a:path>
              <a:path w="3239135" h="1536700">
                <a:moveTo>
                  <a:pt x="3197466" y="1485900"/>
                </a:moveTo>
                <a:lnTo>
                  <a:pt x="3183102" y="1485900"/>
                </a:lnTo>
                <a:lnTo>
                  <a:pt x="3188169" y="1473200"/>
                </a:lnTo>
                <a:lnTo>
                  <a:pt x="3202470" y="1473200"/>
                </a:lnTo>
                <a:lnTo>
                  <a:pt x="3197466" y="1485900"/>
                </a:lnTo>
                <a:close/>
              </a:path>
              <a:path w="3239135" h="1536700">
                <a:moveTo>
                  <a:pt x="71704" y="1498600"/>
                </a:moveTo>
                <a:lnTo>
                  <a:pt x="52184" y="1498600"/>
                </a:lnTo>
                <a:lnTo>
                  <a:pt x="46647" y="1485900"/>
                </a:lnTo>
                <a:lnTo>
                  <a:pt x="65925" y="1485900"/>
                </a:lnTo>
                <a:lnTo>
                  <a:pt x="71704" y="1498600"/>
                </a:lnTo>
                <a:close/>
              </a:path>
              <a:path w="3239135" h="1536700">
                <a:moveTo>
                  <a:pt x="3186658" y="1498600"/>
                </a:moveTo>
                <a:lnTo>
                  <a:pt x="3167126" y="1498600"/>
                </a:lnTo>
                <a:lnTo>
                  <a:pt x="3172904" y="1485900"/>
                </a:lnTo>
                <a:lnTo>
                  <a:pt x="3192183" y="1485900"/>
                </a:lnTo>
                <a:lnTo>
                  <a:pt x="3186658" y="1498600"/>
                </a:lnTo>
                <a:close/>
              </a:path>
              <a:path w="3239135" h="1536700">
                <a:moveTo>
                  <a:pt x="89560" y="1511300"/>
                </a:moveTo>
                <a:lnTo>
                  <a:pt x="70218" y="1511300"/>
                </a:lnTo>
                <a:lnTo>
                  <a:pt x="63982" y="1498600"/>
                </a:lnTo>
                <a:lnTo>
                  <a:pt x="83146" y="1498600"/>
                </a:lnTo>
                <a:lnTo>
                  <a:pt x="89560" y="1511300"/>
                </a:lnTo>
                <a:close/>
              </a:path>
              <a:path w="3239135" h="1536700">
                <a:moveTo>
                  <a:pt x="3168611" y="1511300"/>
                </a:moveTo>
                <a:lnTo>
                  <a:pt x="3149282" y="1511300"/>
                </a:lnTo>
                <a:lnTo>
                  <a:pt x="3155683" y="1498600"/>
                </a:lnTo>
                <a:lnTo>
                  <a:pt x="3174860" y="1498600"/>
                </a:lnTo>
                <a:lnTo>
                  <a:pt x="3168611" y="1511300"/>
                </a:lnTo>
                <a:close/>
              </a:path>
              <a:path w="3239135" h="1536700">
                <a:moveTo>
                  <a:pt x="122809" y="1524000"/>
                </a:moveTo>
                <a:lnTo>
                  <a:pt x="90233" y="1524000"/>
                </a:lnTo>
                <a:lnTo>
                  <a:pt x="83362" y="1511300"/>
                </a:lnTo>
                <a:lnTo>
                  <a:pt x="115544" y="1511300"/>
                </a:lnTo>
                <a:lnTo>
                  <a:pt x="122809" y="1524000"/>
                </a:lnTo>
                <a:close/>
              </a:path>
              <a:path w="3239135" h="1536700">
                <a:moveTo>
                  <a:pt x="3148609" y="1524000"/>
                </a:moveTo>
                <a:lnTo>
                  <a:pt x="3116033" y="1524000"/>
                </a:lnTo>
                <a:lnTo>
                  <a:pt x="3123285" y="1511300"/>
                </a:lnTo>
                <a:lnTo>
                  <a:pt x="3155480" y="1511300"/>
                </a:lnTo>
                <a:lnTo>
                  <a:pt x="3148609" y="1524000"/>
                </a:lnTo>
                <a:close/>
              </a:path>
              <a:path w="3239135" h="1536700">
                <a:moveTo>
                  <a:pt x="3119348" y="1536700"/>
                </a:moveTo>
                <a:lnTo>
                  <a:pt x="119494" y="1536700"/>
                </a:lnTo>
                <a:lnTo>
                  <a:pt x="111925" y="1524000"/>
                </a:lnTo>
                <a:lnTo>
                  <a:pt x="3126917" y="1524000"/>
                </a:lnTo>
                <a:lnTo>
                  <a:pt x="3119348" y="1536700"/>
                </a:lnTo>
                <a:close/>
              </a:path>
            </a:pathLst>
          </a:custGeom>
          <a:solidFill>
            <a:srgbClr val="5ECC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6087" y="2005063"/>
            <a:ext cx="308610" cy="2969260"/>
          </a:xfrm>
          <a:custGeom>
            <a:avLst/>
            <a:gdLst/>
            <a:ahLst/>
            <a:cxnLst/>
            <a:rect l="l" t="t" r="r" b="b"/>
            <a:pathLst>
              <a:path w="308609" h="2969260">
                <a:moveTo>
                  <a:pt x="308102" y="2969272"/>
                </a:moveTo>
                <a:lnTo>
                  <a:pt x="0" y="2969272"/>
                </a:lnTo>
                <a:lnTo>
                  <a:pt x="0" y="0"/>
                </a:lnTo>
                <a:lnTo>
                  <a:pt x="12700" y="0"/>
                </a:lnTo>
                <a:lnTo>
                  <a:pt x="12700" y="2956572"/>
                </a:lnTo>
                <a:lnTo>
                  <a:pt x="6350" y="2956572"/>
                </a:lnTo>
                <a:lnTo>
                  <a:pt x="12700" y="2962922"/>
                </a:lnTo>
                <a:lnTo>
                  <a:pt x="308102" y="2962922"/>
                </a:lnTo>
                <a:lnTo>
                  <a:pt x="308102" y="2969272"/>
                </a:lnTo>
                <a:close/>
              </a:path>
              <a:path w="308609" h="2969260">
                <a:moveTo>
                  <a:pt x="12700" y="2962922"/>
                </a:moveTo>
                <a:lnTo>
                  <a:pt x="6350" y="2956572"/>
                </a:lnTo>
                <a:lnTo>
                  <a:pt x="12700" y="2956572"/>
                </a:lnTo>
                <a:lnTo>
                  <a:pt x="12700" y="2962922"/>
                </a:lnTo>
                <a:close/>
              </a:path>
              <a:path w="308609" h="2969260">
                <a:moveTo>
                  <a:pt x="308102" y="2962922"/>
                </a:moveTo>
                <a:lnTo>
                  <a:pt x="12700" y="2962922"/>
                </a:lnTo>
                <a:lnTo>
                  <a:pt x="12700" y="2956572"/>
                </a:lnTo>
                <a:lnTo>
                  <a:pt x="308102" y="2956572"/>
                </a:lnTo>
                <a:lnTo>
                  <a:pt x="308102" y="2962922"/>
                </a:lnTo>
                <a:close/>
              </a:path>
            </a:pathLst>
          </a:custGeom>
          <a:solidFill>
            <a:srgbClr val="48A1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7902" y="3852494"/>
            <a:ext cx="3239135" cy="2222500"/>
          </a:xfrm>
          <a:custGeom>
            <a:avLst/>
            <a:gdLst/>
            <a:ahLst/>
            <a:cxnLst/>
            <a:rect l="l" t="t" r="r" b="b"/>
            <a:pathLst>
              <a:path w="3239135" h="2222500">
                <a:moveTo>
                  <a:pt x="3089046" y="12700"/>
                </a:moveTo>
                <a:lnTo>
                  <a:pt x="149669" y="12700"/>
                </a:lnTo>
                <a:lnTo>
                  <a:pt x="160274" y="0"/>
                </a:lnTo>
                <a:lnTo>
                  <a:pt x="3078441" y="0"/>
                </a:lnTo>
                <a:lnTo>
                  <a:pt x="3089046" y="12700"/>
                </a:lnTo>
                <a:close/>
              </a:path>
              <a:path w="3239135" h="2222500">
                <a:moveTo>
                  <a:pt x="153885" y="25400"/>
                </a:moveTo>
                <a:lnTo>
                  <a:pt x="119354" y="25400"/>
                </a:lnTo>
                <a:lnTo>
                  <a:pt x="129184" y="12700"/>
                </a:lnTo>
                <a:lnTo>
                  <a:pt x="164185" y="12700"/>
                </a:lnTo>
                <a:lnTo>
                  <a:pt x="153885" y="25400"/>
                </a:lnTo>
                <a:close/>
              </a:path>
              <a:path w="3239135" h="2222500">
                <a:moveTo>
                  <a:pt x="3119361" y="25400"/>
                </a:moveTo>
                <a:lnTo>
                  <a:pt x="3084829" y="25400"/>
                </a:lnTo>
                <a:lnTo>
                  <a:pt x="3074517" y="12700"/>
                </a:lnTo>
                <a:lnTo>
                  <a:pt x="3109518" y="12700"/>
                </a:lnTo>
                <a:lnTo>
                  <a:pt x="3119361" y="25400"/>
                </a:lnTo>
                <a:close/>
              </a:path>
              <a:path w="3239135" h="2222500">
                <a:moveTo>
                  <a:pt x="125272" y="38100"/>
                </a:moveTo>
                <a:lnTo>
                  <a:pt x="100533" y="38100"/>
                </a:lnTo>
                <a:lnTo>
                  <a:pt x="109791" y="25400"/>
                </a:lnTo>
                <a:lnTo>
                  <a:pt x="134835" y="25400"/>
                </a:lnTo>
                <a:lnTo>
                  <a:pt x="125272" y="38100"/>
                </a:lnTo>
                <a:close/>
              </a:path>
              <a:path w="3239135" h="2222500">
                <a:moveTo>
                  <a:pt x="3138182" y="38100"/>
                </a:moveTo>
                <a:lnTo>
                  <a:pt x="3113430" y="38100"/>
                </a:lnTo>
                <a:lnTo>
                  <a:pt x="3103867" y="25400"/>
                </a:lnTo>
                <a:lnTo>
                  <a:pt x="3128924" y="25400"/>
                </a:lnTo>
                <a:lnTo>
                  <a:pt x="3138182" y="38100"/>
                </a:lnTo>
                <a:close/>
              </a:path>
              <a:path w="3239135" h="2222500">
                <a:moveTo>
                  <a:pt x="99072" y="50800"/>
                </a:moveTo>
                <a:lnTo>
                  <a:pt x="82969" y="50800"/>
                </a:lnTo>
                <a:lnTo>
                  <a:pt x="91592" y="38100"/>
                </a:lnTo>
                <a:lnTo>
                  <a:pt x="107772" y="38100"/>
                </a:lnTo>
                <a:lnTo>
                  <a:pt x="99072" y="50800"/>
                </a:lnTo>
                <a:close/>
              </a:path>
              <a:path w="3239135" h="2222500">
                <a:moveTo>
                  <a:pt x="3155746" y="50800"/>
                </a:moveTo>
                <a:lnTo>
                  <a:pt x="3139643" y="50800"/>
                </a:lnTo>
                <a:lnTo>
                  <a:pt x="3130943" y="38100"/>
                </a:lnTo>
                <a:lnTo>
                  <a:pt x="3147123" y="38100"/>
                </a:lnTo>
                <a:lnTo>
                  <a:pt x="3155746" y="50800"/>
                </a:lnTo>
                <a:close/>
              </a:path>
              <a:path w="3239135" h="2222500">
                <a:moveTo>
                  <a:pt x="83121" y="63500"/>
                </a:moveTo>
                <a:lnTo>
                  <a:pt x="66763" y="63500"/>
                </a:lnTo>
                <a:lnTo>
                  <a:pt x="74688" y="50800"/>
                </a:lnTo>
                <a:lnTo>
                  <a:pt x="91173" y="50800"/>
                </a:lnTo>
                <a:lnTo>
                  <a:pt x="83121" y="63500"/>
                </a:lnTo>
                <a:close/>
              </a:path>
              <a:path w="3239135" h="2222500">
                <a:moveTo>
                  <a:pt x="3171939" y="63500"/>
                </a:moveTo>
                <a:lnTo>
                  <a:pt x="3155594" y="63500"/>
                </a:lnTo>
                <a:lnTo>
                  <a:pt x="3147542" y="50800"/>
                </a:lnTo>
                <a:lnTo>
                  <a:pt x="3164027" y="50800"/>
                </a:lnTo>
                <a:lnTo>
                  <a:pt x="3171939" y="63500"/>
                </a:lnTo>
                <a:close/>
              </a:path>
              <a:path w="3239135" h="2222500">
                <a:moveTo>
                  <a:pt x="61734" y="88900"/>
                </a:moveTo>
                <a:lnTo>
                  <a:pt x="45262" y="88900"/>
                </a:lnTo>
                <a:lnTo>
                  <a:pt x="52044" y="76200"/>
                </a:lnTo>
                <a:lnTo>
                  <a:pt x="59207" y="63500"/>
                </a:lnTo>
                <a:lnTo>
                  <a:pt x="75857" y="63500"/>
                </a:lnTo>
                <a:lnTo>
                  <a:pt x="68503" y="76200"/>
                </a:lnTo>
                <a:lnTo>
                  <a:pt x="68706" y="76200"/>
                </a:lnTo>
                <a:lnTo>
                  <a:pt x="61734" y="88900"/>
                </a:lnTo>
                <a:close/>
              </a:path>
              <a:path w="3239135" h="2222500">
                <a:moveTo>
                  <a:pt x="3193440" y="88900"/>
                </a:moveTo>
                <a:lnTo>
                  <a:pt x="3176968" y="88900"/>
                </a:lnTo>
                <a:lnTo>
                  <a:pt x="3169996" y="76200"/>
                </a:lnTo>
                <a:lnTo>
                  <a:pt x="3170199" y="76200"/>
                </a:lnTo>
                <a:lnTo>
                  <a:pt x="3162858" y="63500"/>
                </a:lnTo>
                <a:lnTo>
                  <a:pt x="3179495" y="63500"/>
                </a:lnTo>
                <a:lnTo>
                  <a:pt x="3186671" y="76200"/>
                </a:lnTo>
                <a:lnTo>
                  <a:pt x="3193440" y="88900"/>
                </a:lnTo>
                <a:close/>
              </a:path>
              <a:path w="3239135" h="2222500">
                <a:moveTo>
                  <a:pt x="33807" y="127000"/>
                </a:moveTo>
                <a:lnTo>
                  <a:pt x="22440" y="127000"/>
                </a:lnTo>
                <a:lnTo>
                  <a:pt x="27470" y="114300"/>
                </a:lnTo>
                <a:lnTo>
                  <a:pt x="32969" y="101600"/>
                </a:lnTo>
                <a:lnTo>
                  <a:pt x="38900" y="88900"/>
                </a:lnTo>
                <a:lnTo>
                  <a:pt x="55524" y="88900"/>
                </a:lnTo>
                <a:lnTo>
                  <a:pt x="49339" y="101600"/>
                </a:lnTo>
                <a:lnTo>
                  <a:pt x="49517" y="101600"/>
                </a:lnTo>
                <a:lnTo>
                  <a:pt x="43738" y="114300"/>
                </a:lnTo>
                <a:lnTo>
                  <a:pt x="38709" y="114300"/>
                </a:lnTo>
                <a:lnTo>
                  <a:pt x="33807" y="127000"/>
                </a:lnTo>
                <a:close/>
              </a:path>
              <a:path w="3239135" h="2222500">
                <a:moveTo>
                  <a:pt x="3216275" y="127000"/>
                </a:moveTo>
                <a:lnTo>
                  <a:pt x="3204895" y="127000"/>
                </a:lnTo>
                <a:lnTo>
                  <a:pt x="3200006" y="114300"/>
                </a:lnTo>
                <a:lnTo>
                  <a:pt x="3194964" y="114300"/>
                </a:lnTo>
                <a:lnTo>
                  <a:pt x="3189198" y="101600"/>
                </a:lnTo>
                <a:lnTo>
                  <a:pt x="3189363" y="101600"/>
                </a:lnTo>
                <a:lnTo>
                  <a:pt x="3183178" y="88900"/>
                </a:lnTo>
                <a:lnTo>
                  <a:pt x="3199803" y="88900"/>
                </a:lnTo>
                <a:lnTo>
                  <a:pt x="3205746" y="101600"/>
                </a:lnTo>
                <a:lnTo>
                  <a:pt x="3211233" y="114300"/>
                </a:lnTo>
                <a:lnTo>
                  <a:pt x="3216275" y="127000"/>
                </a:lnTo>
                <a:close/>
              </a:path>
              <a:path w="3239135" h="2222500">
                <a:moveTo>
                  <a:pt x="16979" y="177800"/>
                </a:moveTo>
                <a:lnTo>
                  <a:pt x="4571" y="177800"/>
                </a:lnTo>
                <a:lnTo>
                  <a:pt x="7112" y="165100"/>
                </a:lnTo>
                <a:lnTo>
                  <a:pt x="10185" y="152400"/>
                </a:lnTo>
                <a:lnTo>
                  <a:pt x="13779" y="139700"/>
                </a:lnTo>
                <a:lnTo>
                  <a:pt x="17868" y="127000"/>
                </a:lnTo>
                <a:lnTo>
                  <a:pt x="33947" y="127000"/>
                </a:lnTo>
                <a:lnTo>
                  <a:pt x="29502" y="139700"/>
                </a:lnTo>
                <a:lnTo>
                  <a:pt x="25653" y="152400"/>
                </a:lnTo>
                <a:lnTo>
                  <a:pt x="22364" y="152400"/>
                </a:lnTo>
                <a:lnTo>
                  <a:pt x="19380" y="165100"/>
                </a:lnTo>
                <a:lnTo>
                  <a:pt x="16979" y="177800"/>
                </a:lnTo>
                <a:close/>
              </a:path>
              <a:path w="3239135" h="2222500">
                <a:moveTo>
                  <a:pt x="3234131" y="177800"/>
                </a:moveTo>
                <a:lnTo>
                  <a:pt x="3221736" y="177800"/>
                </a:lnTo>
                <a:lnTo>
                  <a:pt x="3219259" y="165100"/>
                </a:lnTo>
                <a:lnTo>
                  <a:pt x="3216351" y="152400"/>
                </a:lnTo>
                <a:lnTo>
                  <a:pt x="3213061" y="152400"/>
                </a:lnTo>
                <a:lnTo>
                  <a:pt x="3209086" y="139700"/>
                </a:lnTo>
                <a:lnTo>
                  <a:pt x="3204768" y="127000"/>
                </a:lnTo>
                <a:lnTo>
                  <a:pt x="3220847" y="127000"/>
                </a:lnTo>
                <a:lnTo>
                  <a:pt x="3224936" y="139700"/>
                </a:lnTo>
                <a:lnTo>
                  <a:pt x="3228517" y="152400"/>
                </a:lnTo>
                <a:lnTo>
                  <a:pt x="3231603" y="165100"/>
                </a:lnTo>
                <a:lnTo>
                  <a:pt x="3234131" y="177800"/>
                </a:lnTo>
                <a:close/>
              </a:path>
              <a:path w="3239135" h="2222500">
                <a:moveTo>
                  <a:pt x="15100" y="190500"/>
                </a:moveTo>
                <a:lnTo>
                  <a:pt x="2565" y="190500"/>
                </a:lnTo>
                <a:lnTo>
                  <a:pt x="3492" y="177800"/>
                </a:lnTo>
                <a:lnTo>
                  <a:pt x="16014" y="177800"/>
                </a:lnTo>
                <a:lnTo>
                  <a:pt x="15100" y="190500"/>
                </a:lnTo>
                <a:close/>
              </a:path>
              <a:path w="3239135" h="2222500">
                <a:moveTo>
                  <a:pt x="3236150" y="190500"/>
                </a:moveTo>
                <a:lnTo>
                  <a:pt x="3223615" y="190500"/>
                </a:lnTo>
                <a:lnTo>
                  <a:pt x="3222701" y="177800"/>
                </a:lnTo>
                <a:lnTo>
                  <a:pt x="3235210" y="177800"/>
                </a:lnTo>
                <a:lnTo>
                  <a:pt x="3236150" y="190500"/>
                </a:lnTo>
                <a:close/>
              </a:path>
              <a:path w="3239135" h="2222500">
                <a:moveTo>
                  <a:pt x="13741" y="203200"/>
                </a:moveTo>
                <a:lnTo>
                  <a:pt x="1104" y="203200"/>
                </a:lnTo>
                <a:lnTo>
                  <a:pt x="1765" y="190500"/>
                </a:lnTo>
                <a:lnTo>
                  <a:pt x="14376" y="190500"/>
                </a:lnTo>
                <a:lnTo>
                  <a:pt x="13741" y="203200"/>
                </a:lnTo>
                <a:close/>
              </a:path>
              <a:path w="3239135" h="2222500">
                <a:moveTo>
                  <a:pt x="3237598" y="203200"/>
                </a:moveTo>
                <a:lnTo>
                  <a:pt x="3224974" y="203200"/>
                </a:lnTo>
                <a:lnTo>
                  <a:pt x="3224339" y="190500"/>
                </a:lnTo>
                <a:lnTo>
                  <a:pt x="3236950" y="190500"/>
                </a:lnTo>
                <a:lnTo>
                  <a:pt x="3237598" y="203200"/>
                </a:lnTo>
                <a:close/>
              </a:path>
              <a:path w="3239135" h="2222500">
                <a:moveTo>
                  <a:pt x="12903" y="215900"/>
                </a:moveTo>
                <a:lnTo>
                  <a:pt x="228" y="215900"/>
                </a:lnTo>
                <a:lnTo>
                  <a:pt x="596" y="203200"/>
                </a:lnTo>
                <a:lnTo>
                  <a:pt x="13271" y="203200"/>
                </a:lnTo>
                <a:lnTo>
                  <a:pt x="12903" y="215900"/>
                </a:lnTo>
                <a:close/>
              </a:path>
              <a:path w="3239135" h="2222500">
                <a:moveTo>
                  <a:pt x="3238487" y="215900"/>
                </a:moveTo>
                <a:lnTo>
                  <a:pt x="3225800" y="215900"/>
                </a:lnTo>
                <a:lnTo>
                  <a:pt x="3225444" y="203200"/>
                </a:lnTo>
                <a:lnTo>
                  <a:pt x="3238119" y="203200"/>
                </a:lnTo>
                <a:lnTo>
                  <a:pt x="3238487" y="215900"/>
                </a:lnTo>
                <a:close/>
              </a:path>
              <a:path w="3239135" h="2222500">
                <a:moveTo>
                  <a:pt x="12700" y="2006600"/>
                </a:moveTo>
                <a:lnTo>
                  <a:pt x="0" y="2006600"/>
                </a:lnTo>
                <a:lnTo>
                  <a:pt x="0" y="215900"/>
                </a:lnTo>
                <a:lnTo>
                  <a:pt x="12636" y="215900"/>
                </a:lnTo>
                <a:lnTo>
                  <a:pt x="12700" y="2006600"/>
                </a:lnTo>
                <a:close/>
              </a:path>
              <a:path w="3239135" h="2222500">
                <a:moveTo>
                  <a:pt x="3238703" y="2006600"/>
                </a:moveTo>
                <a:lnTo>
                  <a:pt x="3226003" y="2006600"/>
                </a:lnTo>
                <a:lnTo>
                  <a:pt x="3226003" y="215900"/>
                </a:lnTo>
                <a:lnTo>
                  <a:pt x="3238703" y="215900"/>
                </a:lnTo>
                <a:lnTo>
                  <a:pt x="3238703" y="2006600"/>
                </a:lnTo>
                <a:close/>
              </a:path>
              <a:path w="3239135" h="2222500">
                <a:moveTo>
                  <a:pt x="13271" y="2019300"/>
                </a:moveTo>
                <a:lnTo>
                  <a:pt x="596" y="2019300"/>
                </a:lnTo>
                <a:lnTo>
                  <a:pt x="228" y="2006600"/>
                </a:lnTo>
                <a:lnTo>
                  <a:pt x="12903" y="2006600"/>
                </a:lnTo>
                <a:lnTo>
                  <a:pt x="13271" y="2019300"/>
                </a:lnTo>
                <a:close/>
              </a:path>
              <a:path w="3239135" h="2222500">
                <a:moveTo>
                  <a:pt x="3238119" y="2019300"/>
                </a:moveTo>
                <a:lnTo>
                  <a:pt x="3225444" y="2019300"/>
                </a:lnTo>
                <a:lnTo>
                  <a:pt x="3225800" y="2006600"/>
                </a:lnTo>
                <a:lnTo>
                  <a:pt x="3238487" y="2006600"/>
                </a:lnTo>
                <a:lnTo>
                  <a:pt x="3238119" y="2019300"/>
                </a:lnTo>
                <a:close/>
              </a:path>
              <a:path w="3239135" h="2222500">
                <a:moveTo>
                  <a:pt x="15125" y="2032000"/>
                </a:moveTo>
                <a:lnTo>
                  <a:pt x="2565" y="2032000"/>
                </a:lnTo>
                <a:lnTo>
                  <a:pt x="1765" y="2019300"/>
                </a:lnTo>
                <a:lnTo>
                  <a:pt x="14351" y="2019300"/>
                </a:lnTo>
                <a:lnTo>
                  <a:pt x="15125" y="2032000"/>
                </a:lnTo>
                <a:close/>
              </a:path>
              <a:path w="3239135" h="2222500">
                <a:moveTo>
                  <a:pt x="3236150" y="2032000"/>
                </a:moveTo>
                <a:lnTo>
                  <a:pt x="3223590" y="2032000"/>
                </a:lnTo>
                <a:lnTo>
                  <a:pt x="3224364" y="2019300"/>
                </a:lnTo>
                <a:lnTo>
                  <a:pt x="3236950" y="2019300"/>
                </a:lnTo>
                <a:lnTo>
                  <a:pt x="3236150" y="2032000"/>
                </a:lnTo>
                <a:close/>
              </a:path>
              <a:path w="3239135" h="2222500">
                <a:moveTo>
                  <a:pt x="25755" y="2070100"/>
                </a:moveTo>
                <a:lnTo>
                  <a:pt x="10185" y="2070100"/>
                </a:lnTo>
                <a:lnTo>
                  <a:pt x="7112" y="2057400"/>
                </a:lnTo>
                <a:lnTo>
                  <a:pt x="4571" y="2044700"/>
                </a:lnTo>
                <a:lnTo>
                  <a:pt x="3492" y="2032000"/>
                </a:lnTo>
                <a:lnTo>
                  <a:pt x="15989" y="2032000"/>
                </a:lnTo>
                <a:lnTo>
                  <a:pt x="17030" y="2044700"/>
                </a:lnTo>
                <a:lnTo>
                  <a:pt x="19380" y="2044700"/>
                </a:lnTo>
                <a:lnTo>
                  <a:pt x="22364" y="2057400"/>
                </a:lnTo>
                <a:lnTo>
                  <a:pt x="25755" y="2070100"/>
                </a:lnTo>
                <a:close/>
              </a:path>
              <a:path w="3239135" h="2222500">
                <a:moveTo>
                  <a:pt x="3228517" y="2070100"/>
                </a:moveTo>
                <a:lnTo>
                  <a:pt x="3212947" y="2070100"/>
                </a:lnTo>
                <a:lnTo>
                  <a:pt x="3216440" y="2057400"/>
                </a:lnTo>
                <a:lnTo>
                  <a:pt x="3219335" y="2044700"/>
                </a:lnTo>
                <a:lnTo>
                  <a:pt x="3221685" y="2044700"/>
                </a:lnTo>
                <a:lnTo>
                  <a:pt x="3222726" y="2032000"/>
                </a:lnTo>
                <a:lnTo>
                  <a:pt x="3235210" y="2032000"/>
                </a:lnTo>
                <a:lnTo>
                  <a:pt x="3234131" y="2044700"/>
                </a:lnTo>
                <a:lnTo>
                  <a:pt x="3231603" y="2057400"/>
                </a:lnTo>
                <a:lnTo>
                  <a:pt x="3228517" y="2070100"/>
                </a:lnTo>
                <a:close/>
              </a:path>
              <a:path w="3239135" h="2222500">
                <a:moveTo>
                  <a:pt x="49517" y="2120900"/>
                </a:moveTo>
                <a:lnTo>
                  <a:pt x="32969" y="2120900"/>
                </a:lnTo>
                <a:lnTo>
                  <a:pt x="27470" y="2108200"/>
                </a:lnTo>
                <a:lnTo>
                  <a:pt x="22440" y="2095500"/>
                </a:lnTo>
                <a:lnTo>
                  <a:pt x="17868" y="2082800"/>
                </a:lnTo>
                <a:lnTo>
                  <a:pt x="13779" y="2070100"/>
                </a:lnTo>
                <a:lnTo>
                  <a:pt x="25653" y="2070100"/>
                </a:lnTo>
                <a:lnTo>
                  <a:pt x="29629" y="2082800"/>
                </a:lnTo>
                <a:lnTo>
                  <a:pt x="33947" y="2095500"/>
                </a:lnTo>
                <a:lnTo>
                  <a:pt x="38557" y="2095500"/>
                </a:lnTo>
                <a:lnTo>
                  <a:pt x="43903" y="2108200"/>
                </a:lnTo>
                <a:lnTo>
                  <a:pt x="43738" y="2108200"/>
                </a:lnTo>
                <a:lnTo>
                  <a:pt x="49517" y="2120900"/>
                </a:lnTo>
                <a:close/>
              </a:path>
              <a:path w="3239135" h="2222500">
                <a:moveTo>
                  <a:pt x="3205746" y="2120900"/>
                </a:moveTo>
                <a:lnTo>
                  <a:pt x="3189198" y="2120900"/>
                </a:lnTo>
                <a:lnTo>
                  <a:pt x="3194964" y="2108200"/>
                </a:lnTo>
                <a:lnTo>
                  <a:pt x="3194812" y="2108200"/>
                </a:lnTo>
                <a:lnTo>
                  <a:pt x="3200146" y="2095500"/>
                </a:lnTo>
                <a:lnTo>
                  <a:pt x="3204768" y="2095500"/>
                </a:lnTo>
                <a:lnTo>
                  <a:pt x="3209213" y="2082800"/>
                </a:lnTo>
                <a:lnTo>
                  <a:pt x="3213061" y="2070100"/>
                </a:lnTo>
                <a:lnTo>
                  <a:pt x="3224936" y="2070100"/>
                </a:lnTo>
                <a:lnTo>
                  <a:pt x="3220847" y="2082800"/>
                </a:lnTo>
                <a:lnTo>
                  <a:pt x="3216275" y="2095500"/>
                </a:lnTo>
                <a:lnTo>
                  <a:pt x="3211233" y="2108200"/>
                </a:lnTo>
                <a:lnTo>
                  <a:pt x="3205746" y="2120900"/>
                </a:lnTo>
                <a:close/>
              </a:path>
              <a:path w="3239135" h="2222500">
                <a:moveTo>
                  <a:pt x="68706" y="2146300"/>
                </a:moveTo>
                <a:lnTo>
                  <a:pt x="52044" y="2146300"/>
                </a:lnTo>
                <a:lnTo>
                  <a:pt x="45262" y="2133600"/>
                </a:lnTo>
                <a:lnTo>
                  <a:pt x="38900" y="2120900"/>
                </a:lnTo>
                <a:lnTo>
                  <a:pt x="55346" y="2120900"/>
                </a:lnTo>
                <a:lnTo>
                  <a:pt x="61937" y="2133600"/>
                </a:lnTo>
                <a:lnTo>
                  <a:pt x="61734" y="2133600"/>
                </a:lnTo>
                <a:lnTo>
                  <a:pt x="68706" y="2146300"/>
                </a:lnTo>
                <a:close/>
              </a:path>
              <a:path w="3239135" h="2222500">
                <a:moveTo>
                  <a:pt x="3186671" y="2146300"/>
                </a:moveTo>
                <a:lnTo>
                  <a:pt x="3169996" y="2146300"/>
                </a:lnTo>
                <a:lnTo>
                  <a:pt x="3176968" y="2133600"/>
                </a:lnTo>
                <a:lnTo>
                  <a:pt x="3176778" y="2133600"/>
                </a:lnTo>
                <a:lnTo>
                  <a:pt x="3183369" y="2120900"/>
                </a:lnTo>
                <a:lnTo>
                  <a:pt x="3199803" y="2120900"/>
                </a:lnTo>
                <a:lnTo>
                  <a:pt x="3193440" y="2133600"/>
                </a:lnTo>
                <a:lnTo>
                  <a:pt x="3186671" y="2146300"/>
                </a:lnTo>
                <a:close/>
              </a:path>
              <a:path w="3239135" h="2222500">
                <a:moveTo>
                  <a:pt x="99314" y="2171700"/>
                </a:moveTo>
                <a:lnTo>
                  <a:pt x="74688" y="2171700"/>
                </a:lnTo>
                <a:lnTo>
                  <a:pt x="66763" y="2159000"/>
                </a:lnTo>
                <a:lnTo>
                  <a:pt x="59207" y="2146300"/>
                </a:lnTo>
                <a:lnTo>
                  <a:pt x="75641" y="2146300"/>
                </a:lnTo>
                <a:lnTo>
                  <a:pt x="83350" y="2159000"/>
                </a:lnTo>
                <a:lnTo>
                  <a:pt x="90931" y="2159000"/>
                </a:lnTo>
                <a:lnTo>
                  <a:pt x="99314" y="2171700"/>
                </a:lnTo>
                <a:close/>
              </a:path>
              <a:path w="3239135" h="2222500">
                <a:moveTo>
                  <a:pt x="3164027" y="2171700"/>
                </a:moveTo>
                <a:lnTo>
                  <a:pt x="3139401" y="2171700"/>
                </a:lnTo>
                <a:lnTo>
                  <a:pt x="3147771" y="2159000"/>
                </a:lnTo>
                <a:lnTo>
                  <a:pt x="3155365" y="2159000"/>
                </a:lnTo>
                <a:lnTo>
                  <a:pt x="3163074" y="2146300"/>
                </a:lnTo>
                <a:lnTo>
                  <a:pt x="3179495" y="2146300"/>
                </a:lnTo>
                <a:lnTo>
                  <a:pt x="3171939" y="2159000"/>
                </a:lnTo>
                <a:lnTo>
                  <a:pt x="3164027" y="2171700"/>
                </a:lnTo>
                <a:close/>
              </a:path>
              <a:path w="3239135" h="2222500">
                <a:moveTo>
                  <a:pt x="116522" y="2184400"/>
                </a:moveTo>
                <a:lnTo>
                  <a:pt x="91592" y="2184400"/>
                </a:lnTo>
                <a:lnTo>
                  <a:pt x="82969" y="2171700"/>
                </a:lnTo>
                <a:lnTo>
                  <a:pt x="107518" y="2171700"/>
                </a:lnTo>
                <a:lnTo>
                  <a:pt x="116522" y="2184400"/>
                </a:lnTo>
                <a:close/>
              </a:path>
              <a:path w="3239135" h="2222500">
                <a:moveTo>
                  <a:pt x="3147123" y="2184400"/>
                </a:moveTo>
                <a:lnTo>
                  <a:pt x="3122193" y="2184400"/>
                </a:lnTo>
                <a:lnTo>
                  <a:pt x="3131197" y="2171700"/>
                </a:lnTo>
                <a:lnTo>
                  <a:pt x="3155746" y="2171700"/>
                </a:lnTo>
                <a:lnTo>
                  <a:pt x="3147123" y="2184400"/>
                </a:lnTo>
                <a:close/>
              </a:path>
              <a:path w="3239135" h="2222500">
                <a:moveTo>
                  <a:pt x="134835" y="2197100"/>
                </a:moveTo>
                <a:lnTo>
                  <a:pt x="109791" y="2197100"/>
                </a:lnTo>
                <a:lnTo>
                  <a:pt x="100533" y="2184400"/>
                </a:lnTo>
                <a:lnTo>
                  <a:pt x="125272" y="2184400"/>
                </a:lnTo>
                <a:lnTo>
                  <a:pt x="134835" y="2197100"/>
                </a:lnTo>
                <a:close/>
              </a:path>
              <a:path w="3239135" h="2222500">
                <a:moveTo>
                  <a:pt x="144386" y="2197100"/>
                </a:moveTo>
                <a:lnTo>
                  <a:pt x="134835" y="2197100"/>
                </a:lnTo>
                <a:lnTo>
                  <a:pt x="134556" y="2184400"/>
                </a:lnTo>
                <a:lnTo>
                  <a:pt x="144386" y="2197100"/>
                </a:lnTo>
                <a:close/>
              </a:path>
              <a:path w="3239135" h="2222500">
                <a:moveTo>
                  <a:pt x="3103867" y="2197100"/>
                </a:moveTo>
                <a:lnTo>
                  <a:pt x="3094316" y="2197100"/>
                </a:lnTo>
                <a:lnTo>
                  <a:pt x="3104146" y="2184400"/>
                </a:lnTo>
                <a:lnTo>
                  <a:pt x="3103867" y="2197100"/>
                </a:lnTo>
                <a:close/>
              </a:path>
              <a:path w="3239135" h="2222500">
                <a:moveTo>
                  <a:pt x="3128924" y="2197100"/>
                </a:moveTo>
                <a:lnTo>
                  <a:pt x="3103867" y="2197100"/>
                </a:lnTo>
                <a:lnTo>
                  <a:pt x="3113430" y="2184400"/>
                </a:lnTo>
                <a:lnTo>
                  <a:pt x="3138182" y="2184400"/>
                </a:lnTo>
                <a:lnTo>
                  <a:pt x="3128924" y="2197100"/>
                </a:lnTo>
                <a:close/>
              </a:path>
              <a:path w="3239135" h="2222500">
                <a:moveTo>
                  <a:pt x="174421" y="2209800"/>
                </a:moveTo>
                <a:lnTo>
                  <a:pt x="139293" y="2209800"/>
                </a:lnTo>
                <a:lnTo>
                  <a:pt x="129184" y="2197100"/>
                </a:lnTo>
                <a:lnTo>
                  <a:pt x="163893" y="2197100"/>
                </a:lnTo>
                <a:lnTo>
                  <a:pt x="174421" y="2209800"/>
                </a:lnTo>
                <a:close/>
              </a:path>
              <a:path w="3239135" h="2222500">
                <a:moveTo>
                  <a:pt x="3099409" y="2209800"/>
                </a:moveTo>
                <a:lnTo>
                  <a:pt x="3064294" y="2209800"/>
                </a:lnTo>
                <a:lnTo>
                  <a:pt x="3074822" y="2197100"/>
                </a:lnTo>
                <a:lnTo>
                  <a:pt x="3109518" y="2197100"/>
                </a:lnTo>
                <a:lnTo>
                  <a:pt x="3099409" y="2209800"/>
                </a:lnTo>
                <a:close/>
              </a:path>
              <a:path w="3239135" h="2222500">
                <a:moveTo>
                  <a:pt x="3067608" y="2222500"/>
                </a:moveTo>
                <a:lnTo>
                  <a:pt x="171094" y="2222500"/>
                </a:lnTo>
                <a:lnTo>
                  <a:pt x="160274" y="2209800"/>
                </a:lnTo>
                <a:lnTo>
                  <a:pt x="3078441" y="2209800"/>
                </a:lnTo>
                <a:lnTo>
                  <a:pt x="3067608" y="2222500"/>
                </a:lnTo>
                <a:close/>
              </a:path>
            </a:pathLst>
          </a:custGeom>
          <a:solidFill>
            <a:srgbClr val="5ECC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70572" y="1549210"/>
            <a:ext cx="2966720" cy="4659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TU</a:t>
            </a: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JUAN</a:t>
            </a:r>
            <a:endParaRPr sz="240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  <a:spcBef>
                <a:spcPts val="1989"/>
              </a:spcBef>
            </a:pP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udahkan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pengu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pu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an, be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bag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paka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,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dan peng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nteg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dengan 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kan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bahwa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ada pe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aha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yang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j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s</a:t>
            </a:r>
            <a:endParaRPr sz="1800">
              <a:latin typeface="Tahoma"/>
              <a:cs typeface="Tahoma"/>
            </a:endParaRPr>
          </a:p>
          <a:p>
            <a:pPr marL="32384" marR="33655" indent="-20320">
              <a:lnSpc>
                <a:spcPct val="96800"/>
              </a:lnSpc>
              <a:spcBef>
                <a:spcPts val="70"/>
              </a:spcBef>
            </a:pPr>
            <a:r>
              <a:rPr sz="1800" spc="-5" dirty="0">
                <a:latin typeface="Tahoma"/>
                <a:cs typeface="Tahoma"/>
              </a:rPr>
              <a:t>tentang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yang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ha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il</a:t>
            </a:r>
            <a:r>
              <a:rPr sz="1800" spc="-5" dirty="0">
                <a:latin typeface="Tahoma"/>
                <a:cs typeface="Tahoma"/>
              </a:rPr>
              <a:t>kan 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udahkan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penggunaan data,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be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kan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aku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i dan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k</a:t>
            </a:r>
            <a:r>
              <a:rPr sz="1800" spc="-10" dirty="0">
                <a:latin typeface="Tahoma"/>
                <a:cs typeface="Tahoma"/>
              </a:rPr>
              <a:t>o</a:t>
            </a:r>
            <a:r>
              <a:rPr sz="1800" spc="-5" dirty="0">
                <a:latin typeface="Tahoma"/>
                <a:cs typeface="Tahoma"/>
              </a:rPr>
              <a:t>n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ten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data, 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pe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10" dirty="0">
                <a:latin typeface="Tahoma"/>
                <a:cs typeface="Tahoma"/>
              </a:rPr>
              <a:t>j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s 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akna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yang</a:t>
            </a:r>
            <a:endParaRPr sz="1800">
              <a:latin typeface="Tahoma"/>
              <a:cs typeface="Tahoma"/>
            </a:endParaRPr>
          </a:p>
          <a:p>
            <a:pPr marL="32384" marR="93345">
              <a:lnSpc>
                <a:spcPct val="100000"/>
              </a:lnSpc>
            </a:pPr>
            <a:r>
              <a:rPr sz="1800" spc="-5" dirty="0">
                <a:latin typeface="Tahoma"/>
                <a:cs typeface="Tahoma"/>
              </a:rPr>
              <a:t>a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b</a:t>
            </a:r>
            <a:r>
              <a:rPr sz="1800" spc="-10" dirty="0">
                <a:latin typeface="Tahoma"/>
                <a:cs typeface="Tahoma"/>
              </a:rPr>
              <a:t>i</a:t>
            </a:r>
            <a:r>
              <a:rPr sz="1800" spc="-5" dirty="0">
                <a:latin typeface="Tahoma"/>
                <a:cs typeface="Tahoma"/>
              </a:rPr>
              <a:t>gu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mi</a:t>
            </a:r>
            <a:r>
              <a:rPr sz="1800" spc="-5" dirty="0">
                <a:latin typeface="Tahoma"/>
                <a:cs typeface="Tahoma"/>
              </a:rPr>
              <a:t>n</a:t>
            </a:r>
            <a:r>
              <a:rPr sz="1800" spc="-10" dirty="0">
                <a:latin typeface="Tahoma"/>
                <a:cs typeface="Tahoma"/>
              </a:rPr>
              <a:t>im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kan pengu</a:t>
            </a:r>
            <a:r>
              <a:rPr sz="1800" spc="-10" dirty="0">
                <a:latin typeface="Tahoma"/>
                <a:cs typeface="Tahoma"/>
              </a:rPr>
              <a:t>m</a:t>
            </a:r>
            <a:r>
              <a:rPr sz="1800" spc="-5" dirty="0">
                <a:latin typeface="Tahoma"/>
                <a:cs typeface="Tahoma"/>
              </a:rPr>
              <a:t>pu</a:t>
            </a:r>
            <a:r>
              <a:rPr sz="1800" spc="-1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an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data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yang 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e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upa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ol</a:t>
            </a:r>
            <a:r>
              <a:rPr sz="1800" spc="-5" dirty="0">
                <a:latin typeface="Tahoma"/>
                <a:cs typeface="Tahoma"/>
              </a:rPr>
              <a:t>eh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banya</a:t>
            </a:r>
            <a:r>
              <a:rPr sz="1800" dirty="0">
                <a:latin typeface="Tahoma"/>
                <a:cs typeface="Tahoma"/>
              </a:rPr>
              <a:t>k </a:t>
            </a:r>
            <a:r>
              <a:rPr sz="1800" spc="-5" dirty="0">
                <a:latin typeface="Tahoma"/>
                <a:cs typeface="Tahoma"/>
              </a:rPr>
              <a:t>In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tan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i Pu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t </a:t>
            </a:r>
            <a:r>
              <a:rPr sz="1800" spc="-5" dirty="0">
                <a:latin typeface="Tahoma"/>
                <a:cs typeface="Tahoma"/>
              </a:rPr>
              <a:t>dan</a:t>
            </a:r>
            <a:r>
              <a:rPr sz="1800" dirty="0">
                <a:latin typeface="Tahoma"/>
                <a:cs typeface="Tahoma"/>
              </a:rPr>
              <a:t>/</a:t>
            </a:r>
            <a:r>
              <a:rPr sz="1800" spc="-5" dirty="0">
                <a:latin typeface="Tahoma"/>
                <a:cs typeface="Tahoma"/>
              </a:rPr>
              <a:t>atau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In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tan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i Dae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ah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46339" y="2731058"/>
            <a:ext cx="1391920" cy="1483995"/>
          </a:xfrm>
          <a:custGeom>
            <a:avLst/>
            <a:gdLst/>
            <a:ahLst/>
            <a:cxnLst/>
            <a:rect l="l" t="t" r="r" b="b"/>
            <a:pathLst>
              <a:path w="1391920" h="1483995">
                <a:moveTo>
                  <a:pt x="0" y="695845"/>
                </a:moveTo>
                <a:lnTo>
                  <a:pt x="2306" y="638775"/>
                </a:lnTo>
                <a:lnTo>
                  <a:pt x="9106" y="582976"/>
                </a:lnTo>
                <a:lnTo>
                  <a:pt x="20219" y="528626"/>
                </a:lnTo>
                <a:lnTo>
                  <a:pt x="35469" y="475905"/>
                </a:lnTo>
                <a:lnTo>
                  <a:pt x="54674" y="424992"/>
                </a:lnTo>
                <a:lnTo>
                  <a:pt x="77656" y="376065"/>
                </a:lnTo>
                <a:lnTo>
                  <a:pt x="104236" y="329305"/>
                </a:lnTo>
                <a:lnTo>
                  <a:pt x="134235" y="284889"/>
                </a:lnTo>
                <a:lnTo>
                  <a:pt x="167474" y="242997"/>
                </a:lnTo>
                <a:lnTo>
                  <a:pt x="203774" y="203809"/>
                </a:lnTo>
                <a:lnTo>
                  <a:pt x="242956" y="167503"/>
                </a:lnTo>
                <a:lnTo>
                  <a:pt x="284840" y="134258"/>
                </a:lnTo>
                <a:lnTo>
                  <a:pt x="329247" y="104254"/>
                </a:lnTo>
                <a:lnTo>
                  <a:pt x="375999" y="77669"/>
                </a:lnTo>
                <a:lnTo>
                  <a:pt x="424917" y="54683"/>
                </a:lnTo>
                <a:lnTo>
                  <a:pt x="475821" y="35474"/>
                </a:lnTo>
                <a:lnTo>
                  <a:pt x="528532" y="20223"/>
                </a:lnTo>
                <a:lnTo>
                  <a:pt x="582871" y="9107"/>
                </a:lnTo>
                <a:lnTo>
                  <a:pt x="638660" y="2306"/>
                </a:lnTo>
                <a:lnTo>
                  <a:pt x="695718" y="0"/>
                </a:lnTo>
                <a:lnTo>
                  <a:pt x="752778" y="2306"/>
                </a:lnTo>
                <a:lnTo>
                  <a:pt x="808568" y="9107"/>
                </a:lnTo>
                <a:lnTo>
                  <a:pt x="862909" y="20223"/>
                </a:lnTo>
                <a:lnTo>
                  <a:pt x="915621" y="35474"/>
                </a:lnTo>
                <a:lnTo>
                  <a:pt x="966525" y="54683"/>
                </a:lnTo>
                <a:lnTo>
                  <a:pt x="1015443" y="77669"/>
                </a:lnTo>
                <a:lnTo>
                  <a:pt x="1062195" y="104254"/>
                </a:lnTo>
                <a:lnTo>
                  <a:pt x="1106602" y="134258"/>
                </a:lnTo>
                <a:lnTo>
                  <a:pt x="1148486" y="167503"/>
                </a:lnTo>
                <a:lnTo>
                  <a:pt x="1159406" y="177622"/>
                </a:lnTo>
                <a:lnTo>
                  <a:pt x="695490" y="177622"/>
                </a:lnTo>
                <a:lnTo>
                  <a:pt x="653004" y="179339"/>
                </a:lnTo>
                <a:lnTo>
                  <a:pt x="611464" y="184403"/>
                </a:lnTo>
                <a:lnTo>
                  <a:pt x="571004" y="192680"/>
                </a:lnTo>
                <a:lnTo>
                  <a:pt x="531756" y="204037"/>
                </a:lnTo>
                <a:lnTo>
                  <a:pt x="493853" y="218340"/>
                </a:lnTo>
                <a:lnTo>
                  <a:pt x="457430" y="235456"/>
                </a:lnTo>
                <a:lnTo>
                  <a:pt x="422619" y="255251"/>
                </a:lnTo>
                <a:lnTo>
                  <a:pt x="389554" y="277593"/>
                </a:lnTo>
                <a:lnTo>
                  <a:pt x="358368" y="302348"/>
                </a:lnTo>
                <a:lnTo>
                  <a:pt x="329195" y="329382"/>
                </a:lnTo>
                <a:lnTo>
                  <a:pt x="302167" y="358563"/>
                </a:lnTo>
                <a:lnTo>
                  <a:pt x="277418" y="389756"/>
                </a:lnTo>
                <a:lnTo>
                  <a:pt x="255081" y="422829"/>
                </a:lnTo>
                <a:lnTo>
                  <a:pt x="235290" y="457649"/>
                </a:lnTo>
                <a:lnTo>
                  <a:pt x="218178" y="494081"/>
                </a:lnTo>
                <a:lnTo>
                  <a:pt x="203878" y="531993"/>
                </a:lnTo>
                <a:lnTo>
                  <a:pt x="192524" y="571251"/>
                </a:lnTo>
                <a:lnTo>
                  <a:pt x="184249" y="611722"/>
                </a:lnTo>
                <a:lnTo>
                  <a:pt x="179187" y="653272"/>
                </a:lnTo>
                <a:lnTo>
                  <a:pt x="177469" y="695769"/>
                </a:lnTo>
                <a:lnTo>
                  <a:pt x="0" y="695845"/>
                </a:lnTo>
                <a:close/>
              </a:path>
              <a:path w="1391920" h="1483995">
                <a:moveTo>
                  <a:pt x="1187623" y="1187411"/>
                </a:moveTo>
                <a:lnTo>
                  <a:pt x="859510" y="1187411"/>
                </a:lnTo>
                <a:lnTo>
                  <a:pt x="889925" y="1176187"/>
                </a:lnTo>
                <a:lnTo>
                  <a:pt x="919411" y="1163147"/>
                </a:lnTo>
                <a:lnTo>
                  <a:pt x="975322" y="1131894"/>
                </a:lnTo>
                <a:lnTo>
                  <a:pt x="1026697" y="1094199"/>
                </a:lnTo>
                <a:lnTo>
                  <a:pt x="1072991" y="1050607"/>
                </a:lnTo>
                <a:lnTo>
                  <a:pt x="1113659" y="1001664"/>
                </a:lnTo>
                <a:lnTo>
                  <a:pt x="1148156" y="947915"/>
                </a:lnTo>
                <a:lnTo>
                  <a:pt x="1175936" y="889906"/>
                </a:lnTo>
                <a:lnTo>
                  <a:pt x="1196454" y="828181"/>
                </a:lnTo>
                <a:lnTo>
                  <a:pt x="1209165" y="763287"/>
                </a:lnTo>
                <a:lnTo>
                  <a:pt x="1213523" y="695769"/>
                </a:lnTo>
                <a:lnTo>
                  <a:pt x="1211805" y="653272"/>
                </a:lnTo>
                <a:lnTo>
                  <a:pt x="1206743" y="611722"/>
                </a:lnTo>
                <a:lnTo>
                  <a:pt x="1198467" y="571251"/>
                </a:lnTo>
                <a:lnTo>
                  <a:pt x="1187113" y="531993"/>
                </a:lnTo>
                <a:lnTo>
                  <a:pt x="1172814" y="494081"/>
                </a:lnTo>
                <a:lnTo>
                  <a:pt x="1155701" y="457649"/>
                </a:lnTo>
                <a:lnTo>
                  <a:pt x="1135910" y="422829"/>
                </a:lnTo>
                <a:lnTo>
                  <a:pt x="1113573" y="389756"/>
                </a:lnTo>
                <a:lnTo>
                  <a:pt x="1088824" y="358563"/>
                </a:lnTo>
                <a:lnTo>
                  <a:pt x="1061712" y="329305"/>
                </a:lnTo>
                <a:lnTo>
                  <a:pt x="1032622" y="302348"/>
                </a:lnTo>
                <a:lnTo>
                  <a:pt x="1001435" y="277593"/>
                </a:lnTo>
                <a:lnTo>
                  <a:pt x="968369" y="255251"/>
                </a:lnTo>
                <a:lnTo>
                  <a:pt x="933557" y="235456"/>
                </a:lnTo>
                <a:lnTo>
                  <a:pt x="897133" y="218340"/>
                </a:lnTo>
                <a:lnTo>
                  <a:pt x="859230" y="204037"/>
                </a:lnTo>
                <a:lnTo>
                  <a:pt x="819980" y="192680"/>
                </a:lnTo>
                <a:lnTo>
                  <a:pt x="779518" y="184403"/>
                </a:lnTo>
                <a:lnTo>
                  <a:pt x="737977" y="179339"/>
                </a:lnTo>
                <a:lnTo>
                  <a:pt x="695490" y="177622"/>
                </a:lnTo>
                <a:lnTo>
                  <a:pt x="1159406" y="177622"/>
                </a:lnTo>
                <a:lnTo>
                  <a:pt x="1187667" y="203809"/>
                </a:lnTo>
                <a:lnTo>
                  <a:pt x="1223966" y="242997"/>
                </a:lnTo>
                <a:lnTo>
                  <a:pt x="1257205" y="284889"/>
                </a:lnTo>
                <a:lnTo>
                  <a:pt x="1287247" y="329382"/>
                </a:lnTo>
                <a:lnTo>
                  <a:pt x="1313783" y="376065"/>
                </a:lnTo>
                <a:lnTo>
                  <a:pt x="1336764" y="424992"/>
                </a:lnTo>
                <a:lnTo>
                  <a:pt x="1355969" y="475905"/>
                </a:lnTo>
                <a:lnTo>
                  <a:pt x="1371218" y="528626"/>
                </a:lnTo>
                <a:lnTo>
                  <a:pt x="1382331" y="582976"/>
                </a:lnTo>
                <a:lnTo>
                  <a:pt x="1389131" y="638775"/>
                </a:lnTo>
                <a:lnTo>
                  <a:pt x="1391437" y="695845"/>
                </a:lnTo>
                <a:lnTo>
                  <a:pt x="1389707" y="745300"/>
                </a:lnTo>
                <a:lnTo>
                  <a:pt x="1384594" y="793821"/>
                </a:lnTo>
                <a:lnTo>
                  <a:pt x="1376215" y="841293"/>
                </a:lnTo>
                <a:lnTo>
                  <a:pt x="1364686" y="887599"/>
                </a:lnTo>
                <a:lnTo>
                  <a:pt x="1350123" y="932623"/>
                </a:lnTo>
                <a:lnTo>
                  <a:pt x="1332642" y="976250"/>
                </a:lnTo>
                <a:lnTo>
                  <a:pt x="1312360" y="1018364"/>
                </a:lnTo>
                <a:lnTo>
                  <a:pt x="1289391" y="1058847"/>
                </a:lnTo>
                <a:lnTo>
                  <a:pt x="1263854" y="1097585"/>
                </a:lnTo>
                <a:lnTo>
                  <a:pt x="1235863" y="1134460"/>
                </a:lnTo>
                <a:lnTo>
                  <a:pt x="1205536" y="1169358"/>
                </a:lnTo>
                <a:lnTo>
                  <a:pt x="1187623" y="1187411"/>
                </a:lnTo>
                <a:close/>
              </a:path>
              <a:path w="1391920" h="1483995">
                <a:moveTo>
                  <a:pt x="838568" y="1483931"/>
                </a:moveTo>
                <a:lnTo>
                  <a:pt x="652970" y="1301330"/>
                </a:lnTo>
                <a:lnTo>
                  <a:pt x="867067" y="1080363"/>
                </a:lnTo>
                <a:lnTo>
                  <a:pt x="859510" y="1187411"/>
                </a:lnTo>
                <a:lnTo>
                  <a:pt x="1187623" y="1187411"/>
                </a:lnTo>
                <a:lnTo>
                  <a:pt x="1138335" y="1232754"/>
                </a:lnTo>
                <a:lnTo>
                  <a:pt x="1101693" y="1261021"/>
                </a:lnTo>
                <a:lnTo>
                  <a:pt x="1063180" y="1286846"/>
                </a:lnTo>
                <a:lnTo>
                  <a:pt x="1022910" y="1310112"/>
                </a:lnTo>
                <a:lnTo>
                  <a:pt x="981001" y="1330703"/>
                </a:lnTo>
                <a:lnTo>
                  <a:pt x="937567" y="1348504"/>
                </a:lnTo>
                <a:lnTo>
                  <a:pt x="892726" y="1363398"/>
                </a:lnTo>
                <a:lnTo>
                  <a:pt x="846594" y="1375270"/>
                </a:lnTo>
                <a:lnTo>
                  <a:pt x="838568" y="1483931"/>
                </a:lnTo>
                <a:close/>
              </a:path>
            </a:pathLst>
          </a:custGeom>
          <a:solidFill>
            <a:srgbClr val="5ECC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333499" y="3265095"/>
            <a:ext cx="212725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-5" dirty="0">
                <a:latin typeface="Tahoma"/>
                <a:cs typeface="Tahoma"/>
              </a:rPr>
              <a:t>1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97001" y="3660927"/>
            <a:ext cx="1188085" cy="1484630"/>
          </a:xfrm>
          <a:custGeom>
            <a:avLst/>
            <a:gdLst/>
            <a:ahLst/>
            <a:cxnLst/>
            <a:rect l="l" t="t" r="r" b="b"/>
            <a:pathLst>
              <a:path w="1188084" h="1484629">
                <a:moveTo>
                  <a:pt x="552729" y="1484058"/>
                </a:moveTo>
                <a:lnTo>
                  <a:pt x="545045" y="1375321"/>
                </a:lnTo>
                <a:lnTo>
                  <a:pt x="498870" y="1363426"/>
                </a:lnTo>
                <a:lnTo>
                  <a:pt x="453993" y="1348512"/>
                </a:lnTo>
                <a:lnTo>
                  <a:pt x="410528" y="1330694"/>
                </a:lnTo>
                <a:lnTo>
                  <a:pt x="368591" y="1310088"/>
                </a:lnTo>
                <a:lnTo>
                  <a:pt x="328299" y="1286810"/>
                </a:lnTo>
                <a:lnTo>
                  <a:pt x="289768" y="1260976"/>
                </a:lnTo>
                <a:lnTo>
                  <a:pt x="253112" y="1232703"/>
                </a:lnTo>
                <a:lnTo>
                  <a:pt x="218449" y="1202105"/>
                </a:lnTo>
                <a:lnTo>
                  <a:pt x="185893" y="1169298"/>
                </a:lnTo>
                <a:lnTo>
                  <a:pt x="155560" y="1134400"/>
                </a:lnTo>
                <a:lnTo>
                  <a:pt x="127567" y="1097525"/>
                </a:lnTo>
                <a:lnTo>
                  <a:pt x="102029" y="1058790"/>
                </a:lnTo>
                <a:lnTo>
                  <a:pt x="79061" y="1018310"/>
                </a:lnTo>
                <a:lnTo>
                  <a:pt x="58780" y="976202"/>
                </a:lnTo>
                <a:lnTo>
                  <a:pt x="41302" y="932581"/>
                </a:lnTo>
                <a:lnTo>
                  <a:pt x="26742" y="887564"/>
                </a:lnTo>
                <a:lnTo>
                  <a:pt x="15216" y="841265"/>
                </a:lnTo>
                <a:lnTo>
                  <a:pt x="6840" y="793802"/>
                </a:lnTo>
                <a:lnTo>
                  <a:pt x="1729" y="745290"/>
                </a:lnTo>
                <a:lnTo>
                  <a:pt x="0" y="695845"/>
                </a:lnTo>
                <a:lnTo>
                  <a:pt x="2306" y="638775"/>
                </a:lnTo>
                <a:lnTo>
                  <a:pt x="9106" y="582976"/>
                </a:lnTo>
                <a:lnTo>
                  <a:pt x="20219" y="528626"/>
                </a:lnTo>
                <a:lnTo>
                  <a:pt x="35469" y="475905"/>
                </a:lnTo>
                <a:lnTo>
                  <a:pt x="54674" y="424992"/>
                </a:lnTo>
                <a:lnTo>
                  <a:pt x="77656" y="376065"/>
                </a:lnTo>
                <a:lnTo>
                  <a:pt x="104236" y="329305"/>
                </a:lnTo>
                <a:lnTo>
                  <a:pt x="134235" y="284889"/>
                </a:lnTo>
                <a:lnTo>
                  <a:pt x="167474" y="242997"/>
                </a:lnTo>
                <a:lnTo>
                  <a:pt x="203774" y="203809"/>
                </a:lnTo>
                <a:lnTo>
                  <a:pt x="242956" y="167503"/>
                </a:lnTo>
                <a:lnTo>
                  <a:pt x="284840" y="134258"/>
                </a:lnTo>
                <a:lnTo>
                  <a:pt x="329247" y="104254"/>
                </a:lnTo>
                <a:lnTo>
                  <a:pt x="375999" y="77669"/>
                </a:lnTo>
                <a:lnTo>
                  <a:pt x="424917" y="54683"/>
                </a:lnTo>
                <a:lnTo>
                  <a:pt x="475821" y="35474"/>
                </a:lnTo>
                <a:lnTo>
                  <a:pt x="528532" y="20223"/>
                </a:lnTo>
                <a:lnTo>
                  <a:pt x="582871" y="9107"/>
                </a:lnTo>
                <a:lnTo>
                  <a:pt x="638660" y="2306"/>
                </a:lnTo>
                <a:lnTo>
                  <a:pt x="695718" y="0"/>
                </a:lnTo>
                <a:lnTo>
                  <a:pt x="724399" y="580"/>
                </a:lnTo>
                <a:lnTo>
                  <a:pt x="780852" y="5157"/>
                </a:lnTo>
                <a:lnTo>
                  <a:pt x="835945" y="14140"/>
                </a:lnTo>
                <a:lnTo>
                  <a:pt x="889500" y="27348"/>
                </a:lnTo>
                <a:lnTo>
                  <a:pt x="941336" y="44604"/>
                </a:lnTo>
                <a:lnTo>
                  <a:pt x="991275" y="65728"/>
                </a:lnTo>
                <a:lnTo>
                  <a:pt x="1039137" y="90540"/>
                </a:lnTo>
                <a:lnTo>
                  <a:pt x="1084744" y="118863"/>
                </a:lnTo>
                <a:lnTo>
                  <a:pt x="1127915" y="150515"/>
                </a:lnTo>
                <a:lnTo>
                  <a:pt x="1160056" y="177812"/>
                </a:lnTo>
                <a:lnTo>
                  <a:pt x="695578" y="177812"/>
                </a:lnTo>
                <a:lnTo>
                  <a:pt x="653087" y="179530"/>
                </a:lnTo>
                <a:lnTo>
                  <a:pt x="611539" y="184596"/>
                </a:lnTo>
                <a:lnTo>
                  <a:pt x="571071" y="192875"/>
                </a:lnTo>
                <a:lnTo>
                  <a:pt x="531817" y="204236"/>
                </a:lnTo>
                <a:lnTo>
                  <a:pt x="493908" y="218543"/>
                </a:lnTo>
                <a:lnTo>
                  <a:pt x="457480" y="235664"/>
                </a:lnTo>
                <a:lnTo>
                  <a:pt x="422665" y="255465"/>
                </a:lnTo>
                <a:lnTo>
                  <a:pt x="389596" y="277813"/>
                </a:lnTo>
                <a:lnTo>
                  <a:pt x="358408" y="302574"/>
                </a:lnTo>
                <a:lnTo>
                  <a:pt x="329233" y="329615"/>
                </a:lnTo>
                <a:lnTo>
                  <a:pt x="302244" y="358753"/>
                </a:lnTo>
                <a:lnTo>
                  <a:pt x="277495" y="389947"/>
                </a:lnTo>
                <a:lnTo>
                  <a:pt x="255158" y="423020"/>
                </a:lnTo>
                <a:lnTo>
                  <a:pt x="235367" y="457839"/>
                </a:lnTo>
                <a:lnTo>
                  <a:pt x="218255" y="494271"/>
                </a:lnTo>
                <a:lnTo>
                  <a:pt x="203955" y="532183"/>
                </a:lnTo>
                <a:lnTo>
                  <a:pt x="192601" y="571441"/>
                </a:lnTo>
                <a:lnTo>
                  <a:pt x="184326" y="611912"/>
                </a:lnTo>
                <a:lnTo>
                  <a:pt x="179263" y="653463"/>
                </a:lnTo>
                <a:lnTo>
                  <a:pt x="177546" y="695960"/>
                </a:lnTo>
                <a:lnTo>
                  <a:pt x="178647" y="730018"/>
                </a:lnTo>
                <a:lnTo>
                  <a:pt x="187252" y="796303"/>
                </a:lnTo>
                <a:lnTo>
                  <a:pt x="203940" y="859690"/>
                </a:lnTo>
                <a:lnTo>
                  <a:pt x="228165" y="919633"/>
                </a:lnTo>
                <a:lnTo>
                  <a:pt x="259381" y="975587"/>
                </a:lnTo>
                <a:lnTo>
                  <a:pt x="297043" y="1027006"/>
                </a:lnTo>
                <a:lnTo>
                  <a:pt x="340605" y="1073344"/>
                </a:lnTo>
                <a:lnTo>
                  <a:pt x="389522" y="1114056"/>
                </a:lnTo>
                <a:lnTo>
                  <a:pt x="443248" y="1148596"/>
                </a:lnTo>
                <a:lnTo>
                  <a:pt x="501237" y="1176419"/>
                </a:lnTo>
                <a:lnTo>
                  <a:pt x="531660" y="1187640"/>
                </a:lnTo>
                <a:lnTo>
                  <a:pt x="628061" y="1187640"/>
                </a:lnTo>
                <a:lnTo>
                  <a:pt x="738327" y="1301445"/>
                </a:lnTo>
                <a:lnTo>
                  <a:pt x="552729" y="1484058"/>
                </a:lnTo>
                <a:close/>
              </a:path>
              <a:path w="1188084" h="1484629">
                <a:moveTo>
                  <a:pt x="1061923" y="329615"/>
                </a:moveTo>
                <a:lnTo>
                  <a:pt x="1032703" y="302538"/>
                </a:lnTo>
                <a:lnTo>
                  <a:pt x="1001515" y="277783"/>
                </a:lnTo>
                <a:lnTo>
                  <a:pt x="968449" y="255442"/>
                </a:lnTo>
                <a:lnTo>
                  <a:pt x="933636" y="235646"/>
                </a:lnTo>
                <a:lnTo>
                  <a:pt x="897212" y="218530"/>
                </a:lnTo>
                <a:lnTo>
                  <a:pt x="859309" y="204227"/>
                </a:lnTo>
                <a:lnTo>
                  <a:pt x="820061" y="192871"/>
                </a:lnTo>
                <a:lnTo>
                  <a:pt x="779600" y="184594"/>
                </a:lnTo>
                <a:lnTo>
                  <a:pt x="738061" y="179530"/>
                </a:lnTo>
                <a:lnTo>
                  <a:pt x="695578" y="177812"/>
                </a:lnTo>
                <a:lnTo>
                  <a:pt x="1160056" y="177812"/>
                </a:lnTo>
                <a:lnTo>
                  <a:pt x="1168473" y="185319"/>
                </a:lnTo>
                <a:lnTo>
                  <a:pt x="1187716" y="203847"/>
                </a:lnTo>
                <a:lnTo>
                  <a:pt x="1187302" y="204236"/>
                </a:lnTo>
                <a:lnTo>
                  <a:pt x="1061923" y="329615"/>
                </a:lnTo>
                <a:close/>
              </a:path>
              <a:path w="1188084" h="1484629">
                <a:moveTo>
                  <a:pt x="628061" y="1187640"/>
                </a:moveTo>
                <a:lnTo>
                  <a:pt x="531660" y="1187640"/>
                </a:lnTo>
                <a:lnTo>
                  <a:pt x="524230" y="1080477"/>
                </a:lnTo>
                <a:lnTo>
                  <a:pt x="628061" y="118764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885836" y="4200463"/>
            <a:ext cx="212725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-5" dirty="0">
                <a:latin typeface="Tahoma"/>
                <a:cs typeface="Tahoma"/>
              </a:rPr>
              <a:t>2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748079" y="4588878"/>
            <a:ext cx="1390650" cy="1391285"/>
          </a:xfrm>
          <a:custGeom>
            <a:avLst/>
            <a:gdLst/>
            <a:ahLst/>
            <a:cxnLst/>
            <a:rect l="l" t="t" r="r" b="b"/>
            <a:pathLst>
              <a:path w="1390650" h="1391285">
                <a:moveTo>
                  <a:pt x="328777" y="329056"/>
                </a:moveTo>
                <a:lnTo>
                  <a:pt x="203517" y="203796"/>
                </a:lnTo>
                <a:lnTo>
                  <a:pt x="222746" y="185274"/>
                </a:lnTo>
                <a:lnTo>
                  <a:pt x="242771" y="167414"/>
                </a:lnTo>
                <a:lnTo>
                  <a:pt x="284625" y="134187"/>
                </a:lnTo>
                <a:lnTo>
                  <a:pt x="329001" y="104199"/>
                </a:lnTo>
                <a:lnTo>
                  <a:pt x="375720" y="77628"/>
                </a:lnTo>
                <a:lnTo>
                  <a:pt x="424602" y="54654"/>
                </a:lnTo>
                <a:lnTo>
                  <a:pt x="475468" y="35456"/>
                </a:lnTo>
                <a:lnTo>
                  <a:pt x="528140" y="20212"/>
                </a:lnTo>
                <a:lnTo>
                  <a:pt x="582439" y="9102"/>
                </a:lnTo>
                <a:lnTo>
                  <a:pt x="638187" y="2305"/>
                </a:lnTo>
                <a:lnTo>
                  <a:pt x="695198" y="0"/>
                </a:lnTo>
                <a:lnTo>
                  <a:pt x="752225" y="2306"/>
                </a:lnTo>
                <a:lnTo>
                  <a:pt x="807987" y="9107"/>
                </a:lnTo>
                <a:lnTo>
                  <a:pt x="862299" y="20223"/>
                </a:lnTo>
                <a:lnTo>
                  <a:pt x="914984" y="35475"/>
                </a:lnTo>
                <a:lnTo>
                  <a:pt x="965860" y="54683"/>
                </a:lnTo>
                <a:lnTo>
                  <a:pt x="1014751" y="77668"/>
                </a:lnTo>
                <a:lnTo>
                  <a:pt x="1061475" y="104251"/>
                </a:lnTo>
                <a:lnTo>
                  <a:pt x="1105855" y="134253"/>
                </a:lnTo>
                <a:lnTo>
                  <a:pt x="1147711" y="167494"/>
                </a:lnTo>
                <a:lnTo>
                  <a:pt x="1158117" y="177139"/>
                </a:lnTo>
                <a:lnTo>
                  <a:pt x="695198" y="177139"/>
                </a:lnTo>
                <a:lnTo>
                  <a:pt x="673836" y="177572"/>
                </a:lnTo>
                <a:lnTo>
                  <a:pt x="631790" y="180983"/>
                </a:lnTo>
                <a:lnTo>
                  <a:pt x="590756" y="187678"/>
                </a:lnTo>
                <a:lnTo>
                  <a:pt x="550869" y="197523"/>
                </a:lnTo>
                <a:lnTo>
                  <a:pt x="512262" y="210383"/>
                </a:lnTo>
                <a:lnTo>
                  <a:pt x="475069" y="226126"/>
                </a:lnTo>
                <a:lnTo>
                  <a:pt x="439423" y="244618"/>
                </a:lnTo>
                <a:lnTo>
                  <a:pt x="405458" y="265725"/>
                </a:lnTo>
                <a:lnTo>
                  <a:pt x="373307" y="289314"/>
                </a:lnTo>
                <a:lnTo>
                  <a:pt x="343106" y="315250"/>
                </a:lnTo>
                <a:lnTo>
                  <a:pt x="328777" y="329056"/>
                </a:lnTo>
                <a:close/>
              </a:path>
              <a:path w="1390650" h="1391285">
                <a:moveTo>
                  <a:pt x="1158117" y="1213815"/>
                </a:moveTo>
                <a:lnTo>
                  <a:pt x="695198" y="1213815"/>
                </a:lnTo>
                <a:lnTo>
                  <a:pt x="737687" y="1212096"/>
                </a:lnTo>
                <a:lnTo>
                  <a:pt x="779230" y="1207031"/>
                </a:lnTo>
                <a:lnTo>
                  <a:pt x="819694" y="1198750"/>
                </a:lnTo>
                <a:lnTo>
                  <a:pt x="858945" y="1187390"/>
                </a:lnTo>
                <a:lnTo>
                  <a:pt x="896850" y="1173081"/>
                </a:lnTo>
                <a:lnTo>
                  <a:pt x="933276" y="1155959"/>
                </a:lnTo>
                <a:lnTo>
                  <a:pt x="968090" y="1136156"/>
                </a:lnTo>
                <a:lnTo>
                  <a:pt x="1001157" y="1113806"/>
                </a:lnTo>
                <a:lnTo>
                  <a:pt x="1032345" y="1089042"/>
                </a:lnTo>
                <a:lnTo>
                  <a:pt x="1061521" y="1061997"/>
                </a:lnTo>
                <a:lnTo>
                  <a:pt x="1088551" y="1032806"/>
                </a:lnTo>
                <a:lnTo>
                  <a:pt x="1113301" y="1001601"/>
                </a:lnTo>
                <a:lnTo>
                  <a:pt x="1135639" y="968515"/>
                </a:lnTo>
                <a:lnTo>
                  <a:pt x="1155432" y="933683"/>
                </a:lnTo>
                <a:lnTo>
                  <a:pt x="1172545" y="897238"/>
                </a:lnTo>
                <a:lnTo>
                  <a:pt x="1186845" y="859312"/>
                </a:lnTo>
                <a:lnTo>
                  <a:pt x="1198200" y="820040"/>
                </a:lnTo>
                <a:lnTo>
                  <a:pt x="1206475" y="779554"/>
                </a:lnTo>
                <a:lnTo>
                  <a:pt x="1211539" y="737989"/>
                </a:lnTo>
                <a:lnTo>
                  <a:pt x="1213256" y="695477"/>
                </a:lnTo>
                <a:lnTo>
                  <a:pt x="1211539" y="652965"/>
                </a:lnTo>
                <a:lnTo>
                  <a:pt x="1206475" y="611400"/>
                </a:lnTo>
                <a:lnTo>
                  <a:pt x="1198200" y="570914"/>
                </a:lnTo>
                <a:lnTo>
                  <a:pt x="1186845" y="531642"/>
                </a:lnTo>
                <a:lnTo>
                  <a:pt x="1172545" y="493716"/>
                </a:lnTo>
                <a:lnTo>
                  <a:pt x="1155432" y="457271"/>
                </a:lnTo>
                <a:lnTo>
                  <a:pt x="1135639" y="422438"/>
                </a:lnTo>
                <a:lnTo>
                  <a:pt x="1113301" y="389353"/>
                </a:lnTo>
                <a:lnTo>
                  <a:pt x="1088551" y="358148"/>
                </a:lnTo>
                <a:lnTo>
                  <a:pt x="1061521" y="328956"/>
                </a:lnTo>
                <a:lnTo>
                  <a:pt x="1032345" y="301912"/>
                </a:lnTo>
                <a:lnTo>
                  <a:pt x="1001157" y="277148"/>
                </a:lnTo>
                <a:lnTo>
                  <a:pt x="968090" y="254798"/>
                </a:lnTo>
                <a:lnTo>
                  <a:pt x="933276" y="234995"/>
                </a:lnTo>
                <a:lnTo>
                  <a:pt x="896850" y="217873"/>
                </a:lnTo>
                <a:lnTo>
                  <a:pt x="858945" y="203564"/>
                </a:lnTo>
                <a:lnTo>
                  <a:pt x="819694" y="192203"/>
                </a:lnTo>
                <a:lnTo>
                  <a:pt x="779230" y="183923"/>
                </a:lnTo>
                <a:lnTo>
                  <a:pt x="737687" y="178857"/>
                </a:lnTo>
                <a:lnTo>
                  <a:pt x="695198" y="177139"/>
                </a:lnTo>
                <a:lnTo>
                  <a:pt x="1158117" y="177139"/>
                </a:lnTo>
                <a:lnTo>
                  <a:pt x="1186865" y="203796"/>
                </a:lnTo>
                <a:lnTo>
                  <a:pt x="1223049" y="242869"/>
                </a:lnTo>
                <a:lnTo>
                  <a:pt x="1256262" y="284738"/>
                </a:lnTo>
                <a:lnTo>
                  <a:pt x="1286239" y="329130"/>
                </a:lnTo>
                <a:lnTo>
                  <a:pt x="1312799" y="375866"/>
                </a:lnTo>
                <a:lnTo>
                  <a:pt x="1335763" y="424767"/>
                </a:lnTo>
                <a:lnTo>
                  <a:pt x="1354954" y="475653"/>
                </a:lnTo>
                <a:lnTo>
                  <a:pt x="1370191" y="528347"/>
                </a:lnTo>
                <a:lnTo>
                  <a:pt x="1381297" y="582668"/>
                </a:lnTo>
                <a:lnTo>
                  <a:pt x="1388091" y="638437"/>
                </a:lnTo>
                <a:lnTo>
                  <a:pt x="1390396" y="695477"/>
                </a:lnTo>
                <a:lnTo>
                  <a:pt x="1388091" y="752516"/>
                </a:lnTo>
                <a:lnTo>
                  <a:pt x="1381297" y="808286"/>
                </a:lnTo>
                <a:lnTo>
                  <a:pt x="1370191" y="862607"/>
                </a:lnTo>
                <a:lnTo>
                  <a:pt x="1354954" y="915300"/>
                </a:lnTo>
                <a:lnTo>
                  <a:pt x="1335763" y="966187"/>
                </a:lnTo>
                <a:lnTo>
                  <a:pt x="1312799" y="1015088"/>
                </a:lnTo>
                <a:lnTo>
                  <a:pt x="1286239" y="1061823"/>
                </a:lnTo>
                <a:lnTo>
                  <a:pt x="1256262" y="1106216"/>
                </a:lnTo>
                <a:lnTo>
                  <a:pt x="1223049" y="1148085"/>
                </a:lnTo>
                <a:lnTo>
                  <a:pt x="1186776" y="1187253"/>
                </a:lnTo>
                <a:lnTo>
                  <a:pt x="1158117" y="1213815"/>
                </a:lnTo>
                <a:close/>
              </a:path>
              <a:path w="1390650" h="1391285">
                <a:moveTo>
                  <a:pt x="695198" y="1390954"/>
                </a:moveTo>
                <a:lnTo>
                  <a:pt x="638181" y="1388649"/>
                </a:lnTo>
                <a:lnTo>
                  <a:pt x="582433" y="1381852"/>
                </a:lnTo>
                <a:lnTo>
                  <a:pt x="528134" y="1370742"/>
                </a:lnTo>
                <a:lnTo>
                  <a:pt x="475461" y="1355498"/>
                </a:lnTo>
                <a:lnTo>
                  <a:pt x="424595" y="1336300"/>
                </a:lnTo>
                <a:lnTo>
                  <a:pt x="375714" y="1313326"/>
                </a:lnTo>
                <a:lnTo>
                  <a:pt x="328997" y="1286755"/>
                </a:lnTo>
                <a:lnTo>
                  <a:pt x="284623" y="1256767"/>
                </a:lnTo>
                <a:lnTo>
                  <a:pt x="242770" y="1223540"/>
                </a:lnTo>
                <a:lnTo>
                  <a:pt x="203619" y="1187253"/>
                </a:lnTo>
                <a:lnTo>
                  <a:pt x="167346" y="1148085"/>
                </a:lnTo>
                <a:lnTo>
                  <a:pt x="134133" y="1106216"/>
                </a:lnTo>
                <a:lnTo>
                  <a:pt x="104156" y="1061823"/>
                </a:lnTo>
                <a:lnTo>
                  <a:pt x="77596" y="1015088"/>
                </a:lnTo>
                <a:lnTo>
                  <a:pt x="54632" y="966187"/>
                </a:lnTo>
                <a:lnTo>
                  <a:pt x="35441" y="915300"/>
                </a:lnTo>
                <a:lnTo>
                  <a:pt x="20204" y="862607"/>
                </a:lnTo>
                <a:lnTo>
                  <a:pt x="9098" y="808286"/>
                </a:lnTo>
                <a:lnTo>
                  <a:pt x="2304" y="752516"/>
                </a:lnTo>
                <a:lnTo>
                  <a:pt x="0" y="695477"/>
                </a:lnTo>
                <a:lnTo>
                  <a:pt x="177139" y="695477"/>
                </a:lnTo>
                <a:lnTo>
                  <a:pt x="178856" y="737989"/>
                </a:lnTo>
                <a:lnTo>
                  <a:pt x="183920" y="779554"/>
                </a:lnTo>
                <a:lnTo>
                  <a:pt x="192195" y="820040"/>
                </a:lnTo>
                <a:lnTo>
                  <a:pt x="203550" y="859312"/>
                </a:lnTo>
                <a:lnTo>
                  <a:pt x="217850" y="897238"/>
                </a:lnTo>
                <a:lnTo>
                  <a:pt x="234963" y="933683"/>
                </a:lnTo>
                <a:lnTo>
                  <a:pt x="254756" y="968515"/>
                </a:lnTo>
                <a:lnTo>
                  <a:pt x="277094" y="1001601"/>
                </a:lnTo>
                <a:lnTo>
                  <a:pt x="301844" y="1032806"/>
                </a:lnTo>
                <a:lnTo>
                  <a:pt x="328874" y="1061997"/>
                </a:lnTo>
                <a:lnTo>
                  <a:pt x="358050" y="1089042"/>
                </a:lnTo>
                <a:lnTo>
                  <a:pt x="389238" y="1113806"/>
                </a:lnTo>
                <a:lnTo>
                  <a:pt x="422305" y="1136156"/>
                </a:lnTo>
                <a:lnTo>
                  <a:pt x="457119" y="1155959"/>
                </a:lnTo>
                <a:lnTo>
                  <a:pt x="493545" y="1173081"/>
                </a:lnTo>
                <a:lnTo>
                  <a:pt x="531450" y="1187390"/>
                </a:lnTo>
                <a:lnTo>
                  <a:pt x="570701" y="1198750"/>
                </a:lnTo>
                <a:lnTo>
                  <a:pt x="611165" y="1207031"/>
                </a:lnTo>
                <a:lnTo>
                  <a:pt x="652708" y="1212096"/>
                </a:lnTo>
                <a:lnTo>
                  <a:pt x="695198" y="1213815"/>
                </a:lnTo>
                <a:lnTo>
                  <a:pt x="1158117" y="1213815"/>
                </a:lnTo>
                <a:lnTo>
                  <a:pt x="1147625" y="1223540"/>
                </a:lnTo>
                <a:lnTo>
                  <a:pt x="1105772" y="1256767"/>
                </a:lnTo>
                <a:lnTo>
                  <a:pt x="1061398" y="1286755"/>
                </a:lnTo>
                <a:lnTo>
                  <a:pt x="1014681" y="1313326"/>
                </a:lnTo>
                <a:lnTo>
                  <a:pt x="965800" y="1336300"/>
                </a:lnTo>
                <a:lnTo>
                  <a:pt x="914934" y="1355498"/>
                </a:lnTo>
                <a:lnTo>
                  <a:pt x="862261" y="1370742"/>
                </a:lnTo>
                <a:lnTo>
                  <a:pt x="807962" y="1381852"/>
                </a:lnTo>
                <a:lnTo>
                  <a:pt x="752214" y="1388649"/>
                </a:lnTo>
                <a:lnTo>
                  <a:pt x="695198" y="1390954"/>
                </a:lnTo>
                <a:close/>
              </a:path>
            </a:pathLst>
          </a:custGeom>
          <a:solidFill>
            <a:srgbClr val="5DCE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335632" y="5137177"/>
            <a:ext cx="212725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-5" dirty="0">
                <a:latin typeface="Tahoma"/>
                <a:cs typeface="Tahoma"/>
              </a:rPr>
              <a:t>3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16555" y="2135216"/>
            <a:ext cx="2480310" cy="2178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Meningkatkan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integritas dataset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ang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dirilis</a:t>
            </a:r>
            <a:r>
              <a:rPr sz="1600" dirty="0">
                <a:latin typeface="Tahoma"/>
                <a:cs typeface="Tahoma"/>
              </a:rPr>
              <a:t> o</a:t>
            </a:r>
            <a:r>
              <a:rPr sz="1600" spc="-5" dirty="0">
                <a:latin typeface="Tahoma"/>
                <a:cs typeface="Tahoma"/>
              </a:rPr>
              <a:t>leh pemerintah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melalui standa</a:t>
            </a:r>
            <a:r>
              <a:rPr sz="1600" spc="-1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disasi pe</a:t>
            </a:r>
            <a:r>
              <a:rPr sz="1600" spc="-20" dirty="0">
                <a:latin typeface="Tahoma"/>
                <a:cs typeface="Tahoma"/>
              </a:rPr>
              <a:t>ny</a:t>
            </a:r>
            <a:r>
              <a:rPr sz="1600" spc="-5" dirty="0">
                <a:latin typeface="Tahoma"/>
                <a:cs typeface="Tahoma"/>
              </a:rPr>
              <a:t>elengga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data pemerintah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dala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hal penetapan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nsep,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definisi, klasifikasi,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uku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an,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atu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an dan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asumsi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56632" y="3320253"/>
            <a:ext cx="2538095" cy="2666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34" marR="5080" indent="-13335" algn="r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Memperbaiki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alur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dirty="0">
                <a:latin typeface="Tahoma"/>
                <a:cs typeface="Tahoma"/>
              </a:rPr>
              <a:t>oo</a:t>
            </a:r>
            <a:r>
              <a:rPr sz="1600" spc="-1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dinasi dan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munikasi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antar 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embina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Data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selaku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0" dirty="0">
                <a:latin typeface="Tahoma"/>
                <a:cs typeface="Tahoma"/>
              </a:rPr>
              <a:t>B</a:t>
            </a:r>
            <a:r>
              <a:rPr sz="1600" spc="-5" dirty="0">
                <a:latin typeface="Tahoma"/>
                <a:cs typeface="Tahoma"/>
              </a:rPr>
              <a:t>adan 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emerintah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ang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memiliki 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e</a:t>
            </a:r>
            <a:r>
              <a:rPr sz="1600" dirty="0">
                <a:latin typeface="Tahoma"/>
                <a:cs typeface="Tahoma"/>
              </a:rPr>
              <a:t>w</a:t>
            </a:r>
            <a:r>
              <a:rPr sz="1600" spc="-5" dirty="0">
                <a:latin typeface="Tahoma"/>
                <a:cs typeface="Tahoma"/>
              </a:rPr>
              <a:t>enangan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untuk melakukan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pembinaan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bagi pengembangan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dan pembakuan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Standar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Data Statistik dengan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65" dirty="0">
                <a:latin typeface="Tahoma"/>
                <a:cs typeface="Tahoma"/>
              </a:rPr>
              <a:t>W</a:t>
            </a:r>
            <a:r>
              <a:rPr sz="1600" spc="-5" dirty="0">
                <a:latin typeface="Tahoma"/>
                <a:cs typeface="Tahoma"/>
              </a:rPr>
              <a:t>alidata dan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</a:t>
            </a:r>
            <a:r>
              <a:rPr sz="1600" spc="-15" dirty="0">
                <a:latin typeface="Tahoma"/>
                <a:cs typeface="Tahoma"/>
              </a:rPr>
              <a:t>r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dusen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data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setiap </a:t>
            </a:r>
            <a:r>
              <a:rPr sz="1600" spc="-15" dirty="0">
                <a:latin typeface="Tahoma"/>
                <a:cs typeface="Tahoma"/>
              </a:rPr>
              <a:t>I</a:t>
            </a:r>
            <a:r>
              <a:rPr sz="1600" spc="-5" dirty="0">
                <a:latin typeface="Tahoma"/>
                <a:cs typeface="Tahoma"/>
              </a:rPr>
              <a:t>nstansi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emerintah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845807" y="1438655"/>
            <a:ext cx="2743200" cy="560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517562" y="1546010"/>
            <a:ext cx="139890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MA</a:t>
            </a: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400" b="1" spc="-204" dirty="0">
                <a:solidFill>
                  <a:srgbClr val="FFFFFF"/>
                </a:solidFill>
                <a:latin typeface="Cambria"/>
                <a:cs typeface="Cambria"/>
              </a:rPr>
              <a:t>F</a:t>
            </a:r>
            <a:r>
              <a:rPr sz="2400" b="1" spc="-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400" b="1" spc="-20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400" b="1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15956" y="6786371"/>
            <a:ext cx="1455420" cy="716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6335268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15956" y="0"/>
            <a:ext cx="1871980" cy="6786880"/>
          </a:xfrm>
          <a:custGeom>
            <a:avLst/>
            <a:gdLst/>
            <a:ahLst/>
            <a:cxnLst/>
            <a:rect l="l" t="t" r="r" b="b"/>
            <a:pathLst>
              <a:path w="1871979" h="6786880">
                <a:moveTo>
                  <a:pt x="0" y="0"/>
                </a:moveTo>
                <a:lnTo>
                  <a:pt x="1871472" y="0"/>
                </a:lnTo>
                <a:lnTo>
                  <a:pt x="1871472" y="6786372"/>
                </a:lnTo>
                <a:lnTo>
                  <a:pt x="0" y="6786372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" y="0"/>
            <a:ext cx="6330950" cy="6786880"/>
          </a:xfrm>
          <a:custGeom>
            <a:avLst/>
            <a:gdLst/>
            <a:ahLst/>
            <a:cxnLst/>
            <a:rect l="l" t="t" r="r" b="b"/>
            <a:pathLst>
              <a:path w="6330950" h="6786880">
                <a:moveTo>
                  <a:pt x="0" y="0"/>
                </a:moveTo>
                <a:lnTo>
                  <a:pt x="6330695" y="0"/>
                </a:lnTo>
                <a:lnTo>
                  <a:pt x="6330695" y="6786372"/>
                </a:lnTo>
                <a:lnTo>
                  <a:pt x="0" y="6786372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2192000" cy="6789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35267" y="0"/>
            <a:ext cx="3980815" cy="6858000"/>
          </a:xfrm>
          <a:custGeom>
            <a:avLst/>
            <a:gdLst/>
            <a:ahLst/>
            <a:cxnLst/>
            <a:rect l="l" t="t" r="r" b="b"/>
            <a:pathLst>
              <a:path w="3980815" h="6858000">
                <a:moveTo>
                  <a:pt x="0" y="0"/>
                </a:moveTo>
                <a:lnTo>
                  <a:pt x="3980688" y="0"/>
                </a:lnTo>
                <a:lnTo>
                  <a:pt x="398068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41769" y="2494152"/>
            <a:ext cx="128229" cy="1663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80834" y="2531617"/>
            <a:ext cx="124460" cy="132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26250" y="2531617"/>
            <a:ext cx="116840" cy="1289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62775" y="2531617"/>
            <a:ext cx="123190" cy="1758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06919" y="2531617"/>
            <a:ext cx="124459" cy="1320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51700" y="2531617"/>
            <a:ext cx="189229" cy="1289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70140" y="2486532"/>
            <a:ext cx="123189" cy="17653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04759" y="2531617"/>
            <a:ext cx="117475" cy="1327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51444" y="2531617"/>
            <a:ext cx="116839" cy="1289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87969" y="2531617"/>
            <a:ext cx="123189" cy="17589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32115" y="2531617"/>
            <a:ext cx="117475" cy="1327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78800" y="2531617"/>
            <a:ext cx="116840" cy="1289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93430" y="2494152"/>
            <a:ext cx="170179" cy="16637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86469" y="2531617"/>
            <a:ext cx="124459" cy="13207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718550" y="2499867"/>
            <a:ext cx="92075" cy="16319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17609" y="2531617"/>
            <a:ext cx="129540" cy="1327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58580" y="2486532"/>
            <a:ext cx="123190" cy="1778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02725" y="2531617"/>
            <a:ext cx="129540" cy="1327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53219" y="2486532"/>
            <a:ext cx="39370" cy="1739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312909" y="2531617"/>
            <a:ext cx="129540" cy="1327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453880" y="2531617"/>
            <a:ext cx="123190" cy="17589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606280" y="2487167"/>
            <a:ext cx="41275" cy="17335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32244" y="2737357"/>
            <a:ext cx="133280" cy="17272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75119" y="2777998"/>
            <a:ext cx="124459" cy="13207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20534" y="2777998"/>
            <a:ext cx="116840" cy="12890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957694" y="2777998"/>
            <a:ext cx="107238" cy="13207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082790" y="2781807"/>
            <a:ext cx="116839" cy="12890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221219" y="2777998"/>
            <a:ext cx="107238" cy="13207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404734" y="2732913"/>
            <a:ext cx="123190" cy="1778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548880" y="2777998"/>
            <a:ext cx="117475" cy="13271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695565" y="2777998"/>
            <a:ext cx="116839" cy="12890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900669" y="2737357"/>
            <a:ext cx="133280" cy="17272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51800" y="2781807"/>
            <a:ext cx="116840" cy="12890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99119" y="2781807"/>
            <a:ext cx="83820" cy="1250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282940" y="2781807"/>
            <a:ext cx="132079" cy="1250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420734" y="2777998"/>
            <a:ext cx="124460" cy="13207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564880" y="2733548"/>
            <a:ext cx="41275" cy="17335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527190" y="3222238"/>
            <a:ext cx="2421890" cy="142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830"/>
              </a:lnSpc>
            </a:pPr>
            <a:r>
              <a:rPr sz="5400" b="1" spc="-62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5400" b="1" spc="-310" dirty="0">
                <a:solidFill>
                  <a:srgbClr val="FFFFFF"/>
                </a:solidFill>
                <a:latin typeface="Arial Black"/>
                <a:cs typeface="Arial Black"/>
              </a:rPr>
              <a:t>er</a:t>
            </a:r>
            <a:r>
              <a:rPr sz="5400" b="1" spc="-300" dirty="0">
                <a:solidFill>
                  <a:srgbClr val="FFFFFF"/>
                </a:solidFill>
                <a:latin typeface="Arial Black"/>
                <a:cs typeface="Arial Black"/>
              </a:rPr>
              <a:t>im</a:t>
            </a:r>
            <a:r>
              <a:rPr sz="5400" b="1" spc="-1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5400" b="1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1" spc="-300" dirty="0">
                <a:solidFill>
                  <a:srgbClr val="FFFFFF"/>
                </a:solidFill>
                <a:latin typeface="Arial Black"/>
                <a:cs typeface="Arial Black"/>
              </a:rPr>
              <a:t>K</a:t>
            </a:r>
            <a:r>
              <a:rPr sz="5400" b="1" spc="-31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5400" b="1" spc="-305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5400" b="1" spc="-300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5400" b="1" spc="-1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5400">
              <a:latin typeface="Arial Black"/>
              <a:cs typeface="Arial Black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539890" y="4844415"/>
            <a:ext cx="3571786" cy="762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55155" y="5066265"/>
            <a:ext cx="73025" cy="73025"/>
          </a:xfrm>
          <a:custGeom>
            <a:avLst/>
            <a:gdLst/>
            <a:ahLst/>
            <a:cxnLst/>
            <a:rect l="l" t="t" r="r" b="b"/>
            <a:pathLst>
              <a:path w="73025" h="73025">
                <a:moveTo>
                  <a:pt x="37363" y="72879"/>
                </a:moveTo>
                <a:lnTo>
                  <a:pt x="23006" y="70170"/>
                </a:lnTo>
                <a:lnTo>
                  <a:pt x="11327" y="62748"/>
                </a:lnTo>
                <a:lnTo>
                  <a:pt x="3325" y="51693"/>
                </a:lnTo>
                <a:lnTo>
                  <a:pt x="0" y="38083"/>
                </a:lnTo>
                <a:lnTo>
                  <a:pt x="2637" y="23445"/>
                </a:lnTo>
                <a:lnTo>
                  <a:pt x="9907" y="11615"/>
                </a:lnTo>
                <a:lnTo>
                  <a:pt x="20762" y="3499"/>
                </a:lnTo>
                <a:lnTo>
                  <a:pt x="34155" y="0"/>
                </a:lnTo>
                <a:lnTo>
                  <a:pt x="49019" y="2574"/>
                </a:lnTo>
                <a:lnTo>
                  <a:pt x="60971" y="9716"/>
                </a:lnTo>
                <a:lnTo>
                  <a:pt x="69181" y="20406"/>
                </a:lnTo>
                <a:lnTo>
                  <a:pt x="72818" y="33620"/>
                </a:lnTo>
                <a:lnTo>
                  <a:pt x="72924" y="36416"/>
                </a:lnTo>
                <a:lnTo>
                  <a:pt x="70140" y="50413"/>
                </a:lnTo>
                <a:lnTo>
                  <a:pt x="62538" y="61904"/>
                </a:lnTo>
                <a:lnTo>
                  <a:pt x="51239" y="69766"/>
                </a:lnTo>
                <a:lnTo>
                  <a:pt x="37363" y="728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18630" y="5148499"/>
            <a:ext cx="146050" cy="73025"/>
          </a:xfrm>
          <a:custGeom>
            <a:avLst/>
            <a:gdLst/>
            <a:ahLst/>
            <a:cxnLst/>
            <a:rect l="l" t="t" r="r" b="b"/>
            <a:pathLst>
              <a:path w="146050" h="73025">
                <a:moveTo>
                  <a:pt x="145935" y="72750"/>
                </a:moveTo>
                <a:lnTo>
                  <a:pt x="0" y="72750"/>
                </a:lnTo>
                <a:lnTo>
                  <a:pt x="0" y="30789"/>
                </a:lnTo>
                <a:lnTo>
                  <a:pt x="36990" y="6746"/>
                </a:lnTo>
                <a:lnTo>
                  <a:pt x="79568" y="0"/>
                </a:lnTo>
                <a:lnTo>
                  <a:pt x="92054" y="1652"/>
                </a:lnTo>
                <a:lnTo>
                  <a:pt x="128229" y="14585"/>
                </a:lnTo>
                <a:lnTo>
                  <a:pt x="145935" y="30789"/>
                </a:lnTo>
                <a:lnTo>
                  <a:pt x="145935" y="72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636880" y="5397868"/>
            <a:ext cx="109855" cy="200660"/>
          </a:xfrm>
          <a:custGeom>
            <a:avLst/>
            <a:gdLst/>
            <a:ahLst/>
            <a:cxnLst/>
            <a:rect l="l" t="t" r="r" b="b"/>
            <a:pathLst>
              <a:path w="109854" h="200660">
                <a:moveTo>
                  <a:pt x="107391" y="200647"/>
                </a:moveTo>
                <a:lnTo>
                  <a:pt x="2044" y="200647"/>
                </a:lnTo>
                <a:lnTo>
                  <a:pt x="0" y="198602"/>
                </a:lnTo>
                <a:lnTo>
                  <a:pt x="0" y="2044"/>
                </a:lnTo>
                <a:lnTo>
                  <a:pt x="2044" y="0"/>
                </a:lnTo>
                <a:lnTo>
                  <a:pt x="107391" y="0"/>
                </a:lnTo>
                <a:lnTo>
                  <a:pt x="109448" y="2044"/>
                </a:lnTo>
                <a:lnTo>
                  <a:pt x="109448" y="9118"/>
                </a:lnTo>
                <a:lnTo>
                  <a:pt x="43091" y="9118"/>
                </a:lnTo>
                <a:lnTo>
                  <a:pt x="41033" y="11163"/>
                </a:lnTo>
                <a:lnTo>
                  <a:pt x="41033" y="16179"/>
                </a:lnTo>
                <a:lnTo>
                  <a:pt x="43091" y="18237"/>
                </a:lnTo>
                <a:lnTo>
                  <a:pt x="109448" y="18237"/>
                </a:lnTo>
                <a:lnTo>
                  <a:pt x="109448" y="27355"/>
                </a:lnTo>
                <a:lnTo>
                  <a:pt x="13677" y="27355"/>
                </a:lnTo>
                <a:lnTo>
                  <a:pt x="13677" y="173291"/>
                </a:lnTo>
                <a:lnTo>
                  <a:pt x="109448" y="173291"/>
                </a:lnTo>
                <a:lnTo>
                  <a:pt x="109448" y="198602"/>
                </a:lnTo>
                <a:lnTo>
                  <a:pt x="107391" y="200647"/>
                </a:lnTo>
                <a:close/>
              </a:path>
              <a:path w="109854" h="200660">
                <a:moveTo>
                  <a:pt x="109448" y="18237"/>
                </a:moveTo>
                <a:lnTo>
                  <a:pt x="66344" y="18237"/>
                </a:lnTo>
                <a:lnTo>
                  <a:pt x="68402" y="16179"/>
                </a:lnTo>
                <a:lnTo>
                  <a:pt x="68402" y="11163"/>
                </a:lnTo>
                <a:lnTo>
                  <a:pt x="66344" y="9118"/>
                </a:lnTo>
                <a:lnTo>
                  <a:pt x="109448" y="9118"/>
                </a:lnTo>
                <a:lnTo>
                  <a:pt x="109448" y="18237"/>
                </a:lnTo>
                <a:close/>
              </a:path>
              <a:path w="109854" h="200660">
                <a:moveTo>
                  <a:pt x="109448" y="173291"/>
                </a:moveTo>
                <a:lnTo>
                  <a:pt x="95757" y="173291"/>
                </a:lnTo>
                <a:lnTo>
                  <a:pt x="95757" y="27355"/>
                </a:lnTo>
                <a:lnTo>
                  <a:pt x="109448" y="27355"/>
                </a:lnTo>
                <a:lnTo>
                  <a:pt x="109448" y="1732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600393" y="5825871"/>
            <a:ext cx="182880" cy="128270"/>
          </a:xfrm>
          <a:custGeom>
            <a:avLst/>
            <a:gdLst/>
            <a:ahLst/>
            <a:cxnLst/>
            <a:rect l="l" t="t" r="r" b="b"/>
            <a:pathLst>
              <a:path w="182879" h="128270">
                <a:moveTo>
                  <a:pt x="182410" y="127685"/>
                </a:moveTo>
                <a:lnTo>
                  <a:pt x="0" y="127685"/>
                </a:lnTo>
                <a:lnTo>
                  <a:pt x="0" y="0"/>
                </a:lnTo>
                <a:lnTo>
                  <a:pt x="182410" y="0"/>
                </a:lnTo>
                <a:lnTo>
                  <a:pt x="182410" y="13677"/>
                </a:lnTo>
                <a:lnTo>
                  <a:pt x="20523" y="13677"/>
                </a:lnTo>
                <a:lnTo>
                  <a:pt x="26596" y="19608"/>
                </a:lnTo>
                <a:lnTo>
                  <a:pt x="13677" y="19608"/>
                </a:lnTo>
                <a:lnTo>
                  <a:pt x="13677" y="107848"/>
                </a:lnTo>
                <a:lnTo>
                  <a:pt x="26454" y="107848"/>
                </a:lnTo>
                <a:lnTo>
                  <a:pt x="20294" y="114007"/>
                </a:lnTo>
                <a:lnTo>
                  <a:pt x="182410" y="114007"/>
                </a:lnTo>
                <a:lnTo>
                  <a:pt x="182410" y="127685"/>
                </a:lnTo>
                <a:close/>
              </a:path>
              <a:path w="182879" h="128270">
                <a:moveTo>
                  <a:pt x="105935" y="81394"/>
                </a:moveTo>
                <a:lnTo>
                  <a:pt x="92570" y="81394"/>
                </a:lnTo>
                <a:lnTo>
                  <a:pt x="94399" y="79578"/>
                </a:lnTo>
                <a:lnTo>
                  <a:pt x="162115" y="13677"/>
                </a:lnTo>
                <a:lnTo>
                  <a:pt x="182410" y="13677"/>
                </a:lnTo>
                <a:lnTo>
                  <a:pt x="182410" y="19837"/>
                </a:lnTo>
                <a:lnTo>
                  <a:pt x="168732" y="19837"/>
                </a:lnTo>
                <a:lnTo>
                  <a:pt x="124269" y="63157"/>
                </a:lnTo>
                <a:lnTo>
                  <a:pt x="130657" y="69545"/>
                </a:lnTo>
                <a:lnTo>
                  <a:pt x="118109" y="69545"/>
                </a:lnTo>
                <a:lnTo>
                  <a:pt x="105935" y="81394"/>
                </a:lnTo>
                <a:close/>
              </a:path>
              <a:path w="182879" h="128270">
                <a:moveTo>
                  <a:pt x="26454" y="107848"/>
                </a:moveTo>
                <a:lnTo>
                  <a:pt x="13677" y="107848"/>
                </a:lnTo>
                <a:lnTo>
                  <a:pt x="58140" y="63157"/>
                </a:lnTo>
                <a:lnTo>
                  <a:pt x="13677" y="19608"/>
                </a:lnTo>
                <a:lnTo>
                  <a:pt x="26596" y="19608"/>
                </a:lnTo>
                <a:lnTo>
                  <a:pt x="77736" y="69545"/>
                </a:lnTo>
                <a:lnTo>
                  <a:pt x="64757" y="69545"/>
                </a:lnTo>
                <a:lnTo>
                  <a:pt x="26454" y="107848"/>
                </a:lnTo>
                <a:close/>
              </a:path>
              <a:path w="182879" h="128270">
                <a:moveTo>
                  <a:pt x="182410" y="107619"/>
                </a:moveTo>
                <a:lnTo>
                  <a:pt x="168732" y="107619"/>
                </a:lnTo>
                <a:lnTo>
                  <a:pt x="168732" y="19837"/>
                </a:lnTo>
                <a:lnTo>
                  <a:pt x="182410" y="19837"/>
                </a:lnTo>
                <a:lnTo>
                  <a:pt x="182410" y="107619"/>
                </a:lnTo>
                <a:close/>
              </a:path>
              <a:path w="182879" h="128270">
                <a:moveTo>
                  <a:pt x="94856" y="90068"/>
                </a:moveTo>
                <a:lnTo>
                  <a:pt x="88010" y="90068"/>
                </a:lnTo>
                <a:lnTo>
                  <a:pt x="84594" y="88696"/>
                </a:lnTo>
                <a:lnTo>
                  <a:pt x="81851" y="86182"/>
                </a:lnTo>
                <a:lnTo>
                  <a:pt x="64757" y="69545"/>
                </a:lnTo>
                <a:lnTo>
                  <a:pt x="77736" y="69545"/>
                </a:lnTo>
                <a:lnTo>
                  <a:pt x="88010" y="79578"/>
                </a:lnTo>
                <a:lnTo>
                  <a:pt x="89839" y="81394"/>
                </a:lnTo>
                <a:lnTo>
                  <a:pt x="105935" y="81394"/>
                </a:lnTo>
                <a:lnTo>
                  <a:pt x="101015" y="86182"/>
                </a:lnTo>
                <a:lnTo>
                  <a:pt x="98272" y="88696"/>
                </a:lnTo>
                <a:lnTo>
                  <a:pt x="94856" y="90068"/>
                </a:lnTo>
                <a:close/>
              </a:path>
              <a:path w="182879" h="128270">
                <a:moveTo>
                  <a:pt x="182410" y="114007"/>
                </a:moveTo>
                <a:lnTo>
                  <a:pt x="162344" y="114007"/>
                </a:lnTo>
                <a:lnTo>
                  <a:pt x="118109" y="69545"/>
                </a:lnTo>
                <a:lnTo>
                  <a:pt x="130657" y="69545"/>
                </a:lnTo>
                <a:lnTo>
                  <a:pt x="168732" y="107619"/>
                </a:lnTo>
                <a:lnTo>
                  <a:pt x="182410" y="107619"/>
                </a:lnTo>
                <a:lnTo>
                  <a:pt x="182410" y="1140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600528" y="6147371"/>
            <a:ext cx="182880" cy="183515"/>
          </a:xfrm>
          <a:custGeom>
            <a:avLst/>
            <a:gdLst/>
            <a:ahLst/>
            <a:cxnLst/>
            <a:rect l="l" t="t" r="r" b="b"/>
            <a:pathLst>
              <a:path w="182879" h="183514">
                <a:moveTo>
                  <a:pt x="86239" y="182997"/>
                </a:moveTo>
                <a:lnTo>
                  <a:pt x="46375" y="171175"/>
                </a:lnTo>
                <a:lnTo>
                  <a:pt x="16474" y="143391"/>
                </a:lnTo>
                <a:lnTo>
                  <a:pt x="1104" y="103775"/>
                </a:lnTo>
                <a:lnTo>
                  <a:pt x="0" y="88654"/>
                </a:lnTo>
                <a:lnTo>
                  <a:pt x="1594" y="74236"/>
                </a:lnTo>
                <a:lnTo>
                  <a:pt x="18591" y="36170"/>
                </a:lnTo>
                <a:lnTo>
                  <a:pt x="50162" y="9840"/>
                </a:lnTo>
                <a:lnTo>
                  <a:pt x="91521" y="0"/>
                </a:lnTo>
                <a:lnTo>
                  <a:pt x="100303" y="416"/>
                </a:lnTo>
                <a:lnTo>
                  <a:pt x="113916" y="2779"/>
                </a:lnTo>
                <a:lnTo>
                  <a:pt x="126760" y="7125"/>
                </a:lnTo>
                <a:lnTo>
                  <a:pt x="138676" y="13334"/>
                </a:lnTo>
                <a:lnTo>
                  <a:pt x="141860" y="15671"/>
                </a:lnTo>
                <a:lnTo>
                  <a:pt x="78275" y="15671"/>
                </a:lnTo>
                <a:lnTo>
                  <a:pt x="71297" y="17219"/>
                </a:lnTo>
                <a:lnTo>
                  <a:pt x="36513" y="37611"/>
                </a:lnTo>
                <a:lnTo>
                  <a:pt x="16782" y="72812"/>
                </a:lnTo>
                <a:lnTo>
                  <a:pt x="14648" y="86753"/>
                </a:lnTo>
                <a:lnTo>
                  <a:pt x="182069" y="86753"/>
                </a:lnTo>
                <a:lnTo>
                  <a:pt x="182671" y="96392"/>
                </a:lnTo>
                <a:lnTo>
                  <a:pt x="14648" y="96392"/>
                </a:lnTo>
                <a:lnTo>
                  <a:pt x="15031" y="100716"/>
                </a:lnTo>
                <a:lnTo>
                  <a:pt x="30940" y="139217"/>
                </a:lnTo>
                <a:lnTo>
                  <a:pt x="63376" y="162367"/>
                </a:lnTo>
                <a:lnTo>
                  <a:pt x="76537" y="165336"/>
                </a:lnTo>
                <a:lnTo>
                  <a:pt x="106471" y="165336"/>
                </a:lnTo>
                <a:lnTo>
                  <a:pt x="104780" y="167487"/>
                </a:lnTo>
                <a:lnTo>
                  <a:pt x="141315" y="167487"/>
                </a:lnTo>
                <a:lnTo>
                  <a:pt x="129871" y="173797"/>
                </a:lnTo>
                <a:lnTo>
                  <a:pt x="116363" y="178828"/>
                </a:lnTo>
                <a:lnTo>
                  <a:pt x="101774" y="181949"/>
                </a:lnTo>
                <a:lnTo>
                  <a:pt x="86239" y="182997"/>
                </a:lnTo>
                <a:close/>
              </a:path>
              <a:path w="182879" h="183514">
                <a:moveTo>
                  <a:pt x="53205" y="86753"/>
                </a:moveTo>
                <a:lnTo>
                  <a:pt x="14648" y="86753"/>
                </a:lnTo>
                <a:lnTo>
                  <a:pt x="43814" y="83741"/>
                </a:lnTo>
                <a:lnTo>
                  <a:pt x="46260" y="70878"/>
                </a:lnTo>
                <a:lnTo>
                  <a:pt x="63233" y="35742"/>
                </a:lnTo>
                <a:lnTo>
                  <a:pt x="78275" y="15671"/>
                </a:lnTo>
                <a:lnTo>
                  <a:pt x="141860" y="15671"/>
                </a:lnTo>
                <a:lnTo>
                  <a:pt x="144775" y="17810"/>
                </a:lnTo>
                <a:lnTo>
                  <a:pt x="106507" y="17810"/>
                </a:lnTo>
                <a:lnTo>
                  <a:pt x="108572" y="20485"/>
                </a:lnTo>
                <a:lnTo>
                  <a:pt x="96347" y="20485"/>
                </a:lnTo>
                <a:lnTo>
                  <a:pt x="96347" y="28967"/>
                </a:lnTo>
                <a:lnTo>
                  <a:pt x="80003" y="28967"/>
                </a:lnTo>
                <a:lnTo>
                  <a:pt x="72342" y="39506"/>
                </a:lnTo>
                <a:lnTo>
                  <a:pt x="65384" y="50583"/>
                </a:lnTo>
                <a:lnTo>
                  <a:pt x="59577" y="62169"/>
                </a:lnTo>
                <a:lnTo>
                  <a:pt x="55368" y="74236"/>
                </a:lnTo>
                <a:lnTo>
                  <a:pt x="53205" y="86753"/>
                </a:lnTo>
                <a:close/>
              </a:path>
              <a:path w="182879" h="183514">
                <a:moveTo>
                  <a:pt x="182069" y="86753"/>
                </a:moveTo>
                <a:lnTo>
                  <a:pt x="168394" y="86753"/>
                </a:lnTo>
                <a:lnTo>
                  <a:pt x="168013" y="82433"/>
                </a:lnTo>
                <a:lnTo>
                  <a:pt x="165022" y="68375"/>
                </a:lnTo>
                <a:lnTo>
                  <a:pt x="142752" y="34135"/>
                </a:lnTo>
                <a:lnTo>
                  <a:pt x="106507" y="17810"/>
                </a:lnTo>
                <a:lnTo>
                  <a:pt x="144775" y="17810"/>
                </a:lnTo>
                <a:lnTo>
                  <a:pt x="173898" y="54373"/>
                </a:lnTo>
                <a:lnTo>
                  <a:pt x="181829" y="82926"/>
                </a:lnTo>
                <a:lnTo>
                  <a:pt x="182069" y="86753"/>
                </a:lnTo>
                <a:close/>
              </a:path>
              <a:path w="182879" h="183514">
                <a:moveTo>
                  <a:pt x="139476" y="86753"/>
                </a:moveTo>
                <a:lnTo>
                  <a:pt x="96347" y="86753"/>
                </a:lnTo>
                <a:lnTo>
                  <a:pt x="128154" y="76052"/>
                </a:lnTo>
                <a:lnTo>
                  <a:pt x="124231" y="63883"/>
                </a:lnTo>
                <a:lnTo>
                  <a:pt x="118640" y="52234"/>
                </a:lnTo>
                <a:lnTo>
                  <a:pt x="111829" y="41113"/>
                </a:lnTo>
                <a:lnTo>
                  <a:pt x="104248" y="30527"/>
                </a:lnTo>
                <a:lnTo>
                  <a:pt x="96347" y="20485"/>
                </a:lnTo>
                <a:lnTo>
                  <a:pt x="108572" y="20485"/>
                </a:lnTo>
                <a:lnTo>
                  <a:pt x="133585" y="61323"/>
                </a:lnTo>
                <a:lnTo>
                  <a:pt x="137527" y="73772"/>
                </a:lnTo>
                <a:lnTo>
                  <a:pt x="139476" y="86753"/>
                </a:lnTo>
                <a:close/>
              </a:path>
              <a:path w="182879" h="183514">
                <a:moveTo>
                  <a:pt x="96347" y="86753"/>
                </a:moveTo>
                <a:lnTo>
                  <a:pt x="86707" y="86753"/>
                </a:lnTo>
                <a:lnTo>
                  <a:pt x="80003" y="28967"/>
                </a:lnTo>
                <a:lnTo>
                  <a:pt x="96347" y="28967"/>
                </a:lnTo>
                <a:lnTo>
                  <a:pt x="96347" y="86753"/>
                </a:lnTo>
                <a:close/>
              </a:path>
              <a:path w="182879" h="183514">
                <a:moveTo>
                  <a:pt x="106471" y="165336"/>
                </a:moveTo>
                <a:lnTo>
                  <a:pt x="76537" y="165336"/>
                </a:lnTo>
                <a:lnTo>
                  <a:pt x="68955" y="155496"/>
                </a:lnTo>
                <a:lnTo>
                  <a:pt x="49568" y="121826"/>
                </a:lnTo>
                <a:lnTo>
                  <a:pt x="43566" y="96392"/>
                </a:lnTo>
                <a:lnTo>
                  <a:pt x="86707" y="96392"/>
                </a:lnTo>
                <a:lnTo>
                  <a:pt x="54893" y="107026"/>
                </a:lnTo>
                <a:lnTo>
                  <a:pt x="58818" y="119165"/>
                </a:lnTo>
                <a:lnTo>
                  <a:pt x="64410" y="130826"/>
                </a:lnTo>
                <a:lnTo>
                  <a:pt x="71221" y="141982"/>
                </a:lnTo>
                <a:lnTo>
                  <a:pt x="78802" y="152603"/>
                </a:lnTo>
                <a:lnTo>
                  <a:pt x="86707" y="162661"/>
                </a:lnTo>
                <a:lnTo>
                  <a:pt x="108574" y="162661"/>
                </a:lnTo>
                <a:lnTo>
                  <a:pt x="106471" y="165336"/>
                </a:lnTo>
                <a:close/>
              </a:path>
              <a:path w="182879" h="183514">
                <a:moveTo>
                  <a:pt x="108574" y="162661"/>
                </a:moveTo>
                <a:lnTo>
                  <a:pt x="86707" y="162661"/>
                </a:lnTo>
                <a:lnTo>
                  <a:pt x="86707" y="96392"/>
                </a:lnTo>
                <a:lnTo>
                  <a:pt x="96347" y="96392"/>
                </a:lnTo>
                <a:lnTo>
                  <a:pt x="103044" y="154183"/>
                </a:lnTo>
                <a:lnTo>
                  <a:pt x="114979" y="154183"/>
                </a:lnTo>
                <a:lnTo>
                  <a:pt x="112381" y="157819"/>
                </a:lnTo>
                <a:lnTo>
                  <a:pt x="108574" y="162661"/>
                </a:lnTo>
                <a:close/>
              </a:path>
              <a:path w="182879" h="183514">
                <a:moveTo>
                  <a:pt x="114979" y="154183"/>
                </a:moveTo>
                <a:lnTo>
                  <a:pt x="103044" y="154183"/>
                </a:lnTo>
                <a:lnTo>
                  <a:pt x="110704" y="143646"/>
                </a:lnTo>
                <a:lnTo>
                  <a:pt x="117662" y="132570"/>
                </a:lnTo>
                <a:lnTo>
                  <a:pt x="123470" y="120984"/>
                </a:lnTo>
                <a:lnTo>
                  <a:pt x="127678" y="108915"/>
                </a:lnTo>
                <a:lnTo>
                  <a:pt x="129837" y="96392"/>
                </a:lnTo>
                <a:lnTo>
                  <a:pt x="168394" y="96392"/>
                </a:lnTo>
                <a:lnTo>
                  <a:pt x="139228" y="99412"/>
                </a:lnTo>
                <a:lnTo>
                  <a:pt x="136785" y="112278"/>
                </a:lnTo>
                <a:lnTo>
                  <a:pt x="132447" y="124599"/>
                </a:lnTo>
                <a:lnTo>
                  <a:pt x="126646" y="136328"/>
                </a:lnTo>
                <a:lnTo>
                  <a:pt x="119814" y="147417"/>
                </a:lnTo>
                <a:lnTo>
                  <a:pt x="114979" y="154183"/>
                </a:lnTo>
                <a:close/>
              </a:path>
              <a:path w="182879" h="183514">
                <a:moveTo>
                  <a:pt x="141315" y="167487"/>
                </a:moveTo>
                <a:lnTo>
                  <a:pt x="104780" y="167487"/>
                </a:lnTo>
                <a:lnTo>
                  <a:pt x="111756" y="165939"/>
                </a:lnTo>
                <a:lnTo>
                  <a:pt x="124628" y="161174"/>
                </a:lnTo>
                <a:lnTo>
                  <a:pt x="155098" y="135147"/>
                </a:lnTo>
                <a:lnTo>
                  <a:pt x="168394" y="96392"/>
                </a:lnTo>
                <a:lnTo>
                  <a:pt x="182671" y="96392"/>
                </a:lnTo>
                <a:lnTo>
                  <a:pt x="170392" y="137834"/>
                </a:lnTo>
                <a:lnTo>
                  <a:pt x="142163" y="167020"/>
                </a:lnTo>
                <a:lnTo>
                  <a:pt x="141315" y="1674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6892925" y="5087673"/>
            <a:ext cx="2382520" cy="124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Tahoma"/>
                <a:cs typeface="Tahoma"/>
              </a:rPr>
              <a:t>Fungsi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ahoma"/>
                <a:cs typeface="Tahoma"/>
              </a:rPr>
              <a:t>PS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KS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400" spc="-5" dirty="0">
                <a:solidFill>
                  <a:srgbClr val="FFFFFF"/>
                </a:solidFill>
                <a:latin typeface="Tahoma"/>
                <a:cs typeface="Tahoma"/>
              </a:rPr>
              <a:t>(021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) </a:t>
            </a:r>
            <a:r>
              <a:rPr sz="1400" spc="-5" dirty="0">
                <a:solidFill>
                  <a:srgbClr val="FFFFFF"/>
                </a:solidFill>
                <a:latin typeface="Tahoma"/>
                <a:cs typeface="Tahoma"/>
              </a:rPr>
              <a:t>384119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5 </a:t>
            </a:r>
            <a:r>
              <a:rPr sz="1400" spc="-5" dirty="0">
                <a:solidFill>
                  <a:srgbClr val="FFFFFF"/>
                </a:solidFill>
                <a:latin typeface="Tahoma"/>
                <a:cs typeface="Tahoma"/>
              </a:rPr>
              <a:t>ex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t.</a:t>
            </a:r>
            <a:r>
              <a:rPr sz="1400" spc="-5" dirty="0">
                <a:solidFill>
                  <a:srgbClr val="FFFFFF"/>
                </a:solidFill>
                <a:latin typeface="Tahoma"/>
                <a:cs typeface="Tahoma"/>
              </a:rPr>
              <a:t>3120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400" spc="-5" dirty="0">
                <a:solidFill>
                  <a:srgbClr val="FFFFFF"/>
                </a:solidFill>
                <a:latin typeface="Tahoma"/>
                <a:cs typeface="Tahoma"/>
              </a:rPr>
              <a:t>312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1400">
              <a:latin typeface="Tahoma"/>
              <a:cs typeface="Tahoma"/>
            </a:endParaRPr>
          </a:p>
          <a:p>
            <a:pPr marL="12700" marR="619125">
              <a:lnSpc>
                <a:spcPct val="166500"/>
              </a:lnSpc>
            </a:pPr>
            <a:r>
              <a:rPr sz="1400" spc="-5" dirty="0">
                <a:solidFill>
                  <a:srgbClr val="FFFFFF"/>
                </a:solidFill>
                <a:latin typeface="Tahoma"/>
                <a:cs typeface="Tahoma"/>
                <a:hlinkClick r:id="rId43"/>
              </a:rPr>
              <a:t>baku@bps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  <a:hlinkClick r:id="rId43"/>
              </a:rPr>
              <a:t>.</a:t>
            </a:r>
            <a:r>
              <a:rPr sz="1400" spc="-5" dirty="0">
                <a:solidFill>
                  <a:srgbClr val="FFFFFF"/>
                </a:solidFill>
                <a:latin typeface="Tahoma"/>
                <a:cs typeface="Tahoma"/>
                <a:hlinkClick r:id="rId43"/>
              </a:rPr>
              <a:t>g</a:t>
            </a:r>
            <a:r>
              <a:rPr sz="1400" spc="-20" dirty="0">
                <a:solidFill>
                  <a:srgbClr val="FFFFFF"/>
                </a:solidFill>
                <a:latin typeface="Tahoma"/>
                <a:cs typeface="Tahoma"/>
                <a:hlinkClick r:id="rId43"/>
              </a:rPr>
              <a:t>o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  <a:hlinkClick r:id="rId43"/>
              </a:rPr>
              <a:t>.</a:t>
            </a:r>
            <a:r>
              <a:rPr sz="1400" spc="-10" dirty="0">
                <a:solidFill>
                  <a:srgbClr val="FFFFFF"/>
                </a:solidFill>
                <a:latin typeface="Tahoma"/>
                <a:cs typeface="Tahoma"/>
                <a:hlinkClick r:id="rId43"/>
              </a:rPr>
              <a:t>i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  <a:hlinkClick r:id="rId43"/>
              </a:rPr>
              <a:t>d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u="sng" spc="-5" dirty="0">
                <a:solidFill>
                  <a:srgbClr val="5ECCF3"/>
                </a:solidFill>
                <a:latin typeface="Tahoma"/>
                <a:cs typeface="Tahoma"/>
                <a:hlinkClick r:id="rId44"/>
              </a:rPr>
              <a:t>h</a:t>
            </a:r>
            <a:r>
              <a:rPr sz="1400" u="sng" spc="-15" dirty="0">
                <a:solidFill>
                  <a:srgbClr val="5ECCF3"/>
                </a:solidFill>
                <a:latin typeface="Tahoma"/>
                <a:cs typeface="Tahoma"/>
                <a:hlinkClick r:id="rId44"/>
              </a:rPr>
              <a:t>t</a:t>
            </a:r>
            <a:r>
              <a:rPr sz="1400" u="sng" dirty="0">
                <a:solidFill>
                  <a:srgbClr val="5ECCF3"/>
                </a:solidFill>
                <a:latin typeface="Tahoma"/>
                <a:cs typeface="Tahoma"/>
                <a:hlinkClick r:id="rId44"/>
              </a:rPr>
              <a:t>t</a:t>
            </a:r>
            <a:r>
              <a:rPr sz="1400" u="sng" spc="-5" dirty="0">
                <a:solidFill>
                  <a:srgbClr val="5ECCF3"/>
                </a:solidFill>
                <a:latin typeface="Tahoma"/>
                <a:cs typeface="Tahoma"/>
                <a:hlinkClick r:id="rId44"/>
              </a:rPr>
              <a:t>p://ww</a:t>
            </a:r>
            <a:r>
              <a:rPr sz="1400" u="sng" spc="-55" dirty="0">
                <a:solidFill>
                  <a:srgbClr val="5ECCF3"/>
                </a:solidFill>
                <a:latin typeface="Tahoma"/>
                <a:cs typeface="Tahoma"/>
                <a:hlinkClick r:id="rId44"/>
              </a:rPr>
              <a:t>w</a:t>
            </a:r>
            <a:r>
              <a:rPr sz="1400" u="sng" dirty="0">
                <a:solidFill>
                  <a:srgbClr val="5ECCF3"/>
                </a:solidFill>
                <a:latin typeface="Tahoma"/>
                <a:cs typeface="Tahoma"/>
                <a:hlinkClick r:id="rId44"/>
              </a:rPr>
              <a:t>.</a:t>
            </a:r>
            <a:r>
              <a:rPr sz="1400" u="sng" spc="-5" dirty="0">
                <a:solidFill>
                  <a:srgbClr val="5ECCF3"/>
                </a:solidFill>
                <a:latin typeface="Tahoma"/>
                <a:cs typeface="Tahoma"/>
                <a:hlinkClick r:id="rId44"/>
              </a:rPr>
              <a:t>bps</a:t>
            </a:r>
            <a:r>
              <a:rPr sz="1400" u="sng" dirty="0">
                <a:solidFill>
                  <a:srgbClr val="5ECCF3"/>
                </a:solidFill>
                <a:latin typeface="Tahoma"/>
                <a:cs typeface="Tahoma"/>
                <a:hlinkClick r:id="rId44"/>
              </a:rPr>
              <a:t>.</a:t>
            </a:r>
            <a:r>
              <a:rPr sz="1400" u="sng" spc="-5" dirty="0">
                <a:solidFill>
                  <a:srgbClr val="5ECCF3"/>
                </a:solidFill>
                <a:latin typeface="Tahoma"/>
                <a:cs typeface="Tahoma"/>
                <a:hlinkClick r:id="rId44"/>
              </a:rPr>
              <a:t>g</a:t>
            </a:r>
            <a:r>
              <a:rPr sz="1400" u="sng" spc="-20" dirty="0">
                <a:solidFill>
                  <a:srgbClr val="5ECCF3"/>
                </a:solidFill>
                <a:latin typeface="Tahoma"/>
                <a:cs typeface="Tahoma"/>
                <a:hlinkClick r:id="rId44"/>
              </a:rPr>
              <a:t>o</a:t>
            </a:r>
            <a:r>
              <a:rPr sz="1400" u="sng" dirty="0">
                <a:solidFill>
                  <a:srgbClr val="5ECCF3"/>
                </a:solidFill>
                <a:latin typeface="Tahoma"/>
                <a:cs typeface="Tahoma"/>
                <a:hlinkClick r:id="rId44"/>
              </a:rPr>
              <a:t>.</a:t>
            </a:r>
            <a:r>
              <a:rPr sz="1400" u="sng" spc="-10" dirty="0">
                <a:solidFill>
                  <a:srgbClr val="5ECCF3"/>
                </a:solidFill>
                <a:latin typeface="Tahoma"/>
                <a:cs typeface="Tahoma"/>
                <a:hlinkClick r:id="rId44"/>
              </a:rPr>
              <a:t>i</a:t>
            </a:r>
            <a:r>
              <a:rPr sz="1400" u="sng" spc="-5" dirty="0">
                <a:solidFill>
                  <a:srgbClr val="5ECCF3"/>
                </a:solidFill>
                <a:latin typeface="Tahoma"/>
                <a:cs typeface="Tahoma"/>
                <a:hlinkClick r:id="rId44"/>
              </a:rPr>
              <a:t>d</a:t>
            </a:r>
            <a:r>
              <a:rPr sz="1400" u="sng" dirty="0">
                <a:solidFill>
                  <a:srgbClr val="5ECCF3"/>
                </a:solidFill>
                <a:latin typeface="Tahoma"/>
                <a:cs typeface="Tahoma"/>
                <a:hlinkClick r:id="rId44"/>
              </a:rPr>
              <a:t>/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371588" y="1348739"/>
            <a:ext cx="789431" cy="61569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080247" y="1368552"/>
            <a:ext cx="1176527" cy="57912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Az</a:t>
            </a:r>
            <a:r>
              <a:rPr sz="3200" spc="-150" dirty="0"/>
              <a:t>a</a:t>
            </a:r>
            <a:r>
              <a:rPr sz="3200" spc="-5" dirty="0"/>
              <a:t>s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emben</a:t>
            </a:r>
            <a:r>
              <a:rPr sz="3200" spc="-155" dirty="0"/>
              <a:t>t</a:t>
            </a:r>
            <a:r>
              <a:rPr sz="3200" spc="-150" dirty="0"/>
              <a:t>uka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204" dirty="0"/>
              <a:t>a</a:t>
            </a:r>
            <a:r>
              <a:rPr sz="3200" spc="-155" dirty="0"/>
              <a:t>tisti</a:t>
            </a:r>
            <a:r>
              <a:rPr sz="3200" dirty="0"/>
              <a:t>k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66725" y="4143411"/>
            <a:ext cx="1550035" cy="1194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</a:pPr>
            <a:r>
              <a:rPr sz="2000" spc="-45" dirty="0">
                <a:solidFill>
                  <a:srgbClr val="12121E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e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l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e</a:t>
            </a:r>
            <a:r>
              <a:rPr sz="2000" spc="-45" dirty="0">
                <a:solidFill>
                  <a:srgbClr val="12121E"/>
                </a:solidFill>
                <a:latin typeface="Tahoma"/>
                <a:cs typeface="Tahoma"/>
              </a:rPr>
              <a:t>v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an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s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, </a:t>
            </a:r>
            <a:r>
              <a:rPr sz="2000" spc="-65" dirty="0">
                <a:solidFill>
                  <a:srgbClr val="12121E"/>
                </a:solidFill>
                <a:latin typeface="Tahoma"/>
                <a:cs typeface="Tahoma"/>
              </a:rPr>
              <a:t>K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et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dakb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rp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h 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akan, da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n </a:t>
            </a:r>
            <a:r>
              <a:rPr sz="2000" spc="-65" dirty="0">
                <a:solidFill>
                  <a:srgbClr val="12121E"/>
                </a:solidFill>
                <a:latin typeface="Tahoma"/>
                <a:cs typeface="Tahoma"/>
              </a:rPr>
              <a:t>K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ete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rbukaa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73795" y="4143411"/>
            <a:ext cx="1623695" cy="149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</a:pP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S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anda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r P</a:t>
            </a:r>
            <a:r>
              <a:rPr sz="2000" spc="-15" dirty="0">
                <a:solidFill>
                  <a:srgbClr val="12121E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o</a:t>
            </a:r>
            <a:r>
              <a:rPr sz="2000" spc="-25" dirty="0">
                <a:solidFill>
                  <a:srgbClr val="12121E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es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ona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l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, 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P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r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s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p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 I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l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m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ah, da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n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 E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k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a P</a:t>
            </a:r>
            <a:r>
              <a:rPr sz="2000" spc="-15" dirty="0">
                <a:solidFill>
                  <a:srgbClr val="12121E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o</a:t>
            </a:r>
            <a:r>
              <a:rPr sz="2000" spc="-25" dirty="0">
                <a:solidFill>
                  <a:srgbClr val="12121E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es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onal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03420" y="4143411"/>
            <a:ext cx="1451610" cy="88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Akun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ab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ili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s 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da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n </a:t>
            </a:r>
            <a:r>
              <a:rPr sz="2000" spc="-190" dirty="0">
                <a:solidFill>
                  <a:srgbClr val="12121E"/>
                </a:solidFill>
                <a:latin typeface="Tahoma"/>
                <a:cs typeface="Tahoma"/>
              </a:rPr>
              <a:t>T</a:t>
            </a:r>
            <a:r>
              <a:rPr sz="2000" spc="-40" dirty="0">
                <a:solidFill>
                  <a:srgbClr val="12121E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an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pa</a:t>
            </a:r>
            <a:r>
              <a:rPr sz="2000" spc="-40" dirty="0">
                <a:solidFill>
                  <a:srgbClr val="12121E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an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17843" y="4143411"/>
            <a:ext cx="911860" cy="88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1430" algn="just">
              <a:lnSpc>
                <a:spcPct val="100000"/>
              </a:lnSpc>
            </a:pP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Sumb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er 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S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st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k </a:t>
            </a:r>
            <a:r>
              <a:rPr sz="2000" spc="-45" dirty="0">
                <a:solidFill>
                  <a:srgbClr val="12121E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es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mi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73453" y="4143411"/>
            <a:ext cx="1488440" cy="149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</a:pPr>
            <a:r>
              <a:rPr sz="2000" spc="-65" dirty="0">
                <a:solidFill>
                  <a:srgbClr val="12121E"/>
                </a:solidFill>
                <a:latin typeface="Tahoma"/>
                <a:cs typeface="Tahoma"/>
              </a:rPr>
              <a:t>K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oh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12121E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en 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d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nga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n </a:t>
            </a:r>
            <a:r>
              <a:rPr sz="2000" spc="-50" dirty="0">
                <a:solidFill>
                  <a:srgbClr val="12121E"/>
                </a:solidFill>
                <a:latin typeface="Tahoma"/>
                <a:cs typeface="Tahoma"/>
              </a:rPr>
              <a:t>P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nggunaa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n 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S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anda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r </a:t>
            </a:r>
            <a:r>
              <a:rPr sz="2000" spc="-15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te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rna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s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onal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1800" y="2246680"/>
            <a:ext cx="1620520" cy="1620520"/>
          </a:xfrm>
          <a:custGeom>
            <a:avLst/>
            <a:gdLst/>
            <a:ahLst/>
            <a:cxnLst/>
            <a:rect l="l" t="t" r="r" b="b"/>
            <a:pathLst>
              <a:path w="1620520" h="1620520">
                <a:moveTo>
                  <a:pt x="0" y="0"/>
                </a:moveTo>
                <a:lnTo>
                  <a:pt x="1619999" y="0"/>
                </a:lnTo>
                <a:lnTo>
                  <a:pt x="1619999" y="1619999"/>
                </a:lnTo>
                <a:lnTo>
                  <a:pt x="0" y="1619999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4175" y="2199055"/>
            <a:ext cx="1715770" cy="1715770"/>
          </a:xfrm>
          <a:custGeom>
            <a:avLst/>
            <a:gdLst/>
            <a:ahLst/>
            <a:cxnLst/>
            <a:rect l="l" t="t" r="r" b="b"/>
            <a:pathLst>
              <a:path w="1715770" h="1715770">
                <a:moveTo>
                  <a:pt x="1715249" y="1715249"/>
                </a:moveTo>
                <a:lnTo>
                  <a:pt x="0" y="1715249"/>
                </a:lnTo>
                <a:lnTo>
                  <a:pt x="0" y="0"/>
                </a:lnTo>
                <a:lnTo>
                  <a:pt x="1715249" y="0"/>
                </a:lnTo>
                <a:lnTo>
                  <a:pt x="1715249" y="47625"/>
                </a:lnTo>
                <a:lnTo>
                  <a:pt x="95250" y="47625"/>
                </a:lnTo>
                <a:lnTo>
                  <a:pt x="47625" y="95250"/>
                </a:lnTo>
                <a:lnTo>
                  <a:pt x="95250" y="95250"/>
                </a:lnTo>
                <a:lnTo>
                  <a:pt x="95250" y="1619999"/>
                </a:lnTo>
                <a:lnTo>
                  <a:pt x="47625" y="1619999"/>
                </a:lnTo>
                <a:lnTo>
                  <a:pt x="95250" y="1667624"/>
                </a:lnTo>
                <a:lnTo>
                  <a:pt x="1715249" y="1667624"/>
                </a:lnTo>
                <a:lnTo>
                  <a:pt x="1715249" y="1715249"/>
                </a:lnTo>
                <a:close/>
              </a:path>
              <a:path w="1715770" h="1715770">
                <a:moveTo>
                  <a:pt x="95250" y="95250"/>
                </a:moveTo>
                <a:lnTo>
                  <a:pt x="47625" y="95250"/>
                </a:lnTo>
                <a:lnTo>
                  <a:pt x="95250" y="47625"/>
                </a:lnTo>
                <a:lnTo>
                  <a:pt x="95250" y="95250"/>
                </a:lnTo>
                <a:close/>
              </a:path>
              <a:path w="1715770" h="1715770">
                <a:moveTo>
                  <a:pt x="1619999" y="95250"/>
                </a:moveTo>
                <a:lnTo>
                  <a:pt x="95250" y="95250"/>
                </a:lnTo>
                <a:lnTo>
                  <a:pt x="95250" y="47625"/>
                </a:lnTo>
                <a:lnTo>
                  <a:pt x="1619999" y="47625"/>
                </a:lnTo>
                <a:lnTo>
                  <a:pt x="1619999" y="95250"/>
                </a:lnTo>
                <a:close/>
              </a:path>
              <a:path w="1715770" h="1715770">
                <a:moveTo>
                  <a:pt x="1619999" y="1667624"/>
                </a:moveTo>
                <a:lnTo>
                  <a:pt x="1619999" y="47625"/>
                </a:lnTo>
                <a:lnTo>
                  <a:pt x="1667624" y="95250"/>
                </a:lnTo>
                <a:lnTo>
                  <a:pt x="1715249" y="95250"/>
                </a:lnTo>
                <a:lnTo>
                  <a:pt x="1715249" y="1619999"/>
                </a:lnTo>
                <a:lnTo>
                  <a:pt x="1667624" y="1619999"/>
                </a:lnTo>
                <a:lnTo>
                  <a:pt x="1619999" y="1667624"/>
                </a:lnTo>
                <a:close/>
              </a:path>
              <a:path w="1715770" h="1715770">
                <a:moveTo>
                  <a:pt x="1715249" y="95250"/>
                </a:moveTo>
                <a:lnTo>
                  <a:pt x="1667624" y="95250"/>
                </a:lnTo>
                <a:lnTo>
                  <a:pt x="1619999" y="47625"/>
                </a:lnTo>
                <a:lnTo>
                  <a:pt x="1715249" y="47625"/>
                </a:lnTo>
                <a:lnTo>
                  <a:pt x="1715249" y="95250"/>
                </a:lnTo>
                <a:close/>
              </a:path>
              <a:path w="1715770" h="1715770">
                <a:moveTo>
                  <a:pt x="95250" y="1667624"/>
                </a:moveTo>
                <a:lnTo>
                  <a:pt x="47625" y="1619999"/>
                </a:lnTo>
                <a:lnTo>
                  <a:pt x="95250" y="1619999"/>
                </a:lnTo>
                <a:lnTo>
                  <a:pt x="95250" y="1667624"/>
                </a:lnTo>
                <a:close/>
              </a:path>
              <a:path w="1715770" h="1715770">
                <a:moveTo>
                  <a:pt x="1619999" y="1667624"/>
                </a:moveTo>
                <a:lnTo>
                  <a:pt x="95250" y="1667624"/>
                </a:lnTo>
                <a:lnTo>
                  <a:pt x="95250" y="1619999"/>
                </a:lnTo>
                <a:lnTo>
                  <a:pt x="1619999" y="1619999"/>
                </a:lnTo>
                <a:lnTo>
                  <a:pt x="1619999" y="1667624"/>
                </a:lnTo>
                <a:close/>
              </a:path>
              <a:path w="1715770" h="1715770">
                <a:moveTo>
                  <a:pt x="1715249" y="1667624"/>
                </a:moveTo>
                <a:lnTo>
                  <a:pt x="1619999" y="1667624"/>
                </a:lnTo>
                <a:lnTo>
                  <a:pt x="1667624" y="1619999"/>
                </a:lnTo>
                <a:lnTo>
                  <a:pt x="1715249" y="1619999"/>
                </a:lnTo>
                <a:lnTo>
                  <a:pt x="1715249" y="166762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28075" y="2199055"/>
            <a:ext cx="1715249" cy="17152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19600" y="2246680"/>
            <a:ext cx="1620520" cy="1620520"/>
          </a:xfrm>
          <a:custGeom>
            <a:avLst/>
            <a:gdLst/>
            <a:ahLst/>
            <a:cxnLst/>
            <a:rect l="l" t="t" r="r" b="b"/>
            <a:pathLst>
              <a:path w="1620520" h="1620520">
                <a:moveTo>
                  <a:pt x="0" y="0"/>
                </a:moveTo>
                <a:lnTo>
                  <a:pt x="1619999" y="0"/>
                </a:lnTo>
                <a:lnTo>
                  <a:pt x="1619999" y="1619999"/>
                </a:lnTo>
                <a:lnTo>
                  <a:pt x="0" y="1619999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71975" y="2199055"/>
            <a:ext cx="1715770" cy="1715770"/>
          </a:xfrm>
          <a:custGeom>
            <a:avLst/>
            <a:gdLst/>
            <a:ahLst/>
            <a:cxnLst/>
            <a:rect l="l" t="t" r="r" b="b"/>
            <a:pathLst>
              <a:path w="1715770" h="1715770">
                <a:moveTo>
                  <a:pt x="1715262" y="1715249"/>
                </a:moveTo>
                <a:lnTo>
                  <a:pt x="0" y="1715249"/>
                </a:lnTo>
                <a:lnTo>
                  <a:pt x="0" y="0"/>
                </a:lnTo>
                <a:lnTo>
                  <a:pt x="1715262" y="0"/>
                </a:lnTo>
                <a:lnTo>
                  <a:pt x="1715262" y="47625"/>
                </a:lnTo>
                <a:lnTo>
                  <a:pt x="95250" y="47625"/>
                </a:lnTo>
                <a:lnTo>
                  <a:pt x="47625" y="95250"/>
                </a:lnTo>
                <a:lnTo>
                  <a:pt x="95250" y="95250"/>
                </a:lnTo>
                <a:lnTo>
                  <a:pt x="95250" y="1619999"/>
                </a:lnTo>
                <a:lnTo>
                  <a:pt x="47625" y="1619999"/>
                </a:lnTo>
                <a:lnTo>
                  <a:pt x="95250" y="1667624"/>
                </a:lnTo>
                <a:lnTo>
                  <a:pt x="1715262" y="1667624"/>
                </a:lnTo>
                <a:lnTo>
                  <a:pt x="1715262" y="1715249"/>
                </a:lnTo>
                <a:close/>
              </a:path>
              <a:path w="1715770" h="1715770">
                <a:moveTo>
                  <a:pt x="95250" y="95250"/>
                </a:moveTo>
                <a:lnTo>
                  <a:pt x="47625" y="95250"/>
                </a:lnTo>
                <a:lnTo>
                  <a:pt x="95250" y="47625"/>
                </a:lnTo>
                <a:lnTo>
                  <a:pt x="95250" y="95250"/>
                </a:lnTo>
                <a:close/>
              </a:path>
              <a:path w="1715770" h="1715770">
                <a:moveTo>
                  <a:pt x="1620012" y="95250"/>
                </a:moveTo>
                <a:lnTo>
                  <a:pt x="95250" y="95250"/>
                </a:lnTo>
                <a:lnTo>
                  <a:pt x="95250" y="47625"/>
                </a:lnTo>
                <a:lnTo>
                  <a:pt x="1620012" y="47625"/>
                </a:lnTo>
                <a:lnTo>
                  <a:pt x="1620012" y="95250"/>
                </a:lnTo>
                <a:close/>
              </a:path>
              <a:path w="1715770" h="1715770">
                <a:moveTo>
                  <a:pt x="1620012" y="1667624"/>
                </a:moveTo>
                <a:lnTo>
                  <a:pt x="1620012" y="47625"/>
                </a:lnTo>
                <a:lnTo>
                  <a:pt x="1667637" y="95250"/>
                </a:lnTo>
                <a:lnTo>
                  <a:pt x="1715262" y="95250"/>
                </a:lnTo>
                <a:lnTo>
                  <a:pt x="1715262" y="1619999"/>
                </a:lnTo>
                <a:lnTo>
                  <a:pt x="1667637" y="1619999"/>
                </a:lnTo>
                <a:lnTo>
                  <a:pt x="1620012" y="1667624"/>
                </a:lnTo>
                <a:close/>
              </a:path>
              <a:path w="1715770" h="1715770">
                <a:moveTo>
                  <a:pt x="1715262" y="95250"/>
                </a:moveTo>
                <a:lnTo>
                  <a:pt x="1667637" y="95250"/>
                </a:lnTo>
                <a:lnTo>
                  <a:pt x="1620012" y="47625"/>
                </a:lnTo>
                <a:lnTo>
                  <a:pt x="1715262" y="47625"/>
                </a:lnTo>
                <a:lnTo>
                  <a:pt x="1715262" y="95250"/>
                </a:lnTo>
                <a:close/>
              </a:path>
              <a:path w="1715770" h="1715770">
                <a:moveTo>
                  <a:pt x="95250" y="1667624"/>
                </a:moveTo>
                <a:lnTo>
                  <a:pt x="47625" y="1619999"/>
                </a:lnTo>
                <a:lnTo>
                  <a:pt x="95250" y="1619999"/>
                </a:lnTo>
                <a:lnTo>
                  <a:pt x="95250" y="1667624"/>
                </a:lnTo>
                <a:close/>
              </a:path>
              <a:path w="1715770" h="1715770">
                <a:moveTo>
                  <a:pt x="1620012" y="1667624"/>
                </a:moveTo>
                <a:lnTo>
                  <a:pt x="95250" y="1667624"/>
                </a:lnTo>
                <a:lnTo>
                  <a:pt x="95250" y="1619999"/>
                </a:lnTo>
                <a:lnTo>
                  <a:pt x="1620012" y="1619999"/>
                </a:lnTo>
                <a:lnTo>
                  <a:pt x="1620012" y="1667624"/>
                </a:lnTo>
                <a:close/>
              </a:path>
              <a:path w="1715770" h="1715770">
                <a:moveTo>
                  <a:pt x="1715262" y="1667624"/>
                </a:moveTo>
                <a:lnTo>
                  <a:pt x="1620012" y="1667624"/>
                </a:lnTo>
                <a:lnTo>
                  <a:pt x="1667637" y="1619999"/>
                </a:lnTo>
                <a:lnTo>
                  <a:pt x="1715262" y="1619999"/>
                </a:lnTo>
                <a:lnTo>
                  <a:pt x="1715262" y="166762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63513" y="2246680"/>
            <a:ext cx="1620520" cy="1620520"/>
          </a:xfrm>
          <a:custGeom>
            <a:avLst/>
            <a:gdLst/>
            <a:ahLst/>
            <a:cxnLst/>
            <a:rect l="l" t="t" r="r" b="b"/>
            <a:pathLst>
              <a:path w="1620520" h="1620520">
                <a:moveTo>
                  <a:pt x="0" y="0"/>
                </a:moveTo>
                <a:lnTo>
                  <a:pt x="1619999" y="0"/>
                </a:lnTo>
                <a:lnTo>
                  <a:pt x="1619999" y="1619999"/>
                </a:lnTo>
                <a:lnTo>
                  <a:pt x="0" y="1619999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15888" y="2199055"/>
            <a:ext cx="1715770" cy="1715770"/>
          </a:xfrm>
          <a:custGeom>
            <a:avLst/>
            <a:gdLst/>
            <a:ahLst/>
            <a:cxnLst/>
            <a:rect l="l" t="t" r="r" b="b"/>
            <a:pathLst>
              <a:path w="1715770" h="1715770">
                <a:moveTo>
                  <a:pt x="1715249" y="1715249"/>
                </a:moveTo>
                <a:lnTo>
                  <a:pt x="0" y="1715249"/>
                </a:lnTo>
                <a:lnTo>
                  <a:pt x="0" y="0"/>
                </a:lnTo>
                <a:lnTo>
                  <a:pt x="1715249" y="0"/>
                </a:lnTo>
                <a:lnTo>
                  <a:pt x="1715249" y="47625"/>
                </a:lnTo>
                <a:lnTo>
                  <a:pt x="95250" y="47625"/>
                </a:lnTo>
                <a:lnTo>
                  <a:pt x="47625" y="95250"/>
                </a:lnTo>
                <a:lnTo>
                  <a:pt x="95250" y="95250"/>
                </a:lnTo>
                <a:lnTo>
                  <a:pt x="95250" y="1619999"/>
                </a:lnTo>
                <a:lnTo>
                  <a:pt x="47625" y="1619999"/>
                </a:lnTo>
                <a:lnTo>
                  <a:pt x="95250" y="1667624"/>
                </a:lnTo>
                <a:lnTo>
                  <a:pt x="1715249" y="1667624"/>
                </a:lnTo>
                <a:lnTo>
                  <a:pt x="1715249" y="1715249"/>
                </a:lnTo>
                <a:close/>
              </a:path>
              <a:path w="1715770" h="1715770">
                <a:moveTo>
                  <a:pt x="95250" y="95250"/>
                </a:moveTo>
                <a:lnTo>
                  <a:pt x="47625" y="95250"/>
                </a:lnTo>
                <a:lnTo>
                  <a:pt x="95250" y="47625"/>
                </a:lnTo>
                <a:lnTo>
                  <a:pt x="95250" y="95250"/>
                </a:lnTo>
                <a:close/>
              </a:path>
              <a:path w="1715770" h="1715770">
                <a:moveTo>
                  <a:pt x="1619999" y="95250"/>
                </a:moveTo>
                <a:lnTo>
                  <a:pt x="95250" y="95250"/>
                </a:lnTo>
                <a:lnTo>
                  <a:pt x="95250" y="47625"/>
                </a:lnTo>
                <a:lnTo>
                  <a:pt x="1619999" y="47625"/>
                </a:lnTo>
                <a:lnTo>
                  <a:pt x="1619999" y="95250"/>
                </a:lnTo>
                <a:close/>
              </a:path>
              <a:path w="1715770" h="1715770">
                <a:moveTo>
                  <a:pt x="1619999" y="1667624"/>
                </a:moveTo>
                <a:lnTo>
                  <a:pt x="1619999" y="47625"/>
                </a:lnTo>
                <a:lnTo>
                  <a:pt x="1667624" y="95250"/>
                </a:lnTo>
                <a:lnTo>
                  <a:pt x="1715249" y="95250"/>
                </a:lnTo>
                <a:lnTo>
                  <a:pt x="1715249" y="1619999"/>
                </a:lnTo>
                <a:lnTo>
                  <a:pt x="1667624" y="1619999"/>
                </a:lnTo>
                <a:lnTo>
                  <a:pt x="1619999" y="1667624"/>
                </a:lnTo>
                <a:close/>
              </a:path>
              <a:path w="1715770" h="1715770">
                <a:moveTo>
                  <a:pt x="1715249" y="95250"/>
                </a:moveTo>
                <a:lnTo>
                  <a:pt x="1667624" y="95250"/>
                </a:lnTo>
                <a:lnTo>
                  <a:pt x="1619999" y="47625"/>
                </a:lnTo>
                <a:lnTo>
                  <a:pt x="1715249" y="47625"/>
                </a:lnTo>
                <a:lnTo>
                  <a:pt x="1715249" y="95250"/>
                </a:lnTo>
                <a:close/>
              </a:path>
              <a:path w="1715770" h="1715770">
                <a:moveTo>
                  <a:pt x="95250" y="1667624"/>
                </a:moveTo>
                <a:lnTo>
                  <a:pt x="47625" y="1619999"/>
                </a:lnTo>
                <a:lnTo>
                  <a:pt x="95250" y="1619999"/>
                </a:lnTo>
                <a:lnTo>
                  <a:pt x="95250" y="1667624"/>
                </a:lnTo>
                <a:close/>
              </a:path>
              <a:path w="1715770" h="1715770">
                <a:moveTo>
                  <a:pt x="1619999" y="1667624"/>
                </a:moveTo>
                <a:lnTo>
                  <a:pt x="95250" y="1667624"/>
                </a:lnTo>
                <a:lnTo>
                  <a:pt x="95250" y="1619999"/>
                </a:lnTo>
                <a:lnTo>
                  <a:pt x="1619999" y="1619999"/>
                </a:lnTo>
                <a:lnTo>
                  <a:pt x="1619999" y="1667624"/>
                </a:lnTo>
                <a:close/>
              </a:path>
              <a:path w="1715770" h="1715770">
                <a:moveTo>
                  <a:pt x="1715249" y="1667624"/>
                </a:moveTo>
                <a:lnTo>
                  <a:pt x="1619999" y="1667624"/>
                </a:lnTo>
                <a:lnTo>
                  <a:pt x="1667624" y="1619999"/>
                </a:lnTo>
                <a:lnTo>
                  <a:pt x="1715249" y="1619999"/>
                </a:lnTo>
                <a:lnTo>
                  <a:pt x="1715249" y="166762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07412" y="2246680"/>
            <a:ext cx="1620520" cy="1620520"/>
          </a:xfrm>
          <a:custGeom>
            <a:avLst/>
            <a:gdLst/>
            <a:ahLst/>
            <a:cxnLst/>
            <a:rect l="l" t="t" r="r" b="b"/>
            <a:pathLst>
              <a:path w="1620520" h="1620520">
                <a:moveTo>
                  <a:pt x="0" y="0"/>
                </a:moveTo>
                <a:lnTo>
                  <a:pt x="1619999" y="0"/>
                </a:lnTo>
                <a:lnTo>
                  <a:pt x="1619999" y="1619999"/>
                </a:lnTo>
                <a:lnTo>
                  <a:pt x="0" y="1619999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59787" y="2199055"/>
            <a:ext cx="1715770" cy="1715770"/>
          </a:xfrm>
          <a:custGeom>
            <a:avLst/>
            <a:gdLst/>
            <a:ahLst/>
            <a:cxnLst/>
            <a:rect l="l" t="t" r="r" b="b"/>
            <a:pathLst>
              <a:path w="1715770" h="1715770">
                <a:moveTo>
                  <a:pt x="1715249" y="1715249"/>
                </a:moveTo>
                <a:lnTo>
                  <a:pt x="0" y="1715249"/>
                </a:lnTo>
                <a:lnTo>
                  <a:pt x="0" y="0"/>
                </a:lnTo>
                <a:lnTo>
                  <a:pt x="1715249" y="0"/>
                </a:lnTo>
                <a:lnTo>
                  <a:pt x="1715249" y="47625"/>
                </a:lnTo>
                <a:lnTo>
                  <a:pt x="95250" y="47625"/>
                </a:lnTo>
                <a:lnTo>
                  <a:pt x="47625" y="95250"/>
                </a:lnTo>
                <a:lnTo>
                  <a:pt x="95250" y="95250"/>
                </a:lnTo>
                <a:lnTo>
                  <a:pt x="95250" y="1619999"/>
                </a:lnTo>
                <a:lnTo>
                  <a:pt x="47625" y="1619999"/>
                </a:lnTo>
                <a:lnTo>
                  <a:pt x="95250" y="1667624"/>
                </a:lnTo>
                <a:lnTo>
                  <a:pt x="1715249" y="1667624"/>
                </a:lnTo>
                <a:lnTo>
                  <a:pt x="1715249" y="1715249"/>
                </a:lnTo>
                <a:close/>
              </a:path>
              <a:path w="1715770" h="1715770">
                <a:moveTo>
                  <a:pt x="95250" y="95250"/>
                </a:moveTo>
                <a:lnTo>
                  <a:pt x="47625" y="95250"/>
                </a:lnTo>
                <a:lnTo>
                  <a:pt x="95250" y="47625"/>
                </a:lnTo>
                <a:lnTo>
                  <a:pt x="95250" y="95250"/>
                </a:lnTo>
                <a:close/>
              </a:path>
              <a:path w="1715770" h="1715770">
                <a:moveTo>
                  <a:pt x="1619999" y="95250"/>
                </a:moveTo>
                <a:lnTo>
                  <a:pt x="95250" y="95250"/>
                </a:lnTo>
                <a:lnTo>
                  <a:pt x="95250" y="47625"/>
                </a:lnTo>
                <a:lnTo>
                  <a:pt x="1619999" y="47625"/>
                </a:lnTo>
                <a:lnTo>
                  <a:pt x="1619999" y="95250"/>
                </a:lnTo>
                <a:close/>
              </a:path>
              <a:path w="1715770" h="1715770">
                <a:moveTo>
                  <a:pt x="1619999" y="1667624"/>
                </a:moveTo>
                <a:lnTo>
                  <a:pt x="1619999" y="47625"/>
                </a:lnTo>
                <a:lnTo>
                  <a:pt x="1667624" y="95250"/>
                </a:lnTo>
                <a:lnTo>
                  <a:pt x="1715249" y="95250"/>
                </a:lnTo>
                <a:lnTo>
                  <a:pt x="1715249" y="1619999"/>
                </a:lnTo>
                <a:lnTo>
                  <a:pt x="1667624" y="1619999"/>
                </a:lnTo>
                <a:lnTo>
                  <a:pt x="1619999" y="1667624"/>
                </a:lnTo>
                <a:close/>
              </a:path>
              <a:path w="1715770" h="1715770">
                <a:moveTo>
                  <a:pt x="1715249" y="95250"/>
                </a:moveTo>
                <a:lnTo>
                  <a:pt x="1667624" y="95250"/>
                </a:lnTo>
                <a:lnTo>
                  <a:pt x="1619999" y="47625"/>
                </a:lnTo>
                <a:lnTo>
                  <a:pt x="1715249" y="47625"/>
                </a:lnTo>
                <a:lnTo>
                  <a:pt x="1715249" y="95250"/>
                </a:lnTo>
                <a:close/>
              </a:path>
              <a:path w="1715770" h="1715770">
                <a:moveTo>
                  <a:pt x="95250" y="1667624"/>
                </a:moveTo>
                <a:lnTo>
                  <a:pt x="47625" y="1619999"/>
                </a:lnTo>
                <a:lnTo>
                  <a:pt x="95250" y="1619999"/>
                </a:lnTo>
                <a:lnTo>
                  <a:pt x="95250" y="1667624"/>
                </a:lnTo>
                <a:close/>
              </a:path>
              <a:path w="1715770" h="1715770">
                <a:moveTo>
                  <a:pt x="1619999" y="1667624"/>
                </a:moveTo>
                <a:lnTo>
                  <a:pt x="95250" y="1667624"/>
                </a:lnTo>
                <a:lnTo>
                  <a:pt x="95250" y="1619999"/>
                </a:lnTo>
                <a:lnTo>
                  <a:pt x="1619999" y="1619999"/>
                </a:lnTo>
                <a:lnTo>
                  <a:pt x="1619999" y="1667624"/>
                </a:lnTo>
                <a:close/>
              </a:path>
              <a:path w="1715770" h="1715770">
                <a:moveTo>
                  <a:pt x="1715249" y="1667624"/>
                </a:moveTo>
                <a:lnTo>
                  <a:pt x="1619999" y="1667624"/>
                </a:lnTo>
                <a:lnTo>
                  <a:pt x="1667624" y="1619999"/>
                </a:lnTo>
                <a:lnTo>
                  <a:pt x="1715249" y="1619999"/>
                </a:lnTo>
                <a:lnTo>
                  <a:pt x="1715249" y="166762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147503" y="4143411"/>
            <a:ext cx="162750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84150">
              <a:lnSpc>
                <a:spcPct val="100000"/>
              </a:lnSpc>
            </a:pP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Be</a:t>
            </a:r>
            <a:r>
              <a:rPr sz="2000" spc="-15" dirty="0">
                <a:solidFill>
                  <a:srgbClr val="12121E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d</a:t>
            </a:r>
            <a:r>
              <a:rPr sz="2000" spc="-10" dirty="0">
                <a:solidFill>
                  <a:srgbClr val="12121E"/>
                </a:solidFill>
                <a:latin typeface="Tahoma"/>
                <a:cs typeface="Tahoma"/>
              </a:rPr>
              <a:t>i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m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i p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12121E"/>
                </a:solidFill>
                <a:latin typeface="Tahoma"/>
                <a:cs typeface="Tahoma"/>
              </a:rPr>
              <a:t>mbanguna</a:t>
            </a:r>
            <a:r>
              <a:rPr sz="2000" dirty="0">
                <a:solidFill>
                  <a:srgbClr val="12121E"/>
                </a:solidFill>
                <a:latin typeface="Tahoma"/>
                <a:cs typeface="Tahoma"/>
              </a:rPr>
              <a:t>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151312" y="2246680"/>
            <a:ext cx="1620520" cy="1620520"/>
          </a:xfrm>
          <a:custGeom>
            <a:avLst/>
            <a:gdLst/>
            <a:ahLst/>
            <a:cxnLst/>
            <a:rect l="l" t="t" r="r" b="b"/>
            <a:pathLst>
              <a:path w="1620520" h="1620520">
                <a:moveTo>
                  <a:pt x="0" y="0"/>
                </a:moveTo>
                <a:lnTo>
                  <a:pt x="1619999" y="0"/>
                </a:lnTo>
                <a:lnTo>
                  <a:pt x="1619999" y="1619999"/>
                </a:lnTo>
                <a:lnTo>
                  <a:pt x="0" y="1619999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103687" y="2199055"/>
            <a:ext cx="1715770" cy="1715770"/>
          </a:xfrm>
          <a:custGeom>
            <a:avLst/>
            <a:gdLst/>
            <a:ahLst/>
            <a:cxnLst/>
            <a:rect l="l" t="t" r="r" b="b"/>
            <a:pathLst>
              <a:path w="1715770" h="1715770">
                <a:moveTo>
                  <a:pt x="1715249" y="1715249"/>
                </a:moveTo>
                <a:lnTo>
                  <a:pt x="0" y="1715249"/>
                </a:lnTo>
                <a:lnTo>
                  <a:pt x="0" y="0"/>
                </a:lnTo>
                <a:lnTo>
                  <a:pt x="1715249" y="0"/>
                </a:lnTo>
                <a:lnTo>
                  <a:pt x="1715249" y="47625"/>
                </a:lnTo>
                <a:lnTo>
                  <a:pt x="95250" y="47625"/>
                </a:lnTo>
                <a:lnTo>
                  <a:pt x="47625" y="95250"/>
                </a:lnTo>
                <a:lnTo>
                  <a:pt x="95250" y="95250"/>
                </a:lnTo>
                <a:lnTo>
                  <a:pt x="95250" y="1619999"/>
                </a:lnTo>
                <a:lnTo>
                  <a:pt x="47625" y="1619999"/>
                </a:lnTo>
                <a:lnTo>
                  <a:pt x="95250" y="1667624"/>
                </a:lnTo>
                <a:lnTo>
                  <a:pt x="1715249" y="1667624"/>
                </a:lnTo>
                <a:lnTo>
                  <a:pt x="1715249" y="1715249"/>
                </a:lnTo>
                <a:close/>
              </a:path>
              <a:path w="1715770" h="1715770">
                <a:moveTo>
                  <a:pt x="95250" y="95250"/>
                </a:moveTo>
                <a:lnTo>
                  <a:pt x="47625" y="95250"/>
                </a:lnTo>
                <a:lnTo>
                  <a:pt x="95250" y="47625"/>
                </a:lnTo>
                <a:lnTo>
                  <a:pt x="95250" y="95250"/>
                </a:lnTo>
                <a:close/>
              </a:path>
              <a:path w="1715770" h="1715770">
                <a:moveTo>
                  <a:pt x="1619999" y="95250"/>
                </a:moveTo>
                <a:lnTo>
                  <a:pt x="95250" y="95250"/>
                </a:lnTo>
                <a:lnTo>
                  <a:pt x="95250" y="47625"/>
                </a:lnTo>
                <a:lnTo>
                  <a:pt x="1619999" y="47625"/>
                </a:lnTo>
                <a:lnTo>
                  <a:pt x="1619999" y="95250"/>
                </a:lnTo>
                <a:close/>
              </a:path>
              <a:path w="1715770" h="1715770">
                <a:moveTo>
                  <a:pt x="1619999" y="1667624"/>
                </a:moveTo>
                <a:lnTo>
                  <a:pt x="1619999" y="47625"/>
                </a:lnTo>
                <a:lnTo>
                  <a:pt x="1667624" y="95250"/>
                </a:lnTo>
                <a:lnTo>
                  <a:pt x="1715249" y="95250"/>
                </a:lnTo>
                <a:lnTo>
                  <a:pt x="1715249" y="1619999"/>
                </a:lnTo>
                <a:lnTo>
                  <a:pt x="1667624" y="1619999"/>
                </a:lnTo>
                <a:lnTo>
                  <a:pt x="1619999" y="1667624"/>
                </a:lnTo>
                <a:close/>
              </a:path>
              <a:path w="1715770" h="1715770">
                <a:moveTo>
                  <a:pt x="1715249" y="95250"/>
                </a:moveTo>
                <a:lnTo>
                  <a:pt x="1667624" y="95250"/>
                </a:lnTo>
                <a:lnTo>
                  <a:pt x="1619999" y="47625"/>
                </a:lnTo>
                <a:lnTo>
                  <a:pt x="1715249" y="47625"/>
                </a:lnTo>
                <a:lnTo>
                  <a:pt x="1715249" y="95250"/>
                </a:lnTo>
                <a:close/>
              </a:path>
              <a:path w="1715770" h="1715770">
                <a:moveTo>
                  <a:pt x="95250" y="1667624"/>
                </a:moveTo>
                <a:lnTo>
                  <a:pt x="47625" y="1619999"/>
                </a:lnTo>
                <a:lnTo>
                  <a:pt x="95250" y="1619999"/>
                </a:lnTo>
                <a:lnTo>
                  <a:pt x="95250" y="1667624"/>
                </a:lnTo>
                <a:close/>
              </a:path>
              <a:path w="1715770" h="1715770">
                <a:moveTo>
                  <a:pt x="1619999" y="1667624"/>
                </a:moveTo>
                <a:lnTo>
                  <a:pt x="95250" y="1667624"/>
                </a:lnTo>
                <a:lnTo>
                  <a:pt x="95250" y="1619999"/>
                </a:lnTo>
                <a:lnTo>
                  <a:pt x="1619999" y="1619999"/>
                </a:lnTo>
                <a:lnTo>
                  <a:pt x="1619999" y="1667624"/>
                </a:lnTo>
                <a:close/>
              </a:path>
              <a:path w="1715770" h="1715770">
                <a:moveTo>
                  <a:pt x="1715249" y="1667624"/>
                </a:moveTo>
                <a:lnTo>
                  <a:pt x="1619999" y="1667624"/>
                </a:lnTo>
                <a:lnTo>
                  <a:pt x="1667624" y="1619999"/>
                </a:lnTo>
                <a:lnTo>
                  <a:pt x="1715249" y="1619999"/>
                </a:lnTo>
                <a:lnTo>
                  <a:pt x="1715249" y="166762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5295" y="2673019"/>
            <a:ext cx="767080" cy="767080"/>
          </a:xfrm>
          <a:custGeom>
            <a:avLst/>
            <a:gdLst/>
            <a:ahLst/>
            <a:cxnLst/>
            <a:rect l="l" t="t" r="r" b="b"/>
            <a:pathLst>
              <a:path w="767080" h="767079">
                <a:moveTo>
                  <a:pt x="349451" y="157480"/>
                </a:moveTo>
                <a:lnTo>
                  <a:pt x="277007" y="157480"/>
                </a:lnTo>
                <a:lnTo>
                  <a:pt x="286108" y="147319"/>
                </a:lnTo>
                <a:lnTo>
                  <a:pt x="316624" y="123189"/>
                </a:lnTo>
                <a:lnTo>
                  <a:pt x="339264" y="110489"/>
                </a:lnTo>
                <a:lnTo>
                  <a:pt x="351158" y="104139"/>
                </a:lnTo>
                <a:lnTo>
                  <a:pt x="363383" y="100330"/>
                </a:lnTo>
                <a:lnTo>
                  <a:pt x="388678" y="92710"/>
                </a:lnTo>
                <a:lnTo>
                  <a:pt x="428155" y="88900"/>
                </a:lnTo>
                <a:lnTo>
                  <a:pt x="542023" y="88900"/>
                </a:lnTo>
                <a:lnTo>
                  <a:pt x="543281" y="13969"/>
                </a:lnTo>
                <a:lnTo>
                  <a:pt x="551620" y="3810"/>
                </a:lnTo>
                <a:lnTo>
                  <a:pt x="564528" y="0"/>
                </a:lnTo>
                <a:lnTo>
                  <a:pt x="569100" y="0"/>
                </a:lnTo>
                <a:lnTo>
                  <a:pt x="573824" y="1269"/>
                </a:lnTo>
                <a:lnTo>
                  <a:pt x="661771" y="67310"/>
                </a:lnTo>
                <a:lnTo>
                  <a:pt x="587007" y="67310"/>
                </a:lnTo>
                <a:lnTo>
                  <a:pt x="585863" y="119380"/>
                </a:lnTo>
                <a:lnTo>
                  <a:pt x="577808" y="129539"/>
                </a:lnTo>
                <a:lnTo>
                  <a:pt x="564566" y="134619"/>
                </a:lnTo>
                <a:lnTo>
                  <a:pt x="417552" y="134619"/>
                </a:lnTo>
                <a:lnTo>
                  <a:pt x="404245" y="135889"/>
                </a:lnTo>
                <a:lnTo>
                  <a:pt x="391240" y="138430"/>
                </a:lnTo>
                <a:lnTo>
                  <a:pt x="378625" y="142239"/>
                </a:lnTo>
                <a:lnTo>
                  <a:pt x="366487" y="147319"/>
                </a:lnTo>
                <a:lnTo>
                  <a:pt x="354913" y="153669"/>
                </a:lnTo>
                <a:lnTo>
                  <a:pt x="349451" y="157480"/>
                </a:lnTo>
                <a:close/>
              </a:path>
              <a:path w="767080" h="767079">
                <a:moveTo>
                  <a:pt x="662804" y="246380"/>
                </a:moveTo>
                <a:lnTo>
                  <a:pt x="587007" y="246380"/>
                </a:lnTo>
                <a:lnTo>
                  <a:pt x="706869" y="156210"/>
                </a:lnTo>
                <a:lnTo>
                  <a:pt x="587007" y="67310"/>
                </a:lnTo>
                <a:lnTo>
                  <a:pt x="661771" y="67310"/>
                </a:lnTo>
                <a:lnTo>
                  <a:pt x="761556" y="142239"/>
                </a:lnTo>
                <a:lnTo>
                  <a:pt x="766512" y="153669"/>
                </a:lnTo>
                <a:lnTo>
                  <a:pt x="765259" y="165100"/>
                </a:lnTo>
                <a:lnTo>
                  <a:pt x="757796" y="175260"/>
                </a:lnTo>
                <a:lnTo>
                  <a:pt x="662804" y="246380"/>
                </a:lnTo>
                <a:close/>
              </a:path>
              <a:path w="767080" h="767079">
                <a:moveTo>
                  <a:pt x="171346" y="631189"/>
                </a:moveTo>
                <a:lnTo>
                  <a:pt x="158420" y="631189"/>
                </a:lnTo>
                <a:lnTo>
                  <a:pt x="53903" y="629920"/>
                </a:lnTo>
                <a:lnTo>
                  <a:pt x="19572" y="610870"/>
                </a:lnTo>
                <a:lnTo>
                  <a:pt x="1245" y="572769"/>
                </a:lnTo>
                <a:lnTo>
                  <a:pt x="0" y="556260"/>
                </a:lnTo>
                <a:lnTo>
                  <a:pt x="3076" y="542289"/>
                </a:lnTo>
                <a:lnTo>
                  <a:pt x="27278" y="509269"/>
                </a:lnTo>
                <a:lnTo>
                  <a:pt x="67069" y="496569"/>
                </a:lnTo>
                <a:lnTo>
                  <a:pt x="165903" y="496569"/>
                </a:lnTo>
                <a:lnTo>
                  <a:pt x="179848" y="494030"/>
                </a:lnTo>
                <a:lnTo>
                  <a:pt x="212875" y="468630"/>
                </a:lnTo>
                <a:lnTo>
                  <a:pt x="225920" y="429260"/>
                </a:lnTo>
                <a:lnTo>
                  <a:pt x="225477" y="328930"/>
                </a:lnTo>
                <a:lnTo>
                  <a:pt x="208401" y="290830"/>
                </a:lnTo>
                <a:lnTo>
                  <a:pt x="172866" y="270510"/>
                </a:lnTo>
                <a:lnTo>
                  <a:pt x="53903" y="267969"/>
                </a:lnTo>
                <a:lnTo>
                  <a:pt x="41148" y="264160"/>
                </a:lnTo>
                <a:lnTo>
                  <a:pt x="11311" y="237489"/>
                </a:lnTo>
                <a:lnTo>
                  <a:pt x="0" y="194310"/>
                </a:lnTo>
                <a:lnTo>
                  <a:pt x="3076" y="180339"/>
                </a:lnTo>
                <a:lnTo>
                  <a:pt x="27278" y="147319"/>
                </a:lnTo>
                <a:lnTo>
                  <a:pt x="67069" y="134619"/>
                </a:lnTo>
                <a:lnTo>
                  <a:pt x="177059" y="134619"/>
                </a:lnTo>
                <a:lnTo>
                  <a:pt x="189363" y="135889"/>
                </a:lnTo>
                <a:lnTo>
                  <a:pt x="238882" y="146050"/>
                </a:lnTo>
                <a:lnTo>
                  <a:pt x="277007" y="157480"/>
                </a:lnTo>
                <a:lnTo>
                  <a:pt x="349451" y="157480"/>
                </a:lnTo>
                <a:lnTo>
                  <a:pt x="343990" y="161289"/>
                </a:lnTo>
                <a:lnTo>
                  <a:pt x="333804" y="168910"/>
                </a:lnTo>
                <a:lnTo>
                  <a:pt x="324444" y="179069"/>
                </a:lnTo>
                <a:lnTo>
                  <a:pt x="158420" y="179069"/>
                </a:lnTo>
                <a:lnTo>
                  <a:pt x="55825" y="182880"/>
                </a:lnTo>
                <a:lnTo>
                  <a:pt x="47993" y="191769"/>
                </a:lnTo>
                <a:lnTo>
                  <a:pt x="45714" y="208280"/>
                </a:lnTo>
                <a:lnTo>
                  <a:pt x="53767" y="219710"/>
                </a:lnTo>
                <a:lnTo>
                  <a:pt x="67069" y="224789"/>
                </a:lnTo>
                <a:lnTo>
                  <a:pt x="166104" y="224789"/>
                </a:lnTo>
                <a:lnTo>
                  <a:pt x="180454" y="226060"/>
                </a:lnTo>
                <a:lnTo>
                  <a:pt x="219241" y="242569"/>
                </a:lnTo>
                <a:lnTo>
                  <a:pt x="249181" y="270510"/>
                </a:lnTo>
                <a:lnTo>
                  <a:pt x="267119" y="307339"/>
                </a:lnTo>
                <a:lnTo>
                  <a:pt x="271035" y="482600"/>
                </a:lnTo>
                <a:lnTo>
                  <a:pt x="272401" y="496569"/>
                </a:lnTo>
                <a:lnTo>
                  <a:pt x="275052" y="510539"/>
                </a:lnTo>
                <a:lnTo>
                  <a:pt x="276462" y="515619"/>
                </a:lnTo>
                <a:lnTo>
                  <a:pt x="230124" y="515619"/>
                </a:lnTo>
                <a:lnTo>
                  <a:pt x="196538" y="534669"/>
                </a:lnTo>
                <a:lnTo>
                  <a:pt x="158420" y="542289"/>
                </a:lnTo>
                <a:lnTo>
                  <a:pt x="55825" y="544830"/>
                </a:lnTo>
                <a:lnTo>
                  <a:pt x="47993" y="554989"/>
                </a:lnTo>
                <a:lnTo>
                  <a:pt x="45714" y="571500"/>
                </a:lnTo>
                <a:lnTo>
                  <a:pt x="53767" y="582929"/>
                </a:lnTo>
                <a:lnTo>
                  <a:pt x="67069" y="586739"/>
                </a:lnTo>
                <a:lnTo>
                  <a:pt x="318319" y="586739"/>
                </a:lnTo>
                <a:lnTo>
                  <a:pt x="324546" y="593089"/>
                </a:lnTo>
                <a:lnTo>
                  <a:pt x="332238" y="599439"/>
                </a:lnTo>
                <a:lnTo>
                  <a:pt x="268062" y="599439"/>
                </a:lnTo>
                <a:lnTo>
                  <a:pt x="256980" y="605789"/>
                </a:lnTo>
                <a:lnTo>
                  <a:pt x="245535" y="612139"/>
                </a:lnTo>
                <a:lnTo>
                  <a:pt x="233762" y="617220"/>
                </a:lnTo>
                <a:lnTo>
                  <a:pt x="196871" y="628650"/>
                </a:lnTo>
                <a:lnTo>
                  <a:pt x="171346" y="631189"/>
                </a:lnTo>
                <a:close/>
              </a:path>
              <a:path w="767080" h="767079">
                <a:moveTo>
                  <a:pt x="564566" y="586739"/>
                </a:moveTo>
                <a:lnTo>
                  <a:pt x="420631" y="586739"/>
                </a:lnTo>
                <a:lnTo>
                  <a:pt x="406265" y="584200"/>
                </a:lnTo>
                <a:lnTo>
                  <a:pt x="367429" y="568960"/>
                </a:lnTo>
                <a:lnTo>
                  <a:pt x="337460" y="541019"/>
                </a:lnTo>
                <a:lnTo>
                  <a:pt x="319531" y="502919"/>
                </a:lnTo>
                <a:lnTo>
                  <a:pt x="315635" y="328930"/>
                </a:lnTo>
                <a:lnTo>
                  <a:pt x="314236" y="313689"/>
                </a:lnTo>
                <a:lnTo>
                  <a:pt x="302596" y="273050"/>
                </a:lnTo>
                <a:lnTo>
                  <a:pt x="281048" y="237489"/>
                </a:lnTo>
                <a:lnTo>
                  <a:pt x="251208" y="209550"/>
                </a:lnTo>
                <a:lnTo>
                  <a:pt x="214693" y="189230"/>
                </a:lnTo>
                <a:lnTo>
                  <a:pt x="158420" y="179069"/>
                </a:lnTo>
                <a:lnTo>
                  <a:pt x="324444" y="179069"/>
                </a:lnTo>
                <a:lnTo>
                  <a:pt x="315996" y="189230"/>
                </a:lnTo>
                <a:lnTo>
                  <a:pt x="308547" y="200660"/>
                </a:lnTo>
                <a:lnTo>
                  <a:pt x="317536" y="210819"/>
                </a:lnTo>
                <a:lnTo>
                  <a:pt x="326893" y="219710"/>
                </a:lnTo>
                <a:lnTo>
                  <a:pt x="337214" y="226060"/>
                </a:lnTo>
                <a:lnTo>
                  <a:pt x="413704" y="226060"/>
                </a:lnTo>
                <a:lnTo>
                  <a:pt x="406734" y="227330"/>
                </a:lnTo>
                <a:lnTo>
                  <a:pt x="373731" y="251460"/>
                </a:lnTo>
                <a:lnTo>
                  <a:pt x="360782" y="292100"/>
                </a:lnTo>
                <a:lnTo>
                  <a:pt x="361180" y="481330"/>
                </a:lnTo>
                <a:lnTo>
                  <a:pt x="378129" y="519430"/>
                </a:lnTo>
                <a:lnTo>
                  <a:pt x="413687" y="539750"/>
                </a:lnTo>
                <a:lnTo>
                  <a:pt x="428155" y="542289"/>
                </a:lnTo>
                <a:lnTo>
                  <a:pt x="586506" y="542289"/>
                </a:lnTo>
                <a:lnTo>
                  <a:pt x="585866" y="571500"/>
                </a:lnTo>
                <a:lnTo>
                  <a:pt x="577811" y="582929"/>
                </a:lnTo>
                <a:lnTo>
                  <a:pt x="564566" y="586739"/>
                </a:lnTo>
                <a:close/>
              </a:path>
              <a:path w="767080" h="767079">
                <a:moveTo>
                  <a:pt x="413704" y="226060"/>
                </a:moveTo>
                <a:lnTo>
                  <a:pt x="337214" y="226060"/>
                </a:lnTo>
                <a:lnTo>
                  <a:pt x="345673" y="215900"/>
                </a:lnTo>
                <a:lnTo>
                  <a:pt x="376993" y="191769"/>
                </a:lnTo>
                <a:lnTo>
                  <a:pt x="414716" y="180339"/>
                </a:lnTo>
                <a:lnTo>
                  <a:pt x="428155" y="179069"/>
                </a:lnTo>
                <a:lnTo>
                  <a:pt x="571701" y="180339"/>
                </a:lnTo>
                <a:lnTo>
                  <a:pt x="582684" y="187960"/>
                </a:lnTo>
                <a:lnTo>
                  <a:pt x="587007" y="201930"/>
                </a:lnTo>
                <a:lnTo>
                  <a:pt x="587007" y="224789"/>
                </a:lnTo>
                <a:lnTo>
                  <a:pt x="420675" y="224789"/>
                </a:lnTo>
                <a:lnTo>
                  <a:pt x="413704" y="226060"/>
                </a:lnTo>
                <a:close/>
              </a:path>
              <a:path w="767080" h="767079">
                <a:moveTo>
                  <a:pt x="569303" y="313689"/>
                </a:moveTo>
                <a:lnTo>
                  <a:pt x="557670" y="313689"/>
                </a:lnTo>
                <a:lnTo>
                  <a:pt x="546824" y="307339"/>
                </a:lnTo>
                <a:lnTo>
                  <a:pt x="542023" y="299719"/>
                </a:lnTo>
                <a:lnTo>
                  <a:pt x="542023" y="224789"/>
                </a:lnTo>
                <a:lnTo>
                  <a:pt x="587007" y="224789"/>
                </a:lnTo>
                <a:lnTo>
                  <a:pt x="587007" y="246380"/>
                </a:lnTo>
                <a:lnTo>
                  <a:pt x="662804" y="246380"/>
                </a:lnTo>
                <a:lnTo>
                  <a:pt x="577990" y="309880"/>
                </a:lnTo>
                <a:lnTo>
                  <a:pt x="574027" y="312419"/>
                </a:lnTo>
                <a:lnTo>
                  <a:pt x="569303" y="313689"/>
                </a:lnTo>
                <a:close/>
              </a:path>
              <a:path w="767080" h="767079">
                <a:moveTo>
                  <a:pt x="586506" y="542289"/>
                </a:moveTo>
                <a:lnTo>
                  <a:pt x="542023" y="542289"/>
                </a:lnTo>
                <a:lnTo>
                  <a:pt x="543278" y="467360"/>
                </a:lnTo>
                <a:lnTo>
                  <a:pt x="551617" y="455930"/>
                </a:lnTo>
                <a:lnTo>
                  <a:pt x="564528" y="452119"/>
                </a:lnTo>
                <a:lnTo>
                  <a:pt x="569100" y="452119"/>
                </a:lnTo>
                <a:lnTo>
                  <a:pt x="573824" y="453389"/>
                </a:lnTo>
                <a:lnTo>
                  <a:pt x="661771" y="519430"/>
                </a:lnTo>
                <a:lnTo>
                  <a:pt x="587007" y="519430"/>
                </a:lnTo>
                <a:lnTo>
                  <a:pt x="586506" y="542289"/>
                </a:lnTo>
                <a:close/>
              </a:path>
              <a:path w="767080" h="767079">
                <a:moveTo>
                  <a:pt x="318319" y="586739"/>
                </a:moveTo>
                <a:lnTo>
                  <a:pt x="172405" y="586739"/>
                </a:lnTo>
                <a:lnTo>
                  <a:pt x="197633" y="581660"/>
                </a:lnTo>
                <a:lnTo>
                  <a:pt x="209607" y="576580"/>
                </a:lnTo>
                <a:lnTo>
                  <a:pt x="220982" y="570230"/>
                </a:lnTo>
                <a:lnTo>
                  <a:pt x="231629" y="562610"/>
                </a:lnTo>
                <a:lnTo>
                  <a:pt x="241417" y="552450"/>
                </a:lnTo>
                <a:lnTo>
                  <a:pt x="236886" y="541019"/>
                </a:lnTo>
                <a:lnTo>
                  <a:pt x="233116" y="528319"/>
                </a:lnTo>
                <a:lnTo>
                  <a:pt x="230124" y="515619"/>
                </a:lnTo>
                <a:lnTo>
                  <a:pt x="276462" y="515619"/>
                </a:lnTo>
                <a:lnTo>
                  <a:pt x="278928" y="524510"/>
                </a:lnTo>
                <a:lnTo>
                  <a:pt x="283970" y="537210"/>
                </a:lnTo>
                <a:lnTo>
                  <a:pt x="290116" y="549910"/>
                </a:lnTo>
                <a:lnTo>
                  <a:pt x="297307" y="561339"/>
                </a:lnTo>
                <a:lnTo>
                  <a:pt x="305482" y="572769"/>
                </a:lnTo>
                <a:lnTo>
                  <a:pt x="314582" y="582929"/>
                </a:lnTo>
                <a:lnTo>
                  <a:pt x="318319" y="586739"/>
                </a:lnTo>
                <a:close/>
              </a:path>
              <a:path w="767080" h="767079">
                <a:moveTo>
                  <a:pt x="661108" y="699770"/>
                </a:moveTo>
                <a:lnTo>
                  <a:pt x="587007" y="699770"/>
                </a:lnTo>
                <a:lnTo>
                  <a:pt x="706869" y="609600"/>
                </a:lnTo>
                <a:lnTo>
                  <a:pt x="587007" y="519430"/>
                </a:lnTo>
                <a:lnTo>
                  <a:pt x="661771" y="519430"/>
                </a:lnTo>
                <a:lnTo>
                  <a:pt x="761556" y="594360"/>
                </a:lnTo>
                <a:lnTo>
                  <a:pt x="766512" y="605789"/>
                </a:lnTo>
                <a:lnTo>
                  <a:pt x="765259" y="617220"/>
                </a:lnTo>
                <a:lnTo>
                  <a:pt x="757796" y="627379"/>
                </a:lnTo>
                <a:lnTo>
                  <a:pt x="661108" y="699770"/>
                </a:lnTo>
                <a:close/>
              </a:path>
              <a:path w="767080" h="767079">
                <a:moveTo>
                  <a:pt x="569176" y="767079"/>
                </a:moveTo>
                <a:lnTo>
                  <a:pt x="557685" y="765810"/>
                </a:lnTo>
                <a:lnTo>
                  <a:pt x="546583" y="758189"/>
                </a:lnTo>
                <a:lnTo>
                  <a:pt x="542023" y="744220"/>
                </a:lnTo>
                <a:lnTo>
                  <a:pt x="542023" y="676910"/>
                </a:lnTo>
                <a:lnTo>
                  <a:pt x="414896" y="675639"/>
                </a:lnTo>
                <a:lnTo>
                  <a:pt x="351313" y="661670"/>
                </a:lnTo>
                <a:lnTo>
                  <a:pt x="316705" y="643889"/>
                </a:lnTo>
                <a:lnTo>
                  <a:pt x="285946" y="618489"/>
                </a:lnTo>
                <a:lnTo>
                  <a:pt x="268062" y="599439"/>
                </a:lnTo>
                <a:lnTo>
                  <a:pt x="332238" y="599439"/>
                </a:lnTo>
                <a:lnTo>
                  <a:pt x="335315" y="601979"/>
                </a:lnTo>
                <a:lnTo>
                  <a:pt x="346827" y="609600"/>
                </a:lnTo>
                <a:lnTo>
                  <a:pt x="359023" y="615950"/>
                </a:lnTo>
                <a:lnTo>
                  <a:pt x="371843" y="621029"/>
                </a:lnTo>
                <a:lnTo>
                  <a:pt x="385226" y="626110"/>
                </a:lnTo>
                <a:lnTo>
                  <a:pt x="413443" y="631189"/>
                </a:lnTo>
                <a:lnTo>
                  <a:pt x="428155" y="631189"/>
                </a:lnTo>
                <a:lnTo>
                  <a:pt x="571679" y="632460"/>
                </a:lnTo>
                <a:lnTo>
                  <a:pt x="582677" y="641350"/>
                </a:lnTo>
                <a:lnTo>
                  <a:pt x="587007" y="654050"/>
                </a:lnTo>
                <a:lnTo>
                  <a:pt x="587007" y="699770"/>
                </a:lnTo>
                <a:lnTo>
                  <a:pt x="661108" y="699770"/>
                </a:lnTo>
                <a:lnTo>
                  <a:pt x="577990" y="762000"/>
                </a:lnTo>
                <a:lnTo>
                  <a:pt x="573824" y="765810"/>
                </a:lnTo>
                <a:lnTo>
                  <a:pt x="569176" y="767079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34737" y="3200476"/>
            <a:ext cx="389890" cy="137795"/>
          </a:xfrm>
          <a:custGeom>
            <a:avLst/>
            <a:gdLst/>
            <a:ahLst/>
            <a:cxnLst/>
            <a:rect l="l" t="t" r="r" b="b"/>
            <a:pathLst>
              <a:path w="389889" h="137795">
                <a:moveTo>
                  <a:pt x="389724" y="137312"/>
                </a:moveTo>
                <a:lnTo>
                  <a:pt x="0" y="137312"/>
                </a:lnTo>
                <a:lnTo>
                  <a:pt x="247" y="35275"/>
                </a:lnTo>
                <a:lnTo>
                  <a:pt x="3487" y="22497"/>
                </a:lnTo>
                <a:lnTo>
                  <a:pt x="10075" y="11228"/>
                </a:lnTo>
                <a:lnTo>
                  <a:pt x="19494" y="2159"/>
                </a:lnTo>
                <a:lnTo>
                  <a:pt x="22745" y="0"/>
                </a:lnTo>
                <a:lnTo>
                  <a:pt x="36791" y="10063"/>
                </a:lnTo>
                <a:lnTo>
                  <a:pt x="51295" y="19167"/>
                </a:lnTo>
                <a:lnTo>
                  <a:pt x="97100" y="40697"/>
                </a:lnTo>
                <a:lnTo>
                  <a:pt x="145390" y="53506"/>
                </a:lnTo>
                <a:lnTo>
                  <a:pt x="194938" y="57527"/>
                </a:lnTo>
                <a:lnTo>
                  <a:pt x="353188" y="57527"/>
                </a:lnTo>
                <a:lnTo>
                  <a:pt x="355811" y="63399"/>
                </a:lnTo>
                <a:lnTo>
                  <a:pt x="362798" y="74431"/>
                </a:lnTo>
                <a:lnTo>
                  <a:pt x="371322" y="84328"/>
                </a:lnTo>
                <a:lnTo>
                  <a:pt x="389724" y="102717"/>
                </a:lnTo>
                <a:lnTo>
                  <a:pt x="389724" y="137312"/>
                </a:lnTo>
                <a:close/>
              </a:path>
              <a:path w="389889" h="137795">
                <a:moveTo>
                  <a:pt x="353188" y="57527"/>
                </a:moveTo>
                <a:lnTo>
                  <a:pt x="194938" y="57527"/>
                </a:lnTo>
                <a:lnTo>
                  <a:pt x="211521" y="56904"/>
                </a:lnTo>
                <a:lnTo>
                  <a:pt x="228062" y="55294"/>
                </a:lnTo>
                <a:lnTo>
                  <a:pt x="276977" y="44525"/>
                </a:lnTo>
                <a:lnTo>
                  <a:pt x="323876" y="24796"/>
                </a:lnTo>
                <a:lnTo>
                  <a:pt x="338848" y="16217"/>
                </a:lnTo>
                <a:lnTo>
                  <a:pt x="345412" y="26144"/>
                </a:lnTo>
                <a:lnTo>
                  <a:pt x="346983" y="38990"/>
                </a:lnTo>
                <a:lnTo>
                  <a:pt x="350494" y="51497"/>
                </a:lnTo>
                <a:lnTo>
                  <a:pt x="353188" y="57527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39913" y="2771055"/>
            <a:ext cx="147320" cy="194310"/>
          </a:xfrm>
          <a:custGeom>
            <a:avLst/>
            <a:gdLst/>
            <a:ahLst/>
            <a:cxnLst/>
            <a:rect l="l" t="t" r="r" b="b"/>
            <a:pathLst>
              <a:path w="147320" h="194310">
                <a:moveTo>
                  <a:pt x="65739" y="193721"/>
                </a:moveTo>
                <a:lnTo>
                  <a:pt x="60950" y="153558"/>
                </a:lnTo>
                <a:lnTo>
                  <a:pt x="51454" y="116118"/>
                </a:lnTo>
                <a:lnTo>
                  <a:pt x="37748" y="80136"/>
                </a:lnTo>
                <a:lnTo>
                  <a:pt x="20405" y="45824"/>
                </a:lnTo>
                <a:lnTo>
                  <a:pt x="0" y="13395"/>
                </a:lnTo>
                <a:lnTo>
                  <a:pt x="10822" y="7901"/>
                </a:lnTo>
                <a:lnTo>
                  <a:pt x="23068" y="3623"/>
                </a:lnTo>
                <a:lnTo>
                  <a:pt x="37029" y="738"/>
                </a:lnTo>
                <a:lnTo>
                  <a:pt x="49865" y="0"/>
                </a:lnTo>
                <a:lnTo>
                  <a:pt x="62451" y="949"/>
                </a:lnTo>
                <a:lnTo>
                  <a:pt x="107792" y="20506"/>
                </a:lnTo>
                <a:lnTo>
                  <a:pt x="133020" y="50150"/>
                </a:lnTo>
                <a:lnTo>
                  <a:pt x="146947" y="90949"/>
                </a:lnTo>
                <a:lnTo>
                  <a:pt x="146886" y="104285"/>
                </a:lnTo>
                <a:lnTo>
                  <a:pt x="136502" y="141591"/>
                </a:lnTo>
                <a:lnTo>
                  <a:pt x="112940" y="171708"/>
                </a:lnTo>
                <a:lnTo>
                  <a:pt x="78928" y="190610"/>
                </a:lnTo>
                <a:lnTo>
                  <a:pt x="65739" y="193721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70854" y="2993427"/>
            <a:ext cx="213995" cy="193040"/>
          </a:xfrm>
          <a:custGeom>
            <a:avLst/>
            <a:gdLst/>
            <a:ahLst/>
            <a:cxnLst/>
            <a:rect l="l" t="t" r="r" b="b"/>
            <a:pathLst>
              <a:path w="213995" h="193039">
                <a:moveTo>
                  <a:pt x="213424" y="192989"/>
                </a:moveTo>
                <a:lnTo>
                  <a:pt x="91098" y="192989"/>
                </a:lnTo>
                <a:lnTo>
                  <a:pt x="59319" y="161355"/>
                </a:lnTo>
                <a:lnTo>
                  <a:pt x="49084" y="153250"/>
                </a:lnTo>
                <a:lnTo>
                  <a:pt x="37785" y="146716"/>
                </a:lnTo>
                <a:lnTo>
                  <a:pt x="25688" y="141884"/>
                </a:lnTo>
                <a:lnTo>
                  <a:pt x="13060" y="138887"/>
                </a:lnTo>
                <a:lnTo>
                  <a:pt x="166" y="137859"/>
                </a:lnTo>
                <a:lnTo>
                  <a:pt x="0" y="120667"/>
                </a:lnTo>
                <a:lnTo>
                  <a:pt x="16627" y="86067"/>
                </a:lnTo>
                <a:lnTo>
                  <a:pt x="29048" y="49829"/>
                </a:lnTo>
                <a:lnTo>
                  <a:pt x="37814" y="12237"/>
                </a:lnTo>
                <a:lnTo>
                  <a:pt x="39925" y="0"/>
                </a:lnTo>
                <a:lnTo>
                  <a:pt x="51941" y="1451"/>
                </a:lnTo>
                <a:lnTo>
                  <a:pt x="114888" y="15565"/>
                </a:lnTo>
                <a:lnTo>
                  <a:pt x="150527" y="29659"/>
                </a:lnTo>
                <a:lnTo>
                  <a:pt x="183597" y="49202"/>
                </a:lnTo>
                <a:lnTo>
                  <a:pt x="211766" y="82598"/>
                </a:lnTo>
                <a:lnTo>
                  <a:pt x="213424" y="95682"/>
                </a:lnTo>
                <a:lnTo>
                  <a:pt x="213424" y="192989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79530" y="2731249"/>
            <a:ext cx="652145" cy="651510"/>
          </a:xfrm>
          <a:custGeom>
            <a:avLst/>
            <a:gdLst/>
            <a:ahLst/>
            <a:cxnLst/>
            <a:rect l="l" t="t" r="r" b="b"/>
            <a:pathLst>
              <a:path w="652145" h="651510">
                <a:moveTo>
                  <a:pt x="246824" y="494093"/>
                </a:moveTo>
                <a:lnTo>
                  <a:pt x="206506" y="490546"/>
                </a:lnTo>
                <a:lnTo>
                  <a:pt x="168363" y="480894"/>
                </a:lnTo>
                <a:lnTo>
                  <a:pt x="132882" y="465651"/>
                </a:lnTo>
                <a:lnTo>
                  <a:pt x="100551" y="445328"/>
                </a:lnTo>
                <a:lnTo>
                  <a:pt x="59027" y="406440"/>
                </a:lnTo>
                <a:lnTo>
                  <a:pt x="27330" y="359008"/>
                </a:lnTo>
                <a:lnTo>
                  <a:pt x="12471" y="323493"/>
                </a:lnTo>
                <a:lnTo>
                  <a:pt x="3199" y="285462"/>
                </a:lnTo>
                <a:lnTo>
                  <a:pt x="0" y="245427"/>
                </a:lnTo>
                <a:lnTo>
                  <a:pt x="809" y="225197"/>
                </a:lnTo>
                <a:lnTo>
                  <a:pt x="7106" y="186163"/>
                </a:lnTo>
                <a:lnTo>
                  <a:pt x="19233" y="149454"/>
                </a:lnTo>
                <a:lnTo>
                  <a:pt x="36702" y="115584"/>
                </a:lnTo>
                <a:lnTo>
                  <a:pt x="71858" y="71221"/>
                </a:lnTo>
                <a:lnTo>
                  <a:pt x="116293" y="36127"/>
                </a:lnTo>
                <a:lnTo>
                  <a:pt x="150259" y="18734"/>
                </a:lnTo>
                <a:lnTo>
                  <a:pt x="187132" y="6742"/>
                </a:lnTo>
                <a:lnTo>
                  <a:pt x="226424" y="662"/>
                </a:lnTo>
                <a:lnTo>
                  <a:pt x="246824" y="0"/>
                </a:lnTo>
                <a:lnTo>
                  <a:pt x="267234" y="978"/>
                </a:lnTo>
                <a:lnTo>
                  <a:pt x="306582" y="7659"/>
                </a:lnTo>
                <a:lnTo>
                  <a:pt x="343545" y="20235"/>
                </a:lnTo>
                <a:lnTo>
                  <a:pt x="377616" y="38228"/>
                </a:lnTo>
                <a:lnTo>
                  <a:pt x="395517" y="50812"/>
                </a:lnTo>
                <a:lnTo>
                  <a:pt x="247904" y="50812"/>
                </a:lnTo>
                <a:lnTo>
                  <a:pt x="237205" y="51087"/>
                </a:lnTo>
                <a:lnTo>
                  <a:pt x="198662" y="56814"/>
                </a:lnTo>
                <a:lnTo>
                  <a:pt x="162351" y="69857"/>
                </a:lnTo>
                <a:lnTo>
                  <a:pt x="129243" y="90076"/>
                </a:lnTo>
                <a:lnTo>
                  <a:pt x="96593" y="120989"/>
                </a:lnTo>
                <a:lnTo>
                  <a:pt x="71198" y="159666"/>
                </a:lnTo>
                <a:lnTo>
                  <a:pt x="56073" y="202269"/>
                </a:lnTo>
                <a:lnTo>
                  <a:pt x="51535" y="245427"/>
                </a:lnTo>
                <a:lnTo>
                  <a:pt x="51552" y="247586"/>
                </a:lnTo>
                <a:lnTo>
                  <a:pt x="57780" y="291161"/>
                </a:lnTo>
                <a:lnTo>
                  <a:pt x="75184" y="333401"/>
                </a:lnTo>
                <a:lnTo>
                  <a:pt x="104004" y="371472"/>
                </a:lnTo>
                <a:lnTo>
                  <a:pt x="460534" y="371472"/>
                </a:lnTo>
                <a:lnTo>
                  <a:pt x="457723" y="376315"/>
                </a:lnTo>
                <a:lnTo>
                  <a:pt x="450565" y="387248"/>
                </a:lnTo>
                <a:lnTo>
                  <a:pt x="442772" y="397865"/>
                </a:lnTo>
                <a:lnTo>
                  <a:pt x="486035" y="432503"/>
                </a:lnTo>
                <a:lnTo>
                  <a:pt x="498588" y="432669"/>
                </a:lnTo>
                <a:lnTo>
                  <a:pt x="510501" y="435612"/>
                </a:lnTo>
                <a:lnTo>
                  <a:pt x="521558" y="441048"/>
                </a:lnTo>
                <a:lnTo>
                  <a:pt x="530463" y="447862"/>
                </a:lnTo>
                <a:lnTo>
                  <a:pt x="392122" y="447862"/>
                </a:lnTo>
                <a:lnTo>
                  <a:pt x="381200" y="455181"/>
                </a:lnTo>
                <a:lnTo>
                  <a:pt x="346777" y="473407"/>
                </a:lnTo>
                <a:lnTo>
                  <a:pt x="310342" y="485972"/>
                </a:lnTo>
                <a:lnTo>
                  <a:pt x="272514" y="492787"/>
                </a:lnTo>
                <a:lnTo>
                  <a:pt x="259701" y="493766"/>
                </a:lnTo>
                <a:lnTo>
                  <a:pt x="246824" y="494093"/>
                </a:lnTo>
                <a:close/>
              </a:path>
              <a:path w="652145" h="651510">
                <a:moveTo>
                  <a:pt x="462563" y="367978"/>
                </a:moveTo>
                <a:lnTo>
                  <a:pt x="403497" y="367978"/>
                </a:lnTo>
                <a:lnTo>
                  <a:pt x="411224" y="357590"/>
                </a:lnTo>
                <a:lnTo>
                  <a:pt x="418211" y="346654"/>
                </a:lnTo>
                <a:lnTo>
                  <a:pt x="434348" y="311557"/>
                </a:lnTo>
                <a:lnTo>
                  <a:pt x="443216" y="273690"/>
                </a:lnTo>
                <a:lnTo>
                  <a:pt x="444845" y="245427"/>
                </a:lnTo>
                <a:lnTo>
                  <a:pt x="444282" y="231377"/>
                </a:lnTo>
                <a:lnTo>
                  <a:pt x="434938" y="185191"/>
                </a:lnTo>
                <a:lnTo>
                  <a:pt x="415539" y="143704"/>
                </a:lnTo>
                <a:lnTo>
                  <a:pt x="387423" y="108251"/>
                </a:lnTo>
                <a:lnTo>
                  <a:pt x="351925" y="80169"/>
                </a:lnTo>
                <a:lnTo>
                  <a:pt x="310384" y="60794"/>
                </a:lnTo>
                <a:lnTo>
                  <a:pt x="264135" y="51461"/>
                </a:lnTo>
                <a:lnTo>
                  <a:pt x="247904" y="50812"/>
                </a:lnTo>
                <a:lnTo>
                  <a:pt x="395517" y="50812"/>
                </a:lnTo>
                <a:lnTo>
                  <a:pt x="435124" y="88629"/>
                </a:lnTo>
                <a:lnTo>
                  <a:pt x="457412" y="119903"/>
                </a:lnTo>
                <a:lnTo>
                  <a:pt x="474848" y="154759"/>
                </a:lnTo>
                <a:lnTo>
                  <a:pt x="486858" y="192632"/>
                </a:lnTo>
                <a:lnTo>
                  <a:pt x="492936" y="233040"/>
                </a:lnTo>
                <a:lnTo>
                  <a:pt x="493591" y="254045"/>
                </a:lnTo>
                <a:lnTo>
                  <a:pt x="492977" y="267025"/>
                </a:lnTo>
                <a:lnTo>
                  <a:pt x="487131" y="305206"/>
                </a:lnTo>
                <a:lnTo>
                  <a:pt x="475348" y="341819"/>
                </a:lnTo>
                <a:lnTo>
                  <a:pt x="464242" y="365085"/>
                </a:lnTo>
                <a:lnTo>
                  <a:pt x="462563" y="367978"/>
                </a:lnTo>
                <a:close/>
              </a:path>
              <a:path w="652145" h="651510">
                <a:moveTo>
                  <a:pt x="460534" y="371472"/>
                </a:moveTo>
                <a:lnTo>
                  <a:pt x="104004" y="371472"/>
                </a:lnTo>
                <a:lnTo>
                  <a:pt x="114184" y="366371"/>
                </a:lnTo>
                <a:lnTo>
                  <a:pt x="149902" y="353088"/>
                </a:lnTo>
                <a:lnTo>
                  <a:pt x="187754" y="343492"/>
                </a:lnTo>
                <a:lnTo>
                  <a:pt x="239064" y="337665"/>
                </a:lnTo>
                <a:lnTo>
                  <a:pt x="253373" y="337438"/>
                </a:lnTo>
                <a:lnTo>
                  <a:pt x="265320" y="338066"/>
                </a:lnTo>
                <a:lnTo>
                  <a:pt x="314822" y="345913"/>
                </a:lnTo>
                <a:lnTo>
                  <a:pt x="365056" y="359522"/>
                </a:lnTo>
                <a:lnTo>
                  <a:pt x="377228" y="362755"/>
                </a:lnTo>
                <a:lnTo>
                  <a:pt x="389967" y="365647"/>
                </a:lnTo>
                <a:lnTo>
                  <a:pt x="403497" y="367978"/>
                </a:lnTo>
                <a:lnTo>
                  <a:pt x="462563" y="367978"/>
                </a:lnTo>
                <a:lnTo>
                  <a:pt x="460534" y="371472"/>
                </a:lnTo>
                <a:close/>
              </a:path>
              <a:path w="652145" h="651510">
                <a:moveTo>
                  <a:pt x="597462" y="651240"/>
                </a:moveTo>
                <a:lnTo>
                  <a:pt x="553199" y="633564"/>
                </a:lnTo>
                <a:lnTo>
                  <a:pt x="446795" y="526630"/>
                </a:lnTo>
                <a:lnTo>
                  <a:pt x="434370" y="490546"/>
                </a:lnTo>
                <a:lnTo>
                  <a:pt x="435190" y="478955"/>
                </a:lnTo>
                <a:lnTo>
                  <a:pt x="392122" y="447862"/>
                </a:lnTo>
                <a:lnTo>
                  <a:pt x="530463" y="447862"/>
                </a:lnTo>
                <a:lnTo>
                  <a:pt x="531545" y="448691"/>
                </a:lnTo>
                <a:lnTo>
                  <a:pt x="633298" y="551395"/>
                </a:lnTo>
                <a:lnTo>
                  <a:pt x="635469" y="553554"/>
                </a:lnTo>
                <a:lnTo>
                  <a:pt x="641436" y="560526"/>
                </a:lnTo>
                <a:lnTo>
                  <a:pt x="647288" y="570846"/>
                </a:lnTo>
                <a:lnTo>
                  <a:pt x="650752" y="582034"/>
                </a:lnTo>
                <a:lnTo>
                  <a:pt x="651800" y="593732"/>
                </a:lnTo>
                <a:lnTo>
                  <a:pt x="650404" y="605582"/>
                </a:lnTo>
                <a:lnTo>
                  <a:pt x="620843" y="645238"/>
                </a:lnTo>
                <a:lnTo>
                  <a:pt x="609421" y="649490"/>
                </a:lnTo>
                <a:lnTo>
                  <a:pt x="597462" y="65124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16032" y="2826555"/>
            <a:ext cx="219075" cy="218440"/>
          </a:xfrm>
          <a:custGeom>
            <a:avLst/>
            <a:gdLst/>
            <a:ahLst/>
            <a:cxnLst/>
            <a:rect l="l" t="t" r="r" b="b"/>
            <a:pathLst>
              <a:path w="219075" h="218439">
                <a:moveTo>
                  <a:pt x="111725" y="218203"/>
                </a:moveTo>
                <a:lnTo>
                  <a:pt x="68740" y="210046"/>
                </a:lnTo>
                <a:lnTo>
                  <a:pt x="33762" y="187710"/>
                </a:lnTo>
                <a:lnTo>
                  <a:pt x="9834" y="154454"/>
                </a:lnTo>
                <a:lnTo>
                  <a:pt x="0" y="113538"/>
                </a:lnTo>
                <a:lnTo>
                  <a:pt x="911" y="98216"/>
                </a:lnTo>
                <a:lnTo>
                  <a:pt x="13902" y="56994"/>
                </a:lnTo>
                <a:lnTo>
                  <a:pt x="39810" y="25052"/>
                </a:lnTo>
                <a:lnTo>
                  <a:pt x="75461" y="5174"/>
                </a:lnTo>
                <a:lnTo>
                  <a:pt x="103074" y="0"/>
                </a:lnTo>
                <a:lnTo>
                  <a:pt x="118663" y="878"/>
                </a:lnTo>
                <a:lnTo>
                  <a:pt x="160430" y="13621"/>
                </a:lnTo>
                <a:lnTo>
                  <a:pt x="192692" y="39115"/>
                </a:lnTo>
                <a:lnTo>
                  <a:pt x="212864" y="74255"/>
                </a:lnTo>
                <a:lnTo>
                  <a:pt x="218577" y="109036"/>
                </a:lnTo>
                <a:lnTo>
                  <a:pt x="217606" y="123652"/>
                </a:lnTo>
                <a:lnTo>
                  <a:pt x="204039" y="163477"/>
                </a:lnTo>
                <a:lnTo>
                  <a:pt x="177117" y="194647"/>
                </a:lnTo>
                <a:lnTo>
                  <a:pt x="140210" y="213789"/>
                </a:lnTo>
                <a:lnTo>
                  <a:pt x="111725" y="21820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74933" y="2992894"/>
            <a:ext cx="250190" cy="193675"/>
          </a:xfrm>
          <a:custGeom>
            <a:avLst/>
            <a:gdLst/>
            <a:ahLst/>
            <a:cxnLst/>
            <a:rect l="l" t="t" r="r" b="b"/>
            <a:pathLst>
              <a:path w="250189" h="193675">
                <a:moveTo>
                  <a:pt x="233832" y="193522"/>
                </a:moveTo>
                <a:lnTo>
                  <a:pt x="0" y="193522"/>
                </a:lnTo>
                <a:lnTo>
                  <a:pt x="320" y="90414"/>
                </a:lnTo>
                <a:lnTo>
                  <a:pt x="19655" y="57186"/>
                </a:lnTo>
                <a:lnTo>
                  <a:pt x="61058" y="33264"/>
                </a:lnTo>
                <a:lnTo>
                  <a:pt x="96690" y="18018"/>
                </a:lnTo>
                <a:lnTo>
                  <a:pt x="135865" y="6023"/>
                </a:lnTo>
                <a:lnTo>
                  <a:pt x="173202" y="0"/>
                </a:lnTo>
                <a:lnTo>
                  <a:pt x="173355" y="2810"/>
                </a:lnTo>
                <a:lnTo>
                  <a:pt x="174436" y="15747"/>
                </a:lnTo>
                <a:lnTo>
                  <a:pt x="181298" y="53844"/>
                </a:lnTo>
                <a:lnTo>
                  <a:pt x="193433" y="90486"/>
                </a:lnTo>
                <a:lnTo>
                  <a:pt x="210643" y="125175"/>
                </a:lnTo>
                <a:lnTo>
                  <a:pt x="232729" y="157416"/>
                </a:lnTo>
                <a:lnTo>
                  <a:pt x="250062" y="177304"/>
                </a:lnTo>
                <a:lnTo>
                  <a:pt x="243573" y="181635"/>
                </a:lnTo>
                <a:lnTo>
                  <a:pt x="238163" y="187045"/>
                </a:lnTo>
                <a:lnTo>
                  <a:pt x="233832" y="193522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773096" y="2771020"/>
            <a:ext cx="150495" cy="193040"/>
          </a:xfrm>
          <a:custGeom>
            <a:avLst/>
            <a:gdLst/>
            <a:ahLst/>
            <a:cxnLst/>
            <a:rect l="l" t="t" r="r" b="b"/>
            <a:pathLst>
              <a:path w="150495" h="193039">
                <a:moveTo>
                  <a:pt x="75039" y="192677"/>
                </a:moveTo>
                <a:lnTo>
                  <a:pt x="38942" y="176093"/>
                </a:lnTo>
                <a:lnTo>
                  <a:pt x="9243" y="140902"/>
                </a:lnTo>
                <a:lnTo>
                  <a:pt x="0" y="96383"/>
                </a:lnTo>
                <a:lnTo>
                  <a:pt x="1144" y="84481"/>
                </a:lnTo>
                <a:lnTo>
                  <a:pt x="13425" y="48382"/>
                </a:lnTo>
                <a:lnTo>
                  <a:pt x="38285" y="19303"/>
                </a:lnTo>
                <a:lnTo>
                  <a:pt x="81664" y="1033"/>
                </a:lnTo>
                <a:lnTo>
                  <a:pt x="93354" y="0"/>
                </a:lnTo>
                <a:lnTo>
                  <a:pt x="105102" y="437"/>
                </a:lnTo>
                <a:lnTo>
                  <a:pt x="116769" y="2374"/>
                </a:lnTo>
                <a:lnTo>
                  <a:pt x="128213" y="5838"/>
                </a:lnTo>
                <a:lnTo>
                  <a:pt x="139296" y="10859"/>
                </a:lnTo>
                <a:lnTo>
                  <a:pt x="149878" y="17464"/>
                </a:lnTo>
                <a:lnTo>
                  <a:pt x="141142" y="27330"/>
                </a:lnTo>
                <a:lnTo>
                  <a:pt x="132901" y="37521"/>
                </a:lnTo>
                <a:lnTo>
                  <a:pt x="111238" y="69888"/>
                </a:lnTo>
                <a:lnTo>
                  <a:pt x="94363" y="104634"/>
                </a:lnTo>
                <a:lnTo>
                  <a:pt x="82531" y="141353"/>
                </a:lnTo>
                <a:lnTo>
                  <a:pt x="75996" y="179637"/>
                </a:lnTo>
                <a:lnTo>
                  <a:pt x="75039" y="192677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12360" y="2627452"/>
            <a:ext cx="922655" cy="859790"/>
          </a:xfrm>
          <a:custGeom>
            <a:avLst/>
            <a:gdLst/>
            <a:ahLst/>
            <a:cxnLst/>
            <a:rect l="l" t="t" r="r" b="b"/>
            <a:pathLst>
              <a:path w="922654" h="859789">
                <a:moveTo>
                  <a:pt x="387536" y="859536"/>
                </a:moveTo>
                <a:lnTo>
                  <a:pt x="82552" y="733674"/>
                </a:lnTo>
                <a:lnTo>
                  <a:pt x="46826" y="701870"/>
                </a:lnTo>
                <a:lnTo>
                  <a:pt x="33945" y="664109"/>
                </a:lnTo>
                <a:lnTo>
                  <a:pt x="30137" y="616808"/>
                </a:lnTo>
                <a:lnTo>
                  <a:pt x="29587" y="603542"/>
                </a:lnTo>
                <a:lnTo>
                  <a:pt x="28127" y="578446"/>
                </a:lnTo>
                <a:lnTo>
                  <a:pt x="27671" y="566316"/>
                </a:lnTo>
                <a:lnTo>
                  <a:pt x="27702" y="554264"/>
                </a:lnTo>
                <a:lnTo>
                  <a:pt x="20701" y="545562"/>
                </a:lnTo>
                <a:lnTo>
                  <a:pt x="3418" y="500105"/>
                </a:lnTo>
                <a:lnTo>
                  <a:pt x="0" y="454721"/>
                </a:lnTo>
                <a:lnTo>
                  <a:pt x="209" y="441346"/>
                </a:lnTo>
                <a:lnTo>
                  <a:pt x="3516" y="400898"/>
                </a:lnTo>
                <a:lnTo>
                  <a:pt x="14197" y="363341"/>
                </a:lnTo>
                <a:lnTo>
                  <a:pt x="36562" y="333013"/>
                </a:lnTo>
                <a:lnTo>
                  <a:pt x="34863" y="322481"/>
                </a:lnTo>
                <a:lnTo>
                  <a:pt x="33575" y="310645"/>
                </a:lnTo>
                <a:lnTo>
                  <a:pt x="32763" y="296897"/>
                </a:lnTo>
                <a:lnTo>
                  <a:pt x="32520" y="282181"/>
                </a:lnTo>
                <a:lnTo>
                  <a:pt x="32604" y="274624"/>
                </a:lnTo>
                <a:lnTo>
                  <a:pt x="36839" y="224724"/>
                </a:lnTo>
                <a:lnTo>
                  <a:pt x="50099" y="187836"/>
                </a:lnTo>
                <a:lnTo>
                  <a:pt x="541257" y="0"/>
                </a:lnTo>
                <a:lnTo>
                  <a:pt x="882341" y="125805"/>
                </a:lnTo>
                <a:lnTo>
                  <a:pt x="898968" y="150417"/>
                </a:lnTo>
                <a:lnTo>
                  <a:pt x="866021" y="164338"/>
                </a:lnTo>
                <a:lnTo>
                  <a:pt x="866021" y="181635"/>
                </a:lnTo>
                <a:lnTo>
                  <a:pt x="823806" y="181635"/>
                </a:lnTo>
                <a:lnTo>
                  <a:pt x="684301" y="237858"/>
                </a:lnTo>
                <a:lnTo>
                  <a:pt x="90915" y="237858"/>
                </a:lnTo>
                <a:lnTo>
                  <a:pt x="90915" y="335165"/>
                </a:lnTo>
                <a:lnTo>
                  <a:pt x="282412" y="410845"/>
                </a:lnTo>
                <a:lnTo>
                  <a:pt x="58428" y="410845"/>
                </a:lnTo>
                <a:lnTo>
                  <a:pt x="58428" y="508152"/>
                </a:lnTo>
                <a:lnTo>
                  <a:pt x="255421" y="586003"/>
                </a:lnTo>
                <a:lnTo>
                  <a:pt x="87663" y="586003"/>
                </a:lnTo>
                <a:lnTo>
                  <a:pt x="87663" y="670331"/>
                </a:lnTo>
                <a:lnTo>
                  <a:pt x="389695" y="789266"/>
                </a:lnTo>
                <a:lnTo>
                  <a:pt x="557226" y="789266"/>
                </a:lnTo>
                <a:lnTo>
                  <a:pt x="387536" y="859536"/>
                </a:lnTo>
                <a:close/>
              </a:path>
              <a:path w="922654" h="859789">
                <a:moveTo>
                  <a:pt x="559511" y="454101"/>
                </a:moveTo>
                <a:lnTo>
                  <a:pt x="391867" y="454101"/>
                </a:lnTo>
                <a:lnTo>
                  <a:pt x="823806" y="274624"/>
                </a:lnTo>
                <a:lnTo>
                  <a:pt x="823806" y="181635"/>
                </a:lnTo>
                <a:lnTo>
                  <a:pt x="866021" y="181635"/>
                </a:lnTo>
                <a:lnTo>
                  <a:pt x="866021" y="282181"/>
                </a:lnTo>
                <a:lnTo>
                  <a:pt x="922320" y="302729"/>
                </a:lnTo>
                <a:lnTo>
                  <a:pt x="833547" y="339496"/>
                </a:lnTo>
                <a:lnTo>
                  <a:pt x="833547" y="356793"/>
                </a:lnTo>
                <a:lnTo>
                  <a:pt x="792412" y="356793"/>
                </a:lnTo>
                <a:lnTo>
                  <a:pt x="559511" y="454101"/>
                </a:lnTo>
                <a:close/>
              </a:path>
              <a:path w="922654" h="859789">
                <a:moveTo>
                  <a:pt x="391867" y="355714"/>
                </a:moveTo>
                <a:lnTo>
                  <a:pt x="90915" y="237858"/>
                </a:lnTo>
                <a:lnTo>
                  <a:pt x="684301" y="237858"/>
                </a:lnTo>
                <a:lnTo>
                  <a:pt x="391867" y="355714"/>
                </a:lnTo>
                <a:close/>
              </a:path>
              <a:path w="922654" h="859789">
                <a:moveTo>
                  <a:pt x="532461" y="627087"/>
                </a:moveTo>
                <a:lnTo>
                  <a:pt x="359380" y="627087"/>
                </a:lnTo>
                <a:lnTo>
                  <a:pt x="791332" y="448691"/>
                </a:lnTo>
                <a:lnTo>
                  <a:pt x="792412" y="448691"/>
                </a:lnTo>
                <a:lnTo>
                  <a:pt x="792412" y="356793"/>
                </a:lnTo>
                <a:lnTo>
                  <a:pt x="833547" y="356793"/>
                </a:lnTo>
                <a:lnTo>
                  <a:pt x="833547" y="443280"/>
                </a:lnTo>
                <a:lnTo>
                  <a:pt x="920161" y="475716"/>
                </a:lnTo>
                <a:lnTo>
                  <a:pt x="863862" y="499503"/>
                </a:lnTo>
                <a:lnTo>
                  <a:pt x="863862" y="512483"/>
                </a:lnTo>
                <a:lnTo>
                  <a:pt x="822727" y="512483"/>
                </a:lnTo>
                <a:lnTo>
                  <a:pt x="532461" y="627087"/>
                </a:lnTo>
                <a:close/>
              </a:path>
              <a:path w="922654" h="859789">
                <a:moveTo>
                  <a:pt x="368041" y="534098"/>
                </a:moveTo>
                <a:lnTo>
                  <a:pt x="58428" y="410845"/>
                </a:lnTo>
                <a:lnTo>
                  <a:pt x="282412" y="410845"/>
                </a:lnTo>
                <a:lnTo>
                  <a:pt x="391867" y="454101"/>
                </a:lnTo>
                <a:lnTo>
                  <a:pt x="559511" y="454101"/>
                </a:lnTo>
                <a:lnTo>
                  <a:pt x="368041" y="534098"/>
                </a:lnTo>
                <a:close/>
              </a:path>
              <a:path w="922654" h="859789">
                <a:moveTo>
                  <a:pt x="557226" y="789266"/>
                </a:moveTo>
                <a:lnTo>
                  <a:pt x="389695" y="789266"/>
                </a:lnTo>
                <a:lnTo>
                  <a:pt x="821647" y="610870"/>
                </a:lnTo>
                <a:lnTo>
                  <a:pt x="822727" y="512483"/>
                </a:lnTo>
                <a:lnTo>
                  <a:pt x="863862" y="512483"/>
                </a:lnTo>
                <a:lnTo>
                  <a:pt x="863862" y="618439"/>
                </a:lnTo>
                <a:lnTo>
                  <a:pt x="920161" y="638975"/>
                </a:lnTo>
                <a:lnTo>
                  <a:pt x="557226" y="789266"/>
                </a:lnTo>
                <a:close/>
              </a:path>
              <a:path w="922654" h="859789">
                <a:moveTo>
                  <a:pt x="357221" y="696277"/>
                </a:moveTo>
                <a:lnTo>
                  <a:pt x="87663" y="586003"/>
                </a:lnTo>
                <a:lnTo>
                  <a:pt x="255421" y="586003"/>
                </a:lnTo>
                <a:lnTo>
                  <a:pt x="359380" y="627087"/>
                </a:lnTo>
                <a:lnTo>
                  <a:pt x="532461" y="627087"/>
                </a:lnTo>
                <a:lnTo>
                  <a:pt x="357221" y="696277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99360" y="2645829"/>
            <a:ext cx="822960" cy="821690"/>
          </a:xfrm>
          <a:custGeom>
            <a:avLst/>
            <a:gdLst/>
            <a:ahLst/>
            <a:cxnLst/>
            <a:rect l="l" t="t" r="r" b="b"/>
            <a:pathLst>
              <a:path w="822959" h="821689">
                <a:moveTo>
                  <a:pt x="411378" y="821690"/>
                </a:moveTo>
                <a:lnTo>
                  <a:pt x="344615" y="815340"/>
                </a:lnTo>
                <a:lnTo>
                  <a:pt x="281295" y="800100"/>
                </a:lnTo>
                <a:lnTo>
                  <a:pt x="222262" y="774700"/>
                </a:lnTo>
                <a:lnTo>
                  <a:pt x="168361" y="741680"/>
                </a:lnTo>
                <a:lnTo>
                  <a:pt x="120435" y="701040"/>
                </a:lnTo>
                <a:lnTo>
                  <a:pt x="79330" y="652780"/>
                </a:lnTo>
                <a:lnTo>
                  <a:pt x="45889" y="599440"/>
                </a:lnTo>
                <a:lnTo>
                  <a:pt x="20958" y="539750"/>
                </a:lnTo>
                <a:lnTo>
                  <a:pt x="5380" y="477520"/>
                </a:lnTo>
                <a:lnTo>
                  <a:pt x="0" y="410210"/>
                </a:lnTo>
                <a:lnTo>
                  <a:pt x="1362" y="375920"/>
                </a:lnTo>
                <a:lnTo>
                  <a:pt x="11947" y="311150"/>
                </a:lnTo>
                <a:lnTo>
                  <a:pt x="32307" y="250190"/>
                </a:lnTo>
                <a:lnTo>
                  <a:pt x="61599" y="194310"/>
                </a:lnTo>
                <a:lnTo>
                  <a:pt x="98977" y="142240"/>
                </a:lnTo>
                <a:lnTo>
                  <a:pt x="143598" y="97790"/>
                </a:lnTo>
                <a:lnTo>
                  <a:pt x="194617" y="60960"/>
                </a:lnTo>
                <a:lnTo>
                  <a:pt x="251190" y="31750"/>
                </a:lnTo>
                <a:lnTo>
                  <a:pt x="312472" y="11430"/>
                </a:lnTo>
                <a:lnTo>
                  <a:pt x="377619" y="1270"/>
                </a:lnTo>
                <a:lnTo>
                  <a:pt x="411378" y="0"/>
                </a:lnTo>
                <a:lnTo>
                  <a:pt x="445137" y="1270"/>
                </a:lnTo>
                <a:lnTo>
                  <a:pt x="510284" y="11430"/>
                </a:lnTo>
                <a:lnTo>
                  <a:pt x="571566" y="31750"/>
                </a:lnTo>
                <a:lnTo>
                  <a:pt x="628139" y="60960"/>
                </a:lnTo>
                <a:lnTo>
                  <a:pt x="641267" y="69850"/>
                </a:lnTo>
                <a:lnTo>
                  <a:pt x="351840" y="69850"/>
                </a:lnTo>
                <a:lnTo>
                  <a:pt x="328734" y="74930"/>
                </a:lnTo>
                <a:lnTo>
                  <a:pt x="284352" y="88900"/>
                </a:lnTo>
                <a:lnTo>
                  <a:pt x="242787" y="107950"/>
                </a:lnTo>
                <a:lnTo>
                  <a:pt x="204485" y="133350"/>
                </a:lnTo>
                <a:lnTo>
                  <a:pt x="169896" y="162560"/>
                </a:lnTo>
                <a:lnTo>
                  <a:pt x="139467" y="195580"/>
                </a:lnTo>
                <a:lnTo>
                  <a:pt x="113646" y="233680"/>
                </a:lnTo>
                <a:lnTo>
                  <a:pt x="92883" y="274320"/>
                </a:lnTo>
                <a:lnTo>
                  <a:pt x="77625" y="318770"/>
                </a:lnTo>
                <a:lnTo>
                  <a:pt x="68319" y="364490"/>
                </a:lnTo>
                <a:lnTo>
                  <a:pt x="66040" y="388620"/>
                </a:lnTo>
                <a:lnTo>
                  <a:pt x="821898" y="388620"/>
                </a:lnTo>
                <a:lnTo>
                  <a:pt x="822756" y="410210"/>
                </a:lnTo>
                <a:lnTo>
                  <a:pt x="821898" y="431800"/>
                </a:lnTo>
                <a:lnTo>
                  <a:pt x="66040" y="431800"/>
                </a:lnTo>
                <a:lnTo>
                  <a:pt x="68319" y="455930"/>
                </a:lnTo>
                <a:lnTo>
                  <a:pt x="77625" y="501650"/>
                </a:lnTo>
                <a:lnTo>
                  <a:pt x="92883" y="546100"/>
                </a:lnTo>
                <a:lnTo>
                  <a:pt x="113646" y="586740"/>
                </a:lnTo>
                <a:lnTo>
                  <a:pt x="139467" y="624840"/>
                </a:lnTo>
                <a:lnTo>
                  <a:pt x="169896" y="657860"/>
                </a:lnTo>
                <a:lnTo>
                  <a:pt x="204485" y="687070"/>
                </a:lnTo>
                <a:lnTo>
                  <a:pt x="242787" y="712470"/>
                </a:lnTo>
                <a:lnTo>
                  <a:pt x="284352" y="731520"/>
                </a:lnTo>
                <a:lnTo>
                  <a:pt x="328734" y="745490"/>
                </a:lnTo>
                <a:lnTo>
                  <a:pt x="351840" y="750570"/>
                </a:lnTo>
                <a:lnTo>
                  <a:pt x="641267" y="750570"/>
                </a:lnTo>
                <a:lnTo>
                  <a:pt x="628139" y="759460"/>
                </a:lnTo>
                <a:lnTo>
                  <a:pt x="571566" y="788670"/>
                </a:lnTo>
                <a:lnTo>
                  <a:pt x="510284" y="808990"/>
                </a:lnTo>
                <a:lnTo>
                  <a:pt x="445137" y="819150"/>
                </a:lnTo>
                <a:lnTo>
                  <a:pt x="411378" y="821690"/>
                </a:lnTo>
                <a:close/>
              </a:path>
              <a:path w="822959" h="821689">
                <a:moveTo>
                  <a:pt x="239242" y="388620"/>
                </a:moveTo>
                <a:lnTo>
                  <a:pt x="195948" y="388620"/>
                </a:lnTo>
                <a:lnTo>
                  <a:pt x="197601" y="370840"/>
                </a:lnTo>
                <a:lnTo>
                  <a:pt x="208312" y="316230"/>
                </a:lnTo>
                <a:lnTo>
                  <a:pt x="226419" y="264160"/>
                </a:lnTo>
                <a:lnTo>
                  <a:pt x="250343" y="215900"/>
                </a:lnTo>
                <a:lnTo>
                  <a:pt x="259338" y="199390"/>
                </a:lnTo>
                <a:lnTo>
                  <a:pt x="288565" y="153670"/>
                </a:lnTo>
                <a:lnTo>
                  <a:pt x="341238" y="82550"/>
                </a:lnTo>
                <a:lnTo>
                  <a:pt x="351840" y="69850"/>
                </a:lnTo>
                <a:lnTo>
                  <a:pt x="470916" y="69850"/>
                </a:lnTo>
                <a:lnTo>
                  <a:pt x="481518" y="82550"/>
                </a:lnTo>
                <a:lnTo>
                  <a:pt x="488299" y="91440"/>
                </a:lnTo>
                <a:lnTo>
                  <a:pt x="389724" y="91440"/>
                </a:lnTo>
                <a:lnTo>
                  <a:pt x="368910" y="116840"/>
                </a:lnTo>
                <a:lnTo>
                  <a:pt x="358555" y="130810"/>
                </a:lnTo>
                <a:lnTo>
                  <a:pt x="348303" y="144780"/>
                </a:lnTo>
                <a:lnTo>
                  <a:pt x="338203" y="157480"/>
                </a:lnTo>
                <a:lnTo>
                  <a:pt x="328305" y="172720"/>
                </a:lnTo>
                <a:lnTo>
                  <a:pt x="318661" y="186690"/>
                </a:lnTo>
                <a:lnTo>
                  <a:pt x="309321" y="200660"/>
                </a:lnTo>
                <a:lnTo>
                  <a:pt x="300334" y="215900"/>
                </a:lnTo>
                <a:lnTo>
                  <a:pt x="291752" y="229870"/>
                </a:lnTo>
                <a:lnTo>
                  <a:pt x="283624" y="245110"/>
                </a:lnTo>
                <a:lnTo>
                  <a:pt x="262472" y="290830"/>
                </a:lnTo>
                <a:lnTo>
                  <a:pt x="247225" y="339090"/>
                </a:lnTo>
                <a:lnTo>
                  <a:pt x="241012" y="372110"/>
                </a:lnTo>
                <a:lnTo>
                  <a:pt x="239242" y="388620"/>
                </a:lnTo>
                <a:close/>
              </a:path>
              <a:path w="822959" h="821689">
                <a:moveTo>
                  <a:pt x="821898" y="388620"/>
                </a:moveTo>
                <a:lnTo>
                  <a:pt x="756716" y="388620"/>
                </a:lnTo>
                <a:lnTo>
                  <a:pt x="754436" y="364490"/>
                </a:lnTo>
                <a:lnTo>
                  <a:pt x="750556" y="341630"/>
                </a:lnTo>
                <a:lnTo>
                  <a:pt x="738218" y="295910"/>
                </a:lnTo>
                <a:lnTo>
                  <a:pt x="720151" y="254000"/>
                </a:lnTo>
                <a:lnTo>
                  <a:pt x="696803" y="214630"/>
                </a:lnTo>
                <a:lnTo>
                  <a:pt x="668623" y="179070"/>
                </a:lnTo>
                <a:lnTo>
                  <a:pt x="636058" y="147320"/>
                </a:lnTo>
                <a:lnTo>
                  <a:pt x="599556" y="119380"/>
                </a:lnTo>
                <a:lnTo>
                  <a:pt x="559566" y="97790"/>
                </a:lnTo>
                <a:lnTo>
                  <a:pt x="516537" y="81280"/>
                </a:lnTo>
                <a:lnTo>
                  <a:pt x="470916" y="69850"/>
                </a:lnTo>
                <a:lnTo>
                  <a:pt x="641267" y="69850"/>
                </a:lnTo>
                <a:lnTo>
                  <a:pt x="679158" y="97790"/>
                </a:lnTo>
                <a:lnTo>
                  <a:pt x="723779" y="142240"/>
                </a:lnTo>
                <a:lnTo>
                  <a:pt x="761157" y="194310"/>
                </a:lnTo>
                <a:lnTo>
                  <a:pt x="790448" y="250190"/>
                </a:lnTo>
                <a:lnTo>
                  <a:pt x="810809" y="311150"/>
                </a:lnTo>
                <a:lnTo>
                  <a:pt x="821394" y="375920"/>
                </a:lnTo>
                <a:lnTo>
                  <a:pt x="821898" y="388620"/>
                </a:lnTo>
                <a:close/>
              </a:path>
              <a:path w="822959" h="821689">
                <a:moveTo>
                  <a:pt x="433031" y="388620"/>
                </a:moveTo>
                <a:lnTo>
                  <a:pt x="389724" y="388620"/>
                </a:lnTo>
                <a:lnTo>
                  <a:pt x="389724" y="91440"/>
                </a:lnTo>
                <a:lnTo>
                  <a:pt x="433031" y="91440"/>
                </a:lnTo>
                <a:lnTo>
                  <a:pt x="433031" y="388620"/>
                </a:lnTo>
                <a:close/>
              </a:path>
              <a:path w="822959" h="821689">
                <a:moveTo>
                  <a:pt x="626808" y="388620"/>
                </a:moveTo>
                <a:lnTo>
                  <a:pt x="583501" y="388620"/>
                </a:lnTo>
                <a:lnTo>
                  <a:pt x="581731" y="372110"/>
                </a:lnTo>
                <a:lnTo>
                  <a:pt x="579054" y="355600"/>
                </a:lnTo>
                <a:lnTo>
                  <a:pt x="566078" y="307340"/>
                </a:lnTo>
                <a:lnTo>
                  <a:pt x="546746" y="260350"/>
                </a:lnTo>
                <a:lnTo>
                  <a:pt x="522416" y="214630"/>
                </a:lnTo>
                <a:lnTo>
                  <a:pt x="504091" y="186690"/>
                </a:lnTo>
                <a:lnTo>
                  <a:pt x="494448" y="171450"/>
                </a:lnTo>
                <a:lnTo>
                  <a:pt x="484551" y="157480"/>
                </a:lnTo>
                <a:lnTo>
                  <a:pt x="474452" y="144780"/>
                </a:lnTo>
                <a:lnTo>
                  <a:pt x="464200" y="130810"/>
                </a:lnTo>
                <a:lnTo>
                  <a:pt x="453845" y="116840"/>
                </a:lnTo>
                <a:lnTo>
                  <a:pt x="433031" y="91440"/>
                </a:lnTo>
                <a:lnTo>
                  <a:pt x="488299" y="91440"/>
                </a:lnTo>
                <a:lnTo>
                  <a:pt x="513423" y="124460"/>
                </a:lnTo>
                <a:lnTo>
                  <a:pt x="544245" y="168910"/>
                </a:lnTo>
                <a:lnTo>
                  <a:pt x="572408" y="215900"/>
                </a:lnTo>
                <a:lnTo>
                  <a:pt x="580931" y="231140"/>
                </a:lnTo>
                <a:lnTo>
                  <a:pt x="603092" y="281940"/>
                </a:lnTo>
                <a:lnTo>
                  <a:pt x="618910" y="334010"/>
                </a:lnTo>
                <a:lnTo>
                  <a:pt x="625153" y="370840"/>
                </a:lnTo>
                <a:lnTo>
                  <a:pt x="626808" y="388620"/>
                </a:lnTo>
                <a:close/>
              </a:path>
              <a:path w="822959" h="821689">
                <a:moveTo>
                  <a:pt x="470916" y="750570"/>
                </a:moveTo>
                <a:lnTo>
                  <a:pt x="351840" y="750570"/>
                </a:lnTo>
                <a:lnTo>
                  <a:pt x="341245" y="737870"/>
                </a:lnTo>
                <a:lnTo>
                  <a:pt x="309437" y="695960"/>
                </a:lnTo>
                <a:lnTo>
                  <a:pt x="278768" y="651510"/>
                </a:lnTo>
                <a:lnTo>
                  <a:pt x="250753" y="604520"/>
                </a:lnTo>
                <a:lnTo>
                  <a:pt x="242266" y="589280"/>
                </a:lnTo>
                <a:lnTo>
                  <a:pt x="220140" y="538480"/>
                </a:lnTo>
                <a:lnTo>
                  <a:pt x="204197" y="486410"/>
                </a:lnTo>
                <a:lnTo>
                  <a:pt x="195948" y="431800"/>
                </a:lnTo>
                <a:lnTo>
                  <a:pt x="239242" y="431800"/>
                </a:lnTo>
                <a:lnTo>
                  <a:pt x="241012" y="448310"/>
                </a:lnTo>
                <a:lnTo>
                  <a:pt x="243690" y="464820"/>
                </a:lnTo>
                <a:lnTo>
                  <a:pt x="256667" y="513080"/>
                </a:lnTo>
                <a:lnTo>
                  <a:pt x="276001" y="560070"/>
                </a:lnTo>
                <a:lnTo>
                  <a:pt x="300334" y="604520"/>
                </a:lnTo>
                <a:lnTo>
                  <a:pt x="309321" y="619760"/>
                </a:lnTo>
                <a:lnTo>
                  <a:pt x="318661" y="633730"/>
                </a:lnTo>
                <a:lnTo>
                  <a:pt x="328305" y="647700"/>
                </a:lnTo>
                <a:lnTo>
                  <a:pt x="338203" y="662940"/>
                </a:lnTo>
                <a:lnTo>
                  <a:pt x="348303" y="675640"/>
                </a:lnTo>
                <a:lnTo>
                  <a:pt x="358555" y="689610"/>
                </a:lnTo>
                <a:lnTo>
                  <a:pt x="368910" y="703580"/>
                </a:lnTo>
                <a:lnTo>
                  <a:pt x="389724" y="728980"/>
                </a:lnTo>
                <a:lnTo>
                  <a:pt x="488299" y="728980"/>
                </a:lnTo>
                <a:lnTo>
                  <a:pt x="481518" y="737870"/>
                </a:lnTo>
                <a:lnTo>
                  <a:pt x="470916" y="750570"/>
                </a:lnTo>
                <a:close/>
              </a:path>
              <a:path w="822959" h="821689">
                <a:moveTo>
                  <a:pt x="433031" y="728980"/>
                </a:moveTo>
                <a:lnTo>
                  <a:pt x="389724" y="728980"/>
                </a:lnTo>
                <a:lnTo>
                  <a:pt x="389724" y="431800"/>
                </a:lnTo>
                <a:lnTo>
                  <a:pt x="433031" y="431800"/>
                </a:lnTo>
                <a:lnTo>
                  <a:pt x="433031" y="728980"/>
                </a:lnTo>
                <a:close/>
              </a:path>
              <a:path w="822959" h="821689">
                <a:moveTo>
                  <a:pt x="488299" y="728980"/>
                </a:moveTo>
                <a:lnTo>
                  <a:pt x="433031" y="728980"/>
                </a:lnTo>
                <a:lnTo>
                  <a:pt x="453845" y="703580"/>
                </a:lnTo>
                <a:lnTo>
                  <a:pt x="464200" y="689610"/>
                </a:lnTo>
                <a:lnTo>
                  <a:pt x="474452" y="675640"/>
                </a:lnTo>
                <a:lnTo>
                  <a:pt x="484551" y="662940"/>
                </a:lnTo>
                <a:lnTo>
                  <a:pt x="494448" y="647700"/>
                </a:lnTo>
                <a:lnTo>
                  <a:pt x="504091" y="633730"/>
                </a:lnTo>
                <a:lnTo>
                  <a:pt x="513431" y="619760"/>
                </a:lnTo>
                <a:lnTo>
                  <a:pt x="522416" y="604520"/>
                </a:lnTo>
                <a:lnTo>
                  <a:pt x="530998" y="590550"/>
                </a:lnTo>
                <a:lnTo>
                  <a:pt x="553813" y="544830"/>
                </a:lnTo>
                <a:lnTo>
                  <a:pt x="571177" y="497840"/>
                </a:lnTo>
                <a:lnTo>
                  <a:pt x="581731" y="448310"/>
                </a:lnTo>
                <a:lnTo>
                  <a:pt x="583501" y="431800"/>
                </a:lnTo>
                <a:lnTo>
                  <a:pt x="626808" y="431800"/>
                </a:lnTo>
                <a:lnTo>
                  <a:pt x="618910" y="486410"/>
                </a:lnTo>
                <a:lnTo>
                  <a:pt x="603092" y="538480"/>
                </a:lnTo>
                <a:lnTo>
                  <a:pt x="580931" y="589280"/>
                </a:lnTo>
                <a:lnTo>
                  <a:pt x="572408" y="604520"/>
                </a:lnTo>
                <a:lnTo>
                  <a:pt x="563413" y="621030"/>
                </a:lnTo>
                <a:lnTo>
                  <a:pt x="534189" y="666750"/>
                </a:lnTo>
                <a:lnTo>
                  <a:pt x="513423" y="695960"/>
                </a:lnTo>
                <a:lnTo>
                  <a:pt x="488299" y="728980"/>
                </a:lnTo>
                <a:close/>
              </a:path>
              <a:path w="822959" h="821689">
                <a:moveTo>
                  <a:pt x="641267" y="750570"/>
                </a:moveTo>
                <a:lnTo>
                  <a:pt x="470916" y="750570"/>
                </a:lnTo>
                <a:lnTo>
                  <a:pt x="494022" y="745490"/>
                </a:lnTo>
                <a:lnTo>
                  <a:pt x="516537" y="739140"/>
                </a:lnTo>
                <a:lnTo>
                  <a:pt x="559566" y="722630"/>
                </a:lnTo>
                <a:lnTo>
                  <a:pt x="599556" y="701040"/>
                </a:lnTo>
                <a:lnTo>
                  <a:pt x="636058" y="673100"/>
                </a:lnTo>
                <a:lnTo>
                  <a:pt x="668623" y="641350"/>
                </a:lnTo>
                <a:lnTo>
                  <a:pt x="696803" y="605790"/>
                </a:lnTo>
                <a:lnTo>
                  <a:pt x="720151" y="566420"/>
                </a:lnTo>
                <a:lnTo>
                  <a:pt x="738218" y="524510"/>
                </a:lnTo>
                <a:lnTo>
                  <a:pt x="750556" y="478790"/>
                </a:lnTo>
                <a:lnTo>
                  <a:pt x="756716" y="431800"/>
                </a:lnTo>
                <a:lnTo>
                  <a:pt x="821898" y="431800"/>
                </a:lnTo>
                <a:lnTo>
                  <a:pt x="817376" y="477520"/>
                </a:lnTo>
                <a:lnTo>
                  <a:pt x="801798" y="539750"/>
                </a:lnTo>
                <a:lnTo>
                  <a:pt x="776866" y="599440"/>
                </a:lnTo>
                <a:lnTo>
                  <a:pt x="743426" y="652780"/>
                </a:lnTo>
                <a:lnTo>
                  <a:pt x="702321" y="701040"/>
                </a:lnTo>
                <a:lnTo>
                  <a:pt x="654395" y="741680"/>
                </a:lnTo>
                <a:lnTo>
                  <a:pt x="641267" y="75057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528846" y="2955505"/>
            <a:ext cx="259715" cy="389255"/>
          </a:xfrm>
          <a:custGeom>
            <a:avLst/>
            <a:gdLst/>
            <a:ahLst/>
            <a:cxnLst/>
            <a:rect l="l" t="t" r="r" b="b"/>
            <a:pathLst>
              <a:path w="259715" h="389254">
                <a:moveTo>
                  <a:pt x="108115" y="389216"/>
                </a:moveTo>
                <a:lnTo>
                  <a:pt x="36833" y="389216"/>
                </a:lnTo>
                <a:lnTo>
                  <a:pt x="13725" y="360098"/>
                </a:lnTo>
                <a:lnTo>
                  <a:pt x="0" y="339781"/>
                </a:lnTo>
                <a:lnTo>
                  <a:pt x="0" y="0"/>
                </a:lnTo>
                <a:lnTo>
                  <a:pt x="259473" y="0"/>
                </a:lnTo>
                <a:lnTo>
                  <a:pt x="259473" y="64871"/>
                </a:lnTo>
                <a:lnTo>
                  <a:pt x="64858" y="64871"/>
                </a:lnTo>
                <a:lnTo>
                  <a:pt x="64858" y="108115"/>
                </a:lnTo>
                <a:lnTo>
                  <a:pt x="259473" y="108115"/>
                </a:lnTo>
                <a:lnTo>
                  <a:pt x="259473" y="151358"/>
                </a:lnTo>
                <a:lnTo>
                  <a:pt x="64858" y="151358"/>
                </a:lnTo>
                <a:lnTo>
                  <a:pt x="64858" y="194602"/>
                </a:lnTo>
                <a:lnTo>
                  <a:pt x="259473" y="194602"/>
                </a:lnTo>
                <a:lnTo>
                  <a:pt x="259473" y="237858"/>
                </a:lnTo>
                <a:lnTo>
                  <a:pt x="64858" y="237858"/>
                </a:lnTo>
                <a:lnTo>
                  <a:pt x="64858" y="281101"/>
                </a:lnTo>
                <a:lnTo>
                  <a:pt x="259473" y="281101"/>
                </a:lnTo>
                <a:lnTo>
                  <a:pt x="259473" y="324345"/>
                </a:lnTo>
                <a:lnTo>
                  <a:pt x="108115" y="324345"/>
                </a:lnTo>
                <a:lnTo>
                  <a:pt x="108115" y="389216"/>
                </a:lnTo>
                <a:close/>
              </a:path>
              <a:path w="259715" h="389254">
                <a:moveTo>
                  <a:pt x="151358" y="108115"/>
                </a:moveTo>
                <a:lnTo>
                  <a:pt x="108115" y="108115"/>
                </a:lnTo>
                <a:lnTo>
                  <a:pt x="108115" y="64871"/>
                </a:lnTo>
                <a:lnTo>
                  <a:pt x="151358" y="64871"/>
                </a:lnTo>
                <a:lnTo>
                  <a:pt x="151358" y="108115"/>
                </a:lnTo>
                <a:close/>
              </a:path>
              <a:path w="259715" h="389254">
                <a:moveTo>
                  <a:pt x="259473" y="108115"/>
                </a:moveTo>
                <a:lnTo>
                  <a:pt x="194602" y="108115"/>
                </a:lnTo>
                <a:lnTo>
                  <a:pt x="194602" y="64871"/>
                </a:lnTo>
                <a:lnTo>
                  <a:pt x="259473" y="64871"/>
                </a:lnTo>
                <a:lnTo>
                  <a:pt x="259473" y="108115"/>
                </a:lnTo>
                <a:close/>
              </a:path>
              <a:path w="259715" h="389254">
                <a:moveTo>
                  <a:pt x="151358" y="194602"/>
                </a:moveTo>
                <a:lnTo>
                  <a:pt x="108115" y="194602"/>
                </a:lnTo>
                <a:lnTo>
                  <a:pt x="108115" y="151358"/>
                </a:lnTo>
                <a:lnTo>
                  <a:pt x="151358" y="151358"/>
                </a:lnTo>
                <a:lnTo>
                  <a:pt x="151358" y="194602"/>
                </a:lnTo>
                <a:close/>
              </a:path>
              <a:path w="259715" h="389254">
                <a:moveTo>
                  <a:pt x="259473" y="194602"/>
                </a:moveTo>
                <a:lnTo>
                  <a:pt x="194602" y="194602"/>
                </a:lnTo>
                <a:lnTo>
                  <a:pt x="194602" y="151358"/>
                </a:lnTo>
                <a:lnTo>
                  <a:pt x="259473" y="151358"/>
                </a:lnTo>
                <a:lnTo>
                  <a:pt x="259473" y="194602"/>
                </a:lnTo>
                <a:close/>
              </a:path>
              <a:path w="259715" h="389254">
                <a:moveTo>
                  <a:pt x="151358" y="281101"/>
                </a:moveTo>
                <a:lnTo>
                  <a:pt x="108115" y="281101"/>
                </a:lnTo>
                <a:lnTo>
                  <a:pt x="108115" y="237858"/>
                </a:lnTo>
                <a:lnTo>
                  <a:pt x="151358" y="237858"/>
                </a:lnTo>
                <a:lnTo>
                  <a:pt x="151358" y="281101"/>
                </a:lnTo>
                <a:close/>
              </a:path>
              <a:path w="259715" h="389254">
                <a:moveTo>
                  <a:pt x="259473" y="281101"/>
                </a:moveTo>
                <a:lnTo>
                  <a:pt x="194602" y="281101"/>
                </a:lnTo>
                <a:lnTo>
                  <a:pt x="194602" y="237858"/>
                </a:lnTo>
                <a:lnTo>
                  <a:pt x="259473" y="237858"/>
                </a:lnTo>
                <a:lnTo>
                  <a:pt x="259473" y="281101"/>
                </a:lnTo>
                <a:close/>
              </a:path>
              <a:path w="259715" h="389254">
                <a:moveTo>
                  <a:pt x="259473" y="389216"/>
                </a:moveTo>
                <a:lnTo>
                  <a:pt x="151358" y="389216"/>
                </a:lnTo>
                <a:lnTo>
                  <a:pt x="151358" y="324345"/>
                </a:lnTo>
                <a:lnTo>
                  <a:pt x="259473" y="324345"/>
                </a:lnTo>
                <a:lnTo>
                  <a:pt x="259473" y="38921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831576" y="3041650"/>
            <a:ext cx="259715" cy="64769"/>
          </a:xfrm>
          <a:custGeom>
            <a:avLst/>
            <a:gdLst/>
            <a:ahLst/>
            <a:cxnLst/>
            <a:rect l="l" t="t" r="r" b="b"/>
            <a:pathLst>
              <a:path w="259715" h="64769">
                <a:moveTo>
                  <a:pt x="0" y="0"/>
                </a:moveTo>
                <a:lnTo>
                  <a:pt x="259473" y="0"/>
                </a:lnTo>
                <a:lnTo>
                  <a:pt x="259473" y="64770"/>
                </a:lnTo>
                <a:lnTo>
                  <a:pt x="0" y="64770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831576" y="3128010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4858" y="0"/>
                </a:lnTo>
              </a:path>
            </a:pathLst>
          </a:custGeom>
          <a:ln w="43179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831576" y="3171189"/>
            <a:ext cx="259715" cy="0"/>
          </a:xfrm>
          <a:custGeom>
            <a:avLst/>
            <a:gdLst/>
            <a:ahLst/>
            <a:cxnLst/>
            <a:rect l="l" t="t" r="r" b="b"/>
            <a:pathLst>
              <a:path w="259715">
                <a:moveTo>
                  <a:pt x="0" y="0"/>
                </a:moveTo>
                <a:lnTo>
                  <a:pt x="259473" y="0"/>
                </a:lnTo>
              </a:path>
            </a:pathLst>
          </a:custGeom>
          <a:ln w="43179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831576" y="3215004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4858" y="0"/>
                </a:lnTo>
              </a:path>
            </a:pathLst>
          </a:custGeom>
          <a:ln w="444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831576" y="3258820"/>
            <a:ext cx="259715" cy="0"/>
          </a:xfrm>
          <a:custGeom>
            <a:avLst/>
            <a:gdLst/>
            <a:ahLst/>
            <a:cxnLst/>
            <a:rect l="l" t="t" r="r" b="b"/>
            <a:pathLst>
              <a:path w="259715">
                <a:moveTo>
                  <a:pt x="0" y="0"/>
                </a:moveTo>
                <a:lnTo>
                  <a:pt x="259473" y="0"/>
                </a:lnTo>
              </a:path>
            </a:pathLst>
          </a:custGeom>
          <a:ln w="4318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831576" y="3280409"/>
            <a:ext cx="108585" cy="64769"/>
          </a:xfrm>
          <a:custGeom>
            <a:avLst/>
            <a:gdLst/>
            <a:ahLst/>
            <a:cxnLst/>
            <a:rect l="l" t="t" r="r" b="b"/>
            <a:pathLst>
              <a:path w="108584" h="64770">
                <a:moveTo>
                  <a:pt x="0" y="0"/>
                </a:moveTo>
                <a:lnTo>
                  <a:pt x="108115" y="0"/>
                </a:lnTo>
                <a:lnTo>
                  <a:pt x="108115" y="64770"/>
                </a:lnTo>
                <a:lnTo>
                  <a:pt x="0" y="64770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939691" y="3128486"/>
            <a:ext cx="43815" cy="0"/>
          </a:xfrm>
          <a:custGeom>
            <a:avLst/>
            <a:gdLst/>
            <a:ahLst/>
            <a:cxnLst/>
            <a:rect l="l" t="t" r="r" b="b"/>
            <a:pathLst>
              <a:path w="43815">
                <a:moveTo>
                  <a:pt x="0" y="0"/>
                </a:moveTo>
                <a:lnTo>
                  <a:pt x="43243" y="0"/>
                </a:lnTo>
              </a:path>
            </a:pathLst>
          </a:custGeom>
          <a:ln w="4324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026178" y="312848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4871" y="0"/>
                </a:lnTo>
              </a:path>
            </a:pathLst>
          </a:custGeom>
          <a:ln w="4324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939691" y="3214985"/>
            <a:ext cx="43815" cy="0"/>
          </a:xfrm>
          <a:custGeom>
            <a:avLst/>
            <a:gdLst/>
            <a:ahLst/>
            <a:cxnLst/>
            <a:rect l="l" t="t" r="r" b="b"/>
            <a:pathLst>
              <a:path w="43815">
                <a:moveTo>
                  <a:pt x="0" y="0"/>
                </a:moveTo>
                <a:lnTo>
                  <a:pt x="43243" y="0"/>
                </a:lnTo>
              </a:path>
            </a:pathLst>
          </a:custGeom>
          <a:ln w="4324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026178" y="3214985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4871" y="0"/>
                </a:lnTo>
              </a:path>
            </a:pathLst>
          </a:custGeom>
          <a:ln w="4324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982934" y="3279851"/>
            <a:ext cx="108585" cy="65405"/>
          </a:xfrm>
          <a:custGeom>
            <a:avLst/>
            <a:gdLst/>
            <a:ahLst/>
            <a:cxnLst/>
            <a:rect l="l" t="t" r="r" b="b"/>
            <a:pathLst>
              <a:path w="108584" h="65404">
                <a:moveTo>
                  <a:pt x="108115" y="64871"/>
                </a:moveTo>
                <a:lnTo>
                  <a:pt x="0" y="64871"/>
                </a:lnTo>
                <a:lnTo>
                  <a:pt x="0" y="0"/>
                </a:lnTo>
                <a:lnTo>
                  <a:pt x="108115" y="0"/>
                </a:lnTo>
                <a:lnTo>
                  <a:pt x="108115" y="64871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134305" y="2696019"/>
            <a:ext cx="259715" cy="648970"/>
          </a:xfrm>
          <a:custGeom>
            <a:avLst/>
            <a:gdLst/>
            <a:ahLst/>
            <a:cxnLst/>
            <a:rect l="l" t="t" r="r" b="b"/>
            <a:pathLst>
              <a:path w="259715" h="648970">
                <a:moveTo>
                  <a:pt x="108115" y="648703"/>
                </a:moveTo>
                <a:lnTo>
                  <a:pt x="0" y="648703"/>
                </a:lnTo>
                <a:lnTo>
                  <a:pt x="0" y="0"/>
                </a:lnTo>
                <a:lnTo>
                  <a:pt x="65517" y="151358"/>
                </a:lnTo>
                <a:lnTo>
                  <a:pt x="64871" y="151358"/>
                </a:lnTo>
                <a:lnTo>
                  <a:pt x="64871" y="194614"/>
                </a:lnTo>
                <a:lnTo>
                  <a:pt x="84241" y="194614"/>
                </a:lnTo>
                <a:lnTo>
                  <a:pt x="102959" y="237858"/>
                </a:lnTo>
                <a:lnTo>
                  <a:pt x="64871" y="237858"/>
                </a:lnTo>
                <a:lnTo>
                  <a:pt x="64871" y="281101"/>
                </a:lnTo>
                <a:lnTo>
                  <a:pt x="121678" y="281101"/>
                </a:lnTo>
                <a:lnTo>
                  <a:pt x="140402" y="324358"/>
                </a:lnTo>
                <a:lnTo>
                  <a:pt x="64871" y="324358"/>
                </a:lnTo>
                <a:lnTo>
                  <a:pt x="64871" y="367601"/>
                </a:lnTo>
                <a:lnTo>
                  <a:pt x="159120" y="367601"/>
                </a:lnTo>
                <a:lnTo>
                  <a:pt x="177839" y="410845"/>
                </a:lnTo>
                <a:lnTo>
                  <a:pt x="64871" y="410845"/>
                </a:lnTo>
                <a:lnTo>
                  <a:pt x="64871" y="454088"/>
                </a:lnTo>
                <a:lnTo>
                  <a:pt x="196557" y="454088"/>
                </a:lnTo>
                <a:lnTo>
                  <a:pt x="215281" y="497344"/>
                </a:lnTo>
                <a:lnTo>
                  <a:pt x="64871" y="497344"/>
                </a:lnTo>
                <a:lnTo>
                  <a:pt x="64871" y="540588"/>
                </a:lnTo>
                <a:lnTo>
                  <a:pt x="234000" y="540588"/>
                </a:lnTo>
                <a:lnTo>
                  <a:pt x="252718" y="583831"/>
                </a:lnTo>
                <a:lnTo>
                  <a:pt x="108115" y="583831"/>
                </a:lnTo>
                <a:lnTo>
                  <a:pt x="108115" y="648703"/>
                </a:lnTo>
                <a:close/>
              </a:path>
              <a:path w="259715" h="648970">
                <a:moveTo>
                  <a:pt x="108115" y="118922"/>
                </a:moveTo>
                <a:lnTo>
                  <a:pt x="64871" y="118922"/>
                </a:lnTo>
                <a:lnTo>
                  <a:pt x="64871" y="75679"/>
                </a:lnTo>
                <a:lnTo>
                  <a:pt x="108115" y="75679"/>
                </a:lnTo>
                <a:lnTo>
                  <a:pt x="108115" y="118922"/>
                </a:lnTo>
                <a:close/>
              </a:path>
              <a:path w="259715" h="648970">
                <a:moveTo>
                  <a:pt x="194602" y="118922"/>
                </a:moveTo>
                <a:lnTo>
                  <a:pt x="151358" y="118922"/>
                </a:lnTo>
                <a:lnTo>
                  <a:pt x="151358" y="75679"/>
                </a:lnTo>
                <a:lnTo>
                  <a:pt x="194602" y="75679"/>
                </a:lnTo>
                <a:lnTo>
                  <a:pt x="194602" y="118922"/>
                </a:lnTo>
                <a:close/>
              </a:path>
              <a:path w="259715" h="648970">
                <a:moveTo>
                  <a:pt x="108115" y="194614"/>
                </a:moveTo>
                <a:lnTo>
                  <a:pt x="84241" y="194614"/>
                </a:lnTo>
                <a:lnTo>
                  <a:pt x="65517" y="151358"/>
                </a:lnTo>
                <a:lnTo>
                  <a:pt x="108115" y="151358"/>
                </a:lnTo>
                <a:lnTo>
                  <a:pt x="108115" y="194614"/>
                </a:lnTo>
                <a:close/>
              </a:path>
              <a:path w="259715" h="648970">
                <a:moveTo>
                  <a:pt x="194602" y="194614"/>
                </a:moveTo>
                <a:lnTo>
                  <a:pt x="151358" y="194614"/>
                </a:lnTo>
                <a:lnTo>
                  <a:pt x="151358" y="151358"/>
                </a:lnTo>
                <a:lnTo>
                  <a:pt x="194602" y="151358"/>
                </a:lnTo>
                <a:lnTo>
                  <a:pt x="194602" y="194614"/>
                </a:lnTo>
                <a:close/>
              </a:path>
              <a:path w="259715" h="648970">
                <a:moveTo>
                  <a:pt x="108115" y="249767"/>
                </a:moveTo>
                <a:lnTo>
                  <a:pt x="102959" y="237858"/>
                </a:lnTo>
                <a:lnTo>
                  <a:pt x="108115" y="237858"/>
                </a:lnTo>
                <a:lnTo>
                  <a:pt x="108115" y="249767"/>
                </a:lnTo>
                <a:close/>
              </a:path>
              <a:path w="259715" h="648970">
                <a:moveTo>
                  <a:pt x="194602" y="281101"/>
                </a:moveTo>
                <a:lnTo>
                  <a:pt x="151358" y="281101"/>
                </a:lnTo>
                <a:lnTo>
                  <a:pt x="151358" y="237858"/>
                </a:lnTo>
                <a:lnTo>
                  <a:pt x="194602" y="237858"/>
                </a:lnTo>
                <a:lnTo>
                  <a:pt x="194602" y="281101"/>
                </a:lnTo>
                <a:close/>
              </a:path>
              <a:path w="259715" h="648970">
                <a:moveTo>
                  <a:pt x="121678" y="281101"/>
                </a:moveTo>
                <a:lnTo>
                  <a:pt x="108115" y="281101"/>
                </a:lnTo>
                <a:lnTo>
                  <a:pt x="108115" y="249767"/>
                </a:lnTo>
                <a:lnTo>
                  <a:pt x="121678" y="281101"/>
                </a:lnTo>
                <a:close/>
              </a:path>
              <a:path w="259715" h="648970">
                <a:moveTo>
                  <a:pt x="151358" y="367601"/>
                </a:moveTo>
                <a:lnTo>
                  <a:pt x="108115" y="367601"/>
                </a:lnTo>
                <a:lnTo>
                  <a:pt x="108115" y="324358"/>
                </a:lnTo>
                <a:lnTo>
                  <a:pt x="140402" y="324358"/>
                </a:lnTo>
                <a:lnTo>
                  <a:pt x="151358" y="349669"/>
                </a:lnTo>
                <a:lnTo>
                  <a:pt x="151358" y="367601"/>
                </a:lnTo>
                <a:close/>
              </a:path>
              <a:path w="259715" h="648970">
                <a:moveTo>
                  <a:pt x="194602" y="367601"/>
                </a:moveTo>
                <a:lnTo>
                  <a:pt x="159120" y="367601"/>
                </a:lnTo>
                <a:lnTo>
                  <a:pt x="151358" y="349669"/>
                </a:lnTo>
                <a:lnTo>
                  <a:pt x="151358" y="324358"/>
                </a:lnTo>
                <a:lnTo>
                  <a:pt x="194602" y="324358"/>
                </a:lnTo>
                <a:lnTo>
                  <a:pt x="194602" y="367601"/>
                </a:lnTo>
                <a:close/>
              </a:path>
              <a:path w="259715" h="648970">
                <a:moveTo>
                  <a:pt x="151358" y="454088"/>
                </a:moveTo>
                <a:lnTo>
                  <a:pt x="108115" y="454088"/>
                </a:lnTo>
                <a:lnTo>
                  <a:pt x="108115" y="410845"/>
                </a:lnTo>
                <a:lnTo>
                  <a:pt x="151358" y="410845"/>
                </a:lnTo>
                <a:lnTo>
                  <a:pt x="151358" y="454088"/>
                </a:lnTo>
                <a:close/>
              </a:path>
              <a:path w="259715" h="648970">
                <a:moveTo>
                  <a:pt x="194602" y="449570"/>
                </a:moveTo>
                <a:lnTo>
                  <a:pt x="177839" y="410845"/>
                </a:lnTo>
                <a:lnTo>
                  <a:pt x="194602" y="410845"/>
                </a:lnTo>
                <a:lnTo>
                  <a:pt x="194602" y="449570"/>
                </a:lnTo>
                <a:close/>
              </a:path>
              <a:path w="259715" h="648970">
                <a:moveTo>
                  <a:pt x="196557" y="454088"/>
                </a:moveTo>
                <a:lnTo>
                  <a:pt x="194602" y="454088"/>
                </a:lnTo>
                <a:lnTo>
                  <a:pt x="194602" y="449570"/>
                </a:lnTo>
                <a:lnTo>
                  <a:pt x="196557" y="454088"/>
                </a:lnTo>
                <a:close/>
              </a:path>
              <a:path w="259715" h="648970">
                <a:moveTo>
                  <a:pt x="151358" y="540588"/>
                </a:moveTo>
                <a:lnTo>
                  <a:pt x="108115" y="540588"/>
                </a:lnTo>
                <a:lnTo>
                  <a:pt x="108115" y="497344"/>
                </a:lnTo>
                <a:lnTo>
                  <a:pt x="151358" y="497344"/>
                </a:lnTo>
                <a:lnTo>
                  <a:pt x="151358" y="540588"/>
                </a:lnTo>
                <a:close/>
              </a:path>
              <a:path w="259715" h="648970">
                <a:moveTo>
                  <a:pt x="234000" y="540588"/>
                </a:moveTo>
                <a:lnTo>
                  <a:pt x="194602" y="540588"/>
                </a:lnTo>
                <a:lnTo>
                  <a:pt x="194602" y="497344"/>
                </a:lnTo>
                <a:lnTo>
                  <a:pt x="215281" y="497344"/>
                </a:lnTo>
                <a:lnTo>
                  <a:pt x="234000" y="540588"/>
                </a:lnTo>
                <a:close/>
              </a:path>
              <a:path w="259715" h="648970">
                <a:moveTo>
                  <a:pt x="222754" y="648703"/>
                </a:moveTo>
                <a:lnTo>
                  <a:pt x="151358" y="648703"/>
                </a:lnTo>
                <a:lnTo>
                  <a:pt x="151358" y="583831"/>
                </a:lnTo>
                <a:lnTo>
                  <a:pt x="252718" y="583831"/>
                </a:lnTo>
                <a:lnTo>
                  <a:pt x="259473" y="599437"/>
                </a:lnTo>
                <a:lnTo>
                  <a:pt x="245862" y="619585"/>
                </a:lnTo>
                <a:lnTo>
                  <a:pt x="222754" y="64870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680204" y="2674620"/>
            <a:ext cx="259715" cy="64769"/>
          </a:xfrm>
          <a:custGeom>
            <a:avLst/>
            <a:gdLst/>
            <a:ahLst/>
            <a:cxnLst/>
            <a:rect l="l" t="t" r="r" b="b"/>
            <a:pathLst>
              <a:path w="259715" h="64769">
                <a:moveTo>
                  <a:pt x="0" y="0"/>
                </a:moveTo>
                <a:lnTo>
                  <a:pt x="259486" y="0"/>
                </a:lnTo>
                <a:lnTo>
                  <a:pt x="259486" y="64769"/>
                </a:lnTo>
                <a:lnTo>
                  <a:pt x="0" y="64769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680204" y="276097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4871" y="0"/>
                </a:lnTo>
              </a:path>
            </a:pathLst>
          </a:custGeom>
          <a:ln w="43179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680204" y="2804160"/>
            <a:ext cx="259715" cy="0"/>
          </a:xfrm>
          <a:custGeom>
            <a:avLst/>
            <a:gdLst/>
            <a:ahLst/>
            <a:cxnLst/>
            <a:rect l="l" t="t" r="r" b="b"/>
            <a:pathLst>
              <a:path w="259715">
                <a:moveTo>
                  <a:pt x="0" y="0"/>
                </a:moveTo>
                <a:lnTo>
                  <a:pt x="259486" y="0"/>
                </a:lnTo>
              </a:path>
            </a:pathLst>
          </a:custGeom>
          <a:ln w="43179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680204" y="284733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4871" y="0"/>
                </a:lnTo>
              </a:path>
            </a:pathLst>
          </a:custGeom>
          <a:ln w="43179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680204" y="2890520"/>
            <a:ext cx="259715" cy="0"/>
          </a:xfrm>
          <a:custGeom>
            <a:avLst/>
            <a:gdLst/>
            <a:ahLst/>
            <a:cxnLst/>
            <a:rect l="l" t="t" r="r" b="b"/>
            <a:pathLst>
              <a:path w="259715">
                <a:moveTo>
                  <a:pt x="0" y="0"/>
                </a:moveTo>
                <a:lnTo>
                  <a:pt x="259486" y="0"/>
                </a:lnTo>
              </a:path>
            </a:pathLst>
          </a:custGeom>
          <a:ln w="4318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831576" y="2912110"/>
            <a:ext cx="108585" cy="86360"/>
          </a:xfrm>
          <a:custGeom>
            <a:avLst/>
            <a:gdLst/>
            <a:ahLst/>
            <a:cxnLst/>
            <a:rect l="l" t="t" r="r" b="b"/>
            <a:pathLst>
              <a:path w="108584" h="86360">
                <a:moveTo>
                  <a:pt x="0" y="0"/>
                </a:moveTo>
                <a:lnTo>
                  <a:pt x="108115" y="0"/>
                </a:lnTo>
                <a:lnTo>
                  <a:pt x="108115" y="86360"/>
                </a:lnTo>
                <a:lnTo>
                  <a:pt x="0" y="86360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788319" y="2760884"/>
            <a:ext cx="43815" cy="0"/>
          </a:xfrm>
          <a:custGeom>
            <a:avLst/>
            <a:gdLst/>
            <a:ahLst/>
            <a:cxnLst/>
            <a:rect l="l" t="t" r="r" b="b"/>
            <a:pathLst>
              <a:path w="43815">
                <a:moveTo>
                  <a:pt x="0" y="0"/>
                </a:moveTo>
                <a:lnTo>
                  <a:pt x="43256" y="0"/>
                </a:lnTo>
              </a:path>
            </a:pathLst>
          </a:custGeom>
          <a:ln w="4324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874819" y="2760884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4871" y="0"/>
                </a:lnTo>
              </a:path>
            </a:pathLst>
          </a:custGeom>
          <a:ln w="4324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788319" y="2847384"/>
            <a:ext cx="43815" cy="0"/>
          </a:xfrm>
          <a:custGeom>
            <a:avLst/>
            <a:gdLst/>
            <a:ahLst/>
            <a:cxnLst/>
            <a:rect l="l" t="t" r="r" b="b"/>
            <a:pathLst>
              <a:path w="43815">
                <a:moveTo>
                  <a:pt x="0" y="0"/>
                </a:moveTo>
                <a:lnTo>
                  <a:pt x="43256" y="0"/>
                </a:lnTo>
              </a:path>
            </a:pathLst>
          </a:custGeom>
          <a:ln w="4324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874819" y="2847384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4871" y="0"/>
                </a:lnTo>
              </a:path>
            </a:pathLst>
          </a:custGeom>
          <a:ln w="43243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58" name="object 5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2940" y="1007363"/>
            <a:ext cx="11529060" cy="56448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50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65" dirty="0"/>
              <a:t>K</a:t>
            </a:r>
            <a:r>
              <a:rPr sz="3200" spc="-150" dirty="0"/>
              <a:t>ompone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216652" y="1450847"/>
            <a:ext cx="6975475" cy="3935095"/>
          </a:xfrm>
          <a:custGeom>
            <a:avLst/>
            <a:gdLst/>
            <a:ahLst/>
            <a:cxnLst/>
            <a:rect l="l" t="t" r="r" b="b"/>
            <a:pathLst>
              <a:path w="6975475" h="3935095">
                <a:moveTo>
                  <a:pt x="0" y="0"/>
                </a:moveTo>
                <a:lnTo>
                  <a:pt x="6975348" y="0"/>
                </a:lnTo>
                <a:lnTo>
                  <a:pt x="6975348" y="3934967"/>
                </a:lnTo>
                <a:lnTo>
                  <a:pt x="0" y="3934967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16652" y="1450847"/>
            <a:ext cx="6975348" cy="39349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245" y="2110981"/>
            <a:ext cx="774572" cy="7734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0245" y="3206381"/>
            <a:ext cx="774572" cy="7734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0245" y="4271225"/>
            <a:ext cx="774572" cy="7734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6595" y="517911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380873" y="762000"/>
                </a:moveTo>
                <a:lnTo>
                  <a:pt x="319071" y="757012"/>
                </a:lnTo>
                <a:lnTo>
                  <a:pt x="260446" y="742571"/>
                </a:lnTo>
                <a:lnTo>
                  <a:pt x="205782" y="719457"/>
                </a:lnTo>
                <a:lnTo>
                  <a:pt x="155864" y="688451"/>
                </a:lnTo>
                <a:lnTo>
                  <a:pt x="111479" y="650335"/>
                </a:lnTo>
                <a:lnTo>
                  <a:pt x="73409" y="605889"/>
                </a:lnTo>
                <a:lnTo>
                  <a:pt x="42441" y="555896"/>
                </a:lnTo>
                <a:lnTo>
                  <a:pt x="19361" y="501136"/>
                </a:lnTo>
                <a:lnTo>
                  <a:pt x="4952" y="442391"/>
                </a:lnTo>
                <a:lnTo>
                  <a:pt x="0" y="380441"/>
                </a:lnTo>
                <a:lnTo>
                  <a:pt x="1244" y="349272"/>
                </a:lnTo>
                <a:lnTo>
                  <a:pt x="11023" y="289096"/>
                </a:lnTo>
                <a:lnTo>
                  <a:pt x="29866" y="232459"/>
                </a:lnTo>
                <a:lnTo>
                  <a:pt x="56989" y="180149"/>
                </a:lnTo>
                <a:lnTo>
                  <a:pt x="91605" y="132953"/>
                </a:lnTo>
                <a:lnTo>
                  <a:pt x="132931" y="91660"/>
                </a:lnTo>
                <a:lnTo>
                  <a:pt x="180181" y="57057"/>
                </a:lnTo>
                <a:lnTo>
                  <a:pt x="232570" y="29931"/>
                </a:lnTo>
                <a:lnTo>
                  <a:pt x="289312" y="11070"/>
                </a:lnTo>
                <a:lnTo>
                  <a:pt x="349624" y="1262"/>
                </a:lnTo>
                <a:lnTo>
                  <a:pt x="380873" y="0"/>
                </a:lnTo>
                <a:lnTo>
                  <a:pt x="412119" y="1262"/>
                </a:lnTo>
                <a:lnTo>
                  <a:pt x="472429" y="11072"/>
                </a:lnTo>
                <a:lnTo>
                  <a:pt x="529172" y="29940"/>
                </a:lnTo>
                <a:lnTo>
                  <a:pt x="581564" y="57081"/>
                </a:lnTo>
                <a:lnTo>
                  <a:pt x="628820" y="91711"/>
                </a:lnTo>
                <a:lnTo>
                  <a:pt x="670157" y="133046"/>
                </a:lnTo>
                <a:lnTo>
                  <a:pt x="704788" y="180302"/>
                </a:lnTo>
                <a:lnTo>
                  <a:pt x="731931" y="232695"/>
                </a:lnTo>
                <a:lnTo>
                  <a:pt x="750799" y="289439"/>
                </a:lnTo>
                <a:lnTo>
                  <a:pt x="760609" y="349751"/>
                </a:lnTo>
                <a:lnTo>
                  <a:pt x="761872" y="381000"/>
                </a:lnTo>
                <a:lnTo>
                  <a:pt x="760609" y="412246"/>
                </a:lnTo>
                <a:lnTo>
                  <a:pt x="750799" y="472556"/>
                </a:lnTo>
                <a:lnTo>
                  <a:pt x="731931" y="529299"/>
                </a:lnTo>
                <a:lnTo>
                  <a:pt x="704788" y="581691"/>
                </a:lnTo>
                <a:lnTo>
                  <a:pt x="670157" y="628947"/>
                </a:lnTo>
                <a:lnTo>
                  <a:pt x="628820" y="670284"/>
                </a:lnTo>
                <a:lnTo>
                  <a:pt x="581564" y="704915"/>
                </a:lnTo>
                <a:lnTo>
                  <a:pt x="529172" y="732058"/>
                </a:lnTo>
                <a:lnTo>
                  <a:pt x="472429" y="750926"/>
                </a:lnTo>
                <a:lnTo>
                  <a:pt x="412119" y="760736"/>
                </a:lnTo>
                <a:lnTo>
                  <a:pt x="380873" y="762000"/>
                </a:lnTo>
                <a:close/>
              </a:path>
            </a:pathLst>
          </a:custGeom>
          <a:solidFill>
            <a:srgbClr val="5ECC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0245" y="5172760"/>
            <a:ext cx="774700" cy="773430"/>
          </a:xfrm>
          <a:custGeom>
            <a:avLst/>
            <a:gdLst/>
            <a:ahLst/>
            <a:cxnLst/>
            <a:rect l="l" t="t" r="r" b="b"/>
            <a:pathLst>
              <a:path w="774700" h="773429">
                <a:moveTo>
                  <a:pt x="417017" y="773429"/>
                </a:moveTo>
                <a:lnTo>
                  <a:pt x="357428" y="773429"/>
                </a:lnTo>
                <a:lnTo>
                  <a:pt x="318655" y="768350"/>
                </a:lnTo>
                <a:lnTo>
                  <a:pt x="309168" y="765810"/>
                </a:lnTo>
                <a:lnTo>
                  <a:pt x="299745" y="764539"/>
                </a:lnTo>
                <a:lnTo>
                  <a:pt x="272034" y="756920"/>
                </a:lnTo>
                <a:lnTo>
                  <a:pt x="262991" y="753110"/>
                </a:lnTo>
                <a:lnTo>
                  <a:pt x="254038" y="750570"/>
                </a:lnTo>
                <a:lnTo>
                  <a:pt x="245186" y="746760"/>
                </a:lnTo>
                <a:lnTo>
                  <a:pt x="236448" y="744220"/>
                </a:lnTo>
                <a:lnTo>
                  <a:pt x="227812" y="740410"/>
                </a:lnTo>
                <a:lnTo>
                  <a:pt x="219290" y="735329"/>
                </a:lnTo>
                <a:lnTo>
                  <a:pt x="202577" y="727710"/>
                </a:lnTo>
                <a:lnTo>
                  <a:pt x="186359" y="717550"/>
                </a:lnTo>
                <a:lnTo>
                  <a:pt x="178435" y="712470"/>
                </a:lnTo>
                <a:lnTo>
                  <a:pt x="162979" y="702310"/>
                </a:lnTo>
                <a:lnTo>
                  <a:pt x="155460" y="697229"/>
                </a:lnTo>
                <a:lnTo>
                  <a:pt x="148069" y="690879"/>
                </a:lnTo>
                <a:lnTo>
                  <a:pt x="140830" y="685800"/>
                </a:lnTo>
                <a:lnTo>
                  <a:pt x="106832" y="654050"/>
                </a:lnTo>
                <a:lnTo>
                  <a:pt x="94322" y="640079"/>
                </a:lnTo>
                <a:lnTo>
                  <a:pt x="88328" y="633729"/>
                </a:lnTo>
                <a:lnTo>
                  <a:pt x="60896" y="595629"/>
                </a:lnTo>
                <a:lnTo>
                  <a:pt x="51193" y="579120"/>
                </a:lnTo>
                <a:lnTo>
                  <a:pt x="46621" y="571500"/>
                </a:lnTo>
                <a:lnTo>
                  <a:pt x="42252" y="562610"/>
                </a:lnTo>
                <a:lnTo>
                  <a:pt x="38074" y="554989"/>
                </a:lnTo>
                <a:lnTo>
                  <a:pt x="34086" y="546100"/>
                </a:lnTo>
                <a:lnTo>
                  <a:pt x="20218" y="510539"/>
                </a:lnTo>
                <a:lnTo>
                  <a:pt x="9791" y="473710"/>
                </a:lnTo>
                <a:lnTo>
                  <a:pt x="7734" y="464820"/>
                </a:lnTo>
                <a:lnTo>
                  <a:pt x="1866" y="426720"/>
                </a:lnTo>
                <a:lnTo>
                  <a:pt x="0" y="396239"/>
                </a:lnTo>
                <a:lnTo>
                  <a:pt x="0" y="377189"/>
                </a:lnTo>
                <a:lnTo>
                  <a:pt x="2984" y="337820"/>
                </a:lnTo>
                <a:lnTo>
                  <a:pt x="9791" y="299720"/>
                </a:lnTo>
                <a:lnTo>
                  <a:pt x="12064" y="289560"/>
                </a:lnTo>
                <a:lnTo>
                  <a:pt x="26746" y="245110"/>
                </a:lnTo>
                <a:lnTo>
                  <a:pt x="42252" y="210820"/>
                </a:lnTo>
                <a:lnTo>
                  <a:pt x="46621" y="201929"/>
                </a:lnTo>
                <a:lnTo>
                  <a:pt x="51193" y="194310"/>
                </a:lnTo>
                <a:lnTo>
                  <a:pt x="55956" y="185420"/>
                </a:lnTo>
                <a:lnTo>
                  <a:pt x="60896" y="177800"/>
                </a:lnTo>
                <a:lnTo>
                  <a:pt x="88328" y="139700"/>
                </a:lnTo>
                <a:lnTo>
                  <a:pt x="94322" y="133350"/>
                </a:lnTo>
                <a:lnTo>
                  <a:pt x="100495" y="125729"/>
                </a:lnTo>
                <a:lnTo>
                  <a:pt x="133731" y="93979"/>
                </a:lnTo>
                <a:lnTo>
                  <a:pt x="148069" y="82550"/>
                </a:lnTo>
                <a:lnTo>
                  <a:pt x="155460" y="76200"/>
                </a:lnTo>
                <a:lnTo>
                  <a:pt x="202577" y="45720"/>
                </a:lnTo>
                <a:lnTo>
                  <a:pt x="219290" y="38100"/>
                </a:lnTo>
                <a:lnTo>
                  <a:pt x="227812" y="33020"/>
                </a:lnTo>
                <a:lnTo>
                  <a:pt x="236448" y="29210"/>
                </a:lnTo>
                <a:lnTo>
                  <a:pt x="245186" y="26670"/>
                </a:lnTo>
                <a:lnTo>
                  <a:pt x="254038" y="22860"/>
                </a:lnTo>
                <a:lnTo>
                  <a:pt x="262991" y="20320"/>
                </a:lnTo>
                <a:lnTo>
                  <a:pt x="272034" y="16510"/>
                </a:lnTo>
                <a:lnTo>
                  <a:pt x="299745" y="8889"/>
                </a:lnTo>
                <a:lnTo>
                  <a:pt x="309168" y="7620"/>
                </a:lnTo>
                <a:lnTo>
                  <a:pt x="318655" y="5079"/>
                </a:lnTo>
                <a:lnTo>
                  <a:pt x="357428" y="0"/>
                </a:lnTo>
                <a:lnTo>
                  <a:pt x="417017" y="0"/>
                </a:lnTo>
                <a:lnTo>
                  <a:pt x="455777" y="5079"/>
                </a:lnTo>
                <a:lnTo>
                  <a:pt x="465277" y="7620"/>
                </a:lnTo>
                <a:lnTo>
                  <a:pt x="474687" y="8889"/>
                </a:lnTo>
                <a:lnTo>
                  <a:pt x="488616" y="12700"/>
                </a:lnTo>
                <a:lnTo>
                  <a:pt x="358470" y="12700"/>
                </a:lnTo>
                <a:lnTo>
                  <a:pt x="348830" y="13970"/>
                </a:lnTo>
                <a:lnTo>
                  <a:pt x="348983" y="13970"/>
                </a:lnTo>
                <a:lnTo>
                  <a:pt x="339420" y="15239"/>
                </a:lnTo>
                <a:lnTo>
                  <a:pt x="339572" y="15239"/>
                </a:lnTo>
                <a:lnTo>
                  <a:pt x="330073" y="16510"/>
                </a:lnTo>
                <a:lnTo>
                  <a:pt x="330238" y="16510"/>
                </a:lnTo>
                <a:lnTo>
                  <a:pt x="320814" y="17779"/>
                </a:lnTo>
                <a:lnTo>
                  <a:pt x="320967" y="17779"/>
                </a:lnTo>
                <a:lnTo>
                  <a:pt x="316299" y="19050"/>
                </a:lnTo>
                <a:lnTo>
                  <a:pt x="311785" y="19050"/>
                </a:lnTo>
                <a:lnTo>
                  <a:pt x="302526" y="21589"/>
                </a:lnTo>
                <a:lnTo>
                  <a:pt x="302679" y="21589"/>
                </a:lnTo>
                <a:lnTo>
                  <a:pt x="293509" y="24129"/>
                </a:lnTo>
                <a:lnTo>
                  <a:pt x="293662" y="24129"/>
                </a:lnTo>
                <a:lnTo>
                  <a:pt x="284581" y="26670"/>
                </a:lnTo>
                <a:lnTo>
                  <a:pt x="284734" y="26670"/>
                </a:lnTo>
                <a:lnTo>
                  <a:pt x="275729" y="29210"/>
                </a:lnTo>
                <a:lnTo>
                  <a:pt x="275882" y="29210"/>
                </a:lnTo>
                <a:lnTo>
                  <a:pt x="266979" y="31750"/>
                </a:lnTo>
                <a:lnTo>
                  <a:pt x="267131" y="31750"/>
                </a:lnTo>
                <a:lnTo>
                  <a:pt x="258330" y="34289"/>
                </a:lnTo>
                <a:lnTo>
                  <a:pt x="258483" y="34289"/>
                </a:lnTo>
                <a:lnTo>
                  <a:pt x="249770" y="38100"/>
                </a:lnTo>
                <a:lnTo>
                  <a:pt x="249923" y="38100"/>
                </a:lnTo>
                <a:lnTo>
                  <a:pt x="241325" y="41910"/>
                </a:lnTo>
                <a:lnTo>
                  <a:pt x="241465" y="41910"/>
                </a:lnTo>
                <a:lnTo>
                  <a:pt x="232968" y="45720"/>
                </a:lnTo>
                <a:lnTo>
                  <a:pt x="233108" y="45720"/>
                </a:lnTo>
                <a:lnTo>
                  <a:pt x="224726" y="49529"/>
                </a:lnTo>
                <a:lnTo>
                  <a:pt x="224866" y="49529"/>
                </a:lnTo>
                <a:lnTo>
                  <a:pt x="216598" y="53339"/>
                </a:lnTo>
                <a:lnTo>
                  <a:pt x="216738" y="53339"/>
                </a:lnTo>
                <a:lnTo>
                  <a:pt x="208572" y="57150"/>
                </a:lnTo>
                <a:lnTo>
                  <a:pt x="208711" y="57150"/>
                </a:lnTo>
                <a:lnTo>
                  <a:pt x="200672" y="62229"/>
                </a:lnTo>
                <a:lnTo>
                  <a:pt x="200812" y="62229"/>
                </a:lnTo>
                <a:lnTo>
                  <a:pt x="192887" y="66039"/>
                </a:lnTo>
                <a:lnTo>
                  <a:pt x="193027" y="66039"/>
                </a:lnTo>
                <a:lnTo>
                  <a:pt x="185229" y="71120"/>
                </a:lnTo>
                <a:lnTo>
                  <a:pt x="177685" y="76200"/>
                </a:lnTo>
                <a:lnTo>
                  <a:pt x="177812" y="76200"/>
                </a:lnTo>
                <a:lnTo>
                  <a:pt x="170281" y="81279"/>
                </a:lnTo>
                <a:lnTo>
                  <a:pt x="163004" y="86360"/>
                </a:lnTo>
                <a:lnTo>
                  <a:pt x="155854" y="91439"/>
                </a:lnTo>
                <a:lnTo>
                  <a:pt x="155981" y="91439"/>
                </a:lnTo>
                <a:lnTo>
                  <a:pt x="148856" y="97789"/>
                </a:lnTo>
                <a:lnTo>
                  <a:pt x="141986" y="102870"/>
                </a:lnTo>
                <a:lnTo>
                  <a:pt x="135254" y="109220"/>
                </a:lnTo>
                <a:lnTo>
                  <a:pt x="128676" y="115570"/>
                </a:lnTo>
                <a:lnTo>
                  <a:pt x="122250" y="121920"/>
                </a:lnTo>
                <a:lnTo>
                  <a:pt x="115976" y="128270"/>
                </a:lnTo>
                <a:lnTo>
                  <a:pt x="109842" y="134620"/>
                </a:lnTo>
                <a:lnTo>
                  <a:pt x="103873" y="140970"/>
                </a:lnTo>
                <a:lnTo>
                  <a:pt x="98069" y="148589"/>
                </a:lnTo>
                <a:lnTo>
                  <a:pt x="92430" y="154939"/>
                </a:lnTo>
                <a:lnTo>
                  <a:pt x="86956" y="162560"/>
                </a:lnTo>
                <a:lnTo>
                  <a:pt x="81648" y="170179"/>
                </a:lnTo>
                <a:lnTo>
                  <a:pt x="76504" y="177800"/>
                </a:lnTo>
                <a:lnTo>
                  <a:pt x="72392" y="184150"/>
                </a:lnTo>
                <a:lnTo>
                  <a:pt x="71628" y="184150"/>
                </a:lnTo>
                <a:lnTo>
                  <a:pt x="67458" y="191770"/>
                </a:lnTo>
                <a:lnTo>
                  <a:pt x="66840" y="191770"/>
                </a:lnTo>
                <a:lnTo>
                  <a:pt x="62166" y="200660"/>
                </a:lnTo>
                <a:lnTo>
                  <a:pt x="57746" y="208279"/>
                </a:lnTo>
                <a:lnTo>
                  <a:pt x="53517" y="215900"/>
                </a:lnTo>
                <a:lnTo>
                  <a:pt x="49479" y="224789"/>
                </a:lnTo>
                <a:lnTo>
                  <a:pt x="45631" y="232410"/>
                </a:lnTo>
                <a:lnTo>
                  <a:pt x="41973" y="241300"/>
                </a:lnTo>
                <a:lnTo>
                  <a:pt x="38531" y="248920"/>
                </a:lnTo>
                <a:lnTo>
                  <a:pt x="35280" y="257810"/>
                </a:lnTo>
                <a:lnTo>
                  <a:pt x="32232" y="266700"/>
                </a:lnTo>
                <a:lnTo>
                  <a:pt x="29387" y="275589"/>
                </a:lnTo>
                <a:lnTo>
                  <a:pt x="26758" y="284479"/>
                </a:lnTo>
                <a:lnTo>
                  <a:pt x="24345" y="293370"/>
                </a:lnTo>
                <a:lnTo>
                  <a:pt x="22148" y="302260"/>
                </a:lnTo>
                <a:lnTo>
                  <a:pt x="20167" y="311150"/>
                </a:lnTo>
                <a:lnTo>
                  <a:pt x="18402" y="320039"/>
                </a:lnTo>
                <a:lnTo>
                  <a:pt x="16878" y="330200"/>
                </a:lnTo>
                <a:lnTo>
                  <a:pt x="15570" y="339089"/>
                </a:lnTo>
                <a:lnTo>
                  <a:pt x="14490" y="347979"/>
                </a:lnTo>
                <a:lnTo>
                  <a:pt x="13665" y="358139"/>
                </a:lnTo>
                <a:lnTo>
                  <a:pt x="13055" y="367029"/>
                </a:lnTo>
                <a:lnTo>
                  <a:pt x="12687" y="377189"/>
                </a:lnTo>
                <a:lnTo>
                  <a:pt x="12573" y="386079"/>
                </a:lnTo>
                <a:lnTo>
                  <a:pt x="12687" y="396239"/>
                </a:lnTo>
                <a:lnTo>
                  <a:pt x="13068" y="406400"/>
                </a:lnTo>
                <a:lnTo>
                  <a:pt x="13665" y="415289"/>
                </a:lnTo>
                <a:lnTo>
                  <a:pt x="14516" y="425450"/>
                </a:lnTo>
                <a:lnTo>
                  <a:pt x="15595" y="434339"/>
                </a:lnTo>
                <a:lnTo>
                  <a:pt x="16903" y="443229"/>
                </a:lnTo>
                <a:lnTo>
                  <a:pt x="18440" y="453389"/>
                </a:lnTo>
                <a:lnTo>
                  <a:pt x="20193" y="462279"/>
                </a:lnTo>
                <a:lnTo>
                  <a:pt x="22186" y="471170"/>
                </a:lnTo>
                <a:lnTo>
                  <a:pt x="24383" y="480060"/>
                </a:lnTo>
                <a:lnTo>
                  <a:pt x="26809" y="488950"/>
                </a:lnTo>
                <a:lnTo>
                  <a:pt x="29438" y="497839"/>
                </a:lnTo>
                <a:lnTo>
                  <a:pt x="32283" y="506729"/>
                </a:lnTo>
                <a:lnTo>
                  <a:pt x="35331" y="515620"/>
                </a:lnTo>
                <a:lnTo>
                  <a:pt x="38582" y="524510"/>
                </a:lnTo>
                <a:lnTo>
                  <a:pt x="42036" y="532129"/>
                </a:lnTo>
                <a:lnTo>
                  <a:pt x="45694" y="541020"/>
                </a:lnTo>
                <a:lnTo>
                  <a:pt x="49542" y="548639"/>
                </a:lnTo>
                <a:lnTo>
                  <a:pt x="53593" y="557529"/>
                </a:lnTo>
                <a:lnTo>
                  <a:pt x="57823" y="565150"/>
                </a:lnTo>
                <a:lnTo>
                  <a:pt x="62242" y="572770"/>
                </a:lnTo>
                <a:lnTo>
                  <a:pt x="66840" y="581660"/>
                </a:lnTo>
                <a:lnTo>
                  <a:pt x="67458" y="581660"/>
                </a:lnTo>
                <a:lnTo>
                  <a:pt x="71628" y="589279"/>
                </a:lnTo>
                <a:lnTo>
                  <a:pt x="72392" y="589279"/>
                </a:lnTo>
                <a:lnTo>
                  <a:pt x="76593" y="595629"/>
                </a:lnTo>
                <a:lnTo>
                  <a:pt x="81737" y="603250"/>
                </a:lnTo>
                <a:lnTo>
                  <a:pt x="87045" y="610870"/>
                </a:lnTo>
                <a:lnTo>
                  <a:pt x="92519" y="618489"/>
                </a:lnTo>
                <a:lnTo>
                  <a:pt x="98171" y="624839"/>
                </a:lnTo>
                <a:lnTo>
                  <a:pt x="103974" y="632460"/>
                </a:lnTo>
                <a:lnTo>
                  <a:pt x="109943" y="638810"/>
                </a:lnTo>
                <a:lnTo>
                  <a:pt x="116078" y="645160"/>
                </a:lnTo>
                <a:lnTo>
                  <a:pt x="122351" y="651510"/>
                </a:lnTo>
                <a:lnTo>
                  <a:pt x="128790" y="657860"/>
                </a:lnTo>
                <a:lnTo>
                  <a:pt x="135369" y="664210"/>
                </a:lnTo>
                <a:lnTo>
                  <a:pt x="142100" y="670560"/>
                </a:lnTo>
                <a:lnTo>
                  <a:pt x="148971" y="675639"/>
                </a:lnTo>
                <a:lnTo>
                  <a:pt x="155981" y="681989"/>
                </a:lnTo>
                <a:lnTo>
                  <a:pt x="155854" y="681989"/>
                </a:lnTo>
                <a:lnTo>
                  <a:pt x="163131" y="687070"/>
                </a:lnTo>
                <a:lnTo>
                  <a:pt x="170408" y="692150"/>
                </a:lnTo>
                <a:lnTo>
                  <a:pt x="177812" y="697229"/>
                </a:lnTo>
                <a:lnTo>
                  <a:pt x="177685" y="697229"/>
                </a:lnTo>
                <a:lnTo>
                  <a:pt x="185356" y="702310"/>
                </a:lnTo>
                <a:lnTo>
                  <a:pt x="193027" y="707389"/>
                </a:lnTo>
                <a:lnTo>
                  <a:pt x="192887" y="707389"/>
                </a:lnTo>
                <a:lnTo>
                  <a:pt x="200812" y="711200"/>
                </a:lnTo>
                <a:lnTo>
                  <a:pt x="200672" y="711200"/>
                </a:lnTo>
                <a:lnTo>
                  <a:pt x="208711" y="716279"/>
                </a:lnTo>
                <a:lnTo>
                  <a:pt x="208572" y="716279"/>
                </a:lnTo>
                <a:lnTo>
                  <a:pt x="216738" y="720089"/>
                </a:lnTo>
                <a:lnTo>
                  <a:pt x="216598" y="720089"/>
                </a:lnTo>
                <a:lnTo>
                  <a:pt x="224866" y="723900"/>
                </a:lnTo>
                <a:lnTo>
                  <a:pt x="224726" y="723900"/>
                </a:lnTo>
                <a:lnTo>
                  <a:pt x="233108" y="727710"/>
                </a:lnTo>
                <a:lnTo>
                  <a:pt x="232968" y="727710"/>
                </a:lnTo>
                <a:lnTo>
                  <a:pt x="241465" y="731520"/>
                </a:lnTo>
                <a:lnTo>
                  <a:pt x="241325" y="731520"/>
                </a:lnTo>
                <a:lnTo>
                  <a:pt x="249923" y="735329"/>
                </a:lnTo>
                <a:lnTo>
                  <a:pt x="249770" y="735329"/>
                </a:lnTo>
                <a:lnTo>
                  <a:pt x="258483" y="739139"/>
                </a:lnTo>
                <a:lnTo>
                  <a:pt x="258330" y="739139"/>
                </a:lnTo>
                <a:lnTo>
                  <a:pt x="267131" y="741679"/>
                </a:lnTo>
                <a:lnTo>
                  <a:pt x="266979" y="741679"/>
                </a:lnTo>
                <a:lnTo>
                  <a:pt x="275882" y="744220"/>
                </a:lnTo>
                <a:lnTo>
                  <a:pt x="275729" y="744220"/>
                </a:lnTo>
                <a:lnTo>
                  <a:pt x="284734" y="746760"/>
                </a:lnTo>
                <a:lnTo>
                  <a:pt x="284581" y="746760"/>
                </a:lnTo>
                <a:lnTo>
                  <a:pt x="293662" y="749300"/>
                </a:lnTo>
                <a:lnTo>
                  <a:pt x="293509" y="749300"/>
                </a:lnTo>
                <a:lnTo>
                  <a:pt x="302679" y="751839"/>
                </a:lnTo>
                <a:lnTo>
                  <a:pt x="302526" y="751839"/>
                </a:lnTo>
                <a:lnTo>
                  <a:pt x="311785" y="754379"/>
                </a:lnTo>
                <a:lnTo>
                  <a:pt x="316299" y="754379"/>
                </a:lnTo>
                <a:lnTo>
                  <a:pt x="320967" y="755650"/>
                </a:lnTo>
                <a:lnTo>
                  <a:pt x="320814" y="755650"/>
                </a:lnTo>
                <a:lnTo>
                  <a:pt x="330238" y="756920"/>
                </a:lnTo>
                <a:lnTo>
                  <a:pt x="330073" y="756920"/>
                </a:lnTo>
                <a:lnTo>
                  <a:pt x="339572" y="758189"/>
                </a:lnTo>
                <a:lnTo>
                  <a:pt x="339420" y="758189"/>
                </a:lnTo>
                <a:lnTo>
                  <a:pt x="348983" y="759460"/>
                </a:lnTo>
                <a:lnTo>
                  <a:pt x="348830" y="759460"/>
                </a:lnTo>
                <a:lnTo>
                  <a:pt x="358470" y="760729"/>
                </a:lnTo>
                <a:lnTo>
                  <a:pt x="377469" y="760729"/>
                </a:lnTo>
                <a:lnTo>
                  <a:pt x="387223" y="761990"/>
                </a:lnTo>
                <a:lnTo>
                  <a:pt x="484022" y="762000"/>
                </a:lnTo>
                <a:lnTo>
                  <a:pt x="474687" y="764539"/>
                </a:lnTo>
                <a:lnTo>
                  <a:pt x="465277" y="765810"/>
                </a:lnTo>
                <a:lnTo>
                  <a:pt x="455777" y="768350"/>
                </a:lnTo>
                <a:lnTo>
                  <a:pt x="417017" y="773429"/>
                </a:lnTo>
                <a:close/>
              </a:path>
              <a:path w="774700" h="773429">
                <a:moveTo>
                  <a:pt x="462813" y="20320"/>
                </a:moveTo>
                <a:lnTo>
                  <a:pt x="453466" y="17779"/>
                </a:lnTo>
                <a:lnTo>
                  <a:pt x="453631" y="17779"/>
                </a:lnTo>
                <a:lnTo>
                  <a:pt x="444207" y="16510"/>
                </a:lnTo>
                <a:lnTo>
                  <a:pt x="444360" y="16510"/>
                </a:lnTo>
                <a:lnTo>
                  <a:pt x="434860" y="15239"/>
                </a:lnTo>
                <a:lnTo>
                  <a:pt x="435025" y="15239"/>
                </a:lnTo>
                <a:lnTo>
                  <a:pt x="425450" y="13970"/>
                </a:lnTo>
                <a:lnTo>
                  <a:pt x="425615" y="13970"/>
                </a:lnTo>
                <a:lnTo>
                  <a:pt x="415975" y="12700"/>
                </a:lnTo>
                <a:lnTo>
                  <a:pt x="488616" y="12700"/>
                </a:lnTo>
                <a:lnTo>
                  <a:pt x="502399" y="16510"/>
                </a:lnTo>
                <a:lnTo>
                  <a:pt x="508436" y="19050"/>
                </a:lnTo>
                <a:lnTo>
                  <a:pt x="462660" y="19050"/>
                </a:lnTo>
                <a:lnTo>
                  <a:pt x="462813" y="20320"/>
                </a:lnTo>
                <a:close/>
              </a:path>
              <a:path w="774700" h="773429">
                <a:moveTo>
                  <a:pt x="311632" y="20320"/>
                </a:moveTo>
                <a:lnTo>
                  <a:pt x="311785" y="19050"/>
                </a:lnTo>
                <a:lnTo>
                  <a:pt x="316299" y="19050"/>
                </a:lnTo>
                <a:lnTo>
                  <a:pt x="311632" y="20320"/>
                </a:lnTo>
                <a:close/>
              </a:path>
              <a:path w="774700" h="773429">
                <a:moveTo>
                  <a:pt x="702894" y="185420"/>
                </a:moveTo>
                <a:lnTo>
                  <a:pt x="697852" y="177800"/>
                </a:lnTo>
                <a:lnTo>
                  <a:pt x="692708" y="170179"/>
                </a:lnTo>
                <a:lnTo>
                  <a:pt x="687400" y="162560"/>
                </a:lnTo>
                <a:lnTo>
                  <a:pt x="681913" y="154939"/>
                </a:lnTo>
                <a:lnTo>
                  <a:pt x="676275" y="148589"/>
                </a:lnTo>
                <a:lnTo>
                  <a:pt x="670458" y="140970"/>
                </a:lnTo>
                <a:lnTo>
                  <a:pt x="664489" y="134620"/>
                </a:lnTo>
                <a:lnTo>
                  <a:pt x="658367" y="128270"/>
                </a:lnTo>
                <a:lnTo>
                  <a:pt x="652081" y="121920"/>
                </a:lnTo>
                <a:lnTo>
                  <a:pt x="645655" y="115570"/>
                </a:lnTo>
                <a:lnTo>
                  <a:pt x="639063" y="109220"/>
                </a:lnTo>
                <a:lnTo>
                  <a:pt x="632345" y="102870"/>
                </a:lnTo>
                <a:lnTo>
                  <a:pt x="625475" y="97789"/>
                </a:lnTo>
                <a:lnTo>
                  <a:pt x="618464" y="91439"/>
                </a:lnTo>
                <a:lnTo>
                  <a:pt x="611314" y="86360"/>
                </a:lnTo>
                <a:lnTo>
                  <a:pt x="604037" y="81279"/>
                </a:lnTo>
                <a:lnTo>
                  <a:pt x="604164" y="81279"/>
                </a:lnTo>
                <a:lnTo>
                  <a:pt x="596620" y="76200"/>
                </a:lnTo>
                <a:lnTo>
                  <a:pt x="596747" y="76200"/>
                </a:lnTo>
                <a:lnTo>
                  <a:pt x="589089" y="71120"/>
                </a:lnTo>
                <a:lnTo>
                  <a:pt x="581418" y="66039"/>
                </a:lnTo>
                <a:lnTo>
                  <a:pt x="573633" y="62229"/>
                </a:lnTo>
                <a:lnTo>
                  <a:pt x="573773" y="62229"/>
                </a:lnTo>
                <a:lnTo>
                  <a:pt x="565734" y="57150"/>
                </a:lnTo>
                <a:lnTo>
                  <a:pt x="557707" y="53339"/>
                </a:lnTo>
                <a:lnTo>
                  <a:pt x="557847" y="53339"/>
                </a:lnTo>
                <a:lnTo>
                  <a:pt x="549579" y="49529"/>
                </a:lnTo>
                <a:lnTo>
                  <a:pt x="549719" y="49529"/>
                </a:lnTo>
                <a:lnTo>
                  <a:pt x="541324" y="45720"/>
                </a:lnTo>
                <a:lnTo>
                  <a:pt x="541477" y="45720"/>
                </a:lnTo>
                <a:lnTo>
                  <a:pt x="532980" y="41910"/>
                </a:lnTo>
                <a:lnTo>
                  <a:pt x="533120" y="41910"/>
                </a:lnTo>
                <a:lnTo>
                  <a:pt x="524522" y="38100"/>
                </a:lnTo>
                <a:lnTo>
                  <a:pt x="524662" y="38100"/>
                </a:lnTo>
                <a:lnTo>
                  <a:pt x="515962" y="34289"/>
                </a:lnTo>
                <a:lnTo>
                  <a:pt x="516115" y="34289"/>
                </a:lnTo>
                <a:lnTo>
                  <a:pt x="507314" y="31750"/>
                </a:lnTo>
                <a:lnTo>
                  <a:pt x="507453" y="31750"/>
                </a:lnTo>
                <a:lnTo>
                  <a:pt x="498563" y="29210"/>
                </a:lnTo>
                <a:lnTo>
                  <a:pt x="498703" y="29210"/>
                </a:lnTo>
                <a:lnTo>
                  <a:pt x="489712" y="26670"/>
                </a:lnTo>
                <a:lnTo>
                  <a:pt x="489864" y="26670"/>
                </a:lnTo>
                <a:lnTo>
                  <a:pt x="480783" y="24129"/>
                </a:lnTo>
                <a:lnTo>
                  <a:pt x="480936" y="24129"/>
                </a:lnTo>
                <a:lnTo>
                  <a:pt x="471754" y="21589"/>
                </a:lnTo>
                <a:lnTo>
                  <a:pt x="471919" y="21589"/>
                </a:lnTo>
                <a:lnTo>
                  <a:pt x="462660" y="19050"/>
                </a:lnTo>
                <a:lnTo>
                  <a:pt x="508436" y="19050"/>
                </a:lnTo>
                <a:lnTo>
                  <a:pt x="511454" y="20320"/>
                </a:lnTo>
                <a:lnTo>
                  <a:pt x="520407" y="22860"/>
                </a:lnTo>
                <a:lnTo>
                  <a:pt x="529259" y="26670"/>
                </a:lnTo>
                <a:lnTo>
                  <a:pt x="537997" y="29210"/>
                </a:lnTo>
                <a:lnTo>
                  <a:pt x="546633" y="33020"/>
                </a:lnTo>
                <a:lnTo>
                  <a:pt x="555155" y="38100"/>
                </a:lnTo>
                <a:lnTo>
                  <a:pt x="571855" y="45720"/>
                </a:lnTo>
                <a:lnTo>
                  <a:pt x="611454" y="71120"/>
                </a:lnTo>
                <a:lnTo>
                  <a:pt x="626363" y="82550"/>
                </a:lnTo>
                <a:lnTo>
                  <a:pt x="633615" y="87629"/>
                </a:lnTo>
                <a:lnTo>
                  <a:pt x="667613" y="119379"/>
                </a:lnTo>
                <a:lnTo>
                  <a:pt x="680110" y="133350"/>
                </a:lnTo>
                <a:lnTo>
                  <a:pt x="686117" y="139700"/>
                </a:lnTo>
                <a:lnTo>
                  <a:pt x="713549" y="177800"/>
                </a:lnTo>
                <a:lnTo>
                  <a:pt x="717666" y="184150"/>
                </a:lnTo>
                <a:lnTo>
                  <a:pt x="702805" y="184150"/>
                </a:lnTo>
                <a:lnTo>
                  <a:pt x="702894" y="185420"/>
                </a:lnTo>
                <a:close/>
              </a:path>
              <a:path w="774700" h="773429">
                <a:moveTo>
                  <a:pt x="71551" y="185420"/>
                </a:moveTo>
                <a:lnTo>
                  <a:pt x="71628" y="184150"/>
                </a:lnTo>
                <a:lnTo>
                  <a:pt x="72392" y="184150"/>
                </a:lnTo>
                <a:lnTo>
                  <a:pt x="71551" y="185420"/>
                </a:lnTo>
                <a:close/>
              </a:path>
              <a:path w="774700" h="773429">
                <a:moveTo>
                  <a:pt x="707669" y="193039"/>
                </a:moveTo>
                <a:lnTo>
                  <a:pt x="702805" y="184150"/>
                </a:lnTo>
                <a:lnTo>
                  <a:pt x="717666" y="184150"/>
                </a:lnTo>
                <a:lnTo>
                  <a:pt x="718489" y="185420"/>
                </a:lnTo>
                <a:lnTo>
                  <a:pt x="721891" y="191770"/>
                </a:lnTo>
                <a:lnTo>
                  <a:pt x="707593" y="191770"/>
                </a:lnTo>
                <a:lnTo>
                  <a:pt x="707669" y="193039"/>
                </a:lnTo>
                <a:close/>
              </a:path>
              <a:path w="774700" h="773429">
                <a:moveTo>
                  <a:pt x="66763" y="193039"/>
                </a:moveTo>
                <a:lnTo>
                  <a:pt x="66840" y="191770"/>
                </a:lnTo>
                <a:lnTo>
                  <a:pt x="67458" y="191770"/>
                </a:lnTo>
                <a:lnTo>
                  <a:pt x="66763" y="193039"/>
                </a:lnTo>
                <a:close/>
              </a:path>
              <a:path w="774700" h="773429">
                <a:moveTo>
                  <a:pt x="774572" y="387350"/>
                </a:moveTo>
                <a:lnTo>
                  <a:pt x="761872" y="387350"/>
                </a:lnTo>
                <a:lnTo>
                  <a:pt x="761872" y="386079"/>
                </a:lnTo>
                <a:lnTo>
                  <a:pt x="761745" y="377189"/>
                </a:lnTo>
                <a:lnTo>
                  <a:pt x="761377" y="367029"/>
                </a:lnTo>
                <a:lnTo>
                  <a:pt x="760674" y="356870"/>
                </a:lnTo>
                <a:lnTo>
                  <a:pt x="759929" y="347979"/>
                </a:lnTo>
                <a:lnTo>
                  <a:pt x="758850" y="339089"/>
                </a:lnTo>
                <a:lnTo>
                  <a:pt x="757542" y="330200"/>
                </a:lnTo>
                <a:lnTo>
                  <a:pt x="756005" y="320039"/>
                </a:lnTo>
                <a:lnTo>
                  <a:pt x="754240" y="311150"/>
                </a:lnTo>
                <a:lnTo>
                  <a:pt x="752259" y="302260"/>
                </a:lnTo>
                <a:lnTo>
                  <a:pt x="750062" y="293370"/>
                </a:lnTo>
                <a:lnTo>
                  <a:pt x="747636" y="284479"/>
                </a:lnTo>
                <a:lnTo>
                  <a:pt x="745007" y="275589"/>
                </a:lnTo>
                <a:lnTo>
                  <a:pt x="742162" y="266700"/>
                </a:lnTo>
                <a:lnTo>
                  <a:pt x="739114" y="257810"/>
                </a:lnTo>
                <a:lnTo>
                  <a:pt x="735863" y="248920"/>
                </a:lnTo>
                <a:lnTo>
                  <a:pt x="732396" y="241300"/>
                </a:lnTo>
                <a:lnTo>
                  <a:pt x="728751" y="232410"/>
                </a:lnTo>
                <a:lnTo>
                  <a:pt x="724890" y="224789"/>
                </a:lnTo>
                <a:lnTo>
                  <a:pt x="720851" y="215900"/>
                </a:lnTo>
                <a:lnTo>
                  <a:pt x="716622" y="208279"/>
                </a:lnTo>
                <a:lnTo>
                  <a:pt x="712203" y="200660"/>
                </a:lnTo>
                <a:lnTo>
                  <a:pt x="707593" y="191770"/>
                </a:lnTo>
                <a:lnTo>
                  <a:pt x="721891" y="191770"/>
                </a:lnTo>
                <a:lnTo>
                  <a:pt x="723252" y="194310"/>
                </a:lnTo>
                <a:lnTo>
                  <a:pt x="727811" y="201929"/>
                </a:lnTo>
                <a:lnTo>
                  <a:pt x="732193" y="210820"/>
                </a:lnTo>
                <a:lnTo>
                  <a:pt x="751065" y="254000"/>
                </a:lnTo>
                <a:lnTo>
                  <a:pt x="764654" y="299720"/>
                </a:lnTo>
                <a:lnTo>
                  <a:pt x="766698" y="308610"/>
                </a:lnTo>
                <a:lnTo>
                  <a:pt x="772566" y="346710"/>
                </a:lnTo>
                <a:lnTo>
                  <a:pt x="774445" y="377189"/>
                </a:lnTo>
                <a:lnTo>
                  <a:pt x="774572" y="387350"/>
                </a:lnTo>
                <a:close/>
              </a:path>
              <a:path w="774700" h="773429">
                <a:moveTo>
                  <a:pt x="12580" y="386714"/>
                </a:moveTo>
                <a:lnTo>
                  <a:pt x="12573" y="386079"/>
                </a:lnTo>
                <a:lnTo>
                  <a:pt x="12580" y="386714"/>
                </a:lnTo>
                <a:close/>
              </a:path>
              <a:path w="774700" h="773429">
                <a:moveTo>
                  <a:pt x="761865" y="386714"/>
                </a:moveTo>
                <a:lnTo>
                  <a:pt x="761857" y="386079"/>
                </a:lnTo>
                <a:lnTo>
                  <a:pt x="761865" y="386714"/>
                </a:lnTo>
                <a:close/>
              </a:path>
              <a:path w="774700" h="773429">
                <a:moveTo>
                  <a:pt x="12588" y="387350"/>
                </a:moveTo>
                <a:lnTo>
                  <a:pt x="12580" y="386714"/>
                </a:lnTo>
                <a:lnTo>
                  <a:pt x="12588" y="387350"/>
                </a:lnTo>
                <a:close/>
              </a:path>
              <a:path w="774700" h="773429">
                <a:moveTo>
                  <a:pt x="721891" y="581660"/>
                </a:moveTo>
                <a:lnTo>
                  <a:pt x="707593" y="581660"/>
                </a:lnTo>
                <a:lnTo>
                  <a:pt x="712279" y="572770"/>
                </a:lnTo>
                <a:lnTo>
                  <a:pt x="716699" y="565150"/>
                </a:lnTo>
                <a:lnTo>
                  <a:pt x="720928" y="557529"/>
                </a:lnTo>
                <a:lnTo>
                  <a:pt x="724966" y="548639"/>
                </a:lnTo>
                <a:lnTo>
                  <a:pt x="728814" y="541020"/>
                </a:lnTo>
                <a:lnTo>
                  <a:pt x="732459" y="532129"/>
                </a:lnTo>
                <a:lnTo>
                  <a:pt x="735914" y="524510"/>
                </a:lnTo>
                <a:lnTo>
                  <a:pt x="739165" y="515620"/>
                </a:lnTo>
                <a:lnTo>
                  <a:pt x="742213" y="506729"/>
                </a:lnTo>
                <a:lnTo>
                  <a:pt x="745058" y="497839"/>
                </a:lnTo>
                <a:lnTo>
                  <a:pt x="747687" y="488950"/>
                </a:lnTo>
                <a:lnTo>
                  <a:pt x="750100" y="480060"/>
                </a:lnTo>
                <a:lnTo>
                  <a:pt x="752297" y="471170"/>
                </a:lnTo>
                <a:lnTo>
                  <a:pt x="754278" y="462279"/>
                </a:lnTo>
                <a:lnTo>
                  <a:pt x="756031" y="453389"/>
                </a:lnTo>
                <a:lnTo>
                  <a:pt x="757567" y="443229"/>
                </a:lnTo>
                <a:lnTo>
                  <a:pt x="758875" y="434339"/>
                </a:lnTo>
                <a:lnTo>
                  <a:pt x="759942" y="425450"/>
                </a:lnTo>
                <a:lnTo>
                  <a:pt x="760780" y="415289"/>
                </a:lnTo>
                <a:lnTo>
                  <a:pt x="761390" y="406400"/>
                </a:lnTo>
                <a:lnTo>
                  <a:pt x="761745" y="396239"/>
                </a:lnTo>
                <a:lnTo>
                  <a:pt x="761865" y="386714"/>
                </a:lnTo>
                <a:lnTo>
                  <a:pt x="761872" y="387350"/>
                </a:lnTo>
                <a:lnTo>
                  <a:pt x="774572" y="387350"/>
                </a:lnTo>
                <a:lnTo>
                  <a:pt x="772566" y="426720"/>
                </a:lnTo>
                <a:lnTo>
                  <a:pt x="766698" y="464820"/>
                </a:lnTo>
                <a:lnTo>
                  <a:pt x="764654" y="473710"/>
                </a:lnTo>
                <a:lnTo>
                  <a:pt x="762381" y="483870"/>
                </a:lnTo>
                <a:lnTo>
                  <a:pt x="747699" y="528320"/>
                </a:lnTo>
                <a:lnTo>
                  <a:pt x="732193" y="562610"/>
                </a:lnTo>
                <a:lnTo>
                  <a:pt x="727811" y="571500"/>
                </a:lnTo>
                <a:lnTo>
                  <a:pt x="723252" y="579120"/>
                </a:lnTo>
                <a:lnTo>
                  <a:pt x="721891" y="581660"/>
                </a:lnTo>
                <a:close/>
              </a:path>
              <a:path w="774700" h="773429">
                <a:moveTo>
                  <a:pt x="67458" y="581660"/>
                </a:moveTo>
                <a:lnTo>
                  <a:pt x="66840" y="581660"/>
                </a:lnTo>
                <a:lnTo>
                  <a:pt x="66763" y="580389"/>
                </a:lnTo>
                <a:lnTo>
                  <a:pt x="67458" y="581660"/>
                </a:lnTo>
                <a:close/>
              </a:path>
              <a:path w="774700" h="773429">
                <a:moveTo>
                  <a:pt x="717666" y="589279"/>
                </a:moveTo>
                <a:lnTo>
                  <a:pt x="702805" y="589279"/>
                </a:lnTo>
                <a:lnTo>
                  <a:pt x="707669" y="580389"/>
                </a:lnTo>
                <a:lnTo>
                  <a:pt x="707593" y="581660"/>
                </a:lnTo>
                <a:lnTo>
                  <a:pt x="721891" y="581660"/>
                </a:lnTo>
                <a:lnTo>
                  <a:pt x="718489" y="588010"/>
                </a:lnTo>
                <a:lnTo>
                  <a:pt x="717666" y="589279"/>
                </a:lnTo>
                <a:close/>
              </a:path>
              <a:path w="774700" h="773429">
                <a:moveTo>
                  <a:pt x="72392" y="589279"/>
                </a:moveTo>
                <a:lnTo>
                  <a:pt x="71628" y="589279"/>
                </a:lnTo>
                <a:lnTo>
                  <a:pt x="71551" y="588010"/>
                </a:lnTo>
                <a:lnTo>
                  <a:pt x="72392" y="589279"/>
                </a:lnTo>
                <a:close/>
              </a:path>
              <a:path w="774700" h="773429">
                <a:moveTo>
                  <a:pt x="508436" y="754379"/>
                </a:moveTo>
                <a:lnTo>
                  <a:pt x="462660" y="754379"/>
                </a:lnTo>
                <a:lnTo>
                  <a:pt x="471919" y="751839"/>
                </a:lnTo>
                <a:lnTo>
                  <a:pt x="471754" y="751839"/>
                </a:lnTo>
                <a:lnTo>
                  <a:pt x="480936" y="749300"/>
                </a:lnTo>
                <a:lnTo>
                  <a:pt x="480783" y="749300"/>
                </a:lnTo>
                <a:lnTo>
                  <a:pt x="489864" y="746760"/>
                </a:lnTo>
                <a:lnTo>
                  <a:pt x="489712" y="746760"/>
                </a:lnTo>
                <a:lnTo>
                  <a:pt x="498703" y="744220"/>
                </a:lnTo>
                <a:lnTo>
                  <a:pt x="498563" y="744220"/>
                </a:lnTo>
                <a:lnTo>
                  <a:pt x="507453" y="741679"/>
                </a:lnTo>
                <a:lnTo>
                  <a:pt x="507314" y="741679"/>
                </a:lnTo>
                <a:lnTo>
                  <a:pt x="516115" y="739139"/>
                </a:lnTo>
                <a:lnTo>
                  <a:pt x="515962" y="739139"/>
                </a:lnTo>
                <a:lnTo>
                  <a:pt x="524662" y="735329"/>
                </a:lnTo>
                <a:lnTo>
                  <a:pt x="524522" y="735329"/>
                </a:lnTo>
                <a:lnTo>
                  <a:pt x="533120" y="731520"/>
                </a:lnTo>
                <a:lnTo>
                  <a:pt x="532980" y="731520"/>
                </a:lnTo>
                <a:lnTo>
                  <a:pt x="541477" y="727710"/>
                </a:lnTo>
                <a:lnTo>
                  <a:pt x="541324" y="727710"/>
                </a:lnTo>
                <a:lnTo>
                  <a:pt x="549719" y="723900"/>
                </a:lnTo>
                <a:lnTo>
                  <a:pt x="549579" y="723900"/>
                </a:lnTo>
                <a:lnTo>
                  <a:pt x="557847" y="720089"/>
                </a:lnTo>
                <a:lnTo>
                  <a:pt x="557707" y="720089"/>
                </a:lnTo>
                <a:lnTo>
                  <a:pt x="565861" y="716279"/>
                </a:lnTo>
                <a:lnTo>
                  <a:pt x="573773" y="711200"/>
                </a:lnTo>
                <a:lnTo>
                  <a:pt x="573633" y="711200"/>
                </a:lnTo>
                <a:lnTo>
                  <a:pt x="581545" y="707389"/>
                </a:lnTo>
                <a:lnTo>
                  <a:pt x="589216" y="702310"/>
                </a:lnTo>
                <a:lnTo>
                  <a:pt x="596747" y="697229"/>
                </a:lnTo>
                <a:lnTo>
                  <a:pt x="596620" y="697229"/>
                </a:lnTo>
                <a:lnTo>
                  <a:pt x="604164" y="692150"/>
                </a:lnTo>
                <a:lnTo>
                  <a:pt x="604037" y="692150"/>
                </a:lnTo>
                <a:lnTo>
                  <a:pt x="611441" y="687070"/>
                </a:lnTo>
                <a:lnTo>
                  <a:pt x="618578" y="681989"/>
                </a:lnTo>
                <a:lnTo>
                  <a:pt x="625589" y="675639"/>
                </a:lnTo>
                <a:lnTo>
                  <a:pt x="632460" y="670560"/>
                </a:lnTo>
                <a:lnTo>
                  <a:pt x="639178" y="664210"/>
                </a:lnTo>
                <a:lnTo>
                  <a:pt x="645756" y="657860"/>
                </a:lnTo>
                <a:lnTo>
                  <a:pt x="652195" y="651510"/>
                </a:lnTo>
                <a:lnTo>
                  <a:pt x="658469" y="645160"/>
                </a:lnTo>
                <a:lnTo>
                  <a:pt x="664591" y="638810"/>
                </a:lnTo>
                <a:lnTo>
                  <a:pt x="670560" y="632460"/>
                </a:lnTo>
                <a:lnTo>
                  <a:pt x="676363" y="624839"/>
                </a:lnTo>
                <a:lnTo>
                  <a:pt x="682015" y="618489"/>
                </a:lnTo>
                <a:lnTo>
                  <a:pt x="687489" y="610870"/>
                </a:lnTo>
                <a:lnTo>
                  <a:pt x="692797" y="603250"/>
                </a:lnTo>
                <a:lnTo>
                  <a:pt x="697928" y="595629"/>
                </a:lnTo>
                <a:lnTo>
                  <a:pt x="702894" y="588010"/>
                </a:lnTo>
                <a:lnTo>
                  <a:pt x="702805" y="589279"/>
                </a:lnTo>
                <a:lnTo>
                  <a:pt x="717666" y="589279"/>
                </a:lnTo>
                <a:lnTo>
                  <a:pt x="713549" y="595629"/>
                </a:lnTo>
                <a:lnTo>
                  <a:pt x="686117" y="633729"/>
                </a:lnTo>
                <a:lnTo>
                  <a:pt x="680110" y="640079"/>
                </a:lnTo>
                <a:lnTo>
                  <a:pt x="673938" y="647700"/>
                </a:lnTo>
                <a:lnTo>
                  <a:pt x="640715" y="679450"/>
                </a:lnTo>
                <a:lnTo>
                  <a:pt x="626363" y="690879"/>
                </a:lnTo>
                <a:lnTo>
                  <a:pt x="618985" y="697229"/>
                </a:lnTo>
                <a:lnTo>
                  <a:pt x="571855" y="727710"/>
                </a:lnTo>
                <a:lnTo>
                  <a:pt x="555155" y="735329"/>
                </a:lnTo>
                <a:lnTo>
                  <a:pt x="546633" y="740410"/>
                </a:lnTo>
                <a:lnTo>
                  <a:pt x="537997" y="744220"/>
                </a:lnTo>
                <a:lnTo>
                  <a:pt x="529259" y="746760"/>
                </a:lnTo>
                <a:lnTo>
                  <a:pt x="520407" y="750570"/>
                </a:lnTo>
                <a:lnTo>
                  <a:pt x="511454" y="753110"/>
                </a:lnTo>
                <a:lnTo>
                  <a:pt x="508436" y="754379"/>
                </a:lnTo>
                <a:close/>
              </a:path>
              <a:path w="774700" h="773429">
                <a:moveTo>
                  <a:pt x="316299" y="754379"/>
                </a:moveTo>
                <a:lnTo>
                  <a:pt x="311785" y="754379"/>
                </a:lnTo>
                <a:lnTo>
                  <a:pt x="311632" y="753110"/>
                </a:lnTo>
                <a:lnTo>
                  <a:pt x="316299" y="754379"/>
                </a:lnTo>
                <a:close/>
              </a:path>
              <a:path w="774700" h="773429">
                <a:moveTo>
                  <a:pt x="484022" y="762000"/>
                </a:moveTo>
                <a:lnTo>
                  <a:pt x="387223" y="761990"/>
                </a:lnTo>
                <a:lnTo>
                  <a:pt x="396976" y="760729"/>
                </a:lnTo>
                <a:lnTo>
                  <a:pt x="415975" y="760729"/>
                </a:lnTo>
                <a:lnTo>
                  <a:pt x="425615" y="759460"/>
                </a:lnTo>
                <a:lnTo>
                  <a:pt x="425450" y="759460"/>
                </a:lnTo>
                <a:lnTo>
                  <a:pt x="435025" y="758189"/>
                </a:lnTo>
                <a:lnTo>
                  <a:pt x="434860" y="758189"/>
                </a:lnTo>
                <a:lnTo>
                  <a:pt x="444360" y="756920"/>
                </a:lnTo>
                <a:lnTo>
                  <a:pt x="444207" y="756920"/>
                </a:lnTo>
                <a:lnTo>
                  <a:pt x="453631" y="755650"/>
                </a:lnTo>
                <a:lnTo>
                  <a:pt x="453466" y="755650"/>
                </a:lnTo>
                <a:lnTo>
                  <a:pt x="462813" y="753110"/>
                </a:lnTo>
                <a:lnTo>
                  <a:pt x="462660" y="754379"/>
                </a:lnTo>
                <a:lnTo>
                  <a:pt x="508436" y="754379"/>
                </a:lnTo>
                <a:lnTo>
                  <a:pt x="502399" y="756920"/>
                </a:lnTo>
                <a:lnTo>
                  <a:pt x="484022" y="762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0245" y="1183068"/>
            <a:ext cx="774572" cy="7734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51686" y="1222669"/>
            <a:ext cx="3496945" cy="5039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ahoma"/>
                <a:cs typeface="Tahoma"/>
              </a:rPr>
              <a:t>KONSE</a:t>
            </a:r>
            <a:r>
              <a:rPr sz="1400" b="1" dirty="0">
                <a:latin typeface="Tahoma"/>
                <a:cs typeface="Tahoma"/>
              </a:rPr>
              <a:t>P</a:t>
            </a:r>
            <a:endParaRPr sz="1400">
              <a:latin typeface="Tahoma"/>
              <a:cs typeface="Tahoma"/>
            </a:endParaRPr>
          </a:p>
          <a:p>
            <a:pPr marL="12700" marR="254000">
              <a:lnSpc>
                <a:spcPct val="100000"/>
              </a:lnSpc>
            </a:pPr>
            <a:r>
              <a:rPr sz="1400" spc="-5" dirty="0">
                <a:latin typeface="Tahoma"/>
                <a:cs typeface="Tahoma"/>
              </a:rPr>
              <a:t>Merupaka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i</a:t>
            </a:r>
            <a:r>
              <a:rPr sz="1400" spc="-5" dirty="0">
                <a:latin typeface="Tahoma"/>
                <a:cs typeface="Tahoma"/>
              </a:rPr>
              <a:t>d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-35" dirty="0">
                <a:latin typeface="Tahoma"/>
                <a:cs typeface="Tahoma"/>
              </a:rPr>
              <a:t>y</a:t>
            </a:r>
            <a:r>
              <a:rPr sz="1400" spc="-5" dirty="0">
                <a:latin typeface="Tahoma"/>
                <a:cs typeface="Tahoma"/>
              </a:rPr>
              <a:t>an</a:t>
            </a:r>
            <a:r>
              <a:rPr sz="1400" dirty="0">
                <a:latin typeface="Tahoma"/>
                <a:cs typeface="Tahoma"/>
              </a:rPr>
              <a:t>g </a:t>
            </a:r>
            <a:r>
              <a:rPr sz="1400" spc="-5" dirty="0">
                <a:latin typeface="Tahoma"/>
                <a:cs typeface="Tahoma"/>
              </a:rPr>
              <a:t>mendasari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Da</a:t>
            </a:r>
            <a:r>
              <a:rPr sz="1400" dirty="0">
                <a:latin typeface="Tahoma"/>
                <a:cs typeface="Tahoma"/>
              </a:rPr>
              <a:t>ta </a:t>
            </a:r>
            <a:r>
              <a:rPr sz="1400" spc="-5" dirty="0">
                <a:latin typeface="Tahoma"/>
                <a:cs typeface="Tahoma"/>
              </a:rPr>
              <a:t>da</a:t>
            </a:r>
            <a:r>
              <a:rPr sz="1400" dirty="0">
                <a:latin typeface="Tahoma"/>
                <a:cs typeface="Tahoma"/>
              </a:rPr>
              <a:t>n t</a:t>
            </a:r>
            <a:r>
              <a:rPr sz="1400" spc="-5" dirty="0">
                <a:latin typeface="Tahoma"/>
                <a:cs typeface="Tahoma"/>
              </a:rPr>
              <a:t>u</a:t>
            </a:r>
            <a:r>
              <a:rPr sz="1400" dirty="0">
                <a:latin typeface="Tahoma"/>
                <a:cs typeface="Tahoma"/>
              </a:rPr>
              <a:t>j</a:t>
            </a:r>
            <a:r>
              <a:rPr sz="1400" spc="-5" dirty="0">
                <a:latin typeface="Tahoma"/>
                <a:cs typeface="Tahoma"/>
              </a:rPr>
              <a:t>ua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Da</a:t>
            </a:r>
            <a:r>
              <a:rPr sz="1400" dirty="0">
                <a:latin typeface="Tahoma"/>
                <a:cs typeface="Tahoma"/>
              </a:rPr>
              <a:t>ta t</a:t>
            </a:r>
            <a:r>
              <a:rPr sz="1400" spc="-5" dirty="0">
                <a:latin typeface="Tahoma"/>
                <a:cs typeface="Tahoma"/>
              </a:rPr>
              <a:t>ersebu</a:t>
            </a:r>
            <a:r>
              <a:rPr sz="1400" dirty="0">
                <a:latin typeface="Tahoma"/>
                <a:cs typeface="Tahoma"/>
              </a:rPr>
              <a:t>t </a:t>
            </a:r>
            <a:r>
              <a:rPr sz="1400" spc="-5" dirty="0">
                <a:latin typeface="Tahoma"/>
                <a:cs typeface="Tahoma"/>
              </a:rPr>
              <a:t>d</a:t>
            </a:r>
            <a:r>
              <a:rPr sz="1400" spc="-10" dirty="0">
                <a:latin typeface="Tahoma"/>
                <a:cs typeface="Tahoma"/>
              </a:rPr>
              <a:t>i</a:t>
            </a:r>
            <a:r>
              <a:rPr sz="1400" spc="-5" dirty="0">
                <a:latin typeface="Tahoma"/>
                <a:cs typeface="Tahoma"/>
              </a:rPr>
              <a:t>p</a:t>
            </a:r>
            <a:r>
              <a:rPr sz="1400" spc="-15" dirty="0">
                <a:latin typeface="Tahoma"/>
                <a:cs typeface="Tahoma"/>
              </a:rPr>
              <a:t>r</a:t>
            </a:r>
            <a:r>
              <a:rPr sz="1400" spc="-5" dirty="0">
                <a:latin typeface="Tahoma"/>
                <a:cs typeface="Tahoma"/>
              </a:rPr>
              <a:t>oduksi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Tahoma"/>
                <a:cs typeface="Tahoma"/>
              </a:rPr>
              <a:t>DEFINIS</a:t>
            </a:r>
            <a:r>
              <a:rPr sz="1400" b="1" dirty="0">
                <a:latin typeface="Tahoma"/>
                <a:cs typeface="Tahoma"/>
              </a:rPr>
              <a:t>I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400" spc="-5" dirty="0">
                <a:latin typeface="Tahoma"/>
                <a:cs typeface="Tahoma"/>
              </a:rPr>
              <a:t>Merupaka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pen</a:t>
            </a:r>
            <a:r>
              <a:rPr sz="1400" dirty="0">
                <a:latin typeface="Tahoma"/>
                <a:cs typeface="Tahoma"/>
              </a:rPr>
              <a:t>j</a:t>
            </a:r>
            <a:r>
              <a:rPr sz="1400" spc="-5" dirty="0">
                <a:latin typeface="Tahoma"/>
                <a:cs typeface="Tahoma"/>
              </a:rPr>
              <a:t>e</a:t>
            </a:r>
            <a:r>
              <a:rPr sz="1400" spc="-10" dirty="0">
                <a:latin typeface="Tahoma"/>
                <a:cs typeface="Tahoma"/>
              </a:rPr>
              <a:t>l</a:t>
            </a:r>
            <a:r>
              <a:rPr sz="1400" spc="-5" dirty="0">
                <a:latin typeface="Tahoma"/>
                <a:cs typeface="Tahoma"/>
              </a:rPr>
              <a:t>asa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en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an</a:t>
            </a:r>
            <a:r>
              <a:rPr sz="1400" dirty="0">
                <a:latin typeface="Tahoma"/>
                <a:cs typeface="Tahoma"/>
              </a:rPr>
              <a:t>g </a:t>
            </a:r>
            <a:r>
              <a:rPr sz="1400" spc="-5" dirty="0">
                <a:latin typeface="Tahoma"/>
                <a:cs typeface="Tahoma"/>
              </a:rPr>
              <a:t>Da</a:t>
            </a:r>
            <a:r>
              <a:rPr sz="1400" dirty="0">
                <a:latin typeface="Tahoma"/>
                <a:cs typeface="Tahoma"/>
              </a:rPr>
              <a:t>ta </a:t>
            </a:r>
            <a:r>
              <a:rPr sz="1400" spc="-35" dirty="0">
                <a:latin typeface="Tahoma"/>
                <a:cs typeface="Tahoma"/>
              </a:rPr>
              <a:t>y</a:t>
            </a:r>
            <a:r>
              <a:rPr sz="1400" spc="-5" dirty="0">
                <a:latin typeface="Tahoma"/>
                <a:cs typeface="Tahoma"/>
              </a:rPr>
              <a:t>an</a:t>
            </a:r>
            <a:r>
              <a:rPr sz="1400" dirty="0">
                <a:latin typeface="Tahoma"/>
                <a:cs typeface="Tahoma"/>
              </a:rPr>
              <a:t>g </a:t>
            </a:r>
            <a:r>
              <a:rPr sz="1400" spc="-5" dirty="0">
                <a:latin typeface="Tahoma"/>
                <a:cs typeface="Tahoma"/>
              </a:rPr>
              <a:t>memberi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ba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s 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u</a:t>
            </a:r>
            <a:r>
              <a:rPr sz="1400" spc="-5" dirty="0">
                <a:latin typeface="Tahoma"/>
                <a:cs typeface="Tahoma"/>
              </a:rPr>
              <a:t> membedaka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seca</a:t>
            </a:r>
            <a:r>
              <a:rPr sz="1400" spc="-30" dirty="0">
                <a:latin typeface="Tahoma"/>
                <a:cs typeface="Tahoma"/>
              </a:rPr>
              <a:t>r</a:t>
            </a:r>
            <a:r>
              <a:rPr sz="1400" dirty="0">
                <a:latin typeface="Tahoma"/>
                <a:cs typeface="Tahoma"/>
              </a:rPr>
              <a:t>a j</a:t>
            </a:r>
            <a:r>
              <a:rPr sz="1400" spc="-5" dirty="0">
                <a:latin typeface="Tahoma"/>
                <a:cs typeface="Tahoma"/>
              </a:rPr>
              <a:t>e</a:t>
            </a:r>
            <a:r>
              <a:rPr sz="1400" spc="-10" dirty="0">
                <a:latin typeface="Tahoma"/>
                <a:cs typeface="Tahoma"/>
              </a:rPr>
              <a:t>l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s </a:t>
            </a:r>
            <a:r>
              <a:rPr sz="1400" spc="-5" dirty="0">
                <a:latin typeface="Tahoma"/>
                <a:cs typeface="Tahoma"/>
              </a:rPr>
              <a:t>ar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i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da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cakupa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Da</a:t>
            </a:r>
            <a:r>
              <a:rPr sz="1400" dirty="0">
                <a:latin typeface="Tahoma"/>
                <a:cs typeface="Tahoma"/>
              </a:rPr>
              <a:t>ta t</a:t>
            </a:r>
            <a:r>
              <a:rPr sz="1400" spc="-5" dirty="0">
                <a:latin typeface="Tahoma"/>
                <a:cs typeface="Tahoma"/>
              </a:rPr>
              <a:t>er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en</a:t>
            </a:r>
            <a:r>
              <a:rPr sz="1400" dirty="0">
                <a:latin typeface="Tahoma"/>
                <a:cs typeface="Tahoma"/>
              </a:rPr>
              <a:t>tu</a:t>
            </a:r>
            <a:r>
              <a:rPr sz="1400" spc="-5" dirty="0">
                <a:latin typeface="Tahoma"/>
                <a:cs typeface="Tahoma"/>
              </a:rPr>
              <a:t> denga</a:t>
            </a:r>
            <a:r>
              <a:rPr sz="1400" dirty="0">
                <a:latin typeface="Tahoma"/>
                <a:cs typeface="Tahoma"/>
              </a:rPr>
              <a:t>n </a:t>
            </a:r>
            <a:r>
              <a:rPr sz="1400" spc="-5" dirty="0">
                <a:latin typeface="Tahoma"/>
                <a:cs typeface="Tahoma"/>
              </a:rPr>
              <a:t>Da</a:t>
            </a:r>
            <a:r>
              <a:rPr sz="1400" dirty="0">
                <a:latin typeface="Tahoma"/>
                <a:cs typeface="Tahoma"/>
              </a:rPr>
              <a:t>ta </a:t>
            </a:r>
            <a:r>
              <a:rPr sz="1400" spc="-35" dirty="0">
                <a:latin typeface="Tahoma"/>
                <a:cs typeface="Tahoma"/>
              </a:rPr>
              <a:t>y</a:t>
            </a:r>
            <a:r>
              <a:rPr sz="1400" spc="-5" dirty="0">
                <a:latin typeface="Tahoma"/>
                <a:cs typeface="Tahoma"/>
              </a:rPr>
              <a:t>an</a:t>
            </a:r>
            <a:r>
              <a:rPr sz="1400" dirty="0">
                <a:latin typeface="Tahoma"/>
                <a:cs typeface="Tahoma"/>
              </a:rPr>
              <a:t>g </a:t>
            </a:r>
            <a:r>
              <a:rPr sz="1400" spc="-10" dirty="0">
                <a:latin typeface="Tahoma"/>
                <a:cs typeface="Tahoma"/>
              </a:rPr>
              <a:t>l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spc="-10" dirty="0">
                <a:latin typeface="Tahoma"/>
                <a:cs typeface="Tahoma"/>
              </a:rPr>
              <a:t>i</a:t>
            </a:r>
            <a:r>
              <a:rPr sz="1400" dirty="0">
                <a:latin typeface="Tahoma"/>
                <a:cs typeface="Tahoma"/>
              </a:rPr>
              <a:t>n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1400" b="1" spc="-5" dirty="0">
                <a:latin typeface="Tahoma"/>
                <a:cs typeface="Tahoma"/>
              </a:rPr>
              <a:t>KLASIFIKAS</a:t>
            </a:r>
            <a:r>
              <a:rPr sz="1400" b="1" dirty="0">
                <a:latin typeface="Tahoma"/>
                <a:cs typeface="Tahoma"/>
              </a:rPr>
              <a:t>I</a:t>
            </a:r>
            <a:endParaRPr sz="1400">
              <a:latin typeface="Tahoma"/>
              <a:cs typeface="Tahoma"/>
            </a:endParaRPr>
          </a:p>
          <a:p>
            <a:pPr marL="12700" marR="38100">
              <a:lnSpc>
                <a:spcPct val="100000"/>
              </a:lnSpc>
            </a:pPr>
            <a:r>
              <a:rPr sz="1400" spc="-5" dirty="0">
                <a:latin typeface="Tahoma"/>
                <a:cs typeface="Tahoma"/>
              </a:rPr>
              <a:t>Merupaka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penggo</a:t>
            </a:r>
            <a:r>
              <a:rPr sz="1400" spc="-10" dirty="0">
                <a:latin typeface="Tahoma"/>
                <a:cs typeface="Tahoma"/>
              </a:rPr>
              <a:t>l</a:t>
            </a:r>
            <a:r>
              <a:rPr sz="1400" spc="-5" dirty="0">
                <a:latin typeface="Tahoma"/>
                <a:cs typeface="Tahoma"/>
              </a:rPr>
              <a:t>onga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Da</a:t>
            </a:r>
            <a:r>
              <a:rPr sz="1400" dirty="0">
                <a:latin typeface="Tahoma"/>
                <a:cs typeface="Tahoma"/>
              </a:rPr>
              <a:t>ta </a:t>
            </a:r>
            <a:r>
              <a:rPr sz="1400" spc="-5" dirty="0">
                <a:latin typeface="Tahoma"/>
                <a:cs typeface="Tahoma"/>
              </a:rPr>
              <a:t>seca</a:t>
            </a:r>
            <a:r>
              <a:rPr sz="1400" spc="-30" dirty="0">
                <a:latin typeface="Tahoma"/>
                <a:cs typeface="Tahoma"/>
              </a:rPr>
              <a:t>r</a:t>
            </a:r>
            <a:r>
              <a:rPr sz="1400" dirty="0">
                <a:latin typeface="Tahoma"/>
                <a:cs typeface="Tahoma"/>
              </a:rPr>
              <a:t>a 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spc="-10" dirty="0">
                <a:latin typeface="Tahoma"/>
                <a:cs typeface="Tahoma"/>
              </a:rPr>
              <a:t>i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ema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10" dirty="0">
                <a:latin typeface="Tahoma"/>
                <a:cs typeface="Tahoma"/>
              </a:rPr>
              <a:t>i</a:t>
            </a:r>
            <a:r>
              <a:rPr sz="1400" dirty="0">
                <a:latin typeface="Tahoma"/>
                <a:cs typeface="Tahoma"/>
              </a:rPr>
              <a:t>s </a:t>
            </a:r>
            <a:r>
              <a:rPr sz="1400" spc="-20" dirty="0">
                <a:latin typeface="Tahoma"/>
                <a:cs typeface="Tahoma"/>
              </a:rPr>
              <a:t>k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 da</a:t>
            </a:r>
            <a:r>
              <a:rPr sz="1400" spc="-10" dirty="0">
                <a:latin typeface="Tahoma"/>
                <a:cs typeface="Tahoma"/>
              </a:rPr>
              <a:t>l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m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-20" dirty="0">
                <a:latin typeface="Tahoma"/>
                <a:cs typeface="Tahoma"/>
              </a:rPr>
              <a:t>k</a:t>
            </a:r>
            <a:r>
              <a:rPr sz="1400" spc="-5" dirty="0">
                <a:latin typeface="Tahoma"/>
                <a:cs typeface="Tahoma"/>
              </a:rPr>
              <a:t>e</a:t>
            </a:r>
            <a:r>
              <a:rPr sz="1400" spc="-10" dirty="0">
                <a:latin typeface="Tahoma"/>
                <a:cs typeface="Tahoma"/>
              </a:rPr>
              <a:t>l</a:t>
            </a:r>
            <a:r>
              <a:rPr sz="1400" spc="-5" dirty="0">
                <a:latin typeface="Tahoma"/>
                <a:cs typeface="Tahoma"/>
              </a:rPr>
              <a:t>ompo</a:t>
            </a:r>
            <a:r>
              <a:rPr sz="1400" dirty="0">
                <a:latin typeface="Tahoma"/>
                <a:cs typeface="Tahoma"/>
              </a:rPr>
              <a:t>k</a:t>
            </a:r>
            <a:r>
              <a:rPr sz="1400" spc="-5" dirty="0">
                <a:latin typeface="Tahoma"/>
                <a:cs typeface="Tahoma"/>
              </a:rPr>
              <a:t> a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u</a:t>
            </a:r>
            <a:r>
              <a:rPr sz="1400" spc="-5" dirty="0">
                <a:latin typeface="Tahoma"/>
                <a:cs typeface="Tahoma"/>
              </a:rPr>
              <a:t> ka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egori be</a:t>
            </a:r>
            <a:r>
              <a:rPr sz="1400" spc="-15" dirty="0">
                <a:latin typeface="Tahoma"/>
                <a:cs typeface="Tahoma"/>
              </a:rPr>
              <a:t>r</a:t>
            </a:r>
            <a:r>
              <a:rPr sz="1400" spc="-5" dirty="0">
                <a:latin typeface="Tahoma"/>
                <a:cs typeface="Tahoma"/>
              </a:rPr>
              <a:t>dasarka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kr</a:t>
            </a:r>
            <a:r>
              <a:rPr sz="1400" spc="-10" dirty="0">
                <a:latin typeface="Tahoma"/>
                <a:cs typeface="Tahoma"/>
              </a:rPr>
              <a:t>i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er</a:t>
            </a:r>
            <a:r>
              <a:rPr sz="1400" spc="-10" dirty="0">
                <a:latin typeface="Tahoma"/>
                <a:cs typeface="Tahoma"/>
              </a:rPr>
              <a:t>i</a:t>
            </a:r>
            <a:r>
              <a:rPr sz="1400" dirty="0">
                <a:latin typeface="Tahoma"/>
                <a:cs typeface="Tahoma"/>
              </a:rPr>
              <a:t>a </a:t>
            </a:r>
            <a:r>
              <a:rPr sz="1400" spc="-35" dirty="0">
                <a:latin typeface="Tahoma"/>
                <a:cs typeface="Tahoma"/>
              </a:rPr>
              <a:t>y</a:t>
            </a:r>
            <a:r>
              <a:rPr sz="1400" spc="-5" dirty="0">
                <a:latin typeface="Tahoma"/>
                <a:cs typeface="Tahoma"/>
              </a:rPr>
              <a:t>an</a:t>
            </a:r>
            <a:r>
              <a:rPr sz="1400" dirty="0">
                <a:latin typeface="Tahoma"/>
                <a:cs typeface="Tahoma"/>
              </a:rPr>
              <a:t>g </a:t>
            </a:r>
            <a:r>
              <a:rPr sz="1400" spc="-5" dirty="0">
                <a:latin typeface="Tahoma"/>
                <a:cs typeface="Tahoma"/>
              </a:rPr>
              <a:t>d</a:t>
            </a:r>
            <a:r>
              <a:rPr sz="1400" spc="-10" dirty="0">
                <a:latin typeface="Tahoma"/>
                <a:cs typeface="Tahoma"/>
              </a:rPr>
              <a:t>i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e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apka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o</a:t>
            </a:r>
            <a:r>
              <a:rPr sz="1400" spc="-10" dirty="0">
                <a:latin typeface="Tahoma"/>
                <a:cs typeface="Tahoma"/>
              </a:rPr>
              <a:t>l</a:t>
            </a:r>
            <a:r>
              <a:rPr sz="1400" spc="-5" dirty="0">
                <a:latin typeface="Tahoma"/>
                <a:cs typeface="Tahoma"/>
              </a:rPr>
              <a:t>e</a:t>
            </a:r>
            <a:r>
              <a:rPr sz="1400" dirty="0">
                <a:latin typeface="Tahoma"/>
                <a:cs typeface="Tahoma"/>
              </a:rPr>
              <a:t>h </a:t>
            </a:r>
            <a:r>
              <a:rPr sz="1400" spc="-40" dirty="0">
                <a:latin typeface="Tahoma"/>
                <a:cs typeface="Tahoma"/>
              </a:rPr>
              <a:t>P</a:t>
            </a:r>
            <a:r>
              <a:rPr sz="1400" spc="-5" dirty="0">
                <a:latin typeface="Tahoma"/>
                <a:cs typeface="Tahoma"/>
              </a:rPr>
              <a:t>emb</a:t>
            </a:r>
            <a:r>
              <a:rPr sz="1400" spc="-10" dirty="0">
                <a:latin typeface="Tahoma"/>
                <a:cs typeface="Tahoma"/>
              </a:rPr>
              <a:t>i</a:t>
            </a:r>
            <a:r>
              <a:rPr sz="1400" spc="-5" dirty="0">
                <a:latin typeface="Tahoma"/>
                <a:cs typeface="Tahoma"/>
              </a:rPr>
              <a:t>n</a:t>
            </a:r>
            <a:r>
              <a:rPr sz="1400" dirty="0">
                <a:latin typeface="Tahoma"/>
                <a:cs typeface="Tahoma"/>
              </a:rPr>
              <a:t>a </a:t>
            </a:r>
            <a:r>
              <a:rPr sz="1400" spc="-5" dirty="0">
                <a:latin typeface="Tahoma"/>
                <a:cs typeface="Tahoma"/>
              </a:rPr>
              <a:t>Da</a:t>
            </a:r>
            <a:r>
              <a:rPr sz="1400" dirty="0">
                <a:latin typeface="Tahoma"/>
                <a:cs typeface="Tahoma"/>
              </a:rPr>
              <a:t>ta 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u</a:t>
            </a:r>
            <a:r>
              <a:rPr sz="1400" spc="-5" dirty="0">
                <a:latin typeface="Tahoma"/>
                <a:cs typeface="Tahoma"/>
              </a:rPr>
              <a:t> d</a:t>
            </a:r>
            <a:r>
              <a:rPr sz="1400" spc="-10" dirty="0">
                <a:latin typeface="Tahoma"/>
                <a:cs typeface="Tahoma"/>
              </a:rPr>
              <a:t>i</a:t>
            </a:r>
            <a:r>
              <a:rPr sz="1400" spc="-5" dirty="0">
                <a:latin typeface="Tahoma"/>
                <a:cs typeface="Tahoma"/>
              </a:rPr>
              <a:t>bakuka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seca</a:t>
            </a:r>
            <a:r>
              <a:rPr sz="1400" spc="-30" dirty="0">
                <a:latin typeface="Tahoma"/>
                <a:cs typeface="Tahoma"/>
              </a:rPr>
              <a:t>r</a:t>
            </a:r>
            <a:r>
              <a:rPr sz="1400" dirty="0">
                <a:latin typeface="Tahoma"/>
                <a:cs typeface="Tahoma"/>
              </a:rPr>
              <a:t>a </a:t>
            </a:r>
            <a:r>
              <a:rPr sz="1400" spc="-10" dirty="0">
                <a:latin typeface="Tahoma"/>
                <a:cs typeface="Tahoma"/>
              </a:rPr>
              <a:t>l</a:t>
            </a:r>
            <a:r>
              <a:rPr sz="1400" spc="-5" dirty="0">
                <a:latin typeface="Tahoma"/>
                <a:cs typeface="Tahoma"/>
              </a:rPr>
              <a:t>ua</a:t>
            </a:r>
            <a:r>
              <a:rPr sz="1400" dirty="0">
                <a:latin typeface="Tahoma"/>
                <a:cs typeface="Tahoma"/>
              </a:rPr>
              <a:t>s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1400" b="1" spc="-5" dirty="0">
                <a:latin typeface="Tahoma"/>
                <a:cs typeface="Tahoma"/>
              </a:rPr>
              <a:t>UKURA</a:t>
            </a:r>
            <a:r>
              <a:rPr sz="1400" b="1" dirty="0">
                <a:latin typeface="Tahoma"/>
                <a:cs typeface="Tahoma"/>
              </a:rPr>
              <a:t>N</a:t>
            </a:r>
            <a:endParaRPr sz="1400">
              <a:latin typeface="Tahoma"/>
              <a:cs typeface="Tahoma"/>
            </a:endParaRPr>
          </a:p>
          <a:p>
            <a:pPr marL="12700" marR="271780">
              <a:lnSpc>
                <a:spcPct val="100000"/>
              </a:lnSpc>
            </a:pPr>
            <a:r>
              <a:rPr sz="1400" spc="-5" dirty="0">
                <a:latin typeface="Tahoma"/>
                <a:cs typeface="Tahoma"/>
              </a:rPr>
              <a:t>Merupaka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un</a:t>
            </a:r>
            <a:r>
              <a:rPr sz="1400" spc="-10" dirty="0">
                <a:latin typeface="Tahoma"/>
                <a:cs typeface="Tahoma"/>
              </a:rPr>
              <a:t>i</a:t>
            </a:r>
            <a:r>
              <a:rPr sz="1400" dirty="0">
                <a:latin typeface="Tahoma"/>
                <a:cs typeface="Tahoma"/>
              </a:rPr>
              <a:t>t </a:t>
            </a:r>
            <a:r>
              <a:rPr sz="1400" spc="-35" dirty="0">
                <a:latin typeface="Tahoma"/>
                <a:cs typeface="Tahoma"/>
              </a:rPr>
              <a:t>y</a:t>
            </a:r>
            <a:r>
              <a:rPr sz="1400" spc="-5" dirty="0">
                <a:latin typeface="Tahoma"/>
                <a:cs typeface="Tahoma"/>
              </a:rPr>
              <a:t>an</a:t>
            </a:r>
            <a:r>
              <a:rPr sz="1400" dirty="0">
                <a:latin typeface="Tahoma"/>
                <a:cs typeface="Tahoma"/>
              </a:rPr>
              <a:t>g </a:t>
            </a:r>
            <a:r>
              <a:rPr sz="1400" spc="-5" dirty="0">
                <a:latin typeface="Tahoma"/>
                <a:cs typeface="Tahoma"/>
              </a:rPr>
              <a:t>d</a:t>
            </a:r>
            <a:r>
              <a:rPr sz="1400" spc="-10" dirty="0">
                <a:latin typeface="Tahoma"/>
                <a:cs typeface="Tahoma"/>
              </a:rPr>
              <a:t>i</a:t>
            </a:r>
            <a:r>
              <a:rPr sz="1400" spc="-5" dirty="0">
                <a:latin typeface="Tahoma"/>
                <a:cs typeface="Tahoma"/>
              </a:rPr>
              <a:t>gunaka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da</a:t>
            </a:r>
            <a:r>
              <a:rPr sz="1400" spc="-10" dirty="0">
                <a:latin typeface="Tahoma"/>
                <a:cs typeface="Tahoma"/>
              </a:rPr>
              <a:t>l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m </a:t>
            </a:r>
            <a:r>
              <a:rPr sz="1400" spc="-5" dirty="0">
                <a:latin typeface="Tahoma"/>
                <a:cs typeface="Tahoma"/>
              </a:rPr>
              <a:t>penguku</a:t>
            </a:r>
            <a:r>
              <a:rPr sz="1400" spc="-30" dirty="0">
                <a:latin typeface="Tahoma"/>
                <a:cs typeface="Tahoma"/>
              </a:rPr>
              <a:t>r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j</a:t>
            </a:r>
            <a:r>
              <a:rPr sz="1400" spc="-5" dirty="0">
                <a:latin typeface="Tahoma"/>
                <a:cs typeface="Tahoma"/>
              </a:rPr>
              <a:t>um</a:t>
            </a:r>
            <a:r>
              <a:rPr sz="1400" spc="-10" dirty="0">
                <a:latin typeface="Tahoma"/>
                <a:cs typeface="Tahoma"/>
              </a:rPr>
              <a:t>l</a:t>
            </a:r>
            <a:r>
              <a:rPr sz="1400" spc="-5" dirty="0">
                <a:latin typeface="Tahoma"/>
                <a:cs typeface="Tahoma"/>
              </a:rPr>
              <a:t>ah</a:t>
            </a:r>
            <a:r>
              <a:rPr sz="1400" dirty="0">
                <a:latin typeface="Tahoma"/>
                <a:cs typeface="Tahoma"/>
              </a:rPr>
              <a:t>, </a:t>
            </a:r>
            <a:r>
              <a:rPr sz="1400" spc="-5" dirty="0">
                <a:latin typeface="Tahoma"/>
                <a:cs typeface="Tahoma"/>
              </a:rPr>
              <a:t>kada</a:t>
            </a:r>
            <a:r>
              <a:rPr sz="1400" spc="-195" dirty="0">
                <a:latin typeface="Tahoma"/>
                <a:cs typeface="Tahoma"/>
              </a:rPr>
              <a:t>r</a:t>
            </a:r>
            <a:r>
              <a:rPr sz="1400" dirty="0">
                <a:latin typeface="Tahoma"/>
                <a:cs typeface="Tahoma"/>
              </a:rPr>
              <a:t>, 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u</a:t>
            </a:r>
            <a:r>
              <a:rPr sz="1400" spc="-5" dirty="0">
                <a:latin typeface="Tahoma"/>
                <a:cs typeface="Tahoma"/>
              </a:rPr>
              <a:t> cakupa</a:t>
            </a:r>
            <a:r>
              <a:rPr sz="1400" dirty="0">
                <a:latin typeface="Tahoma"/>
                <a:cs typeface="Tahoma"/>
              </a:rPr>
              <a:t>n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1400" b="1" spc="-5" dirty="0">
                <a:latin typeface="Tahoma"/>
                <a:cs typeface="Tahoma"/>
              </a:rPr>
              <a:t>SATUA</a:t>
            </a:r>
            <a:r>
              <a:rPr sz="1400" b="1" dirty="0">
                <a:latin typeface="Tahoma"/>
                <a:cs typeface="Tahoma"/>
              </a:rPr>
              <a:t>N</a:t>
            </a:r>
            <a:endParaRPr sz="1400">
              <a:latin typeface="Tahoma"/>
              <a:cs typeface="Tahoma"/>
            </a:endParaRPr>
          </a:p>
          <a:p>
            <a:pPr marL="12700" marR="276225">
              <a:lnSpc>
                <a:spcPct val="100000"/>
              </a:lnSpc>
            </a:pPr>
            <a:r>
              <a:rPr sz="1400" spc="-5" dirty="0">
                <a:latin typeface="Tahoma"/>
                <a:cs typeface="Tahoma"/>
              </a:rPr>
              <a:t>Merupaka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besa</a:t>
            </a:r>
            <a:r>
              <a:rPr sz="1400" spc="-30" dirty="0">
                <a:latin typeface="Tahoma"/>
                <a:cs typeface="Tahoma"/>
              </a:rPr>
              <a:t>r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er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en</a:t>
            </a:r>
            <a:r>
              <a:rPr sz="1400" dirty="0">
                <a:latin typeface="Tahoma"/>
                <a:cs typeface="Tahoma"/>
              </a:rPr>
              <a:t>tu</a:t>
            </a:r>
            <a:r>
              <a:rPr sz="1400" spc="-5" dirty="0">
                <a:latin typeface="Tahoma"/>
                <a:cs typeface="Tahoma"/>
              </a:rPr>
              <a:t> da</a:t>
            </a:r>
            <a:r>
              <a:rPr sz="1400" spc="-10" dirty="0">
                <a:latin typeface="Tahoma"/>
                <a:cs typeface="Tahoma"/>
              </a:rPr>
              <a:t>l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m</a:t>
            </a:r>
            <a:r>
              <a:rPr sz="1400" spc="-5" dirty="0">
                <a:latin typeface="Tahoma"/>
                <a:cs typeface="Tahoma"/>
              </a:rPr>
              <a:t> Da</a:t>
            </a:r>
            <a:r>
              <a:rPr sz="1400" dirty="0">
                <a:latin typeface="Tahoma"/>
                <a:cs typeface="Tahoma"/>
              </a:rPr>
              <a:t>ta </a:t>
            </a:r>
            <a:r>
              <a:rPr sz="1400" spc="-35" dirty="0">
                <a:latin typeface="Tahoma"/>
                <a:cs typeface="Tahoma"/>
              </a:rPr>
              <a:t>y</a:t>
            </a:r>
            <a:r>
              <a:rPr sz="1400" spc="-5" dirty="0">
                <a:latin typeface="Tahoma"/>
                <a:cs typeface="Tahoma"/>
              </a:rPr>
              <a:t>an</a:t>
            </a:r>
            <a:r>
              <a:rPr sz="1400" dirty="0">
                <a:latin typeface="Tahoma"/>
                <a:cs typeface="Tahoma"/>
              </a:rPr>
              <a:t>g </a:t>
            </a:r>
            <a:r>
              <a:rPr sz="1400" spc="-5" dirty="0">
                <a:latin typeface="Tahoma"/>
                <a:cs typeface="Tahoma"/>
              </a:rPr>
              <a:t>d</a:t>
            </a:r>
            <a:r>
              <a:rPr sz="1400" spc="-10" dirty="0">
                <a:latin typeface="Tahoma"/>
                <a:cs typeface="Tahoma"/>
              </a:rPr>
              <a:t>i</a:t>
            </a:r>
            <a:r>
              <a:rPr sz="1400" spc="-5" dirty="0">
                <a:latin typeface="Tahoma"/>
                <a:cs typeface="Tahoma"/>
              </a:rPr>
              <a:t>gunaka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5" dirty="0">
                <a:latin typeface="Tahoma"/>
                <a:cs typeface="Tahoma"/>
              </a:rPr>
              <a:t> sebagai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s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anda</a:t>
            </a:r>
            <a:r>
              <a:rPr sz="1400" dirty="0">
                <a:latin typeface="Tahoma"/>
                <a:cs typeface="Tahoma"/>
              </a:rPr>
              <a:t>r </a:t>
            </a:r>
            <a:r>
              <a:rPr sz="1400" spc="-5" dirty="0">
                <a:latin typeface="Tahoma"/>
                <a:cs typeface="Tahoma"/>
              </a:rPr>
              <a:t>un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u</a:t>
            </a:r>
            <a:r>
              <a:rPr sz="1400" dirty="0">
                <a:latin typeface="Tahoma"/>
                <a:cs typeface="Tahoma"/>
              </a:rPr>
              <a:t>k </a:t>
            </a:r>
            <a:r>
              <a:rPr sz="1400" spc="-5" dirty="0">
                <a:latin typeface="Tahoma"/>
                <a:cs typeface="Tahoma"/>
              </a:rPr>
              <a:t>menguku</a:t>
            </a:r>
            <a:r>
              <a:rPr sz="1400" dirty="0">
                <a:latin typeface="Tahoma"/>
                <a:cs typeface="Tahoma"/>
              </a:rPr>
              <a:t>r 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t</a:t>
            </a:r>
            <a:r>
              <a:rPr sz="1400" spc="-5" dirty="0">
                <a:latin typeface="Tahoma"/>
                <a:cs typeface="Tahoma"/>
              </a:rPr>
              <a:t>a</a:t>
            </a:r>
            <a:r>
              <a:rPr sz="1400" dirty="0">
                <a:latin typeface="Tahoma"/>
                <a:cs typeface="Tahoma"/>
              </a:rPr>
              <a:t>u</a:t>
            </a:r>
            <a:r>
              <a:rPr sz="1400" spc="-5" dirty="0">
                <a:latin typeface="Tahoma"/>
                <a:cs typeface="Tahoma"/>
              </a:rPr>
              <a:t> menaka</a:t>
            </a:r>
            <a:r>
              <a:rPr sz="1400" dirty="0">
                <a:latin typeface="Tahoma"/>
                <a:cs typeface="Tahoma"/>
              </a:rPr>
              <a:t>r </a:t>
            </a:r>
            <a:r>
              <a:rPr sz="1400" spc="-5" dirty="0">
                <a:latin typeface="Tahoma"/>
                <a:cs typeface="Tahoma"/>
              </a:rPr>
              <a:t>sebagai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-5" dirty="0">
                <a:latin typeface="Tahoma"/>
                <a:cs typeface="Tahoma"/>
              </a:rPr>
              <a:t>sebua</a:t>
            </a:r>
            <a:r>
              <a:rPr sz="1400" dirty="0">
                <a:latin typeface="Tahoma"/>
                <a:cs typeface="Tahoma"/>
              </a:rPr>
              <a:t>h </a:t>
            </a:r>
            <a:r>
              <a:rPr sz="1400" spc="-20" dirty="0">
                <a:latin typeface="Tahoma"/>
                <a:cs typeface="Tahoma"/>
              </a:rPr>
              <a:t>k</a:t>
            </a:r>
            <a:r>
              <a:rPr sz="1400" spc="-5" dirty="0">
                <a:latin typeface="Tahoma"/>
                <a:cs typeface="Tahoma"/>
              </a:rPr>
              <a:t>ese</a:t>
            </a:r>
            <a:r>
              <a:rPr sz="1400" spc="-10" dirty="0">
                <a:latin typeface="Tahoma"/>
                <a:cs typeface="Tahoma"/>
              </a:rPr>
              <a:t>l</a:t>
            </a:r>
            <a:r>
              <a:rPr sz="1400" spc="-5" dirty="0">
                <a:latin typeface="Tahoma"/>
                <a:cs typeface="Tahoma"/>
              </a:rPr>
              <a:t>uruha</a:t>
            </a:r>
            <a:r>
              <a:rPr sz="1400" dirty="0">
                <a:latin typeface="Tahoma"/>
                <a:cs typeface="Tahoma"/>
              </a:rPr>
              <a:t>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80822" y="543673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0993" y="0"/>
                </a:lnTo>
              </a:path>
            </a:pathLst>
          </a:custGeom>
          <a:ln w="367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4068" y="5465603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500" y="0"/>
                </a:lnTo>
              </a:path>
            </a:pathLst>
          </a:custGeom>
          <a:ln w="209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0822" y="5494477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0993" y="0"/>
                </a:lnTo>
              </a:path>
            </a:pathLst>
          </a:custGeom>
          <a:ln w="367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0469" y="5598007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5" h="81914">
                <a:moveTo>
                  <a:pt x="14859" y="81699"/>
                </a:moveTo>
                <a:lnTo>
                  <a:pt x="0" y="66840"/>
                </a:lnTo>
                <a:lnTo>
                  <a:pt x="25996" y="40843"/>
                </a:lnTo>
                <a:lnTo>
                  <a:pt x="0" y="14859"/>
                </a:lnTo>
                <a:lnTo>
                  <a:pt x="14859" y="0"/>
                </a:lnTo>
                <a:lnTo>
                  <a:pt x="40843" y="25996"/>
                </a:lnTo>
                <a:lnTo>
                  <a:pt x="70555" y="25996"/>
                </a:lnTo>
                <a:lnTo>
                  <a:pt x="55702" y="40843"/>
                </a:lnTo>
                <a:lnTo>
                  <a:pt x="70561" y="55702"/>
                </a:lnTo>
                <a:lnTo>
                  <a:pt x="40843" y="55702"/>
                </a:lnTo>
                <a:lnTo>
                  <a:pt x="14859" y="81699"/>
                </a:lnTo>
                <a:close/>
              </a:path>
              <a:path w="81915" h="81914">
                <a:moveTo>
                  <a:pt x="70555" y="25996"/>
                </a:moveTo>
                <a:lnTo>
                  <a:pt x="40843" y="25996"/>
                </a:lnTo>
                <a:lnTo>
                  <a:pt x="66840" y="0"/>
                </a:lnTo>
                <a:lnTo>
                  <a:pt x="81699" y="14859"/>
                </a:lnTo>
                <a:lnTo>
                  <a:pt x="70555" y="25996"/>
                </a:lnTo>
                <a:close/>
              </a:path>
              <a:path w="81915" h="81914">
                <a:moveTo>
                  <a:pt x="66840" y="81699"/>
                </a:moveTo>
                <a:lnTo>
                  <a:pt x="40843" y="55702"/>
                </a:lnTo>
                <a:lnTo>
                  <a:pt x="70561" y="55702"/>
                </a:lnTo>
                <a:lnTo>
                  <a:pt x="81699" y="66840"/>
                </a:lnTo>
                <a:lnTo>
                  <a:pt x="66840" y="81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2566" y="5465603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500" y="0"/>
                </a:lnTo>
              </a:path>
            </a:pathLst>
          </a:custGeom>
          <a:ln w="209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2566" y="5644108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500" y="0"/>
                </a:lnTo>
              </a:path>
            </a:pathLst>
          </a:custGeom>
          <a:ln w="210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9320" y="560210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6294" y="20993"/>
                </a:moveTo>
                <a:lnTo>
                  <a:pt x="4698" y="20993"/>
                </a:lnTo>
                <a:lnTo>
                  <a:pt x="0" y="16294"/>
                </a:lnTo>
                <a:lnTo>
                  <a:pt x="0" y="4699"/>
                </a:lnTo>
                <a:lnTo>
                  <a:pt x="4698" y="0"/>
                </a:lnTo>
                <a:lnTo>
                  <a:pt x="16294" y="0"/>
                </a:lnTo>
                <a:lnTo>
                  <a:pt x="20993" y="4699"/>
                </a:lnTo>
                <a:lnTo>
                  <a:pt x="20993" y="16294"/>
                </a:lnTo>
                <a:lnTo>
                  <a:pt x="16294" y="209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59320" y="566510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6294" y="21005"/>
                </a:moveTo>
                <a:lnTo>
                  <a:pt x="4698" y="21005"/>
                </a:lnTo>
                <a:lnTo>
                  <a:pt x="0" y="16306"/>
                </a:lnTo>
                <a:lnTo>
                  <a:pt x="0" y="4698"/>
                </a:lnTo>
                <a:lnTo>
                  <a:pt x="4698" y="0"/>
                </a:lnTo>
                <a:lnTo>
                  <a:pt x="16294" y="0"/>
                </a:lnTo>
                <a:lnTo>
                  <a:pt x="20993" y="4698"/>
                </a:lnTo>
                <a:lnTo>
                  <a:pt x="20993" y="16306"/>
                </a:lnTo>
                <a:lnTo>
                  <a:pt x="16294" y="210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386321" y="5365750"/>
          <a:ext cx="356996" cy="42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4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4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72720">
                <a:tc>
                  <a:txBody>
                    <a:bodyPr/>
                    <a:lstStyle/>
                    <a:p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496">
                      <a:solidFill>
                        <a:srgbClr val="FFFFFF"/>
                      </a:solidFill>
                      <a:prstDash val="solid"/>
                    </a:lnL>
                    <a:lnR w="31496">
                      <a:solidFill>
                        <a:srgbClr val="FFFFFF"/>
                      </a:solidFill>
                      <a:prstDash val="solid"/>
                    </a:lnR>
                    <a:lnT w="31750">
                      <a:solidFill>
                        <a:srgbClr val="FFFFFF"/>
                      </a:solidFill>
                      <a:prstDash val="solid"/>
                    </a:lnT>
                    <a:lnB w="31750">
                      <a:solidFill>
                        <a:srgbClr val="FFFFFF"/>
                      </a:solidFill>
                      <a:prstDash val="solid"/>
                    </a:lnB>
                    <a:solidFill>
                      <a:srgbClr val="5ECCF3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496">
                      <a:solidFill>
                        <a:srgbClr val="FFFFFF"/>
                      </a:solidFill>
                      <a:prstDash val="solid"/>
                    </a:lnL>
                    <a:lnR w="31495">
                      <a:solidFill>
                        <a:srgbClr val="FFFFFF"/>
                      </a:solidFill>
                      <a:prstDash val="solid"/>
                    </a:lnR>
                    <a:lnT w="31750">
                      <a:solidFill>
                        <a:srgbClr val="FFFFFF"/>
                      </a:solidFill>
                      <a:prstDash val="solid"/>
                    </a:lnT>
                    <a:lnB w="31750">
                      <a:solidFill>
                        <a:srgbClr val="FFFFFF"/>
                      </a:solidFill>
                      <a:prstDash val="solid"/>
                    </a:lnB>
                    <a:solidFill>
                      <a:srgbClr val="5E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3989">
                <a:tc>
                  <a:txBody>
                    <a:bodyPr/>
                    <a:lstStyle/>
                    <a:p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496">
                      <a:solidFill>
                        <a:srgbClr val="FFFFFF"/>
                      </a:solidFill>
                      <a:prstDash val="solid"/>
                    </a:lnL>
                    <a:lnR w="31496">
                      <a:solidFill>
                        <a:srgbClr val="FFFFFF"/>
                      </a:solidFill>
                      <a:prstDash val="solid"/>
                    </a:lnR>
                    <a:lnT w="31750">
                      <a:solidFill>
                        <a:srgbClr val="FFFFFF"/>
                      </a:solidFill>
                      <a:prstDash val="solid"/>
                    </a:lnT>
                    <a:lnB w="317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1496">
                      <a:solidFill>
                        <a:srgbClr val="FFFFFF"/>
                      </a:solidFill>
                      <a:prstDash val="solid"/>
                    </a:lnL>
                    <a:lnR w="31495">
                      <a:solidFill>
                        <a:srgbClr val="FFFFFF"/>
                      </a:solidFill>
                      <a:prstDash val="solid"/>
                    </a:lnR>
                    <a:lnT w="31750">
                      <a:solidFill>
                        <a:srgbClr val="FFFFFF"/>
                      </a:solidFill>
                      <a:prstDash val="solid"/>
                    </a:lnT>
                    <a:lnB w="31750">
                      <a:solidFill>
                        <a:srgbClr val="FFFFFF"/>
                      </a:solidFill>
                      <a:prstDash val="solid"/>
                    </a:lnB>
                    <a:solidFill>
                      <a:srgbClr val="5E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8244" y="0"/>
            <a:ext cx="11763756" cy="6368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1291" y="1523"/>
            <a:ext cx="11760835" cy="6362700"/>
          </a:xfrm>
          <a:custGeom>
            <a:avLst/>
            <a:gdLst/>
            <a:ahLst/>
            <a:cxnLst/>
            <a:rect l="l" t="t" r="r" b="b"/>
            <a:pathLst>
              <a:path w="11760835" h="6362700">
                <a:moveTo>
                  <a:pt x="0" y="0"/>
                </a:moveTo>
                <a:lnTo>
                  <a:pt x="11760708" y="0"/>
                </a:lnTo>
                <a:lnTo>
                  <a:pt x="11760708" y="6362700"/>
                </a:lnTo>
                <a:lnTo>
                  <a:pt x="0" y="63627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523"/>
            <a:ext cx="12192000" cy="6362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8244" y="0"/>
            <a:ext cx="11763756" cy="63687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431800" cy="6365875"/>
          </a:xfrm>
          <a:custGeom>
            <a:avLst/>
            <a:gdLst/>
            <a:ahLst/>
            <a:cxnLst/>
            <a:rect l="l" t="t" r="r" b="b"/>
            <a:pathLst>
              <a:path w="431800" h="6365875">
                <a:moveTo>
                  <a:pt x="0" y="0"/>
                </a:moveTo>
                <a:lnTo>
                  <a:pt x="431292" y="0"/>
                </a:lnTo>
                <a:lnTo>
                  <a:pt x="431292" y="6365748"/>
                </a:lnTo>
                <a:lnTo>
                  <a:pt x="0" y="63657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8032" y="3552637"/>
            <a:ext cx="5694680" cy="1134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90"/>
              </a:lnSpc>
            </a:pP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dent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ifi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kas</a:t>
            </a:r>
            <a:r>
              <a:rPr sz="4200" b="1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endParaRPr sz="4200">
              <a:latin typeface="Arial Black"/>
              <a:cs typeface="Arial Black"/>
            </a:endParaRPr>
          </a:p>
          <a:p>
            <a:pPr marL="12700">
              <a:lnSpc>
                <a:spcPts val="4790"/>
              </a:lnSpc>
            </a:pP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tanda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200" b="1" spc="-5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sz="4200" b="1" spc="-38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6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4200" b="1" spc="-38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4200" b="1" spc="-305" dirty="0">
                <a:solidFill>
                  <a:srgbClr val="FFFFFF"/>
                </a:solidFill>
                <a:latin typeface="Arial Black"/>
                <a:cs typeface="Arial Black"/>
              </a:rPr>
              <a:t>st</a:t>
            </a:r>
            <a:r>
              <a:rPr sz="4200" b="1" spc="-300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4200" b="1" spc="-5" dirty="0">
                <a:solidFill>
                  <a:srgbClr val="FFFFFF"/>
                </a:solidFill>
                <a:latin typeface="Arial Black"/>
                <a:cs typeface="Arial Black"/>
              </a:rPr>
              <a:t>k</a:t>
            </a:r>
            <a:endParaRPr sz="4200">
              <a:latin typeface="Arial Black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0732" y="4872990"/>
            <a:ext cx="5187746" cy="76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99904" y="339852"/>
            <a:ext cx="789431" cy="615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08564" y="358140"/>
            <a:ext cx="1176527" cy="5791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Il</a:t>
            </a:r>
            <a:r>
              <a:rPr sz="3200" spc="-150" dirty="0"/>
              <a:t>u</a:t>
            </a:r>
            <a:r>
              <a:rPr sz="3200" spc="-155" dirty="0"/>
              <a:t>st</a:t>
            </a:r>
            <a:r>
              <a:rPr sz="3200" spc="-105" dirty="0"/>
              <a:t>r</a:t>
            </a:r>
            <a:r>
              <a:rPr sz="3200" spc="-150" dirty="0"/>
              <a:t>a</a:t>
            </a:r>
            <a:r>
              <a:rPr sz="3200" spc="-155" dirty="0"/>
              <a:t>s</a:t>
            </a:r>
            <a:r>
              <a:rPr sz="3200" dirty="0"/>
              <a:t>i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emben</a:t>
            </a:r>
            <a:r>
              <a:rPr sz="3200" spc="-155" dirty="0"/>
              <a:t>t</a:t>
            </a:r>
            <a:r>
              <a:rPr sz="3200" spc="-150" dirty="0"/>
              <a:t>uka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252215"/>
            <a:ext cx="12192000" cy="3107690"/>
          </a:xfrm>
          <a:custGeom>
            <a:avLst/>
            <a:gdLst/>
            <a:ahLst/>
            <a:cxnLst/>
            <a:rect l="l" t="t" r="r" b="b"/>
            <a:pathLst>
              <a:path w="12192000" h="3107690">
                <a:moveTo>
                  <a:pt x="0" y="0"/>
                </a:moveTo>
                <a:lnTo>
                  <a:pt x="12192000" y="0"/>
                </a:lnTo>
                <a:lnTo>
                  <a:pt x="12192000" y="3107436"/>
                </a:lnTo>
                <a:lnTo>
                  <a:pt x="0" y="3107436"/>
                </a:lnTo>
                <a:lnTo>
                  <a:pt x="0" y="0"/>
                </a:lnTo>
                <a:close/>
              </a:path>
            </a:pathLst>
          </a:custGeom>
          <a:solidFill>
            <a:srgbClr val="5ECC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248037"/>
            <a:ext cx="12192000" cy="3117215"/>
          </a:xfrm>
          <a:custGeom>
            <a:avLst/>
            <a:gdLst/>
            <a:ahLst/>
            <a:cxnLst/>
            <a:rect l="l" t="t" r="r" b="b"/>
            <a:pathLst>
              <a:path w="12192000" h="3117215">
                <a:moveTo>
                  <a:pt x="0" y="9525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4762"/>
                </a:lnTo>
                <a:lnTo>
                  <a:pt x="4762" y="4762"/>
                </a:lnTo>
                <a:lnTo>
                  <a:pt x="0" y="9525"/>
                </a:lnTo>
                <a:close/>
              </a:path>
              <a:path w="12192000" h="3117215">
                <a:moveTo>
                  <a:pt x="4762" y="3112211"/>
                </a:moveTo>
                <a:lnTo>
                  <a:pt x="0" y="3107448"/>
                </a:lnTo>
                <a:lnTo>
                  <a:pt x="0" y="9525"/>
                </a:lnTo>
                <a:lnTo>
                  <a:pt x="4762" y="4762"/>
                </a:lnTo>
                <a:lnTo>
                  <a:pt x="4762" y="3112211"/>
                </a:lnTo>
                <a:close/>
              </a:path>
              <a:path w="12192000" h="3117215">
                <a:moveTo>
                  <a:pt x="12187237" y="9525"/>
                </a:moveTo>
                <a:lnTo>
                  <a:pt x="4762" y="9525"/>
                </a:lnTo>
                <a:lnTo>
                  <a:pt x="4762" y="4762"/>
                </a:lnTo>
                <a:lnTo>
                  <a:pt x="12187237" y="4762"/>
                </a:lnTo>
                <a:lnTo>
                  <a:pt x="12187237" y="9525"/>
                </a:lnTo>
                <a:close/>
              </a:path>
              <a:path w="12192000" h="3117215">
                <a:moveTo>
                  <a:pt x="12187237" y="3112211"/>
                </a:moveTo>
                <a:lnTo>
                  <a:pt x="12187237" y="4762"/>
                </a:lnTo>
                <a:lnTo>
                  <a:pt x="12192000" y="9525"/>
                </a:lnTo>
                <a:lnTo>
                  <a:pt x="12192000" y="3107448"/>
                </a:lnTo>
                <a:lnTo>
                  <a:pt x="12187237" y="3112211"/>
                </a:lnTo>
                <a:close/>
              </a:path>
              <a:path w="12192000" h="3117215">
                <a:moveTo>
                  <a:pt x="12192000" y="9525"/>
                </a:moveTo>
                <a:lnTo>
                  <a:pt x="12187237" y="4762"/>
                </a:lnTo>
                <a:lnTo>
                  <a:pt x="12192000" y="4762"/>
                </a:lnTo>
                <a:lnTo>
                  <a:pt x="12192000" y="9525"/>
                </a:lnTo>
                <a:close/>
              </a:path>
              <a:path w="12192000" h="3117215">
                <a:moveTo>
                  <a:pt x="12192000" y="3116973"/>
                </a:moveTo>
                <a:lnTo>
                  <a:pt x="0" y="3116973"/>
                </a:lnTo>
                <a:lnTo>
                  <a:pt x="0" y="3107448"/>
                </a:lnTo>
                <a:lnTo>
                  <a:pt x="4762" y="3112211"/>
                </a:lnTo>
                <a:lnTo>
                  <a:pt x="12192000" y="3112211"/>
                </a:lnTo>
                <a:lnTo>
                  <a:pt x="12192000" y="3116973"/>
                </a:lnTo>
                <a:close/>
              </a:path>
              <a:path w="12192000" h="3117215">
                <a:moveTo>
                  <a:pt x="12187237" y="3112211"/>
                </a:moveTo>
                <a:lnTo>
                  <a:pt x="4762" y="3112211"/>
                </a:lnTo>
                <a:lnTo>
                  <a:pt x="4762" y="3107448"/>
                </a:lnTo>
                <a:lnTo>
                  <a:pt x="12187237" y="3107448"/>
                </a:lnTo>
                <a:lnTo>
                  <a:pt x="12187237" y="3112211"/>
                </a:lnTo>
                <a:close/>
              </a:path>
              <a:path w="12192000" h="3117215">
                <a:moveTo>
                  <a:pt x="12192000" y="3112211"/>
                </a:moveTo>
                <a:lnTo>
                  <a:pt x="12187237" y="3112211"/>
                </a:lnTo>
                <a:lnTo>
                  <a:pt x="12192000" y="3107448"/>
                </a:lnTo>
                <a:lnTo>
                  <a:pt x="12192000" y="31122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32869" y="2245956"/>
            <a:ext cx="1491716" cy="1485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56104" y="2245956"/>
            <a:ext cx="1491716" cy="1485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65046" y="2245956"/>
            <a:ext cx="1496504" cy="1485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57244" y="2881883"/>
            <a:ext cx="757427" cy="2849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56704" y="2881883"/>
            <a:ext cx="757427" cy="2849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50010" y="4125290"/>
            <a:ext cx="10313670" cy="0"/>
          </a:xfrm>
          <a:custGeom>
            <a:avLst/>
            <a:gdLst/>
            <a:ahLst/>
            <a:cxnLst/>
            <a:rect l="l" t="t" r="r" b="b"/>
            <a:pathLst>
              <a:path w="10313670">
                <a:moveTo>
                  <a:pt x="0" y="0"/>
                </a:moveTo>
                <a:lnTo>
                  <a:pt x="10313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0010" y="5525465"/>
            <a:ext cx="10313670" cy="0"/>
          </a:xfrm>
          <a:custGeom>
            <a:avLst/>
            <a:gdLst/>
            <a:ahLst/>
            <a:cxnLst/>
            <a:rect l="l" t="t" r="r" b="b"/>
            <a:pathLst>
              <a:path w="10313670">
                <a:moveTo>
                  <a:pt x="0" y="0"/>
                </a:moveTo>
                <a:lnTo>
                  <a:pt x="10313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50010" y="4125290"/>
            <a:ext cx="0" cy="2240280"/>
          </a:xfrm>
          <a:custGeom>
            <a:avLst/>
            <a:gdLst/>
            <a:ahLst/>
            <a:cxnLst/>
            <a:rect l="l" t="t" r="r" b="b"/>
            <a:pathLst>
              <a:path h="2240279">
                <a:moveTo>
                  <a:pt x="0" y="0"/>
                </a:moveTo>
                <a:lnTo>
                  <a:pt x="0" y="224027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64915" y="4125290"/>
            <a:ext cx="0" cy="2240280"/>
          </a:xfrm>
          <a:custGeom>
            <a:avLst/>
            <a:gdLst/>
            <a:ahLst/>
            <a:cxnLst/>
            <a:rect l="l" t="t" r="r" b="b"/>
            <a:pathLst>
              <a:path h="2240279">
                <a:moveTo>
                  <a:pt x="0" y="0"/>
                </a:moveTo>
                <a:lnTo>
                  <a:pt x="0" y="224027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73830" y="4125290"/>
            <a:ext cx="0" cy="2240280"/>
          </a:xfrm>
          <a:custGeom>
            <a:avLst/>
            <a:gdLst/>
            <a:ahLst/>
            <a:cxnLst/>
            <a:rect l="l" t="t" r="r" b="b"/>
            <a:pathLst>
              <a:path h="2240279">
                <a:moveTo>
                  <a:pt x="0" y="0"/>
                </a:moveTo>
                <a:lnTo>
                  <a:pt x="0" y="224027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63680" y="4125290"/>
            <a:ext cx="0" cy="2240280"/>
          </a:xfrm>
          <a:custGeom>
            <a:avLst/>
            <a:gdLst/>
            <a:ahLst/>
            <a:cxnLst/>
            <a:rect l="l" t="t" r="r" b="b"/>
            <a:pathLst>
              <a:path h="2240279">
                <a:moveTo>
                  <a:pt x="0" y="0"/>
                </a:moveTo>
                <a:lnTo>
                  <a:pt x="0" y="224027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0010" y="6085535"/>
            <a:ext cx="10313670" cy="0"/>
          </a:xfrm>
          <a:custGeom>
            <a:avLst/>
            <a:gdLst/>
            <a:ahLst/>
            <a:cxnLst/>
            <a:rect l="l" t="t" r="r" b="b"/>
            <a:pathLst>
              <a:path w="10313670">
                <a:moveTo>
                  <a:pt x="0" y="0"/>
                </a:moveTo>
                <a:lnTo>
                  <a:pt x="10313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0010" y="6365570"/>
            <a:ext cx="10313670" cy="0"/>
          </a:xfrm>
          <a:custGeom>
            <a:avLst/>
            <a:gdLst/>
            <a:ahLst/>
            <a:cxnLst/>
            <a:rect l="l" t="t" r="r" b="b"/>
            <a:pathLst>
              <a:path w="10313670">
                <a:moveTo>
                  <a:pt x="0" y="0"/>
                </a:moveTo>
                <a:lnTo>
                  <a:pt x="10313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05890" y="4177732"/>
            <a:ext cx="230314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4799"/>
              </a:lnSpc>
            </a:pPr>
            <a:r>
              <a:rPr sz="1600" b="1" spc="35" dirty="0">
                <a:latin typeface="Tahoma"/>
                <a:cs typeface="Tahoma"/>
              </a:rPr>
              <a:t>Tuju</a:t>
            </a:r>
            <a:r>
              <a:rPr sz="1600" b="1" spc="45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95" dirty="0">
                <a:latin typeface="Tahoma"/>
                <a:cs typeface="Tahoma"/>
              </a:rPr>
              <a:t> </a:t>
            </a:r>
            <a:r>
              <a:rPr sz="1600" b="1" spc="35" dirty="0">
                <a:latin typeface="Tahoma"/>
                <a:cs typeface="Tahoma"/>
              </a:rPr>
              <a:t>Pengu</a:t>
            </a:r>
            <a:r>
              <a:rPr sz="1600" b="1" spc="45" dirty="0">
                <a:latin typeface="Tahoma"/>
                <a:cs typeface="Tahoma"/>
              </a:rPr>
              <a:t>mpu</a:t>
            </a:r>
            <a:r>
              <a:rPr sz="1600" b="1" spc="50" dirty="0">
                <a:latin typeface="Tahoma"/>
                <a:cs typeface="Tahoma"/>
              </a:rPr>
              <a:t>la</a:t>
            </a:r>
            <a:r>
              <a:rPr sz="1600" b="1" spc="-5" dirty="0">
                <a:latin typeface="Tahoma"/>
                <a:cs typeface="Tahoma"/>
              </a:rPr>
              <a:t>n D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ta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20795" y="4177732"/>
            <a:ext cx="7787005" cy="1348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0979" marR="5080" indent="-208915" algn="just">
              <a:lnSpc>
                <a:spcPct val="114799"/>
              </a:lnSpc>
            </a:pPr>
            <a:r>
              <a:rPr sz="1600" b="1" spc="-5" dirty="0">
                <a:latin typeface="Tahoma"/>
                <a:cs typeface="Tahoma"/>
              </a:rPr>
              <a:t>: </a:t>
            </a:r>
            <a:r>
              <a:rPr sz="1600" b="1" spc="125" dirty="0">
                <a:latin typeface="Tahoma"/>
                <a:cs typeface="Tahoma"/>
              </a:rPr>
              <a:t> </a:t>
            </a:r>
            <a:r>
              <a:rPr sz="1600" b="1" spc="105" dirty="0">
                <a:latin typeface="Tahoma"/>
                <a:cs typeface="Tahoma"/>
              </a:rPr>
              <a:t>M</a:t>
            </a:r>
            <a:r>
              <a:rPr sz="1600" b="1" spc="100" dirty="0">
                <a:latin typeface="Tahoma"/>
                <a:cs typeface="Tahoma"/>
              </a:rPr>
              <a:t>eng</a:t>
            </a:r>
            <a:r>
              <a:rPr sz="1600" b="1" spc="105" dirty="0">
                <a:latin typeface="Tahoma"/>
                <a:cs typeface="Tahoma"/>
              </a:rPr>
              <a:t>o</a:t>
            </a:r>
            <a:r>
              <a:rPr sz="1600" b="1" spc="100" dirty="0">
                <a:latin typeface="Tahoma"/>
                <a:cs typeface="Tahoma"/>
              </a:rPr>
              <a:t>per</a:t>
            </a:r>
            <a:r>
              <a:rPr sz="1600" b="1" spc="105" dirty="0">
                <a:latin typeface="Tahoma"/>
                <a:cs typeface="Tahoma"/>
              </a:rPr>
              <a:t>asio</a:t>
            </a:r>
            <a:r>
              <a:rPr sz="1600" b="1" spc="100" dirty="0">
                <a:latin typeface="Tahoma"/>
                <a:cs typeface="Tahoma"/>
              </a:rPr>
              <a:t>n</a:t>
            </a:r>
            <a:r>
              <a:rPr sz="1600" b="1" spc="105" dirty="0">
                <a:latin typeface="Tahoma"/>
                <a:cs typeface="Tahoma"/>
              </a:rPr>
              <a:t>a</a:t>
            </a:r>
            <a:r>
              <a:rPr sz="1600" b="1" spc="110" dirty="0">
                <a:latin typeface="Tahoma"/>
                <a:cs typeface="Tahoma"/>
              </a:rPr>
              <a:t>lisasi</a:t>
            </a:r>
            <a:r>
              <a:rPr sz="1600" b="1" spc="105" dirty="0">
                <a:latin typeface="Tahoma"/>
                <a:cs typeface="Tahoma"/>
              </a:rPr>
              <a:t>k</a:t>
            </a:r>
            <a:r>
              <a:rPr sz="1600" b="1" spc="110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235" dirty="0">
                <a:latin typeface="Tahoma"/>
                <a:cs typeface="Tahoma"/>
              </a:rPr>
              <a:t> </a:t>
            </a:r>
            <a:r>
              <a:rPr sz="1600" b="1" spc="110" dirty="0">
                <a:latin typeface="Tahoma"/>
                <a:cs typeface="Tahoma"/>
              </a:rPr>
              <a:t>s</a:t>
            </a:r>
            <a:r>
              <a:rPr sz="1600" b="1" spc="105" dirty="0">
                <a:latin typeface="Tahoma"/>
                <a:cs typeface="Tahoma"/>
              </a:rPr>
              <a:t>ec</a:t>
            </a:r>
            <a:r>
              <a:rPr sz="1600" b="1" spc="110" dirty="0">
                <a:latin typeface="Tahoma"/>
                <a:cs typeface="Tahoma"/>
              </a:rPr>
              <a:t>a</a:t>
            </a:r>
            <a:r>
              <a:rPr sz="1600" b="1" spc="105" dirty="0">
                <a:latin typeface="Tahoma"/>
                <a:cs typeface="Tahoma"/>
              </a:rPr>
              <a:t>r</a:t>
            </a:r>
            <a:r>
              <a:rPr sz="1600" b="1" spc="-5" dirty="0">
                <a:latin typeface="Tahoma"/>
                <a:cs typeface="Tahoma"/>
              </a:rPr>
              <a:t>a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235" dirty="0">
                <a:latin typeface="Tahoma"/>
                <a:cs typeface="Tahoma"/>
              </a:rPr>
              <a:t> </a:t>
            </a:r>
            <a:r>
              <a:rPr sz="1600" b="1" spc="105" dirty="0">
                <a:latin typeface="Tahoma"/>
                <a:cs typeface="Tahoma"/>
              </a:rPr>
              <a:t>penu</a:t>
            </a:r>
            <a:r>
              <a:rPr sz="1600" b="1" spc="-5" dirty="0">
                <a:latin typeface="Tahoma"/>
                <a:cs typeface="Tahoma"/>
              </a:rPr>
              <a:t>h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235" dirty="0">
                <a:latin typeface="Tahoma"/>
                <a:cs typeface="Tahoma"/>
              </a:rPr>
              <a:t> </a:t>
            </a:r>
            <a:r>
              <a:rPr sz="1600" b="1" spc="105" dirty="0">
                <a:latin typeface="Tahoma"/>
                <a:cs typeface="Tahoma"/>
              </a:rPr>
              <a:t>b</a:t>
            </a:r>
            <a:r>
              <a:rPr sz="1600" b="1" spc="110" dirty="0">
                <a:latin typeface="Tahoma"/>
                <a:cs typeface="Tahoma"/>
              </a:rPr>
              <a:t>a</a:t>
            </a:r>
            <a:r>
              <a:rPr sz="1600" b="1" spc="105" dirty="0">
                <a:latin typeface="Tahoma"/>
                <a:cs typeface="Tahoma"/>
              </a:rPr>
              <a:t>n</a:t>
            </a:r>
            <a:r>
              <a:rPr sz="1600" b="1" spc="-5" dirty="0">
                <a:latin typeface="Tahoma"/>
                <a:cs typeface="Tahoma"/>
              </a:rPr>
              <a:t>k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235" dirty="0">
                <a:latin typeface="Tahoma"/>
                <a:cs typeface="Tahoma"/>
              </a:rPr>
              <a:t> </a:t>
            </a:r>
            <a:r>
              <a:rPr sz="1600" b="1" spc="105" dirty="0">
                <a:latin typeface="Tahoma"/>
                <a:cs typeface="Tahoma"/>
              </a:rPr>
              <a:t>tekn</a:t>
            </a:r>
            <a:r>
              <a:rPr sz="1600" b="1" spc="110" dirty="0">
                <a:latin typeface="Tahoma"/>
                <a:cs typeface="Tahoma"/>
              </a:rPr>
              <a:t>olo</a:t>
            </a:r>
            <a:r>
              <a:rPr sz="1600" b="1" spc="105" dirty="0">
                <a:latin typeface="Tahoma"/>
                <a:cs typeface="Tahoma"/>
              </a:rPr>
              <a:t>g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235" dirty="0">
                <a:latin typeface="Tahoma"/>
                <a:cs typeface="Tahoma"/>
              </a:rPr>
              <a:t> </a:t>
            </a:r>
            <a:r>
              <a:rPr sz="1600" b="1" spc="105" dirty="0">
                <a:latin typeface="Tahoma"/>
                <a:cs typeface="Tahoma"/>
              </a:rPr>
              <a:t>d</a:t>
            </a:r>
            <a:r>
              <a:rPr sz="1600" b="1" spc="110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235" dirty="0">
                <a:latin typeface="Tahoma"/>
                <a:cs typeface="Tahoma"/>
              </a:rPr>
              <a:t> </a:t>
            </a:r>
            <a:r>
              <a:rPr sz="1600" b="1" spc="110" dirty="0">
                <a:latin typeface="Tahoma"/>
                <a:cs typeface="Tahoma"/>
              </a:rPr>
              <a:t>sai</a:t>
            </a:r>
            <a:r>
              <a:rPr sz="1600" b="1" spc="105" dirty="0">
                <a:latin typeface="Tahoma"/>
                <a:cs typeface="Tahoma"/>
              </a:rPr>
              <a:t>n</a:t>
            </a:r>
            <a:r>
              <a:rPr sz="1600" b="1" spc="110" dirty="0">
                <a:latin typeface="Tahoma"/>
                <a:cs typeface="Tahoma"/>
              </a:rPr>
              <a:t>s</a:t>
            </a:r>
            <a:r>
              <a:rPr sz="1600" b="1" spc="-5" dirty="0">
                <a:latin typeface="Tahoma"/>
                <a:cs typeface="Tahoma"/>
              </a:rPr>
              <a:t>, </a:t>
            </a:r>
            <a:r>
              <a:rPr sz="1600" b="1" spc="5" dirty="0">
                <a:latin typeface="Tahoma"/>
                <a:cs typeface="Tahoma"/>
              </a:rPr>
              <a:t>mek</a:t>
            </a:r>
            <a:r>
              <a:rPr sz="1600" b="1" spc="10" dirty="0">
                <a:latin typeface="Tahoma"/>
                <a:cs typeface="Tahoma"/>
              </a:rPr>
              <a:t>a</a:t>
            </a:r>
            <a:r>
              <a:rPr sz="1600" b="1" spc="5" dirty="0">
                <a:latin typeface="Tahoma"/>
                <a:cs typeface="Tahoma"/>
              </a:rPr>
              <a:t>n</a:t>
            </a:r>
            <a:r>
              <a:rPr sz="1600" b="1" spc="10" dirty="0">
                <a:latin typeface="Tahoma"/>
                <a:cs typeface="Tahoma"/>
              </a:rPr>
              <a:t>is</a:t>
            </a:r>
            <a:r>
              <a:rPr sz="1600" b="1" spc="5" dirty="0">
                <a:latin typeface="Tahoma"/>
                <a:cs typeface="Tahoma"/>
              </a:rPr>
              <a:t>m</a:t>
            </a:r>
            <a:r>
              <a:rPr sz="1600" b="1" spc="-5" dirty="0">
                <a:latin typeface="Tahoma"/>
                <a:cs typeface="Tahoma"/>
              </a:rPr>
              <a:t>e</a:t>
            </a:r>
            <a:r>
              <a:rPr sz="1600" b="1" spc="45" dirty="0">
                <a:latin typeface="Tahoma"/>
                <a:cs typeface="Tahoma"/>
              </a:rPr>
              <a:t> </a:t>
            </a:r>
            <a:r>
              <a:rPr sz="1600" b="1" spc="10" dirty="0">
                <a:latin typeface="Tahoma"/>
                <a:cs typeface="Tahoma"/>
              </a:rPr>
              <a:t>pe</a:t>
            </a:r>
            <a:r>
              <a:rPr sz="1600" b="1" spc="15" dirty="0">
                <a:latin typeface="Tahoma"/>
                <a:cs typeface="Tahoma"/>
              </a:rPr>
              <a:t>m</a:t>
            </a:r>
            <a:r>
              <a:rPr sz="1600" b="1" spc="10" dirty="0">
                <a:latin typeface="Tahoma"/>
                <a:cs typeface="Tahoma"/>
              </a:rPr>
              <a:t>b</a:t>
            </a:r>
            <a:r>
              <a:rPr sz="1600" b="1" spc="20" dirty="0">
                <a:latin typeface="Tahoma"/>
                <a:cs typeface="Tahoma"/>
              </a:rPr>
              <a:t>a</a:t>
            </a:r>
            <a:r>
              <a:rPr sz="1600" b="1" spc="10" dirty="0">
                <a:latin typeface="Tahoma"/>
                <a:cs typeface="Tahoma"/>
              </a:rPr>
              <a:t>ngun</a:t>
            </a:r>
            <a:r>
              <a:rPr sz="1600" b="1" spc="20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45" dirty="0">
                <a:latin typeface="Tahoma"/>
                <a:cs typeface="Tahoma"/>
              </a:rPr>
              <a:t> </a:t>
            </a:r>
            <a:r>
              <a:rPr sz="1600" b="1" spc="10" dirty="0">
                <a:latin typeface="Tahoma"/>
                <a:cs typeface="Tahoma"/>
              </a:rPr>
              <a:t>k</a:t>
            </a:r>
            <a:r>
              <a:rPr sz="1600" b="1" spc="20" dirty="0">
                <a:latin typeface="Tahoma"/>
                <a:cs typeface="Tahoma"/>
              </a:rPr>
              <a:t>a</a:t>
            </a:r>
            <a:r>
              <a:rPr sz="1600" b="1" spc="10" dirty="0">
                <a:latin typeface="Tahoma"/>
                <a:cs typeface="Tahoma"/>
              </a:rPr>
              <a:t>p</a:t>
            </a:r>
            <a:r>
              <a:rPr sz="1600" b="1" spc="20" dirty="0">
                <a:latin typeface="Tahoma"/>
                <a:cs typeface="Tahoma"/>
              </a:rPr>
              <a:t>asi</a:t>
            </a:r>
            <a:r>
              <a:rPr sz="1600" b="1" spc="10" dirty="0">
                <a:latin typeface="Tahoma"/>
                <a:cs typeface="Tahoma"/>
              </a:rPr>
              <a:t>t</a:t>
            </a:r>
            <a:r>
              <a:rPr sz="1600" b="1" spc="20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s</a:t>
            </a:r>
            <a:r>
              <a:rPr sz="1600" b="1" spc="45" dirty="0">
                <a:latin typeface="Tahoma"/>
                <a:cs typeface="Tahoma"/>
              </a:rPr>
              <a:t> </a:t>
            </a:r>
            <a:r>
              <a:rPr sz="1600" b="1" spc="10" dirty="0">
                <a:latin typeface="Tahoma"/>
                <a:cs typeface="Tahoma"/>
              </a:rPr>
              <a:t>tekn</a:t>
            </a:r>
            <a:r>
              <a:rPr sz="1600" b="1" spc="20" dirty="0">
                <a:latin typeface="Tahoma"/>
                <a:cs typeface="Tahoma"/>
              </a:rPr>
              <a:t>olo</a:t>
            </a:r>
            <a:r>
              <a:rPr sz="1600" b="1" spc="10" dirty="0">
                <a:latin typeface="Tahoma"/>
                <a:cs typeface="Tahoma"/>
              </a:rPr>
              <a:t>g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45" dirty="0">
                <a:latin typeface="Tahoma"/>
                <a:cs typeface="Tahoma"/>
              </a:rPr>
              <a:t> </a:t>
            </a:r>
            <a:r>
              <a:rPr sz="1600" b="1" spc="10" dirty="0">
                <a:latin typeface="Tahoma"/>
                <a:cs typeface="Tahoma"/>
              </a:rPr>
              <a:t>d</a:t>
            </a:r>
            <a:r>
              <a:rPr sz="1600" b="1" spc="20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45" dirty="0">
                <a:latin typeface="Tahoma"/>
                <a:cs typeface="Tahoma"/>
              </a:rPr>
              <a:t> </a:t>
            </a:r>
            <a:r>
              <a:rPr sz="1600" b="1" spc="20" dirty="0">
                <a:latin typeface="Tahoma"/>
                <a:cs typeface="Tahoma"/>
              </a:rPr>
              <a:t>i</a:t>
            </a:r>
            <a:r>
              <a:rPr sz="1600" b="1" spc="10" dirty="0">
                <a:latin typeface="Tahoma"/>
                <a:cs typeface="Tahoma"/>
              </a:rPr>
              <a:t>n</a:t>
            </a:r>
            <a:r>
              <a:rPr sz="1600" b="1" spc="20" dirty="0">
                <a:latin typeface="Tahoma"/>
                <a:cs typeface="Tahoma"/>
              </a:rPr>
              <a:t>o</a:t>
            </a:r>
            <a:r>
              <a:rPr sz="1600" b="1" spc="10" dirty="0">
                <a:latin typeface="Tahoma"/>
                <a:cs typeface="Tahoma"/>
              </a:rPr>
              <a:t>v</a:t>
            </a:r>
            <a:r>
              <a:rPr sz="1600" b="1" spc="20" dirty="0">
                <a:latin typeface="Tahoma"/>
                <a:cs typeface="Tahoma"/>
              </a:rPr>
              <a:t>as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45" dirty="0">
                <a:latin typeface="Tahoma"/>
                <a:cs typeface="Tahoma"/>
              </a:rPr>
              <a:t> </a:t>
            </a:r>
            <a:r>
              <a:rPr sz="1600" b="1" spc="10" dirty="0">
                <a:latin typeface="Tahoma"/>
                <a:cs typeface="Tahoma"/>
              </a:rPr>
              <a:t>untu</a:t>
            </a:r>
            <a:r>
              <a:rPr sz="1600" b="1" spc="-5" dirty="0">
                <a:latin typeface="Tahoma"/>
                <a:cs typeface="Tahoma"/>
              </a:rPr>
              <a:t>k</a:t>
            </a:r>
            <a:r>
              <a:rPr sz="1600" b="1" spc="45" dirty="0">
                <a:latin typeface="Tahoma"/>
                <a:cs typeface="Tahoma"/>
              </a:rPr>
              <a:t> </a:t>
            </a:r>
            <a:r>
              <a:rPr sz="1600" b="1" spc="10" dirty="0">
                <a:latin typeface="Tahoma"/>
                <a:cs typeface="Tahoma"/>
              </a:rPr>
              <a:t>neg</a:t>
            </a:r>
            <a:r>
              <a:rPr sz="1600" b="1" spc="20" dirty="0">
                <a:latin typeface="Tahoma"/>
                <a:cs typeface="Tahoma"/>
              </a:rPr>
              <a:t>a</a:t>
            </a:r>
            <a:r>
              <a:rPr sz="1600" b="1" spc="10" dirty="0">
                <a:latin typeface="Tahoma"/>
                <a:cs typeface="Tahoma"/>
              </a:rPr>
              <a:t>r</a:t>
            </a:r>
            <a:r>
              <a:rPr sz="1600" b="1" spc="-5" dirty="0">
                <a:latin typeface="Tahoma"/>
                <a:cs typeface="Tahoma"/>
              </a:rPr>
              <a:t>a </a:t>
            </a:r>
            <a:r>
              <a:rPr sz="1600" b="1" spc="45" dirty="0">
                <a:latin typeface="Tahoma"/>
                <a:cs typeface="Tahoma"/>
              </a:rPr>
              <a:t>kur</a:t>
            </a:r>
            <a:r>
              <a:rPr sz="1600" b="1" spc="50" dirty="0">
                <a:latin typeface="Tahoma"/>
                <a:cs typeface="Tahoma"/>
              </a:rPr>
              <a:t>a</a:t>
            </a:r>
            <a:r>
              <a:rPr sz="1600" b="1" spc="45" dirty="0">
                <a:latin typeface="Tahoma"/>
                <a:cs typeface="Tahoma"/>
              </a:rPr>
              <a:t>n</a:t>
            </a:r>
            <a:r>
              <a:rPr sz="1600" b="1" spc="-5" dirty="0">
                <a:latin typeface="Tahoma"/>
                <a:cs typeface="Tahoma"/>
              </a:rPr>
              <a:t>g</a:t>
            </a:r>
            <a:r>
              <a:rPr sz="1600" b="1" spc="100" dirty="0">
                <a:latin typeface="Tahoma"/>
                <a:cs typeface="Tahoma"/>
              </a:rPr>
              <a:t> </a:t>
            </a:r>
            <a:r>
              <a:rPr sz="1600" b="1" spc="45" dirty="0">
                <a:latin typeface="Tahoma"/>
                <a:cs typeface="Tahoma"/>
              </a:rPr>
              <a:t>berkemb</a:t>
            </a:r>
            <a:r>
              <a:rPr sz="1600" b="1" spc="50" dirty="0">
                <a:latin typeface="Tahoma"/>
                <a:cs typeface="Tahoma"/>
              </a:rPr>
              <a:t>a</a:t>
            </a:r>
            <a:r>
              <a:rPr sz="1600" b="1" spc="45" dirty="0">
                <a:latin typeface="Tahoma"/>
                <a:cs typeface="Tahoma"/>
              </a:rPr>
              <a:t>n</a:t>
            </a:r>
            <a:r>
              <a:rPr sz="1600" b="1" spc="-5" dirty="0">
                <a:latin typeface="Tahoma"/>
                <a:cs typeface="Tahoma"/>
              </a:rPr>
              <a:t>g</a:t>
            </a:r>
            <a:r>
              <a:rPr sz="1600" b="1" spc="100" dirty="0">
                <a:latin typeface="Tahoma"/>
                <a:cs typeface="Tahoma"/>
              </a:rPr>
              <a:t> </a:t>
            </a:r>
            <a:r>
              <a:rPr sz="1600" b="1" spc="45" dirty="0">
                <a:latin typeface="Tahoma"/>
                <a:cs typeface="Tahoma"/>
              </a:rPr>
              <a:t>p</a:t>
            </a:r>
            <a:r>
              <a:rPr sz="1600" b="1" spc="50" dirty="0">
                <a:latin typeface="Tahoma"/>
                <a:cs typeface="Tahoma"/>
              </a:rPr>
              <a:t>a</a:t>
            </a:r>
            <a:r>
              <a:rPr sz="1600" b="1" spc="45" dirty="0">
                <a:latin typeface="Tahoma"/>
                <a:cs typeface="Tahoma"/>
              </a:rPr>
              <a:t>d</a:t>
            </a:r>
            <a:r>
              <a:rPr sz="1600" b="1" spc="-5" dirty="0">
                <a:latin typeface="Tahoma"/>
                <a:cs typeface="Tahoma"/>
              </a:rPr>
              <a:t>a</a:t>
            </a:r>
            <a:r>
              <a:rPr sz="1600" b="1" spc="105" dirty="0">
                <a:latin typeface="Tahoma"/>
                <a:cs typeface="Tahoma"/>
              </a:rPr>
              <a:t> </a:t>
            </a:r>
            <a:r>
              <a:rPr sz="1600" b="1" spc="45" dirty="0">
                <a:latin typeface="Tahoma"/>
                <a:cs typeface="Tahoma"/>
              </a:rPr>
              <a:t>t</a:t>
            </a:r>
            <a:r>
              <a:rPr sz="1600" b="1" spc="50" dirty="0">
                <a:latin typeface="Tahoma"/>
                <a:cs typeface="Tahoma"/>
              </a:rPr>
              <a:t>a</a:t>
            </a:r>
            <a:r>
              <a:rPr sz="1600" b="1" spc="45" dirty="0">
                <a:latin typeface="Tahoma"/>
                <a:cs typeface="Tahoma"/>
              </a:rPr>
              <a:t>h</a:t>
            </a:r>
            <a:r>
              <a:rPr sz="1600" b="1" spc="50" dirty="0">
                <a:latin typeface="Tahoma"/>
                <a:cs typeface="Tahoma"/>
              </a:rPr>
              <a:t>u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114" dirty="0">
                <a:latin typeface="Tahoma"/>
                <a:cs typeface="Tahoma"/>
              </a:rPr>
              <a:t> </a:t>
            </a:r>
            <a:r>
              <a:rPr sz="1600" b="1" spc="50" dirty="0">
                <a:latin typeface="Tahoma"/>
                <a:cs typeface="Tahoma"/>
              </a:rPr>
              <a:t>201</a:t>
            </a:r>
            <a:r>
              <a:rPr sz="1600" b="1" spc="-5" dirty="0">
                <a:latin typeface="Tahoma"/>
                <a:cs typeface="Tahoma"/>
              </a:rPr>
              <a:t>7</a:t>
            </a:r>
            <a:r>
              <a:rPr sz="1600" b="1" spc="114" dirty="0">
                <a:latin typeface="Tahoma"/>
                <a:cs typeface="Tahoma"/>
              </a:rPr>
              <a:t> </a:t>
            </a:r>
            <a:r>
              <a:rPr sz="1600" b="1" spc="50" dirty="0">
                <a:latin typeface="Tahoma"/>
                <a:cs typeface="Tahoma"/>
              </a:rPr>
              <a:t>da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114" dirty="0">
                <a:latin typeface="Tahoma"/>
                <a:cs typeface="Tahoma"/>
              </a:rPr>
              <a:t> </a:t>
            </a:r>
            <a:r>
              <a:rPr sz="1600" b="1" spc="50" dirty="0">
                <a:latin typeface="Tahoma"/>
                <a:cs typeface="Tahoma"/>
              </a:rPr>
              <a:t>meningkatka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114" dirty="0">
                <a:latin typeface="Tahoma"/>
                <a:cs typeface="Tahoma"/>
              </a:rPr>
              <a:t> </a:t>
            </a:r>
            <a:r>
              <a:rPr sz="1600" b="1" spc="50" dirty="0">
                <a:latin typeface="Tahoma"/>
                <a:cs typeface="Tahoma"/>
              </a:rPr>
              <a:t>penggunaa</a:t>
            </a:r>
            <a:r>
              <a:rPr sz="1600" b="1" spc="-5" dirty="0">
                <a:latin typeface="Tahoma"/>
                <a:cs typeface="Tahoma"/>
              </a:rPr>
              <a:t>n </a:t>
            </a:r>
            <a:r>
              <a:rPr sz="1600" b="1" spc="100" dirty="0">
                <a:latin typeface="Tahoma"/>
                <a:cs typeface="Tahoma"/>
              </a:rPr>
              <a:t>tekn</a:t>
            </a:r>
            <a:r>
              <a:rPr sz="1600" b="1" spc="105" dirty="0">
                <a:latin typeface="Tahoma"/>
                <a:cs typeface="Tahoma"/>
              </a:rPr>
              <a:t>olo</a:t>
            </a:r>
            <a:r>
              <a:rPr sz="1600" b="1" spc="100" dirty="0">
                <a:latin typeface="Tahoma"/>
                <a:cs typeface="Tahoma"/>
              </a:rPr>
              <a:t>g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225" dirty="0">
                <a:latin typeface="Tahoma"/>
                <a:cs typeface="Tahoma"/>
              </a:rPr>
              <a:t> </a:t>
            </a:r>
            <a:r>
              <a:rPr sz="1600" b="1" spc="100" dirty="0">
                <a:latin typeface="Tahoma"/>
                <a:cs typeface="Tahoma"/>
              </a:rPr>
              <a:t>y</a:t>
            </a:r>
            <a:r>
              <a:rPr sz="1600" b="1" spc="105" dirty="0">
                <a:latin typeface="Tahoma"/>
                <a:cs typeface="Tahoma"/>
              </a:rPr>
              <a:t>a</a:t>
            </a:r>
            <a:r>
              <a:rPr sz="1600" b="1" spc="100" dirty="0">
                <a:latin typeface="Tahoma"/>
                <a:cs typeface="Tahoma"/>
              </a:rPr>
              <a:t>n</a:t>
            </a:r>
            <a:r>
              <a:rPr sz="1600" b="1" spc="-5" dirty="0">
                <a:latin typeface="Tahoma"/>
                <a:cs typeface="Tahoma"/>
              </a:rPr>
              <a:t>g</a:t>
            </a:r>
            <a:r>
              <a:rPr sz="1600" b="1" spc="220" dirty="0">
                <a:latin typeface="Tahoma"/>
                <a:cs typeface="Tahoma"/>
              </a:rPr>
              <a:t> </a:t>
            </a:r>
            <a:r>
              <a:rPr sz="1600" b="1" spc="100" dirty="0">
                <a:latin typeface="Tahoma"/>
                <a:cs typeface="Tahoma"/>
              </a:rPr>
              <a:t>mem</a:t>
            </a:r>
            <a:r>
              <a:rPr sz="1600" b="1" spc="105" dirty="0">
                <a:latin typeface="Tahoma"/>
                <a:cs typeface="Tahoma"/>
              </a:rPr>
              <a:t>a</a:t>
            </a:r>
            <a:r>
              <a:rPr sz="1600" b="1" spc="100" dirty="0">
                <a:latin typeface="Tahoma"/>
                <a:cs typeface="Tahoma"/>
              </a:rPr>
              <a:t>mpuk</a:t>
            </a:r>
            <a:r>
              <a:rPr sz="1600" b="1" spc="105" dirty="0">
                <a:latin typeface="Tahoma"/>
                <a:cs typeface="Tahoma"/>
              </a:rPr>
              <a:t>a</a:t>
            </a:r>
            <a:r>
              <a:rPr sz="1600" b="1" spc="100" dirty="0">
                <a:latin typeface="Tahoma"/>
                <a:cs typeface="Tahoma"/>
              </a:rPr>
              <a:t>n</a:t>
            </a:r>
            <a:r>
              <a:rPr sz="1600" b="1" spc="-5" dirty="0">
                <a:latin typeface="Tahoma"/>
                <a:cs typeface="Tahoma"/>
              </a:rPr>
              <a:t>,</a:t>
            </a:r>
            <a:r>
              <a:rPr sz="1600" b="1" spc="220" dirty="0">
                <a:latin typeface="Tahoma"/>
                <a:cs typeface="Tahoma"/>
              </a:rPr>
              <a:t> </a:t>
            </a:r>
            <a:r>
              <a:rPr sz="1600" b="1" spc="100" dirty="0">
                <a:latin typeface="Tahoma"/>
                <a:cs typeface="Tahoma"/>
              </a:rPr>
              <a:t>khu</a:t>
            </a:r>
            <a:r>
              <a:rPr sz="1600" b="1" spc="105" dirty="0">
                <a:latin typeface="Tahoma"/>
                <a:cs typeface="Tahoma"/>
              </a:rPr>
              <a:t>s</a:t>
            </a:r>
            <a:r>
              <a:rPr sz="1600" b="1" spc="100" dirty="0">
                <a:latin typeface="Tahoma"/>
                <a:cs typeface="Tahoma"/>
              </a:rPr>
              <a:t>u</a:t>
            </a:r>
            <a:r>
              <a:rPr sz="1600" b="1" spc="105" dirty="0">
                <a:latin typeface="Tahoma"/>
                <a:cs typeface="Tahoma"/>
              </a:rPr>
              <a:t>s</a:t>
            </a:r>
            <a:r>
              <a:rPr sz="1600" b="1" spc="100" dirty="0">
                <a:latin typeface="Tahoma"/>
                <a:cs typeface="Tahoma"/>
              </a:rPr>
              <a:t>ny</a:t>
            </a:r>
            <a:r>
              <a:rPr sz="1600" b="1" spc="-5" dirty="0">
                <a:latin typeface="Tahoma"/>
                <a:cs typeface="Tahoma"/>
              </a:rPr>
              <a:t>a</a:t>
            </a:r>
            <a:r>
              <a:rPr sz="1600" b="1" spc="225" dirty="0">
                <a:latin typeface="Tahoma"/>
                <a:cs typeface="Tahoma"/>
              </a:rPr>
              <a:t> </a:t>
            </a:r>
            <a:r>
              <a:rPr sz="1600" b="1" spc="100" dirty="0">
                <a:latin typeface="Tahoma"/>
                <a:cs typeface="Tahoma"/>
              </a:rPr>
              <a:t>tekn</a:t>
            </a:r>
            <a:r>
              <a:rPr sz="1600" b="1" spc="105" dirty="0">
                <a:latin typeface="Tahoma"/>
                <a:cs typeface="Tahoma"/>
              </a:rPr>
              <a:t>olo</a:t>
            </a:r>
            <a:r>
              <a:rPr sz="1600" b="1" spc="100" dirty="0">
                <a:latin typeface="Tahoma"/>
                <a:cs typeface="Tahoma"/>
              </a:rPr>
              <a:t>g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225" dirty="0">
                <a:latin typeface="Tahoma"/>
                <a:cs typeface="Tahoma"/>
              </a:rPr>
              <a:t> </a:t>
            </a:r>
            <a:r>
              <a:rPr sz="1600" b="1" spc="105" dirty="0">
                <a:latin typeface="Tahoma"/>
                <a:cs typeface="Tahoma"/>
              </a:rPr>
              <a:t>i</a:t>
            </a:r>
            <a:r>
              <a:rPr sz="1600" b="1" spc="100" dirty="0">
                <a:latin typeface="Tahoma"/>
                <a:cs typeface="Tahoma"/>
              </a:rPr>
              <a:t>nf</a:t>
            </a:r>
            <a:r>
              <a:rPr sz="1600" b="1" spc="105" dirty="0">
                <a:latin typeface="Tahoma"/>
                <a:cs typeface="Tahoma"/>
              </a:rPr>
              <a:t>o</a:t>
            </a:r>
            <a:r>
              <a:rPr sz="1600" b="1" spc="100" dirty="0">
                <a:latin typeface="Tahoma"/>
                <a:cs typeface="Tahoma"/>
              </a:rPr>
              <a:t>rm</a:t>
            </a:r>
            <a:r>
              <a:rPr sz="1600" b="1" spc="105" dirty="0">
                <a:latin typeface="Tahoma"/>
                <a:cs typeface="Tahoma"/>
              </a:rPr>
              <a:t>as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225" dirty="0">
                <a:latin typeface="Tahoma"/>
                <a:cs typeface="Tahoma"/>
              </a:rPr>
              <a:t> </a:t>
            </a:r>
            <a:r>
              <a:rPr sz="1600" b="1" spc="100" dirty="0">
                <a:latin typeface="Tahoma"/>
                <a:cs typeface="Tahoma"/>
              </a:rPr>
              <a:t>d</a:t>
            </a:r>
            <a:r>
              <a:rPr sz="1600" b="1" spc="105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 k</a:t>
            </a:r>
            <a:r>
              <a:rPr sz="1600" b="1" dirty="0">
                <a:latin typeface="Tahoma"/>
                <a:cs typeface="Tahoma"/>
              </a:rPr>
              <a:t>o</a:t>
            </a:r>
            <a:r>
              <a:rPr sz="1600" b="1" spc="-5" dirty="0">
                <a:latin typeface="Tahoma"/>
                <a:cs typeface="Tahoma"/>
              </a:rPr>
              <a:t>mun</a:t>
            </a:r>
            <a:r>
              <a:rPr sz="1600" b="1" dirty="0">
                <a:latin typeface="Tahoma"/>
                <a:cs typeface="Tahoma"/>
              </a:rPr>
              <a:t>i</a:t>
            </a:r>
            <a:r>
              <a:rPr sz="1600" b="1" spc="-5" dirty="0">
                <a:latin typeface="Tahoma"/>
                <a:cs typeface="Tahoma"/>
              </a:rPr>
              <a:t>k</a:t>
            </a:r>
            <a:r>
              <a:rPr sz="1600" b="1" dirty="0">
                <a:latin typeface="Tahoma"/>
                <a:cs typeface="Tahoma"/>
              </a:rPr>
              <a:t>asi</a:t>
            </a:r>
            <a:r>
              <a:rPr sz="1600" b="1" spc="-5" dirty="0"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05890" y="5577907"/>
            <a:ext cx="986155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Tahoma"/>
                <a:cs typeface="Tahoma"/>
              </a:rPr>
              <a:t>Ind</a:t>
            </a:r>
            <a:r>
              <a:rPr sz="1600" b="1" dirty="0">
                <a:latin typeface="Tahoma"/>
                <a:cs typeface="Tahoma"/>
              </a:rPr>
              <a:t>i</a:t>
            </a:r>
            <a:r>
              <a:rPr sz="1600" b="1" spc="-5" dirty="0">
                <a:latin typeface="Tahoma"/>
                <a:cs typeface="Tahoma"/>
              </a:rPr>
              <a:t>k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t</a:t>
            </a:r>
            <a:r>
              <a:rPr sz="1600" b="1" dirty="0">
                <a:latin typeface="Tahoma"/>
                <a:cs typeface="Tahoma"/>
              </a:rPr>
              <a:t>o</a:t>
            </a:r>
            <a:r>
              <a:rPr sz="1600" b="1" spc="-5" dirty="0">
                <a:latin typeface="Tahoma"/>
                <a:cs typeface="Tahoma"/>
              </a:rPr>
              <a:t>r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20795" y="5577907"/>
            <a:ext cx="778637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0979" marR="5080" indent="-208915">
              <a:lnSpc>
                <a:spcPct val="114799"/>
              </a:lnSpc>
              <a:tabLst>
                <a:tab pos="220979" algn="l"/>
              </a:tabLst>
            </a:pPr>
            <a:r>
              <a:rPr sz="1600" b="1" spc="-5" dirty="0">
                <a:latin typeface="Tahoma"/>
                <a:cs typeface="Tahoma"/>
              </a:rPr>
              <a:t>:	</a:t>
            </a:r>
            <a:r>
              <a:rPr sz="1600" b="1" spc="75" dirty="0">
                <a:latin typeface="Tahoma"/>
                <a:cs typeface="Tahoma"/>
              </a:rPr>
              <a:t>17.8.1.(a</a:t>
            </a:r>
            <a:r>
              <a:rPr sz="1600" b="1" spc="-5" dirty="0">
                <a:latin typeface="Tahoma"/>
                <a:cs typeface="Tahoma"/>
              </a:rPr>
              <a:t>)</a:t>
            </a:r>
            <a:r>
              <a:rPr sz="1600" b="1" spc="160" dirty="0">
                <a:latin typeface="Tahoma"/>
                <a:cs typeface="Tahoma"/>
              </a:rPr>
              <a:t> </a:t>
            </a:r>
            <a:r>
              <a:rPr sz="1600" b="1" spc="75" dirty="0">
                <a:latin typeface="Tahoma"/>
                <a:cs typeface="Tahoma"/>
              </a:rPr>
              <a:t>Persentas</a:t>
            </a:r>
            <a:r>
              <a:rPr sz="1600" b="1" spc="-5" dirty="0">
                <a:latin typeface="Tahoma"/>
                <a:cs typeface="Tahoma"/>
              </a:rPr>
              <a:t>e</a:t>
            </a:r>
            <a:r>
              <a:rPr sz="1600" b="1" spc="165" dirty="0">
                <a:latin typeface="Tahoma"/>
                <a:cs typeface="Tahoma"/>
              </a:rPr>
              <a:t> </a:t>
            </a:r>
            <a:r>
              <a:rPr sz="1600" b="1" spc="75" dirty="0">
                <a:latin typeface="Tahoma"/>
                <a:cs typeface="Tahoma"/>
              </a:rPr>
              <a:t>kabupate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165" dirty="0">
                <a:latin typeface="Tahoma"/>
                <a:cs typeface="Tahoma"/>
              </a:rPr>
              <a:t> </a:t>
            </a:r>
            <a:r>
              <a:rPr sz="1600" b="1" spc="75" dirty="0">
                <a:latin typeface="Tahoma"/>
                <a:cs typeface="Tahoma"/>
              </a:rPr>
              <a:t>3</a:t>
            </a:r>
            <a:r>
              <a:rPr sz="1600" b="1" spc="-5" dirty="0">
                <a:latin typeface="Tahoma"/>
                <a:cs typeface="Tahoma"/>
              </a:rPr>
              <a:t>T</a:t>
            </a:r>
            <a:r>
              <a:rPr sz="1600" b="1" spc="165" dirty="0">
                <a:latin typeface="Tahoma"/>
                <a:cs typeface="Tahoma"/>
              </a:rPr>
              <a:t> </a:t>
            </a:r>
            <a:r>
              <a:rPr sz="1600" b="1" spc="75" dirty="0">
                <a:latin typeface="Tahoma"/>
                <a:cs typeface="Tahoma"/>
              </a:rPr>
              <a:t>yan</a:t>
            </a:r>
            <a:r>
              <a:rPr sz="1600" b="1" spc="-5" dirty="0">
                <a:latin typeface="Tahoma"/>
                <a:cs typeface="Tahoma"/>
              </a:rPr>
              <a:t>g</a:t>
            </a:r>
            <a:r>
              <a:rPr sz="1600" b="1" spc="160" dirty="0">
                <a:latin typeface="Tahoma"/>
                <a:cs typeface="Tahoma"/>
              </a:rPr>
              <a:t> </a:t>
            </a:r>
            <a:r>
              <a:rPr sz="1600" b="1" spc="75" dirty="0">
                <a:latin typeface="Tahoma"/>
                <a:cs typeface="Tahoma"/>
              </a:rPr>
              <a:t>terjangk</a:t>
            </a:r>
            <a:r>
              <a:rPr sz="1600" b="1" spc="80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u</a:t>
            </a:r>
            <a:r>
              <a:rPr sz="1600" b="1" spc="175" dirty="0">
                <a:latin typeface="Tahoma"/>
                <a:cs typeface="Tahoma"/>
              </a:rPr>
              <a:t> </a:t>
            </a:r>
            <a:r>
              <a:rPr sz="1600" b="1" spc="80" dirty="0">
                <a:latin typeface="Tahoma"/>
                <a:cs typeface="Tahoma"/>
              </a:rPr>
              <a:t>la</a:t>
            </a:r>
            <a:r>
              <a:rPr sz="1600" b="1" spc="75" dirty="0">
                <a:latin typeface="Tahoma"/>
                <a:cs typeface="Tahoma"/>
              </a:rPr>
              <a:t>y</a:t>
            </a:r>
            <a:r>
              <a:rPr sz="1600" b="1" spc="80" dirty="0">
                <a:latin typeface="Tahoma"/>
                <a:cs typeface="Tahoma"/>
              </a:rPr>
              <a:t>a</a:t>
            </a:r>
            <a:r>
              <a:rPr sz="1600" b="1" spc="75" dirty="0">
                <a:latin typeface="Tahoma"/>
                <a:cs typeface="Tahoma"/>
              </a:rPr>
              <a:t>n</a:t>
            </a:r>
            <a:r>
              <a:rPr sz="1600" b="1" spc="80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175" dirty="0">
                <a:latin typeface="Tahoma"/>
                <a:cs typeface="Tahoma"/>
              </a:rPr>
              <a:t> </a:t>
            </a:r>
            <a:r>
              <a:rPr sz="1600" b="1" spc="80" dirty="0">
                <a:latin typeface="Tahoma"/>
                <a:cs typeface="Tahoma"/>
              </a:rPr>
              <a:t>a</a:t>
            </a:r>
            <a:r>
              <a:rPr sz="1600" b="1" spc="75" dirty="0">
                <a:latin typeface="Tahoma"/>
                <a:cs typeface="Tahoma"/>
              </a:rPr>
              <a:t>k</a:t>
            </a:r>
            <a:r>
              <a:rPr sz="1600" b="1" spc="80" dirty="0">
                <a:latin typeface="Tahoma"/>
                <a:cs typeface="Tahoma"/>
              </a:rPr>
              <a:t>s</a:t>
            </a:r>
            <a:r>
              <a:rPr sz="1600" b="1" spc="75" dirty="0">
                <a:latin typeface="Tahoma"/>
                <a:cs typeface="Tahoma"/>
              </a:rPr>
              <a:t>e</a:t>
            </a:r>
            <a:r>
              <a:rPr sz="1600" b="1" spc="-5" dirty="0">
                <a:latin typeface="Tahoma"/>
                <a:cs typeface="Tahoma"/>
              </a:rPr>
              <a:t>s te</a:t>
            </a:r>
            <a:r>
              <a:rPr sz="1600" b="1" dirty="0">
                <a:latin typeface="Tahoma"/>
                <a:cs typeface="Tahoma"/>
              </a:rPr>
              <a:t>l</a:t>
            </a:r>
            <a:r>
              <a:rPr sz="1600" b="1" spc="-5" dirty="0">
                <a:latin typeface="Tahoma"/>
                <a:cs typeface="Tahoma"/>
              </a:rPr>
              <a:t>ek</a:t>
            </a:r>
            <a:r>
              <a:rPr sz="1600" b="1" dirty="0">
                <a:latin typeface="Tahoma"/>
                <a:cs typeface="Tahoma"/>
              </a:rPr>
              <a:t>o</a:t>
            </a:r>
            <a:r>
              <a:rPr sz="1600" b="1" spc="-5" dirty="0">
                <a:latin typeface="Tahoma"/>
                <a:cs typeface="Tahoma"/>
              </a:rPr>
              <a:t>mun</a:t>
            </a:r>
            <a:r>
              <a:rPr sz="1600" b="1" dirty="0">
                <a:latin typeface="Tahoma"/>
                <a:cs typeface="Tahoma"/>
              </a:rPr>
              <a:t>i</a:t>
            </a:r>
            <a:r>
              <a:rPr sz="1600" b="1" spc="-5" dirty="0">
                <a:latin typeface="Tahoma"/>
                <a:cs typeface="Tahoma"/>
              </a:rPr>
              <a:t>k</a:t>
            </a:r>
            <a:r>
              <a:rPr sz="1600" b="1" dirty="0">
                <a:latin typeface="Tahoma"/>
                <a:cs typeface="Tahoma"/>
              </a:rPr>
              <a:t>as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un</a:t>
            </a:r>
            <a:r>
              <a:rPr sz="1600" b="1" dirty="0">
                <a:latin typeface="Tahoma"/>
                <a:cs typeface="Tahoma"/>
              </a:rPr>
              <a:t>i</a:t>
            </a:r>
            <a:r>
              <a:rPr sz="1600" b="1" spc="-5" dirty="0">
                <a:latin typeface="Tahoma"/>
                <a:cs typeface="Tahoma"/>
              </a:rPr>
              <a:t>ver</a:t>
            </a:r>
            <a:r>
              <a:rPr sz="1600" b="1" dirty="0">
                <a:latin typeface="Tahoma"/>
                <a:cs typeface="Tahoma"/>
              </a:rPr>
              <a:t>sa</a:t>
            </a:r>
            <a:r>
              <a:rPr sz="1600" b="1" spc="-5" dirty="0">
                <a:latin typeface="Tahoma"/>
                <a:cs typeface="Tahoma"/>
              </a:rPr>
              <a:t>l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d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dirty="0">
                <a:latin typeface="Tahoma"/>
                <a:cs typeface="Tahoma"/>
              </a:rPr>
              <a:t>i</a:t>
            </a:r>
            <a:r>
              <a:rPr sz="1600" b="1" spc="-5" dirty="0">
                <a:latin typeface="Tahoma"/>
                <a:cs typeface="Tahoma"/>
              </a:rPr>
              <a:t>nternet.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05890" y="6137977"/>
            <a:ext cx="866140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latin typeface="Tahoma"/>
                <a:cs typeface="Tahoma"/>
              </a:rPr>
              <a:t>Va</a:t>
            </a:r>
            <a:r>
              <a:rPr sz="1600" b="1" spc="-5" dirty="0">
                <a:latin typeface="Tahoma"/>
                <a:cs typeface="Tahoma"/>
              </a:rPr>
              <a:t>r</a:t>
            </a:r>
            <a:r>
              <a:rPr sz="1600" b="1" dirty="0">
                <a:latin typeface="Tahoma"/>
                <a:cs typeface="Tahoma"/>
              </a:rPr>
              <a:t>ia</a:t>
            </a:r>
            <a:r>
              <a:rPr sz="1600" b="1" spc="-5" dirty="0">
                <a:latin typeface="Tahoma"/>
                <a:cs typeface="Tahoma"/>
              </a:rPr>
              <a:t>bel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20795" y="6137977"/>
            <a:ext cx="4360545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0979" algn="l"/>
              </a:tabLst>
            </a:pPr>
            <a:r>
              <a:rPr sz="1600" b="1" spc="-5" dirty="0">
                <a:latin typeface="Tahoma"/>
                <a:cs typeface="Tahoma"/>
              </a:rPr>
              <a:t>:	K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bup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ten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dirty="0">
                <a:latin typeface="Tahoma"/>
                <a:cs typeface="Tahoma"/>
              </a:rPr>
              <a:t>3</a:t>
            </a:r>
            <a:r>
              <a:rPr sz="1600" b="1" spc="-5" dirty="0">
                <a:latin typeface="Tahoma"/>
                <a:cs typeface="Tahoma"/>
              </a:rPr>
              <a:t>T,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Te</a:t>
            </a:r>
            <a:r>
              <a:rPr sz="1600" b="1" dirty="0">
                <a:latin typeface="Tahoma"/>
                <a:cs typeface="Tahoma"/>
              </a:rPr>
              <a:t>l</a:t>
            </a:r>
            <a:r>
              <a:rPr sz="1600" b="1" spc="-5" dirty="0">
                <a:latin typeface="Tahoma"/>
                <a:cs typeface="Tahoma"/>
              </a:rPr>
              <a:t>ek</a:t>
            </a:r>
            <a:r>
              <a:rPr sz="1600" b="1" dirty="0">
                <a:latin typeface="Tahoma"/>
                <a:cs typeface="Tahoma"/>
              </a:rPr>
              <a:t>o</a:t>
            </a:r>
            <a:r>
              <a:rPr sz="1600" b="1" spc="-5" dirty="0">
                <a:latin typeface="Tahoma"/>
                <a:cs typeface="Tahoma"/>
              </a:rPr>
              <a:t>mun</a:t>
            </a:r>
            <a:r>
              <a:rPr sz="1600" b="1" dirty="0">
                <a:latin typeface="Tahoma"/>
                <a:cs typeface="Tahoma"/>
              </a:rPr>
              <a:t>i</a:t>
            </a:r>
            <a:r>
              <a:rPr sz="1600" b="1" spc="-5" dirty="0">
                <a:latin typeface="Tahoma"/>
                <a:cs typeface="Tahoma"/>
              </a:rPr>
              <a:t>k</a:t>
            </a:r>
            <a:r>
              <a:rPr sz="1600" b="1" dirty="0">
                <a:latin typeface="Tahoma"/>
                <a:cs typeface="Tahoma"/>
              </a:rPr>
              <a:t>asi</a:t>
            </a:r>
            <a:r>
              <a:rPr sz="1600" b="1" spc="-5" dirty="0">
                <a:latin typeface="Tahoma"/>
                <a:cs typeface="Tahoma"/>
              </a:rPr>
              <a:t>,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Internet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93748" y="3803840"/>
            <a:ext cx="60610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5" dirty="0">
                <a:latin typeface="Calibri"/>
                <a:cs typeface="Calibri"/>
              </a:rPr>
              <a:t>o</a:t>
            </a:r>
            <a:r>
              <a:rPr sz="1800" b="1" spc="-25" dirty="0">
                <a:latin typeface="Calibri"/>
                <a:cs typeface="Calibri"/>
              </a:rPr>
              <a:t>nt</a:t>
            </a:r>
            <a:r>
              <a:rPr sz="1800" b="1" spc="-5" dirty="0">
                <a:latin typeface="Calibri"/>
                <a:cs typeface="Calibri"/>
              </a:rPr>
              <a:t>oh </a:t>
            </a:r>
            <a:r>
              <a:rPr sz="1800" b="1" spc="-30" dirty="0">
                <a:latin typeface="Calibri"/>
                <a:cs typeface="Calibri"/>
              </a:rPr>
              <a:t>P</a:t>
            </a:r>
            <a:r>
              <a:rPr sz="1800" b="1" spc="-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m</a:t>
            </a:r>
            <a:r>
              <a:rPr sz="1800" b="1" spc="-5" dirty="0">
                <a:latin typeface="Calibri"/>
                <a:cs typeface="Calibri"/>
              </a:rPr>
              <a:t>be</a:t>
            </a:r>
            <a:r>
              <a:rPr sz="1800" b="1" spc="-25" dirty="0">
                <a:latin typeface="Calibri"/>
                <a:cs typeface="Calibri"/>
              </a:rPr>
              <a:t>n</a:t>
            </a:r>
            <a:r>
              <a:rPr sz="1800" b="1" spc="-5" dirty="0">
                <a:latin typeface="Calibri"/>
                <a:cs typeface="Calibri"/>
              </a:rPr>
              <a:t>tu</a:t>
            </a:r>
            <a:r>
              <a:rPr sz="1800" b="1" spc="-30" dirty="0">
                <a:latin typeface="Calibri"/>
                <a:cs typeface="Calibri"/>
              </a:rPr>
              <a:t>k</a:t>
            </a:r>
            <a:r>
              <a:rPr sz="1800" b="1" spc="-5" dirty="0">
                <a:latin typeface="Calibri"/>
                <a:cs typeface="Calibri"/>
              </a:rPr>
              <a:t>an S</a:t>
            </a:r>
            <a:r>
              <a:rPr sz="1800" b="1" spc="-25" dirty="0">
                <a:latin typeface="Calibri"/>
                <a:cs typeface="Calibri"/>
              </a:rPr>
              <a:t>t</a:t>
            </a:r>
            <a:r>
              <a:rPr sz="1800" b="1" spc="-5" dirty="0">
                <a:latin typeface="Calibri"/>
                <a:cs typeface="Calibri"/>
              </a:rPr>
              <a:t>anda</a:t>
            </a:r>
            <a:r>
              <a:rPr sz="1800" b="1" dirty="0">
                <a:latin typeface="Calibri"/>
                <a:cs typeface="Calibri"/>
              </a:rPr>
              <a:t>r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</a:t>
            </a:r>
            <a:r>
              <a:rPr sz="1800" b="1" spc="-25" dirty="0">
                <a:latin typeface="Calibri"/>
                <a:cs typeface="Calibri"/>
              </a:rPr>
              <a:t>at</a:t>
            </a:r>
            <a:r>
              <a:rPr sz="1800" b="1" spc="-5" dirty="0">
                <a:latin typeface="Calibri"/>
                <a:cs typeface="Calibri"/>
              </a:rPr>
              <a:t>a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S</a:t>
            </a:r>
            <a:r>
              <a:rPr sz="1800" b="1" spc="-25" dirty="0">
                <a:latin typeface="Calibri"/>
                <a:cs typeface="Calibri"/>
              </a:rPr>
              <a:t>ta</a:t>
            </a:r>
            <a:r>
              <a:rPr sz="1800" b="1" spc="-5" dirty="0">
                <a:latin typeface="Calibri"/>
                <a:cs typeface="Calibri"/>
              </a:rPr>
              <a:t>t</a:t>
            </a:r>
            <a:r>
              <a:rPr sz="1800" b="1" spc="-10" dirty="0">
                <a:latin typeface="Calibri"/>
                <a:cs typeface="Calibri"/>
              </a:rPr>
              <a:t>i</a:t>
            </a:r>
            <a:r>
              <a:rPr sz="1800" b="1" spc="-3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t</a:t>
            </a:r>
            <a:r>
              <a:rPr sz="1800" b="1" spc="-10" dirty="0">
                <a:latin typeface="Calibri"/>
                <a:cs typeface="Calibri"/>
              </a:rPr>
              <a:t>i</a:t>
            </a:r>
            <a:r>
              <a:rPr sz="1800" b="1" spc="-5" dirty="0">
                <a:latin typeface="Calibri"/>
                <a:cs typeface="Calibri"/>
              </a:rPr>
              <a:t>k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da</a:t>
            </a:r>
            <a:r>
              <a:rPr sz="1800" b="1" dirty="0">
                <a:latin typeface="Calibri"/>
                <a:cs typeface="Calibri"/>
              </a:rPr>
              <a:t>r</a:t>
            </a:r>
            <a:r>
              <a:rPr sz="1800" b="1" spc="-5" dirty="0">
                <a:latin typeface="Calibri"/>
                <a:cs typeface="Calibri"/>
              </a:rPr>
              <a:t>i Ind</a:t>
            </a:r>
            <a:r>
              <a:rPr sz="1800" b="1" spc="-10" dirty="0">
                <a:latin typeface="Calibri"/>
                <a:cs typeface="Calibri"/>
              </a:rPr>
              <a:t>i</a:t>
            </a:r>
            <a:r>
              <a:rPr sz="1800" b="1" spc="-30" dirty="0">
                <a:latin typeface="Calibri"/>
                <a:cs typeface="Calibri"/>
              </a:rPr>
              <a:t>k</a:t>
            </a:r>
            <a:r>
              <a:rPr sz="1800" b="1" spc="-25" dirty="0">
                <a:latin typeface="Calibri"/>
                <a:cs typeface="Calibri"/>
              </a:rPr>
              <a:t>at</a:t>
            </a:r>
            <a:r>
              <a:rPr sz="1800" b="1" spc="-5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r</a:t>
            </a:r>
            <a:r>
              <a:rPr sz="1800" b="1" spc="-5" dirty="0">
                <a:latin typeface="Calibri"/>
                <a:cs typeface="Calibri"/>
              </a:rPr>
              <a:t> S</a:t>
            </a:r>
            <a:r>
              <a:rPr sz="1800" b="1" dirty="0">
                <a:latin typeface="Calibri"/>
                <a:cs typeface="Calibri"/>
              </a:rPr>
              <a:t>D</a:t>
            </a:r>
            <a:r>
              <a:rPr sz="1800" b="1" spc="-5" dirty="0">
                <a:latin typeface="Calibri"/>
                <a:cs typeface="Calibri"/>
              </a:rPr>
              <a:t>Gs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74596" y="1155338"/>
            <a:ext cx="1149985" cy="88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 marR="5080" indent="-50800" algn="just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Ide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40" dirty="0">
                <a:latin typeface="Calibri"/>
                <a:cs typeface="Calibri"/>
              </a:rPr>
              <a:t>k</a:t>
            </a:r>
            <a:r>
              <a:rPr sz="2000" spc="-5" dirty="0">
                <a:latin typeface="Calibri"/>
                <a:cs typeface="Calibri"/>
              </a:rPr>
              <a:t>as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5" dirty="0">
                <a:latin typeface="Calibri"/>
                <a:cs typeface="Calibri"/>
              </a:rPr>
              <a:t>Ind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40" dirty="0">
                <a:latin typeface="Calibri"/>
                <a:cs typeface="Calibri"/>
              </a:rPr>
              <a:t>k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/ </a:t>
            </a:r>
            <a:r>
              <a:rPr sz="2000" spc="-120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abe</a:t>
            </a:r>
            <a:r>
              <a:rPr sz="2000" dirty="0">
                <a:latin typeface="Calibri"/>
                <a:cs typeface="Calibri"/>
              </a:rPr>
              <a:t>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14632" y="1154296"/>
            <a:ext cx="1142365" cy="88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z="2000" spc="-45" dirty="0">
                <a:latin typeface="Calibri"/>
                <a:cs typeface="Calibri"/>
              </a:rPr>
              <a:t>P</a:t>
            </a:r>
            <a:r>
              <a:rPr sz="2000" spc="-5" dirty="0">
                <a:latin typeface="Calibri"/>
                <a:cs typeface="Calibri"/>
              </a:rPr>
              <a:t>ene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tua</a:t>
            </a:r>
            <a:r>
              <a:rPr sz="2000" dirty="0">
                <a:latin typeface="Calibri"/>
                <a:cs typeface="Calibri"/>
              </a:rPr>
              <a:t>n </a:t>
            </a:r>
            <a:r>
              <a:rPr sz="2000" spc="-5" dirty="0">
                <a:latin typeface="Calibri"/>
                <a:cs typeface="Calibri"/>
              </a:rPr>
              <a:t>Ca</a:t>
            </a:r>
            <a:r>
              <a:rPr sz="2000" spc="-35" dirty="0">
                <a:latin typeface="Calibri"/>
                <a:cs typeface="Calibri"/>
              </a:rPr>
              <a:t>k</a:t>
            </a:r>
            <a:r>
              <a:rPr sz="2000" spc="-5" dirty="0">
                <a:latin typeface="Calibri"/>
                <a:cs typeface="Calibri"/>
              </a:rPr>
              <a:t>upa</a:t>
            </a:r>
            <a:r>
              <a:rPr sz="2000" dirty="0">
                <a:latin typeface="Calibri"/>
                <a:cs typeface="Calibri"/>
              </a:rPr>
              <a:t>n </a:t>
            </a:r>
            <a:r>
              <a:rPr sz="2000" spc="-120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abe</a:t>
            </a:r>
            <a:r>
              <a:rPr sz="2000" dirty="0">
                <a:latin typeface="Calibri"/>
                <a:cs typeface="Calibri"/>
              </a:rPr>
              <a:t>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24659" y="1154296"/>
            <a:ext cx="1739900" cy="88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</a:pPr>
            <a:r>
              <a:rPr sz="2000" spc="-45" dirty="0">
                <a:latin typeface="Calibri"/>
                <a:cs typeface="Calibri"/>
              </a:rPr>
              <a:t>P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ba</a:t>
            </a:r>
            <a:r>
              <a:rPr sz="2000" spc="-35" dirty="0">
                <a:latin typeface="Calibri"/>
                <a:cs typeface="Calibri"/>
              </a:rPr>
              <a:t>k</a:t>
            </a:r>
            <a:r>
              <a:rPr sz="2000" spc="-5" dirty="0">
                <a:latin typeface="Calibri"/>
                <a:cs typeface="Calibri"/>
              </a:rPr>
              <a:t>ua</a:t>
            </a:r>
            <a:r>
              <a:rPr sz="2000" dirty="0">
                <a:latin typeface="Calibri"/>
                <a:cs typeface="Calibri"/>
              </a:rPr>
              <a:t>n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abe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en</a:t>
            </a:r>
            <a:r>
              <a:rPr sz="2000" dirty="0">
                <a:latin typeface="Calibri"/>
                <a:cs typeface="Calibri"/>
              </a:rPr>
              <a:t>j</a:t>
            </a:r>
            <a:r>
              <a:rPr sz="2000" spc="-5" dirty="0">
                <a:latin typeface="Calibri"/>
                <a:cs typeface="Calibri"/>
              </a:rPr>
              <a:t>ad</a:t>
            </a:r>
            <a:r>
              <a:rPr sz="2000" dirty="0">
                <a:latin typeface="Calibri"/>
                <a:cs typeface="Calibri"/>
              </a:rPr>
              <a:t>i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andar D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026385" y="2728125"/>
            <a:ext cx="337185" cy="231775"/>
          </a:xfrm>
          <a:custGeom>
            <a:avLst/>
            <a:gdLst/>
            <a:ahLst/>
            <a:cxnLst/>
            <a:rect l="l" t="t" r="r" b="b"/>
            <a:pathLst>
              <a:path w="337184" h="231775">
                <a:moveTo>
                  <a:pt x="337121" y="231508"/>
                </a:moveTo>
                <a:lnTo>
                  <a:pt x="0" y="231508"/>
                </a:lnTo>
                <a:lnTo>
                  <a:pt x="0" y="0"/>
                </a:lnTo>
                <a:lnTo>
                  <a:pt x="337121" y="0"/>
                </a:lnTo>
                <a:lnTo>
                  <a:pt x="337121" y="231508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94806" y="2959633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8854"/>
                </a:lnTo>
              </a:path>
            </a:pathLst>
          </a:custGeom>
          <a:ln w="31534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834602" y="3054350"/>
            <a:ext cx="721360" cy="0"/>
          </a:xfrm>
          <a:custGeom>
            <a:avLst/>
            <a:gdLst/>
            <a:ahLst/>
            <a:cxnLst/>
            <a:rect l="l" t="t" r="r" b="b"/>
            <a:pathLst>
              <a:path w="721359">
                <a:moveTo>
                  <a:pt x="0" y="0"/>
                </a:moveTo>
                <a:lnTo>
                  <a:pt x="720978" y="0"/>
                </a:lnTo>
              </a:path>
            </a:pathLst>
          </a:custGeom>
          <a:ln w="30480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50369" y="3069589"/>
            <a:ext cx="0" cy="71120"/>
          </a:xfrm>
          <a:custGeom>
            <a:avLst/>
            <a:gdLst/>
            <a:ahLst/>
            <a:cxnLst/>
            <a:rect l="l" t="t" r="r" b="b"/>
            <a:pathLst>
              <a:path h="71119">
                <a:moveTo>
                  <a:pt x="0" y="0"/>
                </a:moveTo>
                <a:lnTo>
                  <a:pt x="0" y="71119"/>
                </a:lnTo>
              </a:path>
            </a:pathLst>
          </a:custGeom>
          <a:ln w="31534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94806" y="3070034"/>
            <a:ext cx="0" cy="71120"/>
          </a:xfrm>
          <a:custGeom>
            <a:avLst/>
            <a:gdLst/>
            <a:ahLst/>
            <a:cxnLst/>
            <a:rect l="l" t="t" r="r" b="b"/>
            <a:pathLst>
              <a:path h="71119">
                <a:moveTo>
                  <a:pt x="0" y="0"/>
                </a:moveTo>
                <a:lnTo>
                  <a:pt x="0" y="70967"/>
                </a:lnTo>
              </a:path>
            </a:pathLst>
          </a:custGeom>
          <a:ln w="31534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539808" y="3070034"/>
            <a:ext cx="0" cy="71120"/>
          </a:xfrm>
          <a:custGeom>
            <a:avLst/>
            <a:gdLst/>
            <a:ahLst/>
            <a:cxnLst/>
            <a:rect l="l" t="t" r="r" b="b"/>
            <a:pathLst>
              <a:path h="71119">
                <a:moveTo>
                  <a:pt x="0" y="0"/>
                </a:moveTo>
                <a:lnTo>
                  <a:pt x="0" y="70967"/>
                </a:lnTo>
              </a:path>
            </a:pathLst>
          </a:custGeom>
          <a:ln w="31546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24201" y="3141002"/>
            <a:ext cx="267970" cy="184785"/>
          </a:xfrm>
          <a:custGeom>
            <a:avLst/>
            <a:gdLst/>
            <a:ahLst/>
            <a:cxnLst/>
            <a:rect l="l" t="t" r="r" b="b"/>
            <a:pathLst>
              <a:path w="267970" h="184785">
                <a:moveTo>
                  <a:pt x="267830" y="184188"/>
                </a:moveTo>
                <a:lnTo>
                  <a:pt x="0" y="184188"/>
                </a:lnTo>
                <a:lnTo>
                  <a:pt x="0" y="0"/>
                </a:lnTo>
                <a:lnTo>
                  <a:pt x="267830" y="0"/>
                </a:lnTo>
                <a:lnTo>
                  <a:pt x="267830" y="184188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061030" y="3141002"/>
            <a:ext cx="267970" cy="184785"/>
          </a:xfrm>
          <a:custGeom>
            <a:avLst/>
            <a:gdLst/>
            <a:ahLst/>
            <a:cxnLst/>
            <a:rect l="l" t="t" r="r" b="b"/>
            <a:pathLst>
              <a:path w="267970" h="184785">
                <a:moveTo>
                  <a:pt x="267830" y="184188"/>
                </a:moveTo>
                <a:lnTo>
                  <a:pt x="0" y="184188"/>
                </a:lnTo>
                <a:lnTo>
                  <a:pt x="0" y="0"/>
                </a:lnTo>
                <a:lnTo>
                  <a:pt x="267830" y="0"/>
                </a:lnTo>
                <a:lnTo>
                  <a:pt x="267830" y="184188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398152" y="3141002"/>
            <a:ext cx="267970" cy="184785"/>
          </a:xfrm>
          <a:custGeom>
            <a:avLst/>
            <a:gdLst/>
            <a:ahLst/>
            <a:cxnLst/>
            <a:rect l="l" t="t" r="r" b="b"/>
            <a:pathLst>
              <a:path w="267970" h="184785">
                <a:moveTo>
                  <a:pt x="267830" y="184188"/>
                </a:moveTo>
                <a:lnTo>
                  <a:pt x="0" y="184188"/>
                </a:lnTo>
                <a:lnTo>
                  <a:pt x="0" y="0"/>
                </a:lnTo>
                <a:lnTo>
                  <a:pt x="267830" y="0"/>
                </a:lnTo>
                <a:lnTo>
                  <a:pt x="267830" y="184188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64918" y="2580474"/>
            <a:ext cx="921867" cy="8168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519496" y="2622588"/>
            <a:ext cx="921880" cy="812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951126" y="2797293"/>
            <a:ext cx="4513580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660"/>
              </a:lnSpc>
              <a:tabLst>
                <a:tab pos="3554095" algn="l"/>
              </a:tabLst>
            </a:pPr>
            <a:r>
              <a:rPr sz="2400" spc="-5" dirty="0">
                <a:latin typeface="Corbel"/>
                <a:cs typeface="Corbel"/>
              </a:rPr>
              <a:t>T</a:t>
            </a:r>
            <a:r>
              <a:rPr sz="2400" dirty="0">
                <a:latin typeface="Corbel"/>
                <a:cs typeface="Corbel"/>
              </a:rPr>
              <a:t>A</a:t>
            </a:r>
            <a:r>
              <a:rPr sz="2400" spc="-5" dirty="0">
                <a:latin typeface="Corbel"/>
                <a:cs typeface="Corbel"/>
              </a:rPr>
              <a:t>H</a:t>
            </a:r>
            <a:r>
              <a:rPr sz="2400" dirty="0">
                <a:latin typeface="Corbel"/>
                <a:cs typeface="Corbel"/>
              </a:rPr>
              <a:t>AP	</a:t>
            </a:r>
            <a:r>
              <a:rPr sz="2400" spc="-5" dirty="0">
                <a:latin typeface="Corbel"/>
                <a:cs typeface="Corbel"/>
              </a:rPr>
              <a:t>T</a:t>
            </a:r>
            <a:r>
              <a:rPr sz="2400" dirty="0">
                <a:latin typeface="Corbel"/>
                <a:cs typeface="Corbel"/>
              </a:rPr>
              <a:t>A</a:t>
            </a:r>
            <a:r>
              <a:rPr sz="2400" spc="-5" dirty="0">
                <a:latin typeface="Corbel"/>
                <a:cs typeface="Corbel"/>
              </a:rPr>
              <a:t>H</a:t>
            </a:r>
            <a:r>
              <a:rPr sz="2400" dirty="0">
                <a:latin typeface="Corbel"/>
                <a:cs typeface="Corbel"/>
              </a:rPr>
              <a:t>AP</a:t>
            </a:r>
            <a:endParaRPr sz="2400">
              <a:latin typeface="Corbel"/>
              <a:cs typeface="Corbel"/>
            </a:endParaRPr>
          </a:p>
          <a:p>
            <a:pPr marL="10160" algn="ctr">
              <a:lnSpc>
                <a:spcPts val="2660"/>
              </a:lnSpc>
              <a:tabLst>
                <a:tab pos="3554729" algn="l"/>
              </a:tabLst>
            </a:pPr>
            <a:r>
              <a:rPr sz="2400" dirty="0">
                <a:latin typeface="Corbel"/>
                <a:cs typeface="Corbel"/>
              </a:rPr>
              <a:t>1	</a:t>
            </a:r>
            <a:r>
              <a:rPr sz="2400" spc="-5" dirty="0">
                <a:latin typeface="Corbel"/>
                <a:cs typeface="Corbel"/>
              </a:rPr>
              <a:t>2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731592" y="2791311"/>
            <a:ext cx="95885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latin typeface="Corbel"/>
                <a:cs typeface="Corbel"/>
              </a:rPr>
              <a:t>T</a:t>
            </a:r>
            <a:r>
              <a:rPr sz="2400" dirty="0">
                <a:latin typeface="Corbel"/>
                <a:cs typeface="Corbel"/>
              </a:rPr>
              <a:t>A</a:t>
            </a:r>
            <a:r>
              <a:rPr sz="2400" spc="-5" dirty="0">
                <a:latin typeface="Corbel"/>
                <a:cs typeface="Corbel"/>
              </a:rPr>
              <a:t>H</a:t>
            </a:r>
            <a:r>
              <a:rPr sz="2400" dirty="0">
                <a:latin typeface="Corbel"/>
                <a:cs typeface="Corbel"/>
              </a:rPr>
              <a:t>AP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745397" y="2825889"/>
            <a:ext cx="167005" cy="208915"/>
          </a:xfrm>
          <a:custGeom>
            <a:avLst/>
            <a:gdLst/>
            <a:ahLst/>
            <a:cxnLst/>
            <a:rect l="l" t="t" r="r" b="b"/>
            <a:pathLst>
              <a:path w="167004" h="208914">
                <a:moveTo>
                  <a:pt x="66522" y="31115"/>
                </a:moveTo>
                <a:lnTo>
                  <a:pt x="4762" y="31115"/>
                </a:lnTo>
                <a:lnTo>
                  <a:pt x="3289" y="30873"/>
                </a:lnTo>
                <a:lnTo>
                  <a:pt x="1955" y="30200"/>
                </a:lnTo>
                <a:lnTo>
                  <a:pt x="901" y="29146"/>
                </a:lnTo>
                <a:lnTo>
                  <a:pt x="228" y="27825"/>
                </a:lnTo>
                <a:lnTo>
                  <a:pt x="0" y="26352"/>
                </a:lnTo>
                <a:lnTo>
                  <a:pt x="0" y="4762"/>
                </a:lnTo>
                <a:lnTo>
                  <a:pt x="4762" y="0"/>
                </a:lnTo>
                <a:lnTo>
                  <a:pt x="161937" y="0"/>
                </a:lnTo>
                <a:lnTo>
                  <a:pt x="166700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21590"/>
                </a:lnTo>
                <a:lnTo>
                  <a:pt x="4762" y="21590"/>
                </a:lnTo>
                <a:lnTo>
                  <a:pt x="9525" y="26352"/>
                </a:lnTo>
                <a:lnTo>
                  <a:pt x="66522" y="26352"/>
                </a:lnTo>
                <a:lnTo>
                  <a:pt x="66522" y="31115"/>
                </a:lnTo>
                <a:close/>
              </a:path>
              <a:path w="167004" h="208914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67004" h="208914">
                <a:moveTo>
                  <a:pt x="157175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157175" y="4762"/>
                </a:lnTo>
                <a:lnTo>
                  <a:pt x="157175" y="9525"/>
                </a:lnTo>
                <a:close/>
              </a:path>
              <a:path w="167004" h="208914">
                <a:moveTo>
                  <a:pt x="157175" y="26352"/>
                </a:moveTo>
                <a:lnTo>
                  <a:pt x="157175" y="4762"/>
                </a:lnTo>
                <a:lnTo>
                  <a:pt x="161937" y="9525"/>
                </a:lnTo>
                <a:lnTo>
                  <a:pt x="166700" y="9525"/>
                </a:lnTo>
                <a:lnTo>
                  <a:pt x="166700" y="21590"/>
                </a:lnTo>
                <a:lnTo>
                  <a:pt x="161937" y="21590"/>
                </a:lnTo>
                <a:lnTo>
                  <a:pt x="157175" y="26352"/>
                </a:lnTo>
                <a:close/>
              </a:path>
              <a:path w="167004" h="208914">
                <a:moveTo>
                  <a:pt x="166700" y="9525"/>
                </a:moveTo>
                <a:lnTo>
                  <a:pt x="161937" y="9525"/>
                </a:lnTo>
                <a:lnTo>
                  <a:pt x="157175" y="4762"/>
                </a:lnTo>
                <a:lnTo>
                  <a:pt x="166700" y="4762"/>
                </a:lnTo>
                <a:lnTo>
                  <a:pt x="166700" y="9525"/>
                </a:lnTo>
                <a:close/>
              </a:path>
              <a:path w="167004" h="208914">
                <a:moveTo>
                  <a:pt x="9525" y="26352"/>
                </a:moveTo>
                <a:lnTo>
                  <a:pt x="4762" y="21590"/>
                </a:lnTo>
                <a:lnTo>
                  <a:pt x="9525" y="21590"/>
                </a:lnTo>
                <a:lnTo>
                  <a:pt x="9525" y="26352"/>
                </a:lnTo>
                <a:close/>
              </a:path>
              <a:path w="167004" h="208914">
                <a:moveTo>
                  <a:pt x="76047" y="31115"/>
                </a:moveTo>
                <a:lnTo>
                  <a:pt x="71285" y="31115"/>
                </a:lnTo>
                <a:lnTo>
                  <a:pt x="66522" y="26352"/>
                </a:lnTo>
                <a:lnTo>
                  <a:pt x="9525" y="26352"/>
                </a:lnTo>
                <a:lnTo>
                  <a:pt x="9525" y="21590"/>
                </a:lnTo>
                <a:lnTo>
                  <a:pt x="71285" y="21590"/>
                </a:lnTo>
                <a:lnTo>
                  <a:pt x="76047" y="26352"/>
                </a:lnTo>
                <a:lnTo>
                  <a:pt x="76047" y="31115"/>
                </a:lnTo>
                <a:close/>
              </a:path>
              <a:path w="167004" h="208914">
                <a:moveTo>
                  <a:pt x="90652" y="204152"/>
                </a:moveTo>
                <a:lnTo>
                  <a:pt x="90652" y="26352"/>
                </a:lnTo>
                <a:lnTo>
                  <a:pt x="90881" y="24879"/>
                </a:lnTo>
                <a:lnTo>
                  <a:pt x="91566" y="23545"/>
                </a:lnTo>
                <a:lnTo>
                  <a:pt x="92621" y="22491"/>
                </a:lnTo>
                <a:lnTo>
                  <a:pt x="93941" y="21818"/>
                </a:lnTo>
                <a:lnTo>
                  <a:pt x="95415" y="21590"/>
                </a:lnTo>
                <a:lnTo>
                  <a:pt x="157175" y="21590"/>
                </a:lnTo>
                <a:lnTo>
                  <a:pt x="157175" y="26352"/>
                </a:lnTo>
                <a:lnTo>
                  <a:pt x="100177" y="26352"/>
                </a:lnTo>
                <a:lnTo>
                  <a:pt x="95415" y="31115"/>
                </a:lnTo>
                <a:lnTo>
                  <a:pt x="100177" y="31115"/>
                </a:lnTo>
                <a:lnTo>
                  <a:pt x="100177" y="199390"/>
                </a:lnTo>
                <a:lnTo>
                  <a:pt x="95415" y="199390"/>
                </a:lnTo>
                <a:lnTo>
                  <a:pt x="90652" y="204152"/>
                </a:lnTo>
                <a:close/>
              </a:path>
              <a:path w="167004" h="208914">
                <a:moveTo>
                  <a:pt x="161937" y="31115"/>
                </a:moveTo>
                <a:lnTo>
                  <a:pt x="100177" y="31115"/>
                </a:lnTo>
                <a:lnTo>
                  <a:pt x="100177" y="26352"/>
                </a:lnTo>
                <a:lnTo>
                  <a:pt x="157175" y="26352"/>
                </a:lnTo>
                <a:lnTo>
                  <a:pt x="161937" y="21590"/>
                </a:lnTo>
                <a:lnTo>
                  <a:pt x="166700" y="21590"/>
                </a:lnTo>
                <a:lnTo>
                  <a:pt x="166700" y="26352"/>
                </a:lnTo>
                <a:lnTo>
                  <a:pt x="166471" y="27825"/>
                </a:lnTo>
                <a:lnTo>
                  <a:pt x="165798" y="29146"/>
                </a:lnTo>
                <a:lnTo>
                  <a:pt x="164744" y="30200"/>
                </a:lnTo>
                <a:lnTo>
                  <a:pt x="163410" y="30873"/>
                </a:lnTo>
                <a:lnTo>
                  <a:pt x="161937" y="31115"/>
                </a:lnTo>
                <a:close/>
              </a:path>
              <a:path w="167004" h="208914">
                <a:moveTo>
                  <a:pt x="95415" y="208915"/>
                </a:moveTo>
                <a:lnTo>
                  <a:pt x="71285" y="208915"/>
                </a:lnTo>
                <a:lnTo>
                  <a:pt x="69811" y="208673"/>
                </a:lnTo>
                <a:lnTo>
                  <a:pt x="68491" y="208000"/>
                </a:lnTo>
                <a:lnTo>
                  <a:pt x="67436" y="206946"/>
                </a:lnTo>
                <a:lnTo>
                  <a:pt x="66751" y="205625"/>
                </a:lnTo>
                <a:lnTo>
                  <a:pt x="66522" y="204152"/>
                </a:lnTo>
                <a:lnTo>
                  <a:pt x="66522" y="26352"/>
                </a:lnTo>
                <a:lnTo>
                  <a:pt x="71285" y="31115"/>
                </a:lnTo>
                <a:lnTo>
                  <a:pt x="76047" y="31115"/>
                </a:lnTo>
                <a:lnTo>
                  <a:pt x="76047" y="199390"/>
                </a:lnTo>
                <a:lnTo>
                  <a:pt x="71285" y="199390"/>
                </a:lnTo>
                <a:lnTo>
                  <a:pt x="76047" y="204152"/>
                </a:lnTo>
                <a:lnTo>
                  <a:pt x="100177" y="204152"/>
                </a:lnTo>
                <a:lnTo>
                  <a:pt x="99949" y="205625"/>
                </a:lnTo>
                <a:lnTo>
                  <a:pt x="99263" y="206946"/>
                </a:lnTo>
                <a:lnTo>
                  <a:pt x="98209" y="208000"/>
                </a:lnTo>
                <a:lnTo>
                  <a:pt x="96888" y="208673"/>
                </a:lnTo>
                <a:lnTo>
                  <a:pt x="95415" y="208915"/>
                </a:lnTo>
                <a:close/>
              </a:path>
              <a:path w="167004" h="208914">
                <a:moveTo>
                  <a:pt x="100177" y="31115"/>
                </a:moveTo>
                <a:lnTo>
                  <a:pt x="95415" y="31115"/>
                </a:lnTo>
                <a:lnTo>
                  <a:pt x="100177" y="26352"/>
                </a:lnTo>
                <a:lnTo>
                  <a:pt x="100177" y="31115"/>
                </a:lnTo>
                <a:close/>
              </a:path>
              <a:path w="167004" h="208914">
                <a:moveTo>
                  <a:pt x="76047" y="204152"/>
                </a:moveTo>
                <a:lnTo>
                  <a:pt x="71285" y="199390"/>
                </a:lnTo>
                <a:lnTo>
                  <a:pt x="76047" y="199390"/>
                </a:lnTo>
                <a:lnTo>
                  <a:pt x="76047" y="204152"/>
                </a:lnTo>
                <a:close/>
              </a:path>
              <a:path w="167004" h="208914">
                <a:moveTo>
                  <a:pt x="90652" y="204152"/>
                </a:moveTo>
                <a:lnTo>
                  <a:pt x="76047" y="204152"/>
                </a:lnTo>
                <a:lnTo>
                  <a:pt x="76047" y="199390"/>
                </a:lnTo>
                <a:lnTo>
                  <a:pt x="90652" y="199390"/>
                </a:lnTo>
                <a:lnTo>
                  <a:pt x="90652" y="204152"/>
                </a:lnTo>
                <a:close/>
              </a:path>
              <a:path w="167004" h="208914">
                <a:moveTo>
                  <a:pt x="100177" y="204152"/>
                </a:moveTo>
                <a:lnTo>
                  <a:pt x="90652" y="204152"/>
                </a:lnTo>
                <a:lnTo>
                  <a:pt x="95415" y="199390"/>
                </a:lnTo>
                <a:lnTo>
                  <a:pt x="100177" y="199390"/>
                </a:lnTo>
                <a:lnTo>
                  <a:pt x="100177" y="204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13520" y="2825889"/>
            <a:ext cx="193040" cy="208915"/>
          </a:xfrm>
          <a:custGeom>
            <a:avLst/>
            <a:gdLst/>
            <a:ahLst/>
            <a:cxnLst/>
            <a:rect l="l" t="t" r="r" b="b"/>
            <a:pathLst>
              <a:path w="193040" h="208914">
                <a:moveTo>
                  <a:pt x="30797" y="208915"/>
                </a:moveTo>
                <a:lnTo>
                  <a:pt x="4749" y="208915"/>
                </a:lnTo>
                <a:lnTo>
                  <a:pt x="3225" y="208661"/>
                </a:lnTo>
                <a:lnTo>
                  <a:pt x="1866" y="207937"/>
                </a:lnTo>
                <a:lnTo>
                  <a:pt x="800" y="206806"/>
                </a:lnTo>
                <a:lnTo>
                  <a:pt x="152" y="205397"/>
                </a:lnTo>
                <a:lnTo>
                  <a:pt x="0" y="203860"/>
                </a:lnTo>
                <a:lnTo>
                  <a:pt x="342" y="202349"/>
                </a:lnTo>
                <a:lnTo>
                  <a:pt x="81635" y="2959"/>
                </a:lnTo>
                <a:lnTo>
                  <a:pt x="86042" y="0"/>
                </a:lnTo>
                <a:lnTo>
                  <a:pt x="106997" y="0"/>
                </a:lnTo>
                <a:lnTo>
                  <a:pt x="112871" y="6553"/>
                </a:lnTo>
                <a:lnTo>
                  <a:pt x="90449" y="6553"/>
                </a:lnTo>
                <a:lnTo>
                  <a:pt x="86042" y="9525"/>
                </a:lnTo>
                <a:lnTo>
                  <a:pt x="89237" y="9525"/>
                </a:lnTo>
                <a:lnTo>
                  <a:pt x="11828" y="199390"/>
                </a:lnTo>
                <a:lnTo>
                  <a:pt x="4749" y="199390"/>
                </a:lnTo>
                <a:lnTo>
                  <a:pt x="9156" y="205943"/>
                </a:lnTo>
                <a:lnTo>
                  <a:pt x="35205" y="205943"/>
                </a:lnTo>
                <a:lnTo>
                  <a:pt x="34531" y="207111"/>
                </a:lnTo>
                <a:lnTo>
                  <a:pt x="33489" y="208076"/>
                </a:lnTo>
                <a:lnTo>
                  <a:pt x="32207" y="208699"/>
                </a:lnTo>
                <a:lnTo>
                  <a:pt x="30797" y="208915"/>
                </a:lnTo>
                <a:close/>
              </a:path>
              <a:path w="193040" h="208914">
                <a:moveTo>
                  <a:pt x="89237" y="9525"/>
                </a:moveTo>
                <a:lnTo>
                  <a:pt x="86042" y="9525"/>
                </a:lnTo>
                <a:lnTo>
                  <a:pt x="90449" y="6553"/>
                </a:lnTo>
                <a:lnTo>
                  <a:pt x="89237" y="9525"/>
                </a:lnTo>
                <a:close/>
              </a:path>
              <a:path w="193040" h="208914">
                <a:moveTo>
                  <a:pt x="103797" y="9525"/>
                </a:moveTo>
                <a:lnTo>
                  <a:pt x="89237" y="9525"/>
                </a:lnTo>
                <a:lnTo>
                  <a:pt x="90449" y="6553"/>
                </a:lnTo>
                <a:lnTo>
                  <a:pt x="102590" y="6553"/>
                </a:lnTo>
                <a:lnTo>
                  <a:pt x="103797" y="9525"/>
                </a:lnTo>
                <a:close/>
              </a:path>
              <a:path w="193040" h="208914">
                <a:moveTo>
                  <a:pt x="183540" y="205943"/>
                </a:moveTo>
                <a:lnTo>
                  <a:pt x="102590" y="6553"/>
                </a:lnTo>
                <a:lnTo>
                  <a:pt x="106997" y="9525"/>
                </a:lnTo>
                <a:lnTo>
                  <a:pt x="114077" y="9525"/>
                </a:lnTo>
                <a:lnTo>
                  <a:pt x="191160" y="199390"/>
                </a:lnTo>
                <a:lnTo>
                  <a:pt x="187947" y="199390"/>
                </a:lnTo>
                <a:lnTo>
                  <a:pt x="183540" y="205943"/>
                </a:lnTo>
                <a:close/>
              </a:path>
              <a:path w="193040" h="208914">
                <a:moveTo>
                  <a:pt x="114077" y="9525"/>
                </a:moveTo>
                <a:lnTo>
                  <a:pt x="106997" y="9525"/>
                </a:lnTo>
                <a:lnTo>
                  <a:pt x="102590" y="6553"/>
                </a:lnTo>
                <a:lnTo>
                  <a:pt x="112871" y="6553"/>
                </a:lnTo>
                <a:lnTo>
                  <a:pt x="114077" y="9525"/>
                </a:lnTo>
                <a:close/>
              </a:path>
              <a:path w="193040" h="208914">
                <a:moveTo>
                  <a:pt x="129413" y="127000"/>
                </a:moveTo>
                <a:lnTo>
                  <a:pt x="62636" y="127000"/>
                </a:lnTo>
                <a:lnTo>
                  <a:pt x="61099" y="126746"/>
                </a:lnTo>
                <a:lnTo>
                  <a:pt x="59728" y="125996"/>
                </a:lnTo>
                <a:lnTo>
                  <a:pt x="58661" y="124866"/>
                </a:lnTo>
                <a:lnTo>
                  <a:pt x="58026" y="123444"/>
                </a:lnTo>
                <a:lnTo>
                  <a:pt x="57886" y="121881"/>
                </a:lnTo>
                <a:lnTo>
                  <a:pt x="58254" y="120370"/>
                </a:lnTo>
                <a:lnTo>
                  <a:pt x="66230" y="101600"/>
                </a:lnTo>
                <a:lnTo>
                  <a:pt x="91744" y="34188"/>
                </a:lnTo>
                <a:lnTo>
                  <a:pt x="96202" y="31115"/>
                </a:lnTo>
                <a:lnTo>
                  <a:pt x="96837" y="31115"/>
                </a:lnTo>
                <a:lnTo>
                  <a:pt x="102488" y="37490"/>
                </a:lnTo>
                <a:lnTo>
                  <a:pt x="92354" y="37490"/>
                </a:lnTo>
                <a:lnTo>
                  <a:pt x="96419" y="48753"/>
                </a:lnTo>
                <a:lnTo>
                  <a:pt x="75058" y="105168"/>
                </a:lnTo>
                <a:lnTo>
                  <a:pt x="69829" y="117475"/>
                </a:lnTo>
                <a:lnTo>
                  <a:pt x="62636" y="117475"/>
                </a:lnTo>
                <a:lnTo>
                  <a:pt x="67017" y="124091"/>
                </a:lnTo>
                <a:lnTo>
                  <a:pt x="133729" y="124091"/>
                </a:lnTo>
                <a:lnTo>
                  <a:pt x="133337" y="124929"/>
                </a:lnTo>
                <a:lnTo>
                  <a:pt x="132283" y="126034"/>
                </a:lnTo>
                <a:lnTo>
                  <a:pt x="130924" y="126746"/>
                </a:lnTo>
                <a:lnTo>
                  <a:pt x="129413" y="127000"/>
                </a:lnTo>
                <a:close/>
              </a:path>
              <a:path w="193040" h="208914">
                <a:moveTo>
                  <a:pt x="96419" y="48753"/>
                </a:moveTo>
                <a:lnTo>
                  <a:pt x="92354" y="37490"/>
                </a:lnTo>
                <a:lnTo>
                  <a:pt x="96522" y="40418"/>
                </a:lnTo>
                <a:lnTo>
                  <a:pt x="96202" y="40640"/>
                </a:lnTo>
                <a:lnTo>
                  <a:pt x="99491" y="40640"/>
                </a:lnTo>
                <a:lnTo>
                  <a:pt x="96419" y="48753"/>
                </a:lnTo>
                <a:close/>
              </a:path>
              <a:path w="193040" h="208914">
                <a:moveTo>
                  <a:pt x="124968" y="123939"/>
                </a:moveTo>
                <a:lnTo>
                  <a:pt x="117728" y="105143"/>
                </a:lnTo>
                <a:lnTo>
                  <a:pt x="105079" y="72745"/>
                </a:lnTo>
                <a:lnTo>
                  <a:pt x="96419" y="48753"/>
                </a:lnTo>
                <a:lnTo>
                  <a:pt x="100660" y="37553"/>
                </a:lnTo>
                <a:lnTo>
                  <a:pt x="92444" y="37553"/>
                </a:lnTo>
                <a:lnTo>
                  <a:pt x="102488" y="37490"/>
                </a:lnTo>
                <a:lnTo>
                  <a:pt x="100660" y="37553"/>
                </a:lnTo>
                <a:lnTo>
                  <a:pt x="96522" y="40418"/>
                </a:lnTo>
                <a:lnTo>
                  <a:pt x="103544" y="40418"/>
                </a:lnTo>
                <a:lnTo>
                  <a:pt x="114039" y="69507"/>
                </a:lnTo>
                <a:lnTo>
                  <a:pt x="126635" y="101777"/>
                </a:lnTo>
                <a:lnTo>
                  <a:pt x="132683" y="117475"/>
                </a:lnTo>
                <a:lnTo>
                  <a:pt x="129413" y="117475"/>
                </a:lnTo>
                <a:lnTo>
                  <a:pt x="124968" y="123939"/>
                </a:lnTo>
                <a:close/>
              </a:path>
              <a:path w="193040" h="208914">
                <a:moveTo>
                  <a:pt x="99491" y="40640"/>
                </a:moveTo>
                <a:lnTo>
                  <a:pt x="96837" y="40640"/>
                </a:lnTo>
                <a:lnTo>
                  <a:pt x="96522" y="40418"/>
                </a:lnTo>
                <a:lnTo>
                  <a:pt x="100660" y="37553"/>
                </a:lnTo>
                <a:lnTo>
                  <a:pt x="99491" y="40640"/>
                </a:lnTo>
                <a:close/>
              </a:path>
              <a:path w="193040" h="208914">
                <a:moveTo>
                  <a:pt x="96837" y="40640"/>
                </a:moveTo>
                <a:lnTo>
                  <a:pt x="96202" y="40640"/>
                </a:lnTo>
                <a:lnTo>
                  <a:pt x="96522" y="40418"/>
                </a:lnTo>
                <a:lnTo>
                  <a:pt x="96837" y="40640"/>
                </a:lnTo>
                <a:close/>
              </a:path>
              <a:path w="193040" h="208914">
                <a:moveTo>
                  <a:pt x="66154" y="101777"/>
                </a:moveTo>
                <a:lnTo>
                  <a:pt x="66221" y="101600"/>
                </a:lnTo>
                <a:lnTo>
                  <a:pt x="66154" y="101777"/>
                </a:lnTo>
                <a:close/>
              </a:path>
              <a:path w="193040" h="208914">
                <a:moveTo>
                  <a:pt x="117728" y="105168"/>
                </a:moveTo>
                <a:close/>
              </a:path>
              <a:path w="193040" h="208914">
                <a:moveTo>
                  <a:pt x="67017" y="124091"/>
                </a:moveTo>
                <a:lnTo>
                  <a:pt x="62636" y="117475"/>
                </a:lnTo>
                <a:lnTo>
                  <a:pt x="69829" y="117475"/>
                </a:lnTo>
                <a:lnTo>
                  <a:pt x="67017" y="124091"/>
                </a:lnTo>
                <a:close/>
              </a:path>
              <a:path w="193040" h="208914">
                <a:moveTo>
                  <a:pt x="133729" y="124091"/>
                </a:moveTo>
                <a:lnTo>
                  <a:pt x="67017" y="124091"/>
                </a:lnTo>
                <a:lnTo>
                  <a:pt x="69829" y="117475"/>
                </a:lnTo>
                <a:lnTo>
                  <a:pt x="122478" y="117475"/>
                </a:lnTo>
                <a:lnTo>
                  <a:pt x="124968" y="123939"/>
                </a:lnTo>
                <a:lnTo>
                  <a:pt x="133800" y="123939"/>
                </a:lnTo>
                <a:lnTo>
                  <a:pt x="133729" y="124091"/>
                </a:lnTo>
                <a:close/>
              </a:path>
              <a:path w="193040" h="208914">
                <a:moveTo>
                  <a:pt x="133800" y="123939"/>
                </a:moveTo>
                <a:lnTo>
                  <a:pt x="124968" y="123939"/>
                </a:lnTo>
                <a:lnTo>
                  <a:pt x="129413" y="117475"/>
                </a:lnTo>
                <a:lnTo>
                  <a:pt x="132683" y="117475"/>
                </a:lnTo>
                <a:lnTo>
                  <a:pt x="133858" y="120523"/>
                </a:lnTo>
                <a:lnTo>
                  <a:pt x="134175" y="122021"/>
                </a:lnTo>
                <a:lnTo>
                  <a:pt x="133985" y="123545"/>
                </a:lnTo>
                <a:lnTo>
                  <a:pt x="133800" y="123939"/>
                </a:lnTo>
                <a:close/>
              </a:path>
              <a:path w="193040" h="208914">
                <a:moveTo>
                  <a:pt x="26365" y="202425"/>
                </a:moveTo>
                <a:lnTo>
                  <a:pt x="49809" y="142100"/>
                </a:lnTo>
                <a:lnTo>
                  <a:pt x="54254" y="139065"/>
                </a:lnTo>
                <a:lnTo>
                  <a:pt x="138391" y="139065"/>
                </a:lnTo>
                <a:lnTo>
                  <a:pt x="144151" y="145529"/>
                </a:lnTo>
                <a:lnTo>
                  <a:pt x="133946" y="145529"/>
                </a:lnTo>
                <a:lnTo>
                  <a:pt x="58686" y="145554"/>
                </a:lnTo>
                <a:lnTo>
                  <a:pt x="54254" y="148590"/>
                </a:lnTo>
                <a:lnTo>
                  <a:pt x="57507" y="148590"/>
                </a:lnTo>
                <a:lnTo>
                  <a:pt x="37764" y="199390"/>
                </a:lnTo>
                <a:lnTo>
                  <a:pt x="30797" y="199390"/>
                </a:lnTo>
                <a:lnTo>
                  <a:pt x="26365" y="202425"/>
                </a:lnTo>
                <a:close/>
              </a:path>
              <a:path w="193040" h="208914">
                <a:moveTo>
                  <a:pt x="187947" y="208915"/>
                </a:moveTo>
                <a:lnTo>
                  <a:pt x="161607" y="208915"/>
                </a:lnTo>
                <a:lnTo>
                  <a:pt x="160197" y="208699"/>
                </a:lnTo>
                <a:lnTo>
                  <a:pt x="158915" y="208076"/>
                </a:lnTo>
                <a:lnTo>
                  <a:pt x="157873" y="207098"/>
                </a:lnTo>
                <a:lnTo>
                  <a:pt x="157162" y="205854"/>
                </a:lnTo>
                <a:lnTo>
                  <a:pt x="133946" y="145529"/>
                </a:lnTo>
                <a:lnTo>
                  <a:pt x="138391" y="148590"/>
                </a:lnTo>
                <a:lnTo>
                  <a:pt x="145329" y="148590"/>
                </a:lnTo>
                <a:lnTo>
                  <a:pt x="164879" y="199390"/>
                </a:lnTo>
                <a:lnTo>
                  <a:pt x="161607" y="199390"/>
                </a:lnTo>
                <a:lnTo>
                  <a:pt x="166052" y="202438"/>
                </a:lnTo>
                <a:lnTo>
                  <a:pt x="182117" y="202438"/>
                </a:lnTo>
                <a:lnTo>
                  <a:pt x="183540" y="205943"/>
                </a:lnTo>
                <a:lnTo>
                  <a:pt x="192293" y="205943"/>
                </a:lnTo>
                <a:lnTo>
                  <a:pt x="191897" y="206806"/>
                </a:lnTo>
                <a:lnTo>
                  <a:pt x="190842" y="207937"/>
                </a:lnTo>
                <a:lnTo>
                  <a:pt x="189471" y="208661"/>
                </a:lnTo>
                <a:lnTo>
                  <a:pt x="187947" y="208915"/>
                </a:lnTo>
                <a:close/>
              </a:path>
              <a:path w="193040" h="208914">
                <a:moveTo>
                  <a:pt x="145329" y="148590"/>
                </a:moveTo>
                <a:lnTo>
                  <a:pt x="138391" y="148590"/>
                </a:lnTo>
                <a:lnTo>
                  <a:pt x="133946" y="145529"/>
                </a:lnTo>
                <a:lnTo>
                  <a:pt x="144151" y="145529"/>
                </a:lnTo>
                <a:lnTo>
                  <a:pt x="145329" y="148590"/>
                </a:lnTo>
                <a:close/>
              </a:path>
              <a:path w="193040" h="208914">
                <a:moveTo>
                  <a:pt x="57507" y="148590"/>
                </a:moveTo>
                <a:lnTo>
                  <a:pt x="54254" y="148590"/>
                </a:lnTo>
                <a:lnTo>
                  <a:pt x="58686" y="145554"/>
                </a:lnTo>
                <a:lnTo>
                  <a:pt x="57507" y="148590"/>
                </a:lnTo>
                <a:close/>
              </a:path>
              <a:path w="193040" h="208914">
                <a:moveTo>
                  <a:pt x="135124" y="148590"/>
                </a:moveTo>
                <a:lnTo>
                  <a:pt x="57507" y="148590"/>
                </a:lnTo>
                <a:lnTo>
                  <a:pt x="58686" y="145554"/>
                </a:lnTo>
                <a:lnTo>
                  <a:pt x="133956" y="145554"/>
                </a:lnTo>
                <a:lnTo>
                  <a:pt x="135124" y="148590"/>
                </a:lnTo>
                <a:close/>
              </a:path>
              <a:path w="193040" h="208914">
                <a:moveTo>
                  <a:pt x="9156" y="205943"/>
                </a:moveTo>
                <a:lnTo>
                  <a:pt x="4749" y="199390"/>
                </a:lnTo>
                <a:lnTo>
                  <a:pt x="11828" y="199390"/>
                </a:lnTo>
                <a:lnTo>
                  <a:pt x="9156" y="205943"/>
                </a:lnTo>
                <a:close/>
              </a:path>
              <a:path w="193040" h="208914">
                <a:moveTo>
                  <a:pt x="35205" y="205943"/>
                </a:moveTo>
                <a:lnTo>
                  <a:pt x="9156" y="205943"/>
                </a:lnTo>
                <a:lnTo>
                  <a:pt x="11828" y="199390"/>
                </a:lnTo>
                <a:lnTo>
                  <a:pt x="27544" y="199390"/>
                </a:lnTo>
                <a:lnTo>
                  <a:pt x="26365" y="202425"/>
                </a:lnTo>
                <a:lnTo>
                  <a:pt x="36584" y="202425"/>
                </a:lnTo>
                <a:lnTo>
                  <a:pt x="35205" y="205943"/>
                </a:lnTo>
                <a:close/>
              </a:path>
              <a:path w="193040" h="208914">
                <a:moveTo>
                  <a:pt x="36584" y="202425"/>
                </a:moveTo>
                <a:lnTo>
                  <a:pt x="26365" y="202425"/>
                </a:lnTo>
                <a:lnTo>
                  <a:pt x="30797" y="199390"/>
                </a:lnTo>
                <a:lnTo>
                  <a:pt x="37764" y="199390"/>
                </a:lnTo>
                <a:lnTo>
                  <a:pt x="36584" y="202425"/>
                </a:lnTo>
                <a:close/>
              </a:path>
              <a:path w="193040" h="208914">
                <a:moveTo>
                  <a:pt x="166052" y="202438"/>
                </a:moveTo>
                <a:lnTo>
                  <a:pt x="161607" y="199390"/>
                </a:lnTo>
                <a:lnTo>
                  <a:pt x="164879" y="199390"/>
                </a:lnTo>
                <a:lnTo>
                  <a:pt x="166052" y="202438"/>
                </a:lnTo>
                <a:close/>
              </a:path>
              <a:path w="193040" h="208914">
                <a:moveTo>
                  <a:pt x="182117" y="202438"/>
                </a:moveTo>
                <a:lnTo>
                  <a:pt x="166052" y="202438"/>
                </a:lnTo>
                <a:lnTo>
                  <a:pt x="164879" y="199390"/>
                </a:lnTo>
                <a:lnTo>
                  <a:pt x="180879" y="199390"/>
                </a:lnTo>
                <a:lnTo>
                  <a:pt x="182117" y="202438"/>
                </a:lnTo>
                <a:close/>
              </a:path>
              <a:path w="193040" h="208914">
                <a:moveTo>
                  <a:pt x="192293" y="205943"/>
                </a:moveTo>
                <a:lnTo>
                  <a:pt x="183540" y="205943"/>
                </a:lnTo>
                <a:lnTo>
                  <a:pt x="187947" y="199390"/>
                </a:lnTo>
                <a:lnTo>
                  <a:pt x="191160" y="199390"/>
                </a:lnTo>
                <a:lnTo>
                  <a:pt x="192384" y="202438"/>
                </a:lnTo>
                <a:lnTo>
                  <a:pt x="192709" y="203860"/>
                </a:lnTo>
                <a:lnTo>
                  <a:pt x="192544" y="205397"/>
                </a:lnTo>
                <a:lnTo>
                  <a:pt x="192293" y="2059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127515" y="2825889"/>
            <a:ext cx="162560" cy="208915"/>
          </a:xfrm>
          <a:custGeom>
            <a:avLst/>
            <a:gdLst/>
            <a:ahLst/>
            <a:cxnLst/>
            <a:rect l="l" t="t" r="r" b="b"/>
            <a:pathLst>
              <a:path w="162559" h="208914">
                <a:moveTo>
                  <a:pt x="28892" y="208915"/>
                </a:moveTo>
                <a:lnTo>
                  <a:pt x="4762" y="208915"/>
                </a:lnTo>
                <a:lnTo>
                  <a:pt x="3289" y="208673"/>
                </a:lnTo>
                <a:lnTo>
                  <a:pt x="1968" y="208000"/>
                </a:lnTo>
                <a:lnTo>
                  <a:pt x="914" y="206946"/>
                </a:lnTo>
                <a:lnTo>
                  <a:pt x="228" y="205625"/>
                </a:lnTo>
                <a:lnTo>
                  <a:pt x="0" y="204152"/>
                </a:lnTo>
                <a:lnTo>
                  <a:pt x="0" y="4762"/>
                </a:lnTo>
                <a:lnTo>
                  <a:pt x="4762" y="0"/>
                </a:lnTo>
                <a:lnTo>
                  <a:pt x="28892" y="0"/>
                </a:lnTo>
                <a:lnTo>
                  <a:pt x="33654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199390"/>
                </a:lnTo>
                <a:lnTo>
                  <a:pt x="4762" y="199390"/>
                </a:lnTo>
                <a:lnTo>
                  <a:pt x="9525" y="204152"/>
                </a:lnTo>
                <a:lnTo>
                  <a:pt x="33654" y="204152"/>
                </a:lnTo>
                <a:lnTo>
                  <a:pt x="33426" y="205625"/>
                </a:lnTo>
                <a:lnTo>
                  <a:pt x="32740" y="206946"/>
                </a:lnTo>
                <a:lnTo>
                  <a:pt x="31686" y="208000"/>
                </a:lnTo>
                <a:lnTo>
                  <a:pt x="30365" y="208673"/>
                </a:lnTo>
                <a:lnTo>
                  <a:pt x="28892" y="208915"/>
                </a:lnTo>
                <a:close/>
              </a:path>
              <a:path w="162559" h="208914">
                <a:moveTo>
                  <a:pt x="128904" y="91122"/>
                </a:moveTo>
                <a:lnTo>
                  <a:pt x="128904" y="4762"/>
                </a:lnTo>
                <a:lnTo>
                  <a:pt x="129133" y="3289"/>
                </a:lnTo>
                <a:lnTo>
                  <a:pt x="129819" y="1955"/>
                </a:lnTo>
                <a:lnTo>
                  <a:pt x="130873" y="901"/>
                </a:lnTo>
                <a:lnTo>
                  <a:pt x="132194" y="228"/>
                </a:lnTo>
                <a:lnTo>
                  <a:pt x="133667" y="0"/>
                </a:lnTo>
                <a:lnTo>
                  <a:pt x="157797" y="0"/>
                </a:lnTo>
                <a:lnTo>
                  <a:pt x="162559" y="4762"/>
                </a:lnTo>
                <a:lnTo>
                  <a:pt x="138429" y="4762"/>
                </a:lnTo>
                <a:lnTo>
                  <a:pt x="133667" y="9525"/>
                </a:lnTo>
                <a:lnTo>
                  <a:pt x="138429" y="9525"/>
                </a:lnTo>
                <a:lnTo>
                  <a:pt x="138429" y="86360"/>
                </a:lnTo>
                <a:lnTo>
                  <a:pt x="133667" y="86360"/>
                </a:lnTo>
                <a:lnTo>
                  <a:pt x="128904" y="91122"/>
                </a:lnTo>
                <a:close/>
              </a:path>
              <a:path w="162559" h="208914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62559" h="208914">
                <a:moveTo>
                  <a:pt x="24129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24129" y="4762"/>
                </a:lnTo>
                <a:lnTo>
                  <a:pt x="24129" y="9525"/>
                </a:lnTo>
                <a:close/>
              </a:path>
              <a:path w="162559" h="208914">
                <a:moveTo>
                  <a:pt x="133667" y="95885"/>
                </a:moveTo>
                <a:lnTo>
                  <a:pt x="28892" y="95885"/>
                </a:lnTo>
                <a:lnTo>
                  <a:pt x="27419" y="95643"/>
                </a:lnTo>
                <a:lnTo>
                  <a:pt x="26098" y="94970"/>
                </a:lnTo>
                <a:lnTo>
                  <a:pt x="25044" y="93916"/>
                </a:lnTo>
                <a:lnTo>
                  <a:pt x="24358" y="92595"/>
                </a:lnTo>
                <a:lnTo>
                  <a:pt x="24129" y="91122"/>
                </a:lnTo>
                <a:lnTo>
                  <a:pt x="24129" y="4762"/>
                </a:lnTo>
                <a:lnTo>
                  <a:pt x="28892" y="9525"/>
                </a:lnTo>
                <a:lnTo>
                  <a:pt x="33654" y="9525"/>
                </a:lnTo>
                <a:lnTo>
                  <a:pt x="33654" y="86360"/>
                </a:lnTo>
                <a:lnTo>
                  <a:pt x="28892" y="86360"/>
                </a:lnTo>
                <a:lnTo>
                  <a:pt x="33654" y="91122"/>
                </a:lnTo>
                <a:lnTo>
                  <a:pt x="138429" y="91122"/>
                </a:lnTo>
                <a:lnTo>
                  <a:pt x="138201" y="92595"/>
                </a:lnTo>
                <a:lnTo>
                  <a:pt x="137515" y="93916"/>
                </a:lnTo>
                <a:lnTo>
                  <a:pt x="136461" y="94970"/>
                </a:lnTo>
                <a:lnTo>
                  <a:pt x="135140" y="95643"/>
                </a:lnTo>
                <a:lnTo>
                  <a:pt x="133667" y="95885"/>
                </a:lnTo>
                <a:close/>
              </a:path>
              <a:path w="162559" h="208914">
                <a:moveTo>
                  <a:pt x="33654" y="9525"/>
                </a:moveTo>
                <a:lnTo>
                  <a:pt x="28892" y="9525"/>
                </a:lnTo>
                <a:lnTo>
                  <a:pt x="24129" y="4762"/>
                </a:lnTo>
                <a:lnTo>
                  <a:pt x="33654" y="4762"/>
                </a:lnTo>
                <a:lnTo>
                  <a:pt x="33654" y="9525"/>
                </a:lnTo>
                <a:close/>
              </a:path>
              <a:path w="162559" h="208914">
                <a:moveTo>
                  <a:pt x="138429" y="9525"/>
                </a:moveTo>
                <a:lnTo>
                  <a:pt x="133667" y="9525"/>
                </a:lnTo>
                <a:lnTo>
                  <a:pt x="138429" y="4762"/>
                </a:lnTo>
                <a:lnTo>
                  <a:pt x="138429" y="9525"/>
                </a:lnTo>
                <a:close/>
              </a:path>
              <a:path w="162559" h="208914">
                <a:moveTo>
                  <a:pt x="153034" y="9525"/>
                </a:moveTo>
                <a:lnTo>
                  <a:pt x="138429" y="9525"/>
                </a:lnTo>
                <a:lnTo>
                  <a:pt x="138429" y="4762"/>
                </a:lnTo>
                <a:lnTo>
                  <a:pt x="153034" y="4762"/>
                </a:lnTo>
                <a:lnTo>
                  <a:pt x="153034" y="9525"/>
                </a:lnTo>
                <a:close/>
              </a:path>
              <a:path w="162559" h="208914">
                <a:moveTo>
                  <a:pt x="153034" y="204152"/>
                </a:moveTo>
                <a:lnTo>
                  <a:pt x="153034" y="4762"/>
                </a:lnTo>
                <a:lnTo>
                  <a:pt x="157797" y="9525"/>
                </a:lnTo>
                <a:lnTo>
                  <a:pt x="162559" y="9525"/>
                </a:lnTo>
                <a:lnTo>
                  <a:pt x="162559" y="199390"/>
                </a:lnTo>
                <a:lnTo>
                  <a:pt x="157797" y="199390"/>
                </a:lnTo>
                <a:lnTo>
                  <a:pt x="153034" y="204152"/>
                </a:lnTo>
                <a:close/>
              </a:path>
              <a:path w="162559" h="208914">
                <a:moveTo>
                  <a:pt x="162559" y="9525"/>
                </a:moveTo>
                <a:lnTo>
                  <a:pt x="157797" y="9525"/>
                </a:lnTo>
                <a:lnTo>
                  <a:pt x="153034" y="4762"/>
                </a:lnTo>
                <a:lnTo>
                  <a:pt x="162559" y="4762"/>
                </a:lnTo>
                <a:lnTo>
                  <a:pt x="162559" y="9525"/>
                </a:lnTo>
                <a:close/>
              </a:path>
              <a:path w="162559" h="208914">
                <a:moveTo>
                  <a:pt x="33654" y="91122"/>
                </a:moveTo>
                <a:lnTo>
                  <a:pt x="28892" y="86360"/>
                </a:lnTo>
                <a:lnTo>
                  <a:pt x="33654" y="86360"/>
                </a:lnTo>
                <a:lnTo>
                  <a:pt x="33654" y="91122"/>
                </a:lnTo>
                <a:close/>
              </a:path>
              <a:path w="162559" h="208914">
                <a:moveTo>
                  <a:pt x="128904" y="91122"/>
                </a:moveTo>
                <a:lnTo>
                  <a:pt x="33654" y="91122"/>
                </a:lnTo>
                <a:lnTo>
                  <a:pt x="33654" y="86360"/>
                </a:lnTo>
                <a:lnTo>
                  <a:pt x="128904" y="86360"/>
                </a:lnTo>
                <a:lnTo>
                  <a:pt x="128904" y="91122"/>
                </a:lnTo>
                <a:close/>
              </a:path>
              <a:path w="162559" h="208914">
                <a:moveTo>
                  <a:pt x="138429" y="91122"/>
                </a:moveTo>
                <a:lnTo>
                  <a:pt x="128904" y="91122"/>
                </a:lnTo>
                <a:lnTo>
                  <a:pt x="133667" y="86360"/>
                </a:lnTo>
                <a:lnTo>
                  <a:pt x="138429" y="86360"/>
                </a:lnTo>
                <a:lnTo>
                  <a:pt x="138429" y="91122"/>
                </a:lnTo>
                <a:close/>
              </a:path>
              <a:path w="162559" h="208914">
                <a:moveTo>
                  <a:pt x="24129" y="204152"/>
                </a:moveTo>
                <a:lnTo>
                  <a:pt x="24129" y="112712"/>
                </a:lnTo>
                <a:lnTo>
                  <a:pt x="24358" y="111239"/>
                </a:lnTo>
                <a:lnTo>
                  <a:pt x="25044" y="109905"/>
                </a:lnTo>
                <a:lnTo>
                  <a:pt x="26098" y="108851"/>
                </a:lnTo>
                <a:lnTo>
                  <a:pt x="27419" y="108178"/>
                </a:lnTo>
                <a:lnTo>
                  <a:pt x="28892" y="107950"/>
                </a:lnTo>
                <a:lnTo>
                  <a:pt x="133667" y="107950"/>
                </a:lnTo>
                <a:lnTo>
                  <a:pt x="138429" y="112712"/>
                </a:lnTo>
                <a:lnTo>
                  <a:pt x="33654" y="112712"/>
                </a:lnTo>
                <a:lnTo>
                  <a:pt x="28892" y="117475"/>
                </a:lnTo>
                <a:lnTo>
                  <a:pt x="33654" y="117475"/>
                </a:lnTo>
                <a:lnTo>
                  <a:pt x="33654" y="199390"/>
                </a:lnTo>
                <a:lnTo>
                  <a:pt x="28892" y="199390"/>
                </a:lnTo>
                <a:lnTo>
                  <a:pt x="24129" y="204152"/>
                </a:lnTo>
                <a:close/>
              </a:path>
              <a:path w="162559" h="208914">
                <a:moveTo>
                  <a:pt x="33654" y="117475"/>
                </a:moveTo>
                <a:lnTo>
                  <a:pt x="28892" y="117475"/>
                </a:lnTo>
                <a:lnTo>
                  <a:pt x="33654" y="112712"/>
                </a:lnTo>
                <a:lnTo>
                  <a:pt x="33654" y="117475"/>
                </a:lnTo>
                <a:close/>
              </a:path>
              <a:path w="162559" h="208914">
                <a:moveTo>
                  <a:pt x="128904" y="117475"/>
                </a:moveTo>
                <a:lnTo>
                  <a:pt x="33654" y="117475"/>
                </a:lnTo>
                <a:lnTo>
                  <a:pt x="33654" y="112712"/>
                </a:lnTo>
                <a:lnTo>
                  <a:pt x="128904" y="112712"/>
                </a:lnTo>
                <a:lnTo>
                  <a:pt x="128904" y="117475"/>
                </a:lnTo>
                <a:close/>
              </a:path>
              <a:path w="162559" h="208914">
                <a:moveTo>
                  <a:pt x="157797" y="208915"/>
                </a:moveTo>
                <a:lnTo>
                  <a:pt x="133667" y="208915"/>
                </a:lnTo>
                <a:lnTo>
                  <a:pt x="132194" y="208673"/>
                </a:lnTo>
                <a:lnTo>
                  <a:pt x="130873" y="208000"/>
                </a:lnTo>
                <a:lnTo>
                  <a:pt x="129819" y="206946"/>
                </a:lnTo>
                <a:lnTo>
                  <a:pt x="129133" y="205625"/>
                </a:lnTo>
                <a:lnTo>
                  <a:pt x="128904" y="204152"/>
                </a:lnTo>
                <a:lnTo>
                  <a:pt x="128904" y="112712"/>
                </a:lnTo>
                <a:lnTo>
                  <a:pt x="133667" y="117475"/>
                </a:lnTo>
                <a:lnTo>
                  <a:pt x="138429" y="117475"/>
                </a:lnTo>
                <a:lnTo>
                  <a:pt x="138429" y="199390"/>
                </a:lnTo>
                <a:lnTo>
                  <a:pt x="133667" y="199390"/>
                </a:lnTo>
                <a:lnTo>
                  <a:pt x="138429" y="204152"/>
                </a:lnTo>
                <a:lnTo>
                  <a:pt x="162559" y="204152"/>
                </a:lnTo>
                <a:lnTo>
                  <a:pt x="162331" y="205625"/>
                </a:lnTo>
                <a:lnTo>
                  <a:pt x="161645" y="206946"/>
                </a:lnTo>
                <a:lnTo>
                  <a:pt x="160591" y="208000"/>
                </a:lnTo>
                <a:lnTo>
                  <a:pt x="159270" y="208673"/>
                </a:lnTo>
                <a:lnTo>
                  <a:pt x="157797" y="208915"/>
                </a:lnTo>
                <a:close/>
              </a:path>
              <a:path w="162559" h="208914">
                <a:moveTo>
                  <a:pt x="138429" y="117475"/>
                </a:moveTo>
                <a:lnTo>
                  <a:pt x="133667" y="117475"/>
                </a:lnTo>
                <a:lnTo>
                  <a:pt x="128904" y="112712"/>
                </a:lnTo>
                <a:lnTo>
                  <a:pt x="138429" y="112712"/>
                </a:lnTo>
                <a:lnTo>
                  <a:pt x="138429" y="117475"/>
                </a:lnTo>
                <a:close/>
              </a:path>
              <a:path w="162559" h="208914">
                <a:moveTo>
                  <a:pt x="9525" y="204152"/>
                </a:moveTo>
                <a:lnTo>
                  <a:pt x="4762" y="199390"/>
                </a:lnTo>
                <a:lnTo>
                  <a:pt x="9525" y="199390"/>
                </a:lnTo>
                <a:lnTo>
                  <a:pt x="9525" y="204152"/>
                </a:lnTo>
                <a:close/>
              </a:path>
              <a:path w="162559" h="208914">
                <a:moveTo>
                  <a:pt x="24129" y="204152"/>
                </a:moveTo>
                <a:lnTo>
                  <a:pt x="9525" y="204152"/>
                </a:lnTo>
                <a:lnTo>
                  <a:pt x="9525" y="199390"/>
                </a:lnTo>
                <a:lnTo>
                  <a:pt x="24129" y="199390"/>
                </a:lnTo>
                <a:lnTo>
                  <a:pt x="24129" y="204152"/>
                </a:lnTo>
                <a:close/>
              </a:path>
              <a:path w="162559" h="208914">
                <a:moveTo>
                  <a:pt x="33654" y="204152"/>
                </a:moveTo>
                <a:lnTo>
                  <a:pt x="24129" y="204152"/>
                </a:lnTo>
                <a:lnTo>
                  <a:pt x="28892" y="199390"/>
                </a:lnTo>
                <a:lnTo>
                  <a:pt x="33654" y="199390"/>
                </a:lnTo>
                <a:lnTo>
                  <a:pt x="33654" y="204152"/>
                </a:lnTo>
                <a:close/>
              </a:path>
              <a:path w="162559" h="208914">
                <a:moveTo>
                  <a:pt x="138429" y="204152"/>
                </a:moveTo>
                <a:lnTo>
                  <a:pt x="133667" y="199390"/>
                </a:lnTo>
                <a:lnTo>
                  <a:pt x="138429" y="199390"/>
                </a:lnTo>
                <a:lnTo>
                  <a:pt x="138429" y="204152"/>
                </a:lnTo>
                <a:close/>
              </a:path>
              <a:path w="162559" h="208914">
                <a:moveTo>
                  <a:pt x="153034" y="204152"/>
                </a:moveTo>
                <a:lnTo>
                  <a:pt x="138429" y="204152"/>
                </a:lnTo>
                <a:lnTo>
                  <a:pt x="138429" y="199390"/>
                </a:lnTo>
                <a:lnTo>
                  <a:pt x="153034" y="199390"/>
                </a:lnTo>
                <a:lnTo>
                  <a:pt x="153034" y="204152"/>
                </a:lnTo>
                <a:close/>
              </a:path>
              <a:path w="162559" h="208914">
                <a:moveTo>
                  <a:pt x="162559" y="204152"/>
                </a:moveTo>
                <a:lnTo>
                  <a:pt x="153034" y="204152"/>
                </a:lnTo>
                <a:lnTo>
                  <a:pt x="157797" y="199390"/>
                </a:lnTo>
                <a:lnTo>
                  <a:pt x="162559" y="199390"/>
                </a:lnTo>
                <a:lnTo>
                  <a:pt x="162559" y="204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310395" y="2825889"/>
            <a:ext cx="193040" cy="208915"/>
          </a:xfrm>
          <a:custGeom>
            <a:avLst/>
            <a:gdLst/>
            <a:ahLst/>
            <a:cxnLst/>
            <a:rect l="l" t="t" r="r" b="b"/>
            <a:pathLst>
              <a:path w="193040" h="208914">
                <a:moveTo>
                  <a:pt x="30797" y="208915"/>
                </a:moveTo>
                <a:lnTo>
                  <a:pt x="4749" y="208915"/>
                </a:lnTo>
                <a:lnTo>
                  <a:pt x="3225" y="208661"/>
                </a:lnTo>
                <a:lnTo>
                  <a:pt x="1866" y="207937"/>
                </a:lnTo>
                <a:lnTo>
                  <a:pt x="800" y="206806"/>
                </a:lnTo>
                <a:lnTo>
                  <a:pt x="152" y="205397"/>
                </a:lnTo>
                <a:lnTo>
                  <a:pt x="0" y="203860"/>
                </a:lnTo>
                <a:lnTo>
                  <a:pt x="342" y="202349"/>
                </a:lnTo>
                <a:lnTo>
                  <a:pt x="81635" y="2959"/>
                </a:lnTo>
                <a:lnTo>
                  <a:pt x="86042" y="0"/>
                </a:lnTo>
                <a:lnTo>
                  <a:pt x="106997" y="0"/>
                </a:lnTo>
                <a:lnTo>
                  <a:pt x="112871" y="6553"/>
                </a:lnTo>
                <a:lnTo>
                  <a:pt x="90449" y="6553"/>
                </a:lnTo>
                <a:lnTo>
                  <a:pt x="86042" y="9525"/>
                </a:lnTo>
                <a:lnTo>
                  <a:pt x="89237" y="9525"/>
                </a:lnTo>
                <a:lnTo>
                  <a:pt x="11828" y="199390"/>
                </a:lnTo>
                <a:lnTo>
                  <a:pt x="4749" y="199390"/>
                </a:lnTo>
                <a:lnTo>
                  <a:pt x="9156" y="205943"/>
                </a:lnTo>
                <a:lnTo>
                  <a:pt x="35205" y="205943"/>
                </a:lnTo>
                <a:lnTo>
                  <a:pt x="34531" y="207111"/>
                </a:lnTo>
                <a:lnTo>
                  <a:pt x="33489" y="208076"/>
                </a:lnTo>
                <a:lnTo>
                  <a:pt x="32207" y="208699"/>
                </a:lnTo>
                <a:lnTo>
                  <a:pt x="30797" y="208915"/>
                </a:lnTo>
                <a:close/>
              </a:path>
              <a:path w="193040" h="208914">
                <a:moveTo>
                  <a:pt x="89237" y="9525"/>
                </a:moveTo>
                <a:lnTo>
                  <a:pt x="86042" y="9525"/>
                </a:lnTo>
                <a:lnTo>
                  <a:pt x="90449" y="6553"/>
                </a:lnTo>
                <a:lnTo>
                  <a:pt x="89237" y="9525"/>
                </a:lnTo>
                <a:close/>
              </a:path>
              <a:path w="193040" h="208914">
                <a:moveTo>
                  <a:pt x="103797" y="9525"/>
                </a:moveTo>
                <a:lnTo>
                  <a:pt x="89237" y="9525"/>
                </a:lnTo>
                <a:lnTo>
                  <a:pt x="90449" y="6553"/>
                </a:lnTo>
                <a:lnTo>
                  <a:pt x="102590" y="6553"/>
                </a:lnTo>
                <a:lnTo>
                  <a:pt x="103797" y="9525"/>
                </a:lnTo>
                <a:close/>
              </a:path>
              <a:path w="193040" h="208914">
                <a:moveTo>
                  <a:pt x="183540" y="205943"/>
                </a:moveTo>
                <a:lnTo>
                  <a:pt x="102590" y="6553"/>
                </a:lnTo>
                <a:lnTo>
                  <a:pt x="106997" y="9525"/>
                </a:lnTo>
                <a:lnTo>
                  <a:pt x="114077" y="9525"/>
                </a:lnTo>
                <a:lnTo>
                  <a:pt x="191160" y="199390"/>
                </a:lnTo>
                <a:lnTo>
                  <a:pt x="187947" y="199390"/>
                </a:lnTo>
                <a:lnTo>
                  <a:pt x="183540" y="205943"/>
                </a:lnTo>
                <a:close/>
              </a:path>
              <a:path w="193040" h="208914">
                <a:moveTo>
                  <a:pt x="114077" y="9525"/>
                </a:moveTo>
                <a:lnTo>
                  <a:pt x="106997" y="9525"/>
                </a:lnTo>
                <a:lnTo>
                  <a:pt x="102590" y="6553"/>
                </a:lnTo>
                <a:lnTo>
                  <a:pt x="112871" y="6553"/>
                </a:lnTo>
                <a:lnTo>
                  <a:pt x="114077" y="9525"/>
                </a:lnTo>
                <a:close/>
              </a:path>
              <a:path w="193040" h="208914">
                <a:moveTo>
                  <a:pt x="129413" y="127000"/>
                </a:moveTo>
                <a:lnTo>
                  <a:pt x="62636" y="127000"/>
                </a:lnTo>
                <a:lnTo>
                  <a:pt x="61099" y="126746"/>
                </a:lnTo>
                <a:lnTo>
                  <a:pt x="59728" y="125996"/>
                </a:lnTo>
                <a:lnTo>
                  <a:pt x="58661" y="124866"/>
                </a:lnTo>
                <a:lnTo>
                  <a:pt x="58026" y="123444"/>
                </a:lnTo>
                <a:lnTo>
                  <a:pt x="57886" y="121881"/>
                </a:lnTo>
                <a:lnTo>
                  <a:pt x="58254" y="120370"/>
                </a:lnTo>
                <a:lnTo>
                  <a:pt x="66230" y="101600"/>
                </a:lnTo>
                <a:lnTo>
                  <a:pt x="91744" y="34188"/>
                </a:lnTo>
                <a:lnTo>
                  <a:pt x="96202" y="31115"/>
                </a:lnTo>
                <a:lnTo>
                  <a:pt x="96837" y="31115"/>
                </a:lnTo>
                <a:lnTo>
                  <a:pt x="102488" y="37490"/>
                </a:lnTo>
                <a:lnTo>
                  <a:pt x="92354" y="37490"/>
                </a:lnTo>
                <a:lnTo>
                  <a:pt x="96419" y="48753"/>
                </a:lnTo>
                <a:lnTo>
                  <a:pt x="75058" y="105168"/>
                </a:lnTo>
                <a:lnTo>
                  <a:pt x="69829" y="117475"/>
                </a:lnTo>
                <a:lnTo>
                  <a:pt x="62636" y="117475"/>
                </a:lnTo>
                <a:lnTo>
                  <a:pt x="67017" y="124091"/>
                </a:lnTo>
                <a:lnTo>
                  <a:pt x="133729" y="124091"/>
                </a:lnTo>
                <a:lnTo>
                  <a:pt x="133337" y="124929"/>
                </a:lnTo>
                <a:lnTo>
                  <a:pt x="132283" y="126034"/>
                </a:lnTo>
                <a:lnTo>
                  <a:pt x="130924" y="126746"/>
                </a:lnTo>
                <a:lnTo>
                  <a:pt x="129413" y="127000"/>
                </a:lnTo>
                <a:close/>
              </a:path>
              <a:path w="193040" h="208914">
                <a:moveTo>
                  <a:pt x="96419" y="48753"/>
                </a:moveTo>
                <a:lnTo>
                  <a:pt x="92354" y="37490"/>
                </a:lnTo>
                <a:lnTo>
                  <a:pt x="96522" y="40418"/>
                </a:lnTo>
                <a:lnTo>
                  <a:pt x="96202" y="40640"/>
                </a:lnTo>
                <a:lnTo>
                  <a:pt x="99491" y="40640"/>
                </a:lnTo>
                <a:lnTo>
                  <a:pt x="96419" y="48753"/>
                </a:lnTo>
                <a:close/>
              </a:path>
              <a:path w="193040" h="208914">
                <a:moveTo>
                  <a:pt x="124968" y="123939"/>
                </a:moveTo>
                <a:lnTo>
                  <a:pt x="117728" y="105143"/>
                </a:lnTo>
                <a:lnTo>
                  <a:pt x="105079" y="72745"/>
                </a:lnTo>
                <a:lnTo>
                  <a:pt x="96419" y="48753"/>
                </a:lnTo>
                <a:lnTo>
                  <a:pt x="100660" y="37553"/>
                </a:lnTo>
                <a:lnTo>
                  <a:pt x="92444" y="37553"/>
                </a:lnTo>
                <a:lnTo>
                  <a:pt x="102488" y="37490"/>
                </a:lnTo>
                <a:lnTo>
                  <a:pt x="100660" y="37553"/>
                </a:lnTo>
                <a:lnTo>
                  <a:pt x="96522" y="40418"/>
                </a:lnTo>
                <a:lnTo>
                  <a:pt x="103544" y="40418"/>
                </a:lnTo>
                <a:lnTo>
                  <a:pt x="114039" y="69507"/>
                </a:lnTo>
                <a:lnTo>
                  <a:pt x="126635" y="101777"/>
                </a:lnTo>
                <a:lnTo>
                  <a:pt x="132683" y="117475"/>
                </a:lnTo>
                <a:lnTo>
                  <a:pt x="129413" y="117475"/>
                </a:lnTo>
                <a:lnTo>
                  <a:pt x="124968" y="123939"/>
                </a:lnTo>
                <a:close/>
              </a:path>
              <a:path w="193040" h="208914">
                <a:moveTo>
                  <a:pt x="99491" y="40640"/>
                </a:moveTo>
                <a:lnTo>
                  <a:pt x="96837" y="40640"/>
                </a:lnTo>
                <a:lnTo>
                  <a:pt x="96522" y="40418"/>
                </a:lnTo>
                <a:lnTo>
                  <a:pt x="100660" y="37553"/>
                </a:lnTo>
                <a:lnTo>
                  <a:pt x="99491" y="40640"/>
                </a:lnTo>
                <a:close/>
              </a:path>
              <a:path w="193040" h="208914">
                <a:moveTo>
                  <a:pt x="96837" y="40640"/>
                </a:moveTo>
                <a:lnTo>
                  <a:pt x="96202" y="40640"/>
                </a:lnTo>
                <a:lnTo>
                  <a:pt x="96522" y="40418"/>
                </a:lnTo>
                <a:lnTo>
                  <a:pt x="96837" y="40640"/>
                </a:lnTo>
                <a:close/>
              </a:path>
              <a:path w="193040" h="208914">
                <a:moveTo>
                  <a:pt x="66154" y="101777"/>
                </a:moveTo>
                <a:lnTo>
                  <a:pt x="66221" y="101600"/>
                </a:lnTo>
                <a:lnTo>
                  <a:pt x="66154" y="101777"/>
                </a:lnTo>
                <a:close/>
              </a:path>
              <a:path w="193040" h="208914">
                <a:moveTo>
                  <a:pt x="117728" y="105168"/>
                </a:moveTo>
                <a:close/>
              </a:path>
              <a:path w="193040" h="208914">
                <a:moveTo>
                  <a:pt x="67017" y="124091"/>
                </a:moveTo>
                <a:lnTo>
                  <a:pt x="62636" y="117475"/>
                </a:lnTo>
                <a:lnTo>
                  <a:pt x="69829" y="117475"/>
                </a:lnTo>
                <a:lnTo>
                  <a:pt x="67017" y="124091"/>
                </a:lnTo>
                <a:close/>
              </a:path>
              <a:path w="193040" h="208914">
                <a:moveTo>
                  <a:pt x="133729" y="124091"/>
                </a:moveTo>
                <a:lnTo>
                  <a:pt x="67017" y="124091"/>
                </a:lnTo>
                <a:lnTo>
                  <a:pt x="69829" y="117475"/>
                </a:lnTo>
                <a:lnTo>
                  <a:pt x="122478" y="117475"/>
                </a:lnTo>
                <a:lnTo>
                  <a:pt x="124968" y="123939"/>
                </a:lnTo>
                <a:lnTo>
                  <a:pt x="133800" y="123939"/>
                </a:lnTo>
                <a:lnTo>
                  <a:pt x="133729" y="124091"/>
                </a:lnTo>
                <a:close/>
              </a:path>
              <a:path w="193040" h="208914">
                <a:moveTo>
                  <a:pt x="133800" y="123939"/>
                </a:moveTo>
                <a:lnTo>
                  <a:pt x="124968" y="123939"/>
                </a:lnTo>
                <a:lnTo>
                  <a:pt x="129413" y="117475"/>
                </a:lnTo>
                <a:lnTo>
                  <a:pt x="132683" y="117475"/>
                </a:lnTo>
                <a:lnTo>
                  <a:pt x="133858" y="120523"/>
                </a:lnTo>
                <a:lnTo>
                  <a:pt x="134175" y="122021"/>
                </a:lnTo>
                <a:lnTo>
                  <a:pt x="133985" y="123545"/>
                </a:lnTo>
                <a:lnTo>
                  <a:pt x="133800" y="123939"/>
                </a:lnTo>
                <a:close/>
              </a:path>
              <a:path w="193040" h="208914">
                <a:moveTo>
                  <a:pt x="26365" y="202425"/>
                </a:moveTo>
                <a:lnTo>
                  <a:pt x="49809" y="142100"/>
                </a:lnTo>
                <a:lnTo>
                  <a:pt x="54254" y="139065"/>
                </a:lnTo>
                <a:lnTo>
                  <a:pt x="138391" y="139065"/>
                </a:lnTo>
                <a:lnTo>
                  <a:pt x="144151" y="145529"/>
                </a:lnTo>
                <a:lnTo>
                  <a:pt x="133946" y="145529"/>
                </a:lnTo>
                <a:lnTo>
                  <a:pt x="58686" y="145554"/>
                </a:lnTo>
                <a:lnTo>
                  <a:pt x="54254" y="148590"/>
                </a:lnTo>
                <a:lnTo>
                  <a:pt x="57507" y="148590"/>
                </a:lnTo>
                <a:lnTo>
                  <a:pt x="37764" y="199390"/>
                </a:lnTo>
                <a:lnTo>
                  <a:pt x="30797" y="199390"/>
                </a:lnTo>
                <a:lnTo>
                  <a:pt x="26365" y="202425"/>
                </a:lnTo>
                <a:close/>
              </a:path>
              <a:path w="193040" h="208914">
                <a:moveTo>
                  <a:pt x="187947" y="208915"/>
                </a:moveTo>
                <a:lnTo>
                  <a:pt x="161607" y="208915"/>
                </a:lnTo>
                <a:lnTo>
                  <a:pt x="160197" y="208699"/>
                </a:lnTo>
                <a:lnTo>
                  <a:pt x="158915" y="208076"/>
                </a:lnTo>
                <a:lnTo>
                  <a:pt x="157873" y="207098"/>
                </a:lnTo>
                <a:lnTo>
                  <a:pt x="157162" y="205854"/>
                </a:lnTo>
                <a:lnTo>
                  <a:pt x="133946" y="145529"/>
                </a:lnTo>
                <a:lnTo>
                  <a:pt x="138391" y="148590"/>
                </a:lnTo>
                <a:lnTo>
                  <a:pt x="145329" y="148590"/>
                </a:lnTo>
                <a:lnTo>
                  <a:pt x="164879" y="199390"/>
                </a:lnTo>
                <a:lnTo>
                  <a:pt x="161607" y="199390"/>
                </a:lnTo>
                <a:lnTo>
                  <a:pt x="166052" y="202438"/>
                </a:lnTo>
                <a:lnTo>
                  <a:pt x="182117" y="202438"/>
                </a:lnTo>
                <a:lnTo>
                  <a:pt x="183540" y="205943"/>
                </a:lnTo>
                <a:lnTo>
                  <a:pt x="192293" y="205943"/>
                </a:lnTo>
                <a:lnTo>
                  <a:pt x="191897" y="206806"/>
                </a:lnTo>
                <a:lnTo>
                  <a:pt x="190842" y="207937"/>
                </a:lnTo>
                <a:lnTo>
                  <a:pt x="189471" y="208661"/>
                </a:lnTo>
                <a:lnTo>
                  <a:pt x="187947" y="208915"/>
                </a:lnTo>
                <a:close/>
              </a:path>
              <a:path w="193040" h="208914">
                <a:moveTo>
                  <a:pt x="145329" y="148590"/>
                </a:moveTo>
                <a:lnTo>
                  <a:pt x="138391" y="148590"/>
                </a:lnTo>
                <a:lnTo>
                  <a:pt x="133946" y="145529"/>
                </a:lnTo>
                <a:lnTo>
                  <a:pt x="144151" y="145529"/>
                </a:lnTo>
                <a:lnTo>
                  <a:pt x="145329" y="148590"/>
                </a:lnTo>
                <a:close/>
              </a:path>
              <a:path w="193040" h="208914">
                <a:moveTo>
                  <a:pt x="57507" y="148590"/>
                </a:moveTo>
                <a:lnTo>
                  <a:pt x="54254" y="148590"/>
                </a:lnTo>
                <a:lnTo>
                  <a:pt x="58686" y="145554"/>
                </a:lnTo>
                <a:lnTo>
                  <a:pt x="57507" y="148590"/>
                </a:lnTo>
                <a:close/>
              </a:path>
              <a:path w="193040" h="208914">
                <a:moveTo>
                  <a:pt x="135124" y="148590"/>
                </a:moveTo>
                <a:lnTo>
                  <a:pt x="57507" y="148590"/>
                </a:lnTo>
                <a:lnTo>
                  <a:pt x="58686" y="145554"/>
                </a:lnTo>
                <a:lnTo>
                  <a:pt x="133956" y="145554"/>
                </a:lnTo>
                <a:lnTo>
                  <a:pt x="135124" y="148590"/>
                </a:lnTo>
                <a:close/>
              </a:path>
              <a:path w="193040" h="208914">
                <a:moveTo>
                  <a:pt x="9156" y="205943"/>
                </a:moveTo>
                <a:lnTo>
                  <a:pt x="4749" y="199390"/>
                </a:lnTo>
                <a:lnTo>
                  <a:pt x="11828" y="199390"/>
                </a:lnTo>
                <a:lnTo>
                  <a:pt x="9156" y="205943"/>
                </a:lnTo>
                <a:close/>
              </a:path>
              <a:path w="193040" h="208914">
                <a:moveTo>
                  <a:pt x="35205" y="205943"/>
                </a:moveTo>
                <a:lnTo>
                  <a:pt x="9156" y="205943"/>
                </a:lnTo>
                <a:lnTo>
                  <a:pt x="11828" y="199390"/>
                </a:lnTo>
                <a:lnTo>
                  <a:pt x="27544" y="199390"/>
                </a:lnTo>
                <a:lnTo>
                  <a:pt x="26365" y="202425"/>
                </a:lnTo>
                <a:lnTo>
                  <a:pt x="36584" y="202425"/>
                </a:lnTo>
                <a:lnTo>
                  <a:pt x="35205" y="205943"/>
                </a:lnTo>
                <a:close/>
              </a:path>
              <a:path w="193040" h="208914">
                <a:moveTo>
                  <a:pt x="36584" y="202425"/>
                </a:moveTo>
                <a:lnTo>
                  <a:pt x="26365" y="202425"/>
                </a:lnTo>
                <a:lnTo>
                  <a:pt x="30797" y="199390"/>
                </a:lnTo>
                <a:lnTo>
                  <a:pt x="37764" y="199390"/>
                </a:lnTo>
                <a:lnTo>
                  <a:pt x="36584" y="202425"/>
                </a:lnTo>
                <a:close/>
              </a:path>
              <a:path w="193040" h="208914">
                <a:moveTo>
                  <a:pt x="166052" y="202438"/>
                </a:moveTo>
                <a:lnTo>
                  <a:pt x="161607" y="199390"/>
                </a:lnTo>
                <a:lnTo>
                  <a:pt x="164879" y="199390"/>
                </a:lnTo>
                <a:lnTo>
                  <a:pt x="166052" y="202438"/>
                </a:lnTo>
                <a:close/>
              </a:path>
              <a:path w="193040" h="208914">
                <a:moveTo>
                  <a:pt x="182117" y="202438"/>
                </a:moveTo>
                <a:lnTo>
                  <a:pt x="166052" y="202438"/>
                </a:lnTo>
                <a:lnTo>
                  <a:pt x="164879" y="199390"/>
                </a:lnTo>
                <a:lnTo>
                  <a:pt x="180879" y="199390"/>
                </a:lnTo>
                <a:lnTo>
                  <a:pt x="182117" y="202438"/>
                </a:lnTo>
                <a:close/>
              </a:path>
              <a:path w="193040" h="208914">
                <a:moveTo>
                  <a:pt x="192293" y="205943"/>
                </a:moveTo>
                <a:lnTo>
                  <a:pt x="183540" y="205943"/>
                </a:lnTo>
                <a:lnTo>
                  <a:pt x="187947" y="199390"/>
                </a:lnTo>
                <a:lnTo>
                  <a:pt x="191160" y="199390"/>
                </a:lnTo>
                <a:lnTo>
                  <a:pt x="192384" y="202438"/>
                </a:lnTo>
                <a:lnTo>
                  <a:pt x="192709" y="203860"/>
                </a:lnTo>
                <a:lnTo>
                  <a:pt x="192544" y="205397"/>
                </a:lnTo>
                <a:lnTo>
                  <a:pt x="192293" y="2059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524390" y="2825889"/>
            <a:ext cx="142875" cy="208279"/>
          </a:xfrm>
          <a:custGeom>
            <a:avLst/>
            <a:gdLst/>
            <a:ahLst/>
            <a:cxnLst/>
            <a:rect l="l" t="t" r="r" b="b"/>
            <a:pathLst>
              <a:path w="142875" h="208280">
                <a:moveTo>
                  <a:pt x="30365" y="208280"/>
                </a:moveTo>
                <a:lnTo>
                  <a:pt x="3289" y="208280"/>
                </a:lnTo>
                <a:lnTo>
                  <a:pt x="1968" y="207010"/>
                </a:lnTo>
                <a:lnTo>
                  <a:pt x="914" y="205740"/>
                </a:lnTo>
                <a:lnTo>
                  <a:pt x="228" y="204470"/>
                </a:lnTo>
                <a:lnTo>
                  <a:pt x="0" y="203200"/>
                </a:lnTo>
                <a:lnTo>
                  <a:pt x="0" y="3810"/>
                </a:lnTo>
                <a:lnTo>
                  <a:pt x="228" y="2540"/>
                </a:lnTo>
                <a:lnTo>
                  <a:pt x="914" y="1270"/>
                </a:lnTo>
                <a:lnTo>
                  <a:pt x="1968" y="0"/>
                </a:lnTo>
                <a:lnTo>
                  <a:pt x="71869" y="0"/>
                </a:lnTo>
                <a:lnTo>
                  <a:pt x="83527" y="1270"/>
                </a:lnTo>
                <a:lnTo>
                  <a:pt x="93573" y="2540"/>
                </a:lnTo>
                <a:lnTo>
                  <a:pt x="94043" y="2540"/>
                </a:lnTo>
                <a:lnTo>
                  <a:pt x="98634" y="3810"/>
                </a:lnTo>
                <a:lnTo>
                  <a:pt x="9525" y="3810"/>
                </a:lnTo>
                <a:lnTo>
                  <a:pt x="4762" y="8890"/>
                </a:lnTo>
                <a:lnTo>
                  <a:pt x="9525" y="8890"/>
                </a:lnTo>
                <a:lnTo>
                  <a:pt x="9525" y="199390"/>
                </a:lnTo>
                <a:lnTo>
                  <a:pt x="4762" y="199390"/>
                </a:lnTo>
                <a:lnTo>
                  <a:pt x="9525" y="203200"/>
                </a:lnTo>
                <a:lnTo>
                  <a:pt x="33654" y="203200"/>
                </a:lnTo>
                <a:lnTo>
                  <a:pt x="33426" y="204470"/>
                </a:lnTo>
                <a:lnTo>
                  <a:pt x="32740" y="205740"/>
                </a:lnTo>
                <a:lnTo>
                  <a:pt x="31686" y="207010"/>
                </a:lnTo>
                <a:lnTo>
                  <a:pt x="30365" y="208280"/>
                </a:lnTo>
                <a:close/>
              </a:path>
              <a:path w="142875" h="208280">
                <a:moveTo>
                  <a:pt x="9525" y="8890"/>
                </a:moveTo>
                <a:lnTo>
                  <a:pt x="4762" y="8890"/>
                </a:lnTo>
                <a:lnTo>
                  <a:pt x="9525" y="3810"/>
                </a:lnTo>
                <a:lnTo>
                  <a:pt x="9525" y="8890"/>
                </a:lnTo>
                <a:close/>
              </a:path>
              <a:path w="142875" h="208280">
                <a:moveTo>
                  <a:pt x="115087" y="22860"/>
                </a:moveTo>
                <a:lnTo>
                  <a:pt x="107797" y="17780"/>
                </a:lnTo>
                <a:lnTo>
                  <a:pt x="108369" y="17780"/>
                </a:lnTo>
                <a:lnTo>
                  <a:pt x="99999" y="15240"/>
                </a:lnTo>
                <a:lnTo>
                  <a:pt x="100533" y="15240"/>
                </a:lnTo>
                <a:lnTo>
                  <a:pt x="91338" y="12700"/>
                </a:lnTo>
                <a:lnTo>
                  <a:pt x="91808" y="12700"/>
                </a:lnTo>
                <a:lnTo>
                  <a:pt x="81762" y="10160"/>
                </a:lnTo>
                <a:lnTo>
                  <a:pt x="82169" y="10160"/>
                </a:lnTo>
                <a:lnTo>
                  <a:pt x="71234" y="8890"/>
                </a:lnTo>
                <a:lnTo>
                  <a:pt x="9525" y="8890"/>
                </a:lnTo>
                <a:lnTo>
                  <a:pt x="9525" y="3810"/>
                </a:lnTo>
                <a:lnTo>
                  <a:pt x="98634" y="3810"/>
                </a:lnTo>
                <a:lnTo>
                  <a:pt x="103225" y="5080"/>
                </a:lnTo>
                <a:lnTo>
                  <a:pt x="103758" y="6350"/>
                </a:lnTo>
                <a:lnTo>
                  <a:pt x="112128" y="8890"/>
                </a:lnTo>
                <a:lnTo>
                  <a:pt x="112699" y="10160"/>
                </a:lnTo>
                <a:lnTo>
                  <a:pt x="120002" y="13970"/>
                </a:lnTo>
                <a:lnTo>
                  <a:pt x="120586" y="13970"/>
                </a:lnTo>
                <a:lnTo>
                  <a:pt x="126809" y="20320"/>
                </a:lnTo>
                <a:lnTo>
                  <a:pt x="127368" y="20320"/>
                </a:lnTo>
                <a:lnTo>
                  <a:pt x="128397" y="21590"/>
                </a:lnTo>
                <a:lnTo>
                  <a:pt x="114503" y="21590"/>
                </a:lnTo>
                <a:lnTo>
                  <a:pt x="115087" y="22860"/>
                </a:lnTo>
                <a:close/>
              </a:path>
              <a:path w="142875" h="208280">
                <a:moveTo>
                  <a:pt x="73075" y="104140"/>
                </a:moveTo>
                <a:lnTo>
                  <a:pt x="27101" y="104140"/>
                </a:lnTo>
                <a:lnTo>
                  <a:pt x="25895" y="102870"/>
                </a:lnTo>
                <a:lnTo>
                  <a:pt x="24942" y="101600"/>
                </a:lnTo>
                <a:lnTo>
                  <a:pt x="24333" y="100330"/>
                </a:lnTo>
                <a:lnTo>
                  <a:pt x="24129" y="99060"/>
                </a:lnTo>
                <a:lnTo>
                  <a:pt x="24129" y="25400"/>
                </a:lnTo>
                <a:lnTo>
                  <a:pt x="24358" y="24130"/>
                </a:lnTo>
                <a:lnTo>
                  <a:pt x="25044" y="22860"/>
                </a:lnTo>
                <a:lnTo>
                  <a:pt x="26098" y="21590"/>
                </a:lnTo>
                <a:lnTo>
                  <a:pt x="77266" y="21590"/>
                </a:lnTo>
                <a:lnTo>
                  <a:pt x="85128" y="22860"/>
                </a:lnTo>
                <a:lnTo>
                  <a:pt x="85686" y="22860"/>
                </a:lnTo>
                <a:lnTo>
                  <a:pt x="92582" y="25400"/>
                </a:lnTo>
                <a:lnTo>
                  <a:pt x="33654" y="25400"/>
                </a:lnTo>
                <a:lnTo>
                  <a:pt x="28892" y="30480"/>
                </a:lnTo>
                <a:lnTo>
                  <a:pt x="33654" y="30480"/>
                </a:lnTo>
                <a:lnTo>
                  <a:pt x="33654" y="95250"/>
                </a:lnTo>
                <a:lnTo>
                  <a:pt x="29311" y="95250"/>
                </a:lnTo>
                <a:lnTo>
                  <a:pt x="33654" y="99060"/>
                </a:lnTo>
                <a:lnTo>
                  <a:pt x="91084" y="99060"/>
                </a:lnTo>
                <a:lnTo>
                  <a:pt x="85890" y="100330"/>
                </a:lnTo>
                <a:lnTo>
                  <a:pt x="85521" y="101600"/>
                </a:lnTo>
                <a:lnTo>
                  <a:pt x="73075" y="104140"/>
                </a:lnTo>
                <a:close/>
              </a:path>
              <a:path w="142875" h="208280">
                <a:moveTo>
                  <a:pt x="132511" y="26670"/>
                </a:moveTo>
                <a:lnTo>
                  <a:pt x="120713" y="26670"/>
                </a:lnTo>
                <a:lnTo>
                  <a:pt x="114503" y="21590"/>
                </a:lnTo>
                <a:lnTo>
                  <a:pt x="128397" y="21590"/>
                </a:lnTo>
                <a:lnTo>
                  <a:pt x="132511" y="26670"/>
                </a:lnTo>
                <a:close/>
              </a:path>
              <a:path w="142875" h="208280">
                <a:moveTo>
                  <a:pt x="33654" y="30480"/>
                </a:moveTo>
                <a:lnTo>
                  <a:pt x="28892" y="30480"/>
                </a:lnTo>
                <a:lnTo>
                  <a:pt x="33654" y="25400"/>
                </a:lnTo>
                <a:lnTo>
                  <a:pt x="33654" y="30480"/>
                </a:lnTo>
                <a:close/>
              </a:path>
              <a:path w="142875" h="208280">
                <a:moveTo>
                  <a:pt x="107086" y="34290"/>
                </a:moveTo>
                <a:lnTo>
                  <a:pt x="89877" y="34290"/>
                </a:lnTo>
                <a:lnTo>
                  <a:pt x="82981" y="33020"/>
                </a:lnTo>
                <a:lnTo>
                  <a:pt x="83540" y="33020"/>
                </a:lnTo>
                <a:lnTo>
                  <a:pt x="75679" y="31750"/>
                </a:lnTo>
                <a:lnTo>
                  <a:pt x="76085" y="31750"/>
                </a:lnTo>
                <a:lnTo>
                  <a:pt x="67055" y="30480"/>
                </a:lnTo>
                <a:lnTo>
                  <a:pt x="33654" y="30480"/>
                </a:lnTo>
                <a:lnTo>
                  <a:pt x="33654" y="25400"/>
                </a:lnTo>
                <a:lnTo>
                  <a:pt x="93179" y="25400"/>
                </a:lnTo>
                <a:lnTo>
                  <a:pt x="98031" y="27940"/>
                </a:lnTo>
                <a:lnTo>
                  <a:pt x="98577" y="27940"/>
                </a:lnTo>
                <a:lnTo>
                  <a:pt x="102844" y="30480"/>
                </a:lnTo>
                <a:lnTo>
                  <a:pt x="103403" y="31750"/>
                </a:lnTo>
                <a:lnTo>
                  <a:pt x="107086" y="34290"/>
                </a:lnTo>
                <a:close/>
              </a:path>
              <a:path w="142875" h="208280">
                <a:moveTo>
                  <a:pt x="125298" y="33020"/>
                </a:moveTo>
                <a:lnTo>
                  <a:pt x="120154" y="26670"/>
                </a:lnTo>
                <a:lnTo>
                  <a:pt x="132880" y="26670"/>
                </a:lnTo>
                <a:lnTo>
                  <a:pt x="135039" y="30480"/>
                </a:lnTo>
                <a:lnTo>
                  <a:pt x="135254" y="30480"/>
                </a:lnTo>
                <a:lnTo>
                  <a:pt x="135877" y="31750"/>
                </a:lnTo>
                <a:lnTo>
                  <a:pt x="124929" y="31750"/>
                </a:lnTo>
                <a:lnTo>
                  <a:pt x="125298" y="33020"/>
                </a:lnTo>
                <a:close/>
              </a:path>
              <a:path w="142875" h="208280">
                <a:moveTo>
                  <a:pt x="127088" y="35560"/>
                </a:moveTo>
                <a:lnTo>
                  <a:pt x="124929" y="31750"/>
                </a:lnTo>
                <a:lnTo>
                  <a:pt x="135877" y="31750"/>
                </a:lnTo>
                <a:lnTo>
                  <a:pt x="137121" y="34290"/>
                </a:lnTo>
                <a:lnTo>
                  <a:pt x="126873" y="34290"/>
                </a:lnTo>
                <a:lnTo>
                  <a:pt x="127088" y="35560"/>
                </a:lnTo>
                <a:close/>
              </a:path>
              <a:path w="142875" h="208280">
                <a:moveTo>
                  <a:pt x="97853" y="39370"/>
                </a:moveTo>
                <a:lnTo>
                  <a:pt x="93599" y="36830"/>
                </a:lnTo>
                <a:lnTo>
                  <a:pt x="94145" y="36830"/>
                </a:lnTo>
                <a:lnTo>
                  <a:pt x="89280" y="34290"/>
                </a:lnTo>
                <a:lnTo>
                  <a:pt x="107607" y="34290"/>
                </a:lnTo>
                <a:lnTo>
                  <a:pt x="110705" y="38100"/>
                </a:lnTo>
                <a:lnTo>
                  <a:pt x="97307" y="38100"/>
                </a:lnTo>
                <a:lnTo>
                  <a:pt x="97853" y="39370"/>
                </a:lnTo>
                <a:close/>
              </a:path>
              <a:path w="142875" h="208280">
                <a:moveTo>
                  <a:pt x="130149" y="41910"/>
                </a:moveTo>
                <a:lnTo>
                  <a:pt x="128562" y="38100"/>
                </a:lnTo>
                <a:lnTo>
                  <a:pt x="128739" y="38100"/>
                </a:lnTo>
                <a:lnTo>
                  <a:pt x="126873" y="34290"/>
                </a:lnTo>
                <a:lnTo>
                  <a:pt x="137299" y="34290"/>
                </a:lnTo>
                <a:lnTo>
                  <a:pt x="138887" y="38100"/>
                </a:lnTo>
                <a:lnTo>
                  <a:pt x="139843" y="40640"/>
                </a:lnTo>
                <a:lnTo>
                  <a:pt x="130009" y="40640"/>
                </a:lnTo>
                <a:lnTo>
                  <a:pt x="130149" y="41910"/>
                </a:lnTo>
                <a:close/>
              </a:path>
              <a:path w="142875" h="208280">
                <a:moveTo>
                  <a:pt x="100977" y="41910"/>
                </a:moveTo>
                <a:lnTo>
                  <a:pt x="97307" y="38100"/>
                </a:lnTo>
                <a:lnTo>
                  <a:pt x="110705" y="38100"/>
                </a:lnTo>
                <a:lnTo>
                  <a:pt x="111188" y="39370"/>
                </a:lnTo>
                <a:lnTo>
                  <a:pt x="112001" y="40640"/>
                </a:lnTo>
                <a:lnTo>
                  <a:pt x="100456" y="40640"/>
                </a:lnTo>
                <a:lnTo>
                  <a:pt x="100977" y="41910"/>
                </a:lnTo>
                <a:close/>
              </a:path>
              <a:path w="142875" h="208280">
                <a:moveTo>
                  <a:pt x="105498" y="48260"/>
                </a:moveTo>
                <a:lnTo>
                  <a:pt x="103060" y="44450"/>
                </a:lnTo>
                <a:lnTo>
                  <a:pt x="103543" y="44450"/>
                </a:lnTo>
                <a:lnTo>
                  <a:pt x="100456" y="40640"/>
                </a:lnTo>
                <a:lnTo>
                  <a:pt x="112001" y="40640"/>
                </a:lnTo>
                <a:lnTo>
                  <a:pt x="113626" y="43180"/>
                </a:lnTo>
                <a:lnTo>
                  <a:pt x="114007" y="43180"/>
                </a:lnTo>
                <a:lnTo>
                  <a:pt x="115322" y="46990"/>
                </a:lnTo>
                <a:lnTo>
                  <a:pt x="105117" y="46990"/>
                </a:lnTo>
                <a:lnTo>
                  <a:pt x="105498" y="48260"/>
                </a:lnTo>
                <a:close/>
              </a:path>
              <a:path w="142875" h="208280">
                <a:moveTo>
                  <a:pt x="132816" y="95250"/>
                </a:moveTo>
                <a:lnTo>
                  <a:pt x="120992" y="95250"/>
                </a:lnTo>
                <a:lnTo>
                  <a:pt x="125018" y="90170"/>
                </a:lnTo>
                <a:lnTo>
                  <a:pt x="124675" y="90170"/>
                </a:lnTo>
                <a:lnTo>
                  <a:pt x="128016" y="85090"/>
                </a:lnTo>
                <a:lnTo>
                  <a:pt x="127736" y="85090"/>
                </a:lnTo>
                <a:lnTo>
                  <a:pt x="130365" y="80010"/>
                </a:lnTo>
                <a:lnTo>
                  <a:pt x="130162" y="80010"/>
                </a:lnTo>
                <a:lnTo>
                  <a:pt x="132041" y="73660"/>
                </a:lnTo>
                <a:lnTo>
                  <a:pt x="133032" y="67310"/>
                </a:lnTo>
                <a:lnTo>
                  <a:pt x="133057" y="66040"/>
                </a:lnTo>
                <a:lnTo>
                  <a:pt x="133134" y="64770"/>
                </a:lnTo>
                <a:lnTo>
                  <a:pt x="133248" y="57150"/>
                </a:lnTo>
                <a:lnTo>
                  <a:pt x="133210" y="55880"/>
                </a:lnTo>
                <a:lnTo>
                  <a:pt x="132803" y="52070"/>
                </a:lnTo>
                <a:lnTo>
                  <a:pt x="132118" y="48260"/>
                </a:lnTo>
                <a:lnTo>
                  <a:pt x="131191" y="44450"/>
                </a:lnTo>
                <a:lnTo>
                  <a:pt x="130009" y="40640"/>
                </a:lnTo>
                <a:lnTo>
                  <a:pt x="139843" y="40640"/>
                </a:lnTo>
                <a:lnTo>
                  <a:pt x="140322" y="41910"/>
                </a:lnTo>
                <a:lnTo>
                  <a:pt x="141439" y="46990"/>
                </a:lnTo>
                <a:lnTo>
                  <a:pt x="142278" y="50800"/>
                </a:lnTo>
                <a:lnTo>
                  <a:pt x="142709" y="55880"/>
                </a:lnTo>
                <a:lnTo>
                  <a:pt x="142875" y="60960"/>
                </a:lnTo>
                <a:lnTo>
                  <a:pt x="142557" y="67310"/>
                </a:lnTo>
                <a:lnTo>
                  <a:pt x="142430" y="68580"/>
                </a:lnTo>
                <a:lnTo>
                  <a:pt x="141312" y="76200"/>
                </a:lnTo>
                <a:lnTo>
                  <a:pt x="139306" y="82550"/>
                </a:lnTo>
                <a:lnTo>
                  <a:pt x="139090" y="83820"/>
                </a:lnTo>
                <a:lnTo>
                  <a:pt x="136461" y="88900"/>
                </a:lnTo>
                <a:lnTo>
                  <a:pt x="136169" y="90170"/>
                </a:lnTo>
                <a:lnTo>
                  <a:pt x="132816" y="95250"/>
                </a:lnTo>
                <a:close/>
              </a:path>
              <a:path w="142875" h="208280">
                <a:moveTo>
                  <a:pt x="106870" y="52070"/>
                </a:moveTo>
                <a:lnTo>
                  <a:pt x="105117" y="46990"/>
                </a:lnTo>
                <a:lnTo>
                  <a:pt x="115322" y="46990"/>
                </a:lnTo>
                <a:lnTo>
                  <a:pt x="115760" y="48260"/>
                </a:lnTo>
                <a:lnTo>
                  <a:pt x="115976" y="49530"/>
                </a:lnTo>
                <a:lnTo>
                  <a:pt x="116239" y="50800"/>
                </a:lnTo>
                <a:lnTo>
                  <a:pt x="106654" y="50800"/>
                </a:lnTo>
                <a:lnTo>
                  <a:pt x="106870" y="52070"/>
                </a:lnTo>
                <a:close/>
              </a:path>
              <a:path w="142875" h="208280">
                <a:moveTo>
                  <a:pt x="117462" y="60960"/>
                </a:moveTo>
                <a:lnTo>
                  <a:pt x="107962" y="60960"/>
                </a:lnTo>
                <a:lnTo>
                  <a:pt x="107607" y="55880"/>
                </a:lnTo>
                <a:lnTo>
                  <a:pt x="106654" y="50800"/>
                </a:lnTo>
                <a:lnTo>
                  <a:pt x="116239" y="50800"/>
                </a:lnTo>
                <a:lnTo>
                  <a:pt x="117030" y="54610"/>
                </a:lnTo>
                <a:lnTo>
                  <a:pt x="117462" y="60960"/>
                </a:lnTo>
                <a:close/>
              </a:path>
              <a:path w="142875" h="208280">
                <a:moveTo>
                  <a:pt x="133235" y="57150"/>
                </a:moveTo>
                <a:lnTo>
                  <a:pt x="133127" y="55880"/>
                </a:lnTo>
                <a:lnTo>
                  <a:pt x="133235" y="57150"/>
                </a:lnTo>
                <a:close/>
              </a:path>
              <a:path w="142875" h="208280">
                <a:moveTo>
                  <a:pt x="114714" y="76200"/>
                </a:moveTo>
                <a:lnTo>
                  <a:pt x="104851" y="76200"/>
                </a:lnTo>
                <a:lnTo>
                  <a:pt x="106349" y="72390"/>
                </a:lnTo>
                <a:lnTo>
                  <a:pt x="106172" y="72390"/>
                </a:lnTo>
                <a:lnTo>
                  <a:pt x="107251" y="68580"/>
                </a:lnTo>
                <a:lnTo>
                  <a:pt x="107784" y="64770"/>
                </a:lnTo>
                <a:lnTo>
                  <a:pt x="107950" y="60960"/>
                </a:lnTo>
                <a:lnTo>
                  <a:pt x="117475" y="60960"/>
                </a:lnTo>
                <a:lnTo>
                  <a:pt x="117313" y="64770"/>
                </a:lnTo>
                <a:lnTo>
                  <a:pt x="117208" y="66040"/>
                </a:lnTo>
                <a:lnTo>
                  <a:pt x="116560" y="69850"/>
                </a:lnTo>
                <a:lnTo>
                  <a:pt x="116458" y="71120"/>
                </a:lnTo>
                <a:lnTo>
                  <a:pt x="115392" y="74930"/>
                </a:lnTo>
                <a:lnTo>
                  <a:pt x="115214" y="74930"/>
                </a:lnTo>
                <a:lnTo>
                  <a:pt x="114714" y="76200"/>
                </a:lnTo>
                <a:close/>
              </a:path>
              <a:path w="142875" h="208280">
                <a:moveTo>
                  <a:pt x="111480" y="83820"/>
                </a:moveTo>
                <a:lnTo>
                  <a:pt x="98437" y="83820"/>
                </a:lnTo>
                <a:lnTo>
                  <a:pt x="101447" y="81280"/>
                </a:lnTo>
                <a:lnTo>
                  <a:pt x="101015" y="81280"/>
                </a:lnTo>
                <a:lnTo>
                  <a:pt x="103517" y="78740"/>
                </a:lnTo>
                <a:lnTo>
                  <a:pt x="103136" y="78740"/>
                </a:lnTo>
                <a:lnTo>
                  <a:pt x="105117" y="74930"/>
                </a:lnTo>
                <a:lnTo>
                  <a:pt x="104851" y="76200"/>
                </a:lnTo>
                <a:lnTo>
                  <a:pt x="114714" y="76200"/>
                </a:lnTo>
                <a:lnTo>
                  <a:pt x="113715" y="78740"/>
                </a:lnTo>
                <a:lnTo>
                  <a:pt x="113449" y="80010"/>
                </a:lnTo>
                <a:lnTo>
                  <a:pt x="111480" y="83820"/>
                </a:lnTo>
                <a:close/>
              </a:path>
              <a:path w="142875" h="208280">
                <a:moveTo>
                  <a:pt x="106660" y="88900"/>
                </a:moveTo>
                <a:lnTo>
                  <a:pt x="91732" y="88900"/>
                </a:lnTo>
                <a:lnTo>
                  <a:pt x="95808" y="86360"/>
                </a:lnTo>
                <a:lnTo>
                  <a:pt x="95338" y="86360"/>
                </a:lnTo>
                <a:lnTo>
                  <a:pt x="98882" y="83820"/>
                </a:lnTo>
                <a:lnTo>
                  <a:pt x="111099" y="83820"/>
                </a:lnTo>
                <a:lnTo>
                  <a:pt x="108597" y="87630"/>
                </a:lnTo>
                <a:lnTo>
                  <a:pt x="108165" y="87630"/>
                </a:lnTo>
                <a:lnTo>
                  <a:pt x="106660" y="88900"/>
                </a:lnTo>
                <a:close/>
              </a:path>
              <a:path w="142875" h="208280">
                <a:moveTo>
                  <a:pt x="101155" y="93980"/>
                </a:moveTo>
                <a:lnTo>
                  <a:pt x="71335" y="93980"/>
                </a:lnTo>
                <a:lnTo>
                  <a:pt x="77685" y="92710"/>
                </a:lnTo>
                <a:lnTo>
                  <a:pt x="77355" y="92710"/>
                </a:lnTo>
                <a:lnTo>
                  <a:pt x="83108" y="91440"/>
                </a:lnTo>
                <a:lnTo>
                  <a:pt x="82753" y="91440"/>
                </a:lnTo>
                <a:lnTo>
                  <a:pt x="87947" y="90170"/>
                </a:lnTo>
                <a:lnTo>
                  <a:pt x="87541" y="90170"/>
                </a:lnTo>
                <a:lnTo>
                  <a:pt x="92189" y="87630"/>
                </a:lnTo>
                <a:lnTo>
                  <a:pt x="91732" y="88900"/>
                </a:lnTo>
                <a:lnTo>
                  <a:pt x="106660" y="88900"/>
                </a:lnTo>
                <a:lnTo>
                  <a:pt x="105155" y="90170"/>
                </a:lnTo>
                <a:lnTo>
                  <a:pt x="104698" y="91440"/>
                </a:lnTo>
                <a:lnTo>
                  <a:pt x="101155" y="93980"/>
                </a:lnTo>
                <a:close/>
              </a:path>
              <a:path w="142875" h="208280">
                <a:moveTo>
                  <a:pt x="91503" y="99060"/>
                </a:moveTo>
                <a:lnTo>
                  <a:pt x="33654" y="99060"/>
                </a:lnTo>
                <a:lnTo>
                  <a:pt x="33654" y="95250"/>
                </a:lnTo>
                <a:lnTo>
                  <a:pt x="64643" y="95250"/>
                </a:lnTo>
                <a:lnTo>
                  <a:pt x="71627" y="93980"/>
                </a:lnTo>
                <a:lnTo>
                  <a:pt x="100685" y="93980"/>
                </a:lnTo>
                <a:lnTo>
                  <a:pt x="96596" y="96520"/>
                </a:lnTo>
                <a:lnTo>
                  <a:pt x="96139" y="96520"/>
                </a:lnTo>
                <a:lnTo>
                  <a:pt x="91503" y="99060"/>
                </a:lnTo>
                <a:close/>
              </a:path>
              <a:path w="142875" h="208280">
                <a:moveTo>
                  <a:pt x="122897" y="106680"/>
                </a:moveTo>
                <a:lnTo>
                  <a:pt x="106146" y="106680"/>
                </a:lnTo>
                <a:lnTo>
                  <a:pt x="112179" y="102870"/>
                </a:lnTo>
                <a:lnTo>
                  <a:pt x="111747" y="102870"/>
                </a:lnTo>
                <a:lnTo>
                  <a:pt x="117132" y="99060"/>
                </a:lnTo>
                <a:lnTo>
                  <a:pt x="116700" y="99060"/>
                </a:lnTo>
                <a:lnTo>
                  <a:pt x="121399" y="93980"/>
                </a:lnTo>
                <a:lnTo>
                  <a:pt x="120992" y="95250"/>
                </a:lnTo>
                <a:lnTo>
                  <a:pt x="132473" y="95250"/>
                </a:lnTo>
                <a:lnTo>
                  <a:pt x="128447" y="100330"/>
                </a:lnTo>
                <a:lnTo>
                  <a:pt x="128041" y="101600"/>
                </a:lnTo>
                <a:lnTo>
                  <a:pt x="123342" y="105410"/>
                </a:lnTo>
                <a:lnTo>
                  <a:pt x="122897" y="106680"/>
                </a:lnTo>
                <a:close/>
              </a:path>
              <a:path w="142875" h="208280">
                <a:moveTo>
                  <a:pt x="33654" y="99060"/>
                </a:moveTo>
                <a:lnTo>
                  <a:pt x="29311" y="95250"/>
                </a:lnTo>
                <a:lnTo>
                  <a:pt x="33654" y="95250"/>
                </a:lnTo>
                <a:lnTo>
                  <a:pt x="33654" y="99060"/>
                </a:lnTo>
                <a:close/>
              </a:path>
              <a:path w="142875" h="208280">
                <a:moveTo>
                  <a:pt x="57899" y="105410"/>
                </a:moveTo>
                <a:lnTo>
                  <a:pt x="38760" y="105410"/>
                </a:lnTo>
                <a:lnTo>
                  <a:pt x="28473" y="104140"/>
                </a:lnTo>
                <a:lnTo>
                  <a:pt x="65519" y="104140"/>
                </a:lnTo>
                <a:lnTo>
                  <a:pt x="57899" y="105410"/>
                </a:lnTo>
                <a:close/>
              </a:path>
              <a:path w="142875" h="208280">
                <a:moveTo>
                  <a:pt x="111048" y="114300"/>
                </a:moveTo>
                <a:lnTo>
                  <a:pt x="85483" y="114300"/>
                </a:lnTo>
                <a:lnTo>
                  <a:pt x="93383" y="111760"/>
                </a:lnTo>
                <a:lnTo>
                  <a:pt x="93027" y="111760"/>
                </a:lnTo>
                <a:lnTo>
                  <a:pt x="100291" y="109220"/>
                </a:lnTo>
                <a:lnTo>
                  <a:pt x="99898" y="109220"/>
                </a:lnTo>
                <a:lnTo>
                  <a:pt x="106552" y="105410"/>
                </a:lnTo>
                <a:lnTo>
                  <a:pt x="106146" y="106680"/>
                </a:lnTo>
                <a:lnTo>
                  <a:pt x="122897" y="106680"/>
                </a:lnTo>
                <a:lnTo>
                  <a:pt x="117525" y="110490"/>
                </a:lnTo>
                <a:lnTo>
                  <a:pt x="117094" y="110490"/>
                </a:lnTo>
                <a:lnTo>
                  <a:pt x="111048" y="114300"/>
                </a:lnTo>
                <a:close/>
              </a:path>
              <a:path w="142875" h="208280">
                <a:moveTo>
                  <a:pt x="103987" y="118110"/>
                </a:moveTo>
                <a:lnTo>
                  <a:pt x="49656" y="118110"/>
                </a:lnTo>
                <a:lnTo>
                  <a:pt x="59563" y="116840"/>
                </a:lnTo>
                <a:lnTo>
                  <a:pt x="68618" y="116840"/>
                </a:lnTo>
                <a:lnTo>
                  <a:pt x="77647" y="115570"/>
                </a:lnTo>
                <a:lnTo>
                  <a:pt x="77343" y="115570"/>
                </a:lnTo>
                <a:lnTo>
                  <a:pt x="85826" y="113030"/>
                </a:lnTo>
                <a:lnTo>
                  <a:pt x="85483" y="114300"/>
                </a:lnTo>
                <a:lnTo>
                  <a:pt x="110642" y="114300"/>
                </a:lnTo>
                <a:lnTo>
                  <a:pt x="103987" y="118110"/>
                </a:lnTo>
                <a:close/>
              </a:path>
              <a:path w="142875" h="208280">
                <a:moveTo>
                  <a:pt x="24129" y="203200"/>
                </a:moveTo>
                <a:lnTo>
                  <a:pt x="24256" y="120650"/>
                </a:lnTo>
                <a:lnTo>
                  <a:pt x="24383" y="119380"/>
                </a:lnTo>
                <a:lnTo>
                  <a:pt x="25120" y="118095"/>
                </a:lnTo>
                <a:lnTo>
                  <a:pt x="26238" y="116840"/>
                </a:lnTo>
                <a:lnTo>
                  <a:pt x="39509" y="116840"/>
                </a:lnTo>
                <a:lnTo>
                  <a:pt x="49542" y="118095"/>
                </a:lnTo>
                <a:lnTo>
                  <a:pt x="103593" y="118110"/>
                </a:lnTo>
                <a:lnTo>
                  <a:pt x="96316" y="120650"/>
                </a:lnTo>
                <a:lnTo>
                  <a:pt x="92017" y="121920"/>
                </a:lnTo>
                <a:lnTo>
                  <a:pt x="33654" y="121920"/>
                </a:lnTo>
                <a:lnTo>
                  <a:pt x="28587" y="125730"/>
                </a:lnTo>
                <a:lnTo>
                  <a:pt x="33654" y="126341"/>
                </a:lnTo>
                <a:lnTo>
                  <a:pt x="33654" y="199390"/>
                </a:lnTo>
                <a:lnTo>
                  <a:pt x="28892" y="199390"/>
                </a:lnTo>
                <a:lnTo>
                  <a:pt x="24129" y="203200"/>
                </a:lnTo>
                <a:close/>
              </a:path>
              <a:path w="142875" h="208280">
                <a:moveTo>
                  <a:pt x="49656" y="118110"/>
                </a:moveTo>
                <a:lnTo>
                  <a:pt x="49428" y="118110"/>
                </a:lnTo>
                <a:lnTo>
                  <a:pt x="49656" y="118110"/>
                </a:lnTo>
                <a:close/>
              </a:path>
              <a:path w="142875" h="208280">
                <a:moveTo>
                  <a:pt x="33654" y="126341"/>
                </a:moveTo>
                <a:lnTo>
                  <a:pt x="28587" y="125730"/>
                </a:lnTo>
                <a:lnTo>
                  <a:pt x="33654" y="121920"/>
                </a:lnTo>
                <a:lnTo>
                  <a:pt x="33654" y="126341"/>
                </a:lnTo>
                <a:close/>
              </a:path>
              <a:path w="142875" h="208280">
                <a:moveTo>
                  <a:pt x="59791" y="127000"/>
                </a:moveTo>
                <a:lnTo>
                  <a:pt x="39103" y="127000"/>
                </a:lnTo>
                <a:lnTo>
                  <a:pt x="33654" y="126341"/>
                </a:lnTo>
                <a:lnTo>
                  <a:pt x="33654" y="121920"/>
                </a:lnTo>
                <a:lnTo>
                  <a:pt x="92017" y="121920"/>
                </a:lnTo>
                <a:lnTo>
                  <a:pt x="87718" y="123190"/>
                </a:lnTo>
                <a:lnTo>
                  <a:pt x="69621" y="125730"/>
                </a:lnTo>
                <a:lnTo>
                  <a:pt x="59791" y="127000"/>
                </a:lnTo>
                <a:close/>
              </a:path>
              <a:path w="142875" h="208280">
                <a:moveTo>
                  <a:pt x="9525" y="203200"/>
                </a:moveTo>
                <a:lnTo>
                  <a:pt x="4762" y="199390"/>
                </a:lnTo>
                <a:lnTo>
                  <a:pt x="9525" y="199390"/>
                </a:lnTo>
                <a:lnTo>
                  <a:pt x="9525" y="203200"/>
                </a:lnTo>
                <a:close/>
              </a:path>
              <a:path w="142875" h="208280">
                <a:moveTo>
                  <a:pt x="24129" y="203200"/>
                </a:moveTo>
                <a:lnTo>
                  <a:pt x="9525" y="203200"/>
                </a:lnTo>
                <a:lnTo>
                  <a:pt x="9525" y="199390"/>
                </a:lnTo>
                <a:lnTo>
                  <a:pt x="24129" y="199390"/>
                </a:lnTo>
                <a:lnTo>
                  <a:pt x="24129" y="203200"/>
                </a:lnTo>
                <a:close/>
              </a:path>
              <a:path w="142875" h="208280">
                <a:moveTo>
                  <a:pt x="33654" y="203200"/>
                </a:moveTo>
                <a:lnTo>
                  <a:pt x="24129" y="203200"/>
                </a:lnTo>
                <a:lnTo>
                  <a:pt x="28892" y="199390"/>
                </a:lnTo>
                <a:lnTo>
                  <a:pt x="33654" y="199390"/>
                </a:lnTo>
                <a:lnTo>
                  <a:pt x="33654" y="203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9129103" y="3101826"/>
            <a:ext cx="16383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Corbel"/>
                <a:cs typeface="Corbel"/>
              </a:rPr>
              <a:t>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147099" y="3190379"/>
            <a:ext cx="123189" cy="215900"/>
          </a:xfrm>
          <a:custGeom>
            <a:avLst/>
            <a:gdLst/>
            <a:ahLst/>
            <a:cxnLst/>
            <a:rect l="l" t="t" r="r" b="b"/>
            <a:pathLst>
              <a:path w="123190" h="215900">
                <a:moveTo>
                  <a:pt x="88836" y="8889"/>
                </a:moveTo>
                <a:lnTo>
                  <a:pt x="5956" y="8889"/>
                </a:lnTo>
                <a:lnTo>
                  <a:pt x="18351" y="3810"/>
                </a:lnTo>
                <a:lnTo>
                  <a:pt x="30289" y="1269"/>
                </a:lnTo>
                <a:lnTo>
                  <a:pt x="40728" y="0"/>
                </a:lnTo>
                <a:lnTo>
                  <a:pt x="64681" y="0"/>
                </a:lnTo>
                <a:lnTo>
                  <a:pt x="71310" y="1269"/>
                </a:lnTo>
                <a:lnTo>
                  <a:pt x="71729" y="1269"/>
                </a:lnTo>
                <a:lnTo>
                  <a:pt x="77584" y="3810"/>
                </a:lnTo>
                <a:lnTo>
                  <a:pt x="77990" y="3810"/>
                </a:lnTo>
                <a:lnTo>
                  <a:pt x="83426" y="5080"/>
                </a:lnTo>
                <a:lnTo>
                  <a:pt x="88836" y="8889"/>
                </a:lnTo>
                <a:close/>
              </a:path>
              <a:path w="123190" h="215900">
                <a:moveTo>
                  <a:pt x="9169" y="36830"/>
                </a:moveTo>
                <a:lnTo>
                  <a:pt x="6210" y="36830"/>
                </a:lnTo>
                <a:lnTo>
                  <a:pt x="4864" y="35560"/>
                </a:lnTo>
                <a:lnTo>
                  <a:pt x="3797" y="34289"/>
                </a:lnTo>
                <a:lnTo>
                  <a:pt x="3111" y="33019"/>
                </a:lnTo>
                <a:lnTo>
                  <a:pt x="2882" y="31750"/>
                </a:lnTo>
                <a:lnTo>
                  <a:pt x="2882" y="12700"/>
                </a:lnTo>
                <a:lnTo>
                  <a:pt x="3098" y="11430"/>
                </a:lnTo>
                <a:lnTo>
                  <a:pt x="3721" y="10160"/>
                </a:lnTo>
                <a:lnTo>
                  <a:pt x="4711" y="8889"/>
                </a:lnTo>
                <a:lnTo>
                  <a:pt x="42011" y="8889"/>
                </a:lnTo>
                <a:lnTo>
                  <a:pt x="31572" y="10160"/>
                </a:lnTo>
                <a:lnTo>
                  <a:pt x="31876" y="10160"/>
                </a:lnTo>
                <a:lnTo>
                  <a:pt x="26263" y="11430"/>
                </a:lnTo>
                <a:lnTo>
                  <a:pt x="26530" y="11430"/>
                </a:lnTo>
                <a:lnTo>
                  <a:pt x="20777" y="12700"/>
                </a:lnTo>
                <a:lnTo>
                  <a:pt x="12407" y="12700"/>
                </a:lnTo>
                <a:lnTo>
                  <a:pt x="9334" y="17780"/>
                </a:lnTo>
                <a:lnTo>
                  <a:pt x="12407" y="17780"/>
                </a:lnTo>
                <a:lnTo>
                  <a:pt x="12407" y="25631"/>
                </a:lnTo>
                <a:lnTo>
                  <a:pt x="6121" y="27939"/>
                </a:lnTo>
                <a:lnTo>
                  <a:pt x="12407" y="31750"/>
                </a:lnTo>
                <a:lnTo>
                  <a:pt x="23971" y="31750"/>
                </a:lnTo>
                <a:lnTo>
                  <a:pt x="18872" y="33019"/>
                </a:lnTo>
                <a:lnTo>
                  <a:pt x="19215" y="33019"/>
                </a:lnTo>
                <a:lnTo>
                  <a:pt x="9169" y="36830"/>
                </a:lnTo>
                <a:close/>
              </a:path>
              <a:path w="123190" h="215900">
                <a:moveTo>
                  <a:pt x="93814" y="11430"/>
                </a:moveTo>
                <a:lnTo>
                  <a:pt x="69494" y="11430"/>
                </a:lnTo>
                <a:lnTo>
                  <a:pt x="63246" y="10160"/>
                </a:lnTo>
                <a:lnTo>
                  <a:pt x="63639" y="10160"/>
                </a:lnTo>
                <a:lnTo>
                  <a:pt x="57010" y="8889"/>
                </a:lnTo>
                <a:lnTo>
                  <a:pt x="89255" y="8889"/>
                </a:lnTo>
                <a:lnTo>
                  <a:pt x="93814" y="11430"/>
                </a:lnTo>
                <a:close/>
              </a:path>
              <a:path w="123190" h="215900">
                <a:moveTo>
                  <a:pt x="102425" y="19050"/>
                </a:moveTo>
                <a:lnTo>
                  <a:pt x="88684" y="19050"/>
                </a:lnTo>
                <a:lnTo>
                  <a:pt x="84124" y="16510"/>
                </a:lnTo>
                <a:lnTo>
                  <a:pt x="84543" y="16510"/>
                </a:lnTo>
                <a:lnTo>
                  <a:pt x="79540" y="13969"/>
                </a:lnTo>
                <a:lnTo>
                  <a:pt x="79946" y="13969"/>
                </a:lnTo>
                <a:lnTo>
                  <a:pt x="74510" y="12700"/>
                </a:lnTo>
                <a:lnTo>
                  <a:pt x="74929" y="12700"/>
                </a:lnTo>
                <a:lnTo>
                  <a:pt x="69075" y="11430"/>
                </a:lnTo>
                <a:lnTo>
                  <a:pt x="94233" y="11430"/>
                </a:lnTo>
                <a:lnTo>
                  <a:pt x="98361" y="15239"/>
                </a:lnTo>
                <a:lnTo>
                  <a:pt x="98742" y="15239"/>
                </a:lnTo>
                <a:lnTo>
                  <a:pt x="102425" y="19050"/>
                </a:lnTo>
                <a:close/>
              </a:path>
              <a:path w="123190" h="215900">
                <a:moveTo>
                  <a:pt x="9334" y="17780"/>
                </a:moveTo>
                <a:lnTo>
                  <a:pt x="12407" y="12700"/>
                </a:lnTo>
                <a:lnTo>
                  <a:pt x="12350" y="16510"/>
                </a:lnTo>
                <a:lnTo>
                  <a:pt x="9334" y="17780"/>
                </a:lnTo>
                <a:close/>
              </a:path>
              <a:path w="123190" h="215900">
                <a:moveTo>
                  <a:pt x="12407" y="16485"/>
                </a:moveTo>
                <a:lnTo>
                  <a:pt x="12407" y="12700"/>
                </a:lnTo>
                <a:lnTo>
                  <a:pt x="21031" y="12700"/>
                </a:lnTo>
                <a:lnTo>
                  <a:pt x="15138" y="15239"/>
                </a:lnTo>
                <a:lnTo>
                  <a:pt x="15366" y="15239"/>
                </a:lnTo>
                <a:lnTo>
                  <a:pt x="12407" y="16485"/>
                </a:lnTo>
                <a:close/>
              </a:path>
              <a:path w="123190" h="215900">
                <a:moveTo>
                  <a:pt x="12407" y="17780"/>
                </a:moveTo>
                <a:lnTo>
                  <a:pt x="9334" y="17780"/>
                </a:lnTo>
                <a:lnTo>
                  <a:pt x="12407" y="16485"/>
                </a:lnTo>
                <a:lnTo>
                  <a:pt x="12407" y="17780"/>
                </a:lnTo>
                <a:close/>
              </a:path>
              <a:path w="123190" h="215900">
                <a:moveTo>
                  <a:pt x="64528" y="21589"/>
                </a:moveTo>
                <a:lnTo>
                  <a:pt x="27114" y="21589"/>
                </a:lnTo>
                <a:lnTo>
                  <a:pt x="37719" y="19050"/>
                </a:lnTo>
                <a:lnTo>
                  <a:pt x="57124" y="19050"/>
                </a:lnTo>
                <a:lnTo>
                  <a:pt x="64528" y="21589"/>
                </a:lnTo>
                <a:close/>
              </a:path>
              <a:path w="123190" h="215900">
                <a:moveTo>
                  <a:pt x="103111" y="38100"/>
                </a:moveTo>
                <a:lnTo>
                  <a:pt x="100799" y="33019"/>
                </a:lnTo>
                <a:lnTo>
                  <a:pt x="101053" y="33019"/>
                </a:lnTo>
                <a:lnTo>
                  <a:pt x="98285" y="29210"/>
                </a:lnTo>
                <a:lnTo>
                  <a:pt x="98590" y="29210"/>
                </a:lnTo>
                <a:lnTo>
                  <a:pt x="95364" y="25400"/>
                </a:lnTo>
                <a:lnTo>
                  <a:pt x="95707" y="25400"/>
                </a:lnTo>
                <a:lnTo>
                  <a:pt x="92024" y="22860"/>
                </a:lnTo>
                <a:lnTo>
                  <a:pt x="92405" y="22860"/>
                </a:lnTo>
                <a:lnTo>
                  <a:pt x="88277" y="19050"/>
                </a:lnTo>
                <a:lnTo>
                  <a:pt x="102768" y="19050"/>
                </a:lnTo>
                <a:lnTo>
                  <a:pt x="105994" y="24130"/>
                </a:lnTo>
                <a:lnTo>
                  <a:pt x="106286" y="24130"/>
                </a:lnTo>
                <a:lnTo>
                  <a:pt x="109067" y="27939"/>
                </a:lnTo>
                <a:lnTo>
                  <a:pt x="109321" y="29210"/>
                </a:lnTo>
                <a:lnTo>
                  <a:pt x="111632" y="33019"/>
                </a:lnTo>
                <a:lnTo>
                  <a:pt x="111836" y="34289"/>
                </a:lnTo>
                <a:lnTo>
                  <a:pt x="113055" y="36830"/>
                </a:lnTo>
                <a:lnTo>
                  <a:pt x="102908" y="36830"/>
                </a:lnTo>
                <a:lnTo>
                  <a:pt x="103111" y="38100"/>
                </a:lnTo>
                <a:close/>
              </a:path>
              <a:path w="123190" h="215900">
                <a:moveTo>
                  <a:pt x="23971" y="31750"/>
                </a:moveTo>
                <a:lnTo>
                  <a:pt x="12407" y="31750"/>
                </a:lnTo>
                <a:lnTo>
                  <a:pt x="12407" y="25631"/>
                </a:lnTo>
                <a:lnTo>
                  <a:pt x="16497" y="24130"/>
                </a:lnTo>
                <a:lnTo>
                  <a:pt x="26695" y="21589"/>
                </a:lnTo>
                <a:lnTo>
                  <a:pt x="65049" y="21589"/>
                </a:lnTo>
                <a:lnTo>
                  <a:pt x="68503" y="22860"/>
                </a:lnTo>
                <a:lnTo>
                  <a:pt x="68910" y="22860"/>
                </a:lnTo>
                <a:lnTo>
                  <a:pt x="72135" y="24130"/>
                </a:lnTo>
                <a:lnTo>
                  <a:pt x="72555" y="24130"/>
                </a:lnTo>
                <a:lnTo>
                  <a:pt x="75552" y="25400"/>
                </a:lnTo>
                <a:lnTo>
                  <a:pt x="75958" y="25400"/>
                </a:lnTo>
                <a:lnTo>
                  <a:pt x="78727" y="27939"/>
                </a:lnTo>
                <a:lnTo>
                  <a:pt x="47980" y="27939"/>
                </a:lnTo>
                <a:lnTo>
                  <a:pt x="48236" y="27980"/>
                </a:lnTo>
                <a:lnTo>
                  <a:pt x="43332" y="29210"/>
                </a:lnTo>
                <a:lnTo>
                  <a:pt x="38887" y="29210"/>
                </a:lnTo>
                <a:lnTo>
                  <a:pt x="28651" y="30480"/>
                </a:lnTo>
                <a:lnTo>
                  <a:pt x="29070" y="30480"/>
                </a:lnTo>
                <a:lnTo>
                  <a:pt x="23971" y="31750"/>
                </a:lnTo>
                <a:close/>
              </a:path>
              <a:path w="123190" h="215900">
                <a:moveTo>
                  <a:pt x="12407" y="31750"/>
                </a:moveTo>
                <a:lnTo>
                  <a:pt x="6121" y="27939"/>
                </a:lnTo>
                <a:lnTo>
                  <a:pt x="12407" y="25631"/>
                </a:lnTo>
                <a:lnTo>
                  <a:pt x="12407" y="31750"/>
                </a:lnTo>
                <a:close/>
              </a:path>
              <a:path w="123190" h="215900">
                <a:moveTo>
                  <a:pt x="48236" y="27980"/>
                </a:moveTo>
                <a:lnTo>
                  <a:pt x="47980" y="27939"/>
                </a:lnTo>
                <a:lnTo>
                  <a:pt x="48399" y="27939"/>
                </a:lnTo>
                <a:lnTo>
                  <a:pt x="48236" y="27980"/>
                </a:lnTo>
                <a:close/>
              </a:path>
              <a:path w="123190" h="215900">
                <a:moveTo>
                  <a:pt x="81635" y="30480"/>
                </a:moveTo>
                <a:lnTo>
                  <a:pt x="62687" y="30480"/>
                </a:lnTo>
                <a:lnTo>
                  <a:pt x="55283" y="29210"/>
                </a:lnTo>
                <a:lnTo>
                  <a:pt x="55905" y="29210"/>
                </a:lnTo>
                <a:lnTo>
                  <a:pt x="48236" y="27980"/>
                </a:lnTo>
                <a:lnTo>
                  <a:pt x="48399" y="27939"/>
                </a:lnTo>
                <a:lnTo>
                  <a:pt x="79133" y="27939"/>
                </a:lnTo>
                <a:lnTo>
                  <a:pt x="81635" y="30480"/>
                </a:lnTo>
                <a:close/>
              </a:path>
              <a:path w="123190" h="215900">
                <a:moveTo>
                  <a:pt x="84264" y="33019"/>
                </a:moveTo>
                <a:lnTo>
                  <a:pt x="68427" y="33019"/>
                </a:lnTo>
                <a:lnTo>
                  <a:pt x="65201" y="31750"/>
                </a:lnTo>
                <a:lnTo>
                  <a:pt x="65608" y="31750"/>
                </a:lnTo>
                <a:lnTo>
                  <a:pt x="62153" y="30480"/>
                </a:lnTo>
                <a:lnTo>
                  <a:pt x="82041" y="30480"/>
                </a:lnTo>
                <a:lnTo>
                  <a:pt x="84264" y="33019"/>
                </a:lnTo>
                <a:close/>
              </a:path>
              <a:path w="123190" h="215900">
                <a:moveTo>
                  <a:pt x="75425" y="38100"/>
                </a:moveTo>
                <a:lnTo>
                  <a:pt x="72923" y="35560"/>
                </a:lnTo>
                <a:lnTo>
                  <a:pt x="73342" y="35560"/>
                </a:lnTo>
                <a:lnTo>
                  <a:pt x="70573" y="34289"/>
                </a:lnTo>
                <a:lnTo>
                  <a:pt x="70992" y="34289"/>
                </a:lnTo>
                <a:lnTo>
                  <a:pt x="68008" y="33019"/>
                </a:lnTo>
                <a:lnTo>
                  <a:pt x="84620" y="33019"/>
                </a:lnTo>
                <a:lnTo>
                  <a:pt x="86563" y="36830"/>
                </a:lnTo>
                <a:lnTo>
                  <a:pt x="75018" y="36830"/>
                </a:lnTo>
                <a:lnTo>
                  <a:pt x="75425" y="38100"/>
                </a:lnTo>
                <a:close/>
              </a:path>
              <a:path w="123190" h="215900">
                <a:moveTo>
                  <a:pt x="80213" y="44450"/>
                </a:moveTo>
                <a:lnTo>
                  <a:pt x="78549" y="41910"/>
                </a:lnTo>
                <a:lnTo>
                  <a:pt x="78828" y="41910"/>
                </a:lnTo>
                <a:lnTo>
                  <a:pt x="76885" y="39369"/>
                </a:lnTo>
                <a:lnTo>
                  <a:pt x="77241" y="39369"/>
                </a:lnTo>
                <a:lnTo>
                  <a:pt x="75018" y="36830"/>
                </a:lnTo>
                <a:lnTo>
                  <a:pt x="86855" y="36830"/>
                </a:lnTo>
                <a:lnTo>
                  <a:pt x="88519" y="39369"/>
                </a:lnTo>
                <a:lnTo>
                  <a:pt x="88773" y="40639"/>
                </a:lnTo>
                <a:lnTo>
                  <a:pt x="90106" y="43180"/>
                </a:lnTo>
                <a:lnTo>
                  <a:pt x="79959" y="43180"/>
                </a:lnTo>
                <a:lnTo>
                  <a:pt x="80213" y="44450"/>
                </a:lnTo>
                <a:close/>
              </a:path>
              <a:path w="123190" h="215900">
                <a:moveTo>
                  <a:pt x="105879" y="46989"/>
                </a:moveTo>
                <a:lnTo>
                  <a:pt x="104584" y="41910"/>
                </a:lnTo>
                <a:lnTo>
                  <a:pt x="104736" y="41910"/>
                </a:lnTo>
                <a:lnTo>
                  <a:pt x="102908" y="36830"/>
                </a:lnTo>
                <a:lnTo>
                  <a:pt x="113055" y="36830"/>
                </a:lnTo>
                <a:lnTo>
                  <a:pt x="113664" y="38100"/>
                </a:lnTo>
                <a:lnTo>
                  <a:pt x="113817" y="39369"/>
                </a:lnTo>
                <a:lnTo>
                  <a:pt x="115112" y="44450"/>
                </a:lnTo>
                <a:lnTo>
                  <a:pt x="115371" y="45719"/>
                </a:lnTo>
                <a:lnTo>
                  <a:pt x="105790" y="45719"/>
                </a:lnTo>
                <a:lnTo>
                  <a:pt x="105879" y="46989"/>
                </a:lnTo>
                <a:close/>
              </a:path>
              <a:path w="123190" h="215900">
                <a:moveTo>
                  <a:pt x="91998" y="60960"/>
                </a:moveTo>
                <a:lnTo>
                  <a:pt x="82486" y="60960"/>
                </a:lnTo>
                <a:lnTo>
                  <a:pt x="82588" y="55880"/>
                </a:lnTo>
                <a:lnTo>
                  <a:pt x="82461" y="53339"/>
                </a:lnTo>
                <a:lnTo>
                  <a:pt x="81940" y="49530"/>
                </a:lnTo>
                <a:lnTo>
                  <a:pt x="81102" y="46989"/>
                </a:lnTo>
                <a:lnTo>
                  <a:pt x="81292" y="46989"/>
                </a:lnTo>
                <a:lnTo>
                  <a:pt x="79959" y="43180"/>
                </a:lnTo>
                <a:lnTo>
                  <a:pt x="90106" y="43180"/>
                </a:lnTo>
                <a:lnTo>
                  <a:pt x="90297" y="44450"/>
                </a:lnTo>
                <a:lnTo>
                  <a:pt x="91249" y="46989"/>
                </a:lnTo>
                <a:lnTo>
                  <a:pt x="91363" y="48260"/>
                </a:lnTo>
                <a:lnTo>
                  <a:pt x="91935" y="52069"/>
                </a:lnTo>
                <a:lnTo>
                  <a:pt x="92153" y="56525"/>
                </a:lnTo>
                <a:lnTo>
                  <a:pt x="92058" y="59689"/>
                </a:lnTo>
                <a:lnTo>
                  <a:pt x="91998" y="60960"/>
                </a:lnTo>
                <a:close/>
              </a:path>
              <a:path w="123190" h="215900">
                <a:moveTo>
                  <a:pt x="116001" y="50800"/>
                </a:moveTo>
                <a:lnTo>
                  <a:pt x="106410" y="50800"/>
                </a:lnTo>
                <a:lnTo>
                  <a:pt x="105790" y="45719"/>
                </a:lnTo>
                <a:lnTo>
                  <a:pt x="115371" y="45719"/>
                </a:lnTo>
                <a:lnTo>
                  <a:pt x="116001" y="50800"/>
                </a:lnTo>
                <a:close/>
              </a:path>
              <a:path w="123190" h="215900">
                <a:moveTo>
                  <a:pt x="106565" y="52069"/>
                </a:moveTo>
                <a:lnTo>
                  <a:pt x="106410" y="50800"/>
                </a:lnTo>
                <a:lnTo>
                  <a:pt x="106565" y="52069"/>
                </a:lnTo>
                <a:close/>
              </a:path>
              <a:path w="123190" h="215900">
                <a:moveTo>
                  <a:pt x="116293" y="57150"/>
                </a:moveTo>
                <a:lnTo>
                  <a:pt x="106781" y="57150"/>
                </a:lnTo>
                <a:lnTo>
                  <a:pt x="106794" y="55880"/>
                </a:lnTo>
                <a:lnTo>
                  <a:pt x="106527" y="50800"/>
                </a:lnTo>
                <a:lnTo>
                  <a:pt x="116039" y="50800"/>
                </a:lnTo>
                <a:lnTo>
                  <a:pt x="116173" y="53339"/>
                </a:lnTo>
                <a:lnTo>
                  <a:pt x="116293" y="57150"/>
                </a:lnTo>
                <a:close/>
              </a:path>
              <a:path w="123190" h="215900">
                <a:moveTo>
                  <a:pt x="106756" y="56525"/>
                </a:moveTo>
                <a:lnTo>
                  <a:pt x="106730" y="55880"/>
                </a:lnTo>
                <a:lnTo>
                  <a:pt x="106756" y="56525"/>
                </a:lnTo>
                <a:close/>
              </a:path>
              <a:path w="123190" h="215900">
                <a:moveTo>
                  <a:pt x="110162" y="82550"/>
                </a:moveTo>
                <a:lnTo>
                  <a:pt x="99707" y="82550"/>
                </a:lnTo>
                <a:lnTo>
                  <a:pt x="103225" y="76200"/>
                </a:lnTo>
                <a:lnTo>
                  <a:pt x="102958" y="76200"/>
                </a:lnTo>
                <a:lnTo>
                  <a:pt x="104292" y="73660"/>
                </a:lnTo>
                <a:lnTo>
                  <a:pt x="104152" y="73660"/>
                </a:lnTo>
                <a:lnTo>
                  <a:pt x="105194" y="69850"/>
                </a:lnTo>
                <a:lnTo>
                  <a:pt x="106413" y="63500"/>
                </a:lnTo>
                <a:lnTo>
                  <a:pt x="106756" y="56525"/>
                </a:lnTo>
                <a:lnTo>
                  <a:pt x="106781" y="57150"/>
                </a:lnTo>
                <a:lnTo>
                  <a:pt x="116293" y="57150"/>
                </a:lnTo>
                <a:lnTo>
                  <a:pt x="115849" y="64770"/>
                </a:lnTo>
                <a:lnTo>
                  <a:pt x="114439" y="72389"/>
                </a:lnTo>
                <a:lnTo>
                  <a:pt x="113156" y="76200"/>
                </a:lnTo>
                <a:lnTo>
                  <a:pt x="111836" y="80010"/>
                </a:lnTo>
                <a:lnTo>
                  <a:pt x="111569" y="80010"/>
                </a:lnTo>
                <a:lnTo>
                  <a:pt x="110162" y="82550"/>
                </a:lnTo>
                <a:close/>
              </a:path>
              <a:path w="123190" h="215900">
                <a:moveTo>
                  <a:pt x="90500" y="69850"/>
                </a:moveTo>
                <a:lnTo>
                  <a:pt x="80149" y="69850"/>
                </a:lnTo>
                <a:lnTo>
                  <a:pt x="81356" y="67310"/>
                </a:lnTo>
                <a:lnTo>
                  <a:pt x="82092" y="63500"/>
                </a:lnTo>
                <a:lnTo>
                  <a:pt x="82524" y="59689"/>
                </a:lnTo>
                <a:lnTo>
                  <a:pt x="82486" y="60960"/>
                </a:lnTo>
                <a:lnTo>
                  <a:pt x="91960" y="60960"/>
                </a:lnTo>
                <a:lnTo>
                  <a:pt x="91439" y="64770"/>
                </a:lnTo>
                <a:lnTo>
                  <a:pt x="91363" y="66039"/>
                </a:lnTo>
                <a:lnTo>
                  <a:pt x="90500" y="69850"/>
                </a:lnTo>
                <a:close/>
              </a:path>
              <a:path w="123190" h="215900">
                <a:moveTo>
                  <a:pt x="89166" y="73660"/>
                </a:moveTo>
                <a:lnTo>
                  <a:pt x="78765" y="73660"/>
                </a:lnTo>
                <a:lnTo>
                  <a:pt x="80352" y="69850"/>
                </a:lnTo>
                <a:lnTo>
                  <a:pt x="90373" y="69850"/>
                </a:lnTo>
                <a:lnTo>
                  <a:pt x="89166" y="73660"/>
                </a:lnTo>
                <a:close/>
              </a:path>
              <a:path w="123190" h="215900">
                <a:moveTo>
                  <a:pt x="87926" y="76200"/>
                </a:moveTo>
                <a:lnTo>
                  <a:pt x="77076" y="76200"/>
                </a:lnTo>
                <a:lnTo>
                  <a:pt x="79057" y="72389"/>
                </a:lnTo>
                <a:lnTo>
                  <a:pt x="78765" y="73660"/>
                </a:lnTo>
                <a:lnTo>
                  <a:pt x="88976" y="73660"/>
                </a:lnTo>
                <a:lnTo>
                  <a:pt x="87926" y="76200"/>
                </a:lnTo>
                <a:close/>
              </a:path>
              <a:path w="123190" h="215900">
                <a:moveTo>
                  <a:pt x="86461" y="78739"/>
                </a:moveTo>
                <a:lnTo>
                  <a:pt x="75044" y="78739"/>
                </a:lnTo>
                <a:lnTo>
                  <a:pt x="77419" y="74929"/>
                </a:lnTo>
                <a:lnTo>
                  <a:pt x="77076" y="76200"/>
                </a:lnTo>
                <a:lnTo>
                  <a:pt x="87926" y="76200"/>
                </a:lnTo>
                <a:lnTo>
                  <a:pt x="87401" y="77470"/>
                </a:lnTo>
                <a:lnTo>
                  <a:pt x="87122" y="77470"/>
                </a:lnTo>
                <a:lnTo>
                  <a:pt x="86461" y="78739"/>
                </a:lnTo>
                <a:close/>
              </a:path>
              <a:path w="123190" h="215900">
                <a:moveTo>
                  <a:pt x="79273" y="87629"/>
                </a:moveTo>
                <a:lnTo>
                  <a:pt x="59207" y="87629"/>
                </a:lnTo>
                <a:lnTo>
                  <a:pt x="63588" y="86360"/>
                </a:lnTo>
                <a:lnTo>
                  <a:pt x="63182" y="86360"/>
                </a:lnTo>
                <a:lnTo>
                  <a:pt x="67170" y="83820"/>
                </a:lnTo>
                <a:lnTo>
                  <a:pt x="66738" y="83820"/>
                </a:lnTo>
                <a:lnTo>
                  <a:pt x="70319" y="82550"/>
                </a:lnTo>
                <a:lnTo>
                  <a:pt x="69875" y="82550"/>
                </a:lnTo>
                <a:lnTo>
                  <a:pt x="73050" y="80010"/>
                </a:lnTo>
                <a:lnTo>
                  <a:pt x="72644" y="80010"/>
                </a:lnTo>
                <a:lnTo>
                  <a:pt x="75412" y="77470"/>
                </a:lnTo>
                <a:lnTo>
                  <a:pt x="75044" y="78739"/>
                </a:lnTo>
                <a:lnTo>
                  <a:pt x="86461" y="78739"/>
                </a:lnTo>
                <a:lnTo>
                  <a:pt x="85140" y="81279"/>
                </a:lnTo>
                <a:lnTo>
                  <a:pt x="84797" y="81279"/>
                </a:lnTo>
                <a:lnTo>
                  <a:pt x="82423" y="83820"/>
                </a:lnTo>
                <a:lnTo>
                  <a:pt x="82041" y="85089"/>
                </a:lnTo>
                <a:lnTo>
                  <a:pt x="79273" y="87629"/>
                </a:lnTo>
                <a:close/>
              </a:path>
              <a:path w="123190" h="215900">
                <a:moveTo>
                  <a:pt x="108755" y="85089"/>
                </a:moveTo>
                <a:lnTo>
                  <a:pt x="97853" y="85089"/>
                </a:lnTo>
                <a:lnTo>
                  <a:pt x="100050" y="81279"/>
                </a:lnTo>
                <a:lnTo>
                  <a:pt x="99707" y="82550"/>
                </a:lnTo>
                <a:lnTo>
                  <a:pt x="110162" y="82550"/>
                </a:lnTo>
                <a:lnTo>
                  <a:pt x="108755" y="85089"/>
                </a:lnTo>
                <a:close/>
              </a:path>
              <a:path w="123190" h="215900">
                <a:moveTo>
                  <a:pt x="107708" y="87629"/>
                </a:moveTo>
                <a:lnTo>
                  <a:pt x="95630" y="87629"/>
                </a:lnTo>
                <a:lnTo>
                  <a:pt x="98120" y="83820"/>
                </a:lnTo>
                <a:lnTo>
                  <a:pt x="97853" y="85089"/>
                </a:lnTo>
                <a:lnTo>
                  <a:pt x="108755" y="85089"/>
                </a:lnTo>
                <a:lnTo>
                  <a:pt x="108051" y="86360"/>
                </a:lnTo>
                <a:lnTo>
                  <a:pt x="107708" y="87629"/>
                </a:lnTo>
                <a:close/>
              </a:path>
              <a:path w="123190" h="215900">
                <a:moveTo>
                  <a:pt x="102755" y="93979"/>
                </a:moveTo>
                <a:lnTo>
                  <a:pt x="87261" y="93979"/>
                </a:lnTo>
                <a:lnTo>
                  <a:pt x="90677" y="91439"/>
                </a:lnTo>
                <a:lnTo>
                  <a:pt x="90182" y="91439"/>
                </a:lnTo>
                <a:lnTo>
                  <a:pt x="96062" y="86360"/>
                </a:lnTo>
                <a:lnTo>
                  <a:pt x="95630" y="87629"/>
                </a:lnTo>
                <a:lnTo>
                  <a:pt x="107708" y="87629"/>
                </a:lnTo>
                <a:lnTo>
                  <a:pt x="105244" y="90170"/>
                </a:lnTo>
                <a:lnTo>
                  <a:pt x="102755" y="93979"/>
                </a:lnTo>
                <a:close/>
              </a:path>
              <a:path w="123190" h="215900">
                <a:moveTo>
                  <a:pt x="75679" y="90170"/>
                </a:moveTo>
                <a:lnTo>
                  <a:pt x="44615" y="90170"/>
                </a:lnTo>
                <a:lnTo>
                  <a:pt x="50330" y="88900"/>
                </a:lnTo>
                <a:lnTo>
                  <a:pt x="54825" y="88900"/>
                </a:lnTo>
                <a:lnTo>
                  <a:pt x="59626" y="87629"/>
                </a:lnTo>
                <a:lnTo>
                  <a:pt x="78854" y="87629"/>
                </a:lnTo>
                <a:lnTo>
                  <a:pt x="75679" y="90170"/>
                </a:lnTo>
                <a:close/>
              </a:path>
              <a:path w="123190" h="215900">
                <a:moveTo>
                  <a:pt x="83781" y="119379"/>
                </a:moveTo>
                <a:lnTo>
                  <a:pt x="28194" y="119379"/>
                </a:lnTo>
                <a:lnTo>
                  <a:pt x="26873" y="118110"/>
                </a:lnTo>
                <a:lnTo>
                  <a:pt x="25819" y="116839"/>
                </a:lnTo>
                <a:lnTo>
                  <a:pt x="25146" y="115570"/>
                </a:lnTo>
                <a:lnTo>
                  <a:pt x="24904" y="114300"/>
                </a:lnTo>
                <a:lnTo>
                  <a:pt x="24904" y="95250"/>
                </a:lnTo>
                <a:lnTo>
                  <a:pt x="25146" y="93979"/>
                </a:lnTo>
                <a:lnTo>
                  <a:pt x="25819" y="92710"/>
                </a:lnTo>
                <a:lnTo>
                  <a:pt x="26873" y="91439"/>
                </a:lnTo>
                <a:lnTo>
                  <a:pt x="28194" y="90170"/>
                </a:lnTo>
                <a:lnTo>
                  <a:pt x="75247" y="90170"/>
                </a:lnTo>
                <a:lnTo>
                  <a:pt x="71666" y="92710"/>
                </a:lnTo>
                <a:lnTo>
                  <a:pt x="71234" y="92710"/>
                </a:lnTo>
                <a:lnTo>
                  <a:pt x="66865" y="95250"/>
                </a:lnTo>
                <a:lnTo>
                  <a:pt x="34429" y="95250"/>
                </a:lnTo>
                <a:lnTo>
                  <a:pt x="29667" y="99060"/>
                </a:lnTo>
                <a:lnTo>
                  <a:pt x="34429" y="99060"/>
                </a:lnTo>
                <a:lnTo>
                  <a:pt x="34429" y="109220"/>
                </a:lnTo>
                <a:lnTo>
                  <a:pt x="29667" y="109220"/>
                </a:lnTo>
                <a:lnTo>
                  <a:pt x="34429" y="114300"/>
                </a:lnTo>
                <a:lnTo>
                  <a:pt x="73856" y="114300"/>
                </a:lnTo>
                <a:lnTo>
                  <a:pt x="76034" y="115570"/>
                </a:lnTo>
                <a:lnTo>
                  <a:pt x="80060" y="116839"/>
                </a:lnTo>
                <a:lnTo>
                  <a:pt x="80479" y="116839"/>
                </a:lnTo>
                <a:lnTo>
                  <a:pt x="83781" y="119379"/>
                </a:lnTo>
                <a:close/>
              </a:path>
              <a:path w="123190" h="215900">
                <a:moveTo>
                  <a:pt x="96443" y="99060"/>
                </a:moveTo>
                <a:lnTo>
                  <a:pt x="75920" y="99060"/>
                </a:lnTo>
                <a:lnTo>
                  <a:pt x="80429" y="96520"/>
                </a:lnTo>
                <a:lnTo>
                  <a:pt x="80086" y="96520"/>
                </a:lnTo>
                <a:lnTo>
                  <a:pt x="84226" y="95250"/>
                </a:lnTo>
                <a:lnTo>
                  <a:pt x="83870" y="95250"/>
                </a:lnTo>
                <a:lnTo>
                  <a:pt x="87642" y="93979"/>
                </a:lnTo>
                <a:lnTo>
                  <a:pt x="102311" y="93979"/>
                </a:lnTo>
                <a:lnTo>
                  <a:pt x="96443" y="99060"/>
                </a:lnTo>
                <a:close/>
              </a:path>
              <a:path w="123190" h="215900">
                <a:moveTo>
                  <a:pt x="34429" y="99060"/>
                </a:moveTo>
                <a:lnTo>
                  <a:pt x="29667" y="99060"/>
                </a:lnTo>
                <a:lnTo>
                  <a:pt x="34429" y="95250"/>
                </a:lnTo>
                <a:lnTo>
                  <a:pt x="34429" y="99060"/>
                </a:lnTo>
                <a:close/>
              </a:path>
              <a:path w="123190" h="215900">
                <a:moveTo>
                  <a:pt x="51600" y="99060"/>
                </a:moveTo>
                <a:lnTo>
                  <a:pt x="34429" y="99060"/>
                </a:lnTo>
                <a:lnTo>
                  <a:pt x="34429" y="95250"/>
                </a:lnTo>
                <a:lnTo>
                  <a:pt x="66865" y="95250"/>
                </a:lnTo>
                <a:lnTo>
                  <a:pt x="62483" y="96520"/>
                </a:lnTo>
                <a:lnTo>
                  <a:pt x="62077" y="96520"/>
                </a:lnTo>
                <a:lnTo>
                  <a:pt x="57264" y="97789"/>
                </a:lnTo>
                <a:lnTo>
                  <a:pt x="56857" y="97789"/>
                </a:lnTo>
                <a:lnTo>
                  <a:pt x="51600" y="99060"/>
                </a:lnTo>
                <a:close/>
              </a:path>
              <a:path w="123190" h="215900">
                <a:moveTo>
                  <a:pt x="79006" y="107950"/>
                </a:moveTo>
                <a:lnTo>
                  <a:pt x="75209" y="107950"/>
                </a:lnTo>
                <a:lnTo>
                  <a:pt x="73875" y="106679"/>
                </a:lnTo>
                <a:lnTo>
                  <a:pt x="72999" y="105410"/>
                </a:lnTo>
                <a:lnTo>
                  <a:pt x="72694" y="104139"/>
                </a:lnTo>
                <a:lnTo>
                  <a:pt x="72694" y="102870"/>
                </a:lnTo>
                <a:lnTo>
                  <a:pt x="72923" y="101600"/>
                </a:lnTo>
                <a:lnTo>
                  <a:pt x="73583" y="100329"/>
                </a:lnTo>
                <a:lnTo>
                  <a:pt x="74625" y="99060"/>
                </a:lnTo>
                <a:lnTo>
                  <a:pt x="78092" y="99060"/>
                </a:lnTo>
                <a:lnTo>
                  <a:pt x="81768" y="103584"/>
                </a:lnTo>
                <a:lnTo>
                  <a:pt x="79006" y="107950"/>
                </a:lnTo>
                <a:close/>
              </a:path>
              <a:path w="123190" h="215900">
                <a:moveTo>
                  <a:pt x="81768" y="103584"/>
                </a:moveTo>
                <a:lnTo>
                  <a:pt x="78092" y="99060"/>
                </a:lnTo>
                <a:lnTo>
                  <a:pt x="81991" y="99060"/>
                </a:lnTo>
                <a:lnTo>
                  <a:pt x="86550" y="100329"/>
                </a:lnTo>
                <a:lnTo>
                  <a:pt x="90284" y="101600"/>
                </a:lnTo>
                <a:lnTo>
                  <a:pt x="91545" y="101999"/>
                </a:lnTo>
                <a:lnTo>
                  <a:pt x="90252" y="102870"/>
                </a:lnTo>
                <a:lnTo>
                  <a:pt x="82219" y="102870"/>
                </a:lnTo>
                <a:lnTo>
                  <a:pt x="81768" y="103584"/>
                </a:lnTo>
                <a:close/>
              </a:path>
              <a:path w="123190" h="215900">
                <a:moveTo>
                  <a:pt x="91545" y="101999"/>
                </a:moveTo>
                <a:lnTo>
                  <a:pt x="90284" y="101600"/>
                </a:lnTo>
                <a:lnTo>
                  <a:pt x="86550" y="100329"/>
                </a:lnTo>
                <a:lnTo>
                  <a:pt x="81991" y="99060"/>
                </a:lnTo>
                <a:lnTo>
                  <a:pt x="95948" y="99060"/>
                </a:lnTo>
                <a:lnTo>
                  <a:pt x="92519" y="101600"/>
                </a:lnTo>
                <a:lnTo>
                  <a:pt x="92138" y="101600"/>
                </a:lnTo>
                <a:lnTo>
                  <a:pt x="91545" y="101999"/>
                </a:lnTo>
                <a:close/>
              </a:path>
              <a:path w="123190" h="215900">
                <a:moveTo>
                  <a:pt x="98183" y="105410"/>
                </a:moveTo>
                <a:lnTo>
                  <a:pt x="83845" y="105410"/>
                </a:lnTo>
                <a:lnTo>
                  <a:pt x="87998" y="104139"/>
                </a:lnTo>
                <a:lnTo>
                  <a:pt x="88366" y="104139"/>
                </a:lnTo>
                <a:lnTo>
                  <a:pt x="91545" y="101999"/>
                </a:lnTo>
                <a:lnTo>
                  <a:pt x="94297" y="102870"/>
                </a:lnTo>
                <a:lnTo>
                  <a:pt x="94678" y="102870"/>
                </a:lnTo>
                <a:lnTo>
                  <a:pt x="98183" y="105410"/>
                </a:lnTo>
                <a:close/>
              </a:path>
              <a:path w="123190" h="215900">
                <a:moveTo>
                  <a:pt x="82219" y="104139"/>
                </a:moveTo>
                <a:lnTo>
                  <a:pt x="81768" y="103584"/>
                </a:lnTo>
                <a:lnTo>
                  <a:pt x="82219" y="102870"/>
                </a:lnTo>
                <a:lnTo>
                  <a:pt x="82219" y="104139"/>
                </a:lnTo>
                <a:close/>
              </a:path>
              <a:path w="123190" h="215900">
                <a:moveTo>
                  <a:pt x="88366" y="104139"/>
                </a:moveTo>
                <a:lnTo>
                  <a:pt x="82219" y="104139"/>
                </a:lnTo>
                <a:lnTo>
                  <a:pt x="82219" y="102870"/>
                </a:lnTo>
                <a:lnTo>
                  <a:pt x="90252" y="102870"/>
                </a:lnTo>
                <a:lnTo>
                  <a:pt x="88366" y="104139"/>
                </a:lnTo>
                <a:close/>
              </a:path>
              <a:path w="123190" h="215900">
                <a:moveTo>
                  <a:pt x="79006" y="107950"/>
                </a:moveTo>
                <a:lnTo>
                  <a:pt x="81768" y="103584"/>
                </a:lnTo>
                <a:lnTo>
                  <a:pt x="82219" y="104139"/>
                </a:lnTo>
                <a:lnTo>
                  <a:pt x="87998" y="104139"/>
                </a:lnTo>
                <a:lnTo>
                  <a:pt x="83845" y="105410"/>
                </a:lnTo>
                <a:lnTo>
                  <a:pt x="83515" y="105410"/>
                </a:lnTo>
                <a:lnTo>
                  <a:pt x="79006" y="107950"/>
                </a:lnTo>
                <a:close/>
              </a:path>
              <a:path w="123190" h="215900">
                <a:moveTo>
                  <a:pt x="105397" y="110489"/>
                </a:moveTo>
                <a:lnTo>
                  <a:pt x="87553" y="110489"/>
                </a:lnTo>
                <a:lnTo>
                  <a:pt x="83820" y="109220"/>
                </a:lnTo>
                <a:lnTo>
                  <a:pt x="80733" y="109220"/>
                </a:lnTo>
                <a:lnTo>
                  <a:pt x="76834" y="107950"/>
                </a:lnTo>
                <a:lnTo>
                  <a:pt x="79006" y="107950"/>
                </a:lnTo>
                <a:lnTo>
                  <a:pt x="83515" y="105410"/>
                </a:lnTo>
                <a:lnTo>
                  <a:pt x="98602" y="105410"/>
                </a:lnTo>
                <a:lnTo>
                  <a:pt x="101904" y="106679"/>
                </a:lnTo>
                <a:lnTo>
                  <a:pt x="102298" y="107950"/>
                </a:lnTo>
                <a:lnTo>
                  <a:pt x="105397" y="110489"/>
                </a:lnTo>
                <a:close/>
              </a:path>
              <a:path w="123190" h="215900">
                <a:moveTo>
                  <a:pt x="34429" y="114300"/>
                </a:moveTo>
                <a:lnTo>
                  <a:pt x="29667" y="109220"/>
                </a:lnTo>
                <a:lnTo>
                  <a:pt x="34429" y="109497"/>
                </a:lnTo>
                <a:lnTo>
                  <a:pt x="34429" y="114300"/>
                </a:lnTo>
                <a:close/>
              </a:path>
              <a:path w="123190" h="215900">
                <a:moveTo>
                  <a:pt x="34429" y="109497"/>
                </a:moveTo>
                <a:lnTo>
                  <a:pt x="29667" y="109220"/>
                </a:lnTo>
                <a:lnTo>
                  <a:pt x="34429" y="109220"/>
                </a:lnTo>
                <a:lnTo>
                  <a:pt x="34429" y="109497"/>
                </a:lnTo>
                <a:close/>
              </a:path>
              <a:path w="123190" h="215900">
                <a:moveTo>
                  <a:pt x="73856" y="114300"/>
                </a:moveTo>
                <a:lnTo>
                  <a:pt x="34429" y="114300"/>
                </a:lnTo>
                <a:lnTo>
                  <a:pt x="34429" y="109497"/>
                </a:lnTo>
                <a:lnTo>
                  <a:pt x="51473" y="110489"/>
                </a:lnTo>
                <a:lnTo>
                  <a:pt x="57086" y="110489"/>
                </a:lnTo>
                <a:lnTo>
                  <a:pt x="62382" y="111760"/>
                </a:lnTo>
                <a:lnTo>
                  <a:pt x="67030" y="111760"/>
                </a:lnTo>
                <a:lnTo>
                  <a:pt x="71678" y="113029"/>
                </a:lnTo>
                <a:lnTo>
                  <a:pt x="73856" y="114300"/>
                </a:lnTo>
                <a:close/>
              </a:path>
              <a:path w="123190" h="215900">
                <a:moveTo>
                  <a:pt x="108648" y="113029"/>
                </a:moveTo>
                <a:lnTo>
                  <a:pt x="93967" y="113029"/>
                </a:lnTo>
                <a:lnTo>
                  <a:pt x="90462" y="111760"/>
                </a:lnTo>
                <a:lnTo>
                  <a:pt x="90843" y="111760"/>
                </a:lnTo>
                <a:lnTo>
                  <a:pt x="87198" y="110489"/>
                </a:lnTo>
                <a:lnTo>
                  <a:pt x="105752" y="110489"/>
                </a:lnTo>
                <a:lnTo>
                  <a:pt x="108648" y="113029"/>
                </a:lnTo>
                <a:close/>
              </a:path>
              <a:path w="123190" h="215900">
                <a:moveTo>
                  <a:pt x="99555" y="118110"/>
                </a:moveTo>
                <a:lnTo>
                  <a:pt x="96456" y="115570"/>
                </a:lnTo>
                <a:lnTo>
                  <a:pt x="96850" y="115570"/>
                </a:lnTo>
                <a:lnTo>
                  <a:pt x="93548" y="113029"/>
                </a:lnTo>
                <a:lnTo>
                  <a:pt x="108965" y="113029"/>
                </a:lnTo>
                <a:lnTo>
                  <a:pt x="111632" y="116839"/>
                </a:lnTo>
                <a:lnTo>
                  <a:pt x="99199" y="116839"/>
                </a:lnTo>
                <a:lnTo>
                  <a:pt x="99555" y="118110"/>
                </a:lnTo>
                <a:close/>
              </a:path>
              <a:path w="123190" h="215900">
                <a:moveTo>
                  <a:pt x="104419" y="123189"/>
                </a:moveTo>
                <a:lnTo>
                  <a:pt x="101765" y="119379"/>
                </a:lnTo>
                <a:lnTo>
                  <a:pt x="102095" y="119379"/>
                </a:lnTo>
                <a:lnTo>
                  <a:pt x="99199" y="116839"/>
                </a:lnTo>
                <a:lnTo>
                  <a:pt x="111925" y="116839"/>
                </a:lnTo>
                <a:lnTo>
                  <a:pt x="114325" y="120650"/>
                </a:lnTo>
                <a:lnTo>
                  <a:pt x="114566" y="120650"/>
                </a:lnTo>
                <a:lnTo>
                  <a:pt x="115341" y="121920"/>
                </a:lnTo>
                <a:lnTo>
                  <a:pt x="104127" y="121920"/>
                </a:lnTo>
                <a:lnTo>
                  <a:pt x="104419" y="123189"/>
                </a:lnTo>
                <a:close/>
              </a:path>
              <a:path w="123190" h="215900">
                <a:moveTo>
                  <a:pt x="87172" y="121920"/>
                </a:moveTo>
                <a:lnTo>
                  <a:pt x="65150" y="121920"/>
                </a:lnTo>
                <a:lnTo>
                  <a:pt x="60490" y="120650"/>
                </a:lnTo>
                <a:lnTo>
                  <a:pt x="60807" y="120650"/>
                </a:lnTo>
                <a:lnTo>
                  <a:pt x="55816" y="119379"/>
                </a:lnTo>
                <a:lnTo>
                  <a:pt x="84251" y="119379"/>
                </a:lnTo>
                <a:lnTo>
                  <a:pt x="87172" y="121920"/>
                </a:lnTo>
                <a:close/>
              </a:path>
              <a:path w="123190" h="215900">
                <a:moveTo>
                  <a:pt x="72707" y="124460"/>
                </a:moveTo>
                <a:lnTo>
                  <a:pt x="68732" y="121920"/>
                </a:lnTo>
                <a:lnTo>
                  <a:pt x="87655" y="121920"/>
                </a:lnTo>
                <a:lnTo>
                  <a:pt x="88925" y="123189"/>
                </a:lnTo>
                <a:lnTo>
                  <a:pt x="72301" y="123189"/>
                </a:lnTo>
                <a:lnTo>
                  <a:pt x="72707" y="124460"/>
                </a:lnTo>
                <a:close/>
              </a:path>
              <a:path w="123190" h="215900">
                <a:moveTo>
                  <a:pt x="108419" y="129539"/>
                </a:moveTo>
                <a:lnTo>
                  <a:pt x="106286" y="125729"/>
                </a:lnTo>
                <a:lnTo>
                  <a:pt x="106527" y="125729"/>
                </a:lnTo>
                <a:lnTo>
                  <a:pt x="104127" y="121920"/>
                </a:lnTo>
                <a:lnTo>
                  <a:pt x="115341" y="121920"/>
                </a:lnTo>
                <a:lnTo>
                  <a:pt x="116890" y="124460"/>
                </a:lnTo>
                <a:lnTo>
                  <a:pt x="118757" y="128270"/>
                </a:lnTo>
                <a:lnTo>
                  <a:pt x="108229" y="128270"/>
                </a:lnTo>
                <a:lnTo>
                  <a:pt x="108419" y="129539"/>
                </a:lnTo>
                <a:close/>
              </a:path>
              <a:path w="123190" h="215900">
                <a:moveTo>
                  <a:pt x="81254" y="129539"/>
                </a:moveTo>
                <a:lnTo>
                  <a:pt x="78333" y="127000"/>
                </a:lnTo>
                <a:lnTo>
                  <a:pt x="78803" y="127000"/>
                </a:lnTo>
                <a:lnTo>
                  <a:pt x="75514" y="125729"/>
                </a:lnTo>
                <a:lnTo>
                  <a:pt x="75933" y="125729"/>
                </a:lnTo>
                <a:lnTo>
                  <a:pt x="72301" y="123189"/>
                </a:lnTo>
                <a:lnTo>
                  <a:pt x="88925" y="123189"/>
                </a:lnTo>
                <a:lnTo>
                  <a:pt x="90195" y="124460"/>
                </a:lnTo>
                <a:lnTo>
                  <a:pt x="90614" y="125729"/>
                </a:lnTo>
                <a:lnTo>
                  <a:pt x="92760" y="128270"/>
                </a:lnTo>
                <a:lnTo>
                  <a:pt x="80772" y="128270"/>
                </a:lnTo>
                <a:lnTo>
                  <a:pt x="81254" y="129539"/>
                </a:lnTo>
                <a:close/>
              </a:path>
              <a:path w="123190" h="215900">
                <a:moveTo>
                  <a:pt x="83299" y="132079"/>
                </a:moveTo>
                <a:lnTo>
                  <a:pt x="80772" y="128270"/>
                </a:lnTo>
                <a:lnTo>
                  <a:pt x="92760" y="128270"/>
                </a:lnTo>
                <a:lnTo>
                  <a:pt x="93103" y="129539"/>
                </a:lnTo>
                <a:lnTo>
                  <a:pt x="93979" y="130810"/>
                </a:lnTo>
                <a:lnTo>
                  <a:pt x="82880" y="130810"/>
                </a:lnTo>
                <a:lnTo>
                  <a:pt x="83299" y="132079"/>
                </a:lnTo>
                <a:close/>
              </a:path>
              <a:path w="123190" h="215900">
                <a:moveTo>
                  <a:pt x="110096" y="133350"/>
                </a:moveTo>
                <a:lnTo>
                  <a:pt x="108229" y="128270"/>
                </a:lnTo>
                <a:lnTo>
                  <a:pt x="118757" y="128270"/>
                </a:lnTo>
                <a:lnTo>
                  <a:pt x="120024" y="132079"/>
                </a:lnTo>
                <a:lnTo>
                  <a:pt x="109918" y="132079"/>
                </a:lnTo>
                <a:lnTo>
                  <a:pt x="110096" y="133350"/>
                </a:lnTo>
                <a:close/>
              </a:path>
              <a:path w="123190" h="215900">
                <a:moveTo>
                  <a:pt x="86436" y="137160"/>
                </a:moveTo>
                <a:lnTo>
                  <a:pt x="84670" y="133350"/>
                </a:lnTo>
                <a:lnTo>
                  <a:pt x="85013" y="133350"/>
                </a:lnTo>
                <a:lnTo>
                  <a:pt x="82880" y="130810"/>
                </a:lnTo>
                <a:lnTo>
                  <a:pt x="93979" y="130810"/>
                </a:lnTo>
                <a:lnTo>
                  <a:pt x="94856" y="132079"/>
                </a:lnTo>
                <a:lnTo>
                  <a:pt x="95110" y="133350"/>
                </a:lnTo>
                <a:lnTo>
                  <a:pt x="96016" y="135889"/>
                </a:lnTo>
                <a:lnTo>
                  <a:pt x="86182" y="135889"/>
                </a:lnTo>
                <a:lnTo>
                  <a:pt x="86436" y="137160"/>
                </a:lnTo>
                <a:close/>
              </a:path>
              <a:path w="123190" h="215900">
                <a:moveTo>
                  <a:pt x="111429" y="137160"/>
                </a:moveTo>
                <a:lnTo>
                  <a:pt x="109918" y="132079"/>
                </a:lnTo>
                <a:lnTo>
                  <a:pt x="120024" y="132079"/>
                </a:lnTo>
                <a:lnTo>
                  <a:pt x="120446" y="133350"/>
                </a:lnTo>
                <a:lnTo>
                  <a:pt x="120586" y="134620"/>
                </a:lnTo>
                <a:lnTo>
                  <a:pt x="120878" y="135889"/>
                </a:lnTo>
                <a:lnTo>
                  <a:pt x="111290" y="135889"/>
                </a:lnTo>
                <a:lnTo>
                  <a:pt x="111429" y="137160"/>
                </a:lnTo>
                <a:close/>
              </a:path>
              <a:path w="123190" h="215900">
                <a:moveTo>
                  <a:pt x="88353" y="143510"/>
                </a:moveTo>
                <a:lnTo>
                  <a:pt x="87388" y="139700"/>
                </a:lnTo>
                <a:lnTo>
                  <a:pt x="87541" y="139700"/>
                </a:lnTo>
                <a:lnTo>
                  <a:pt x="86182" y="135889"/>
                </a:lnTo>
                <a:lnTo>
                  <a:pt x="96016" y="135889"/>
                </a:lnTo>
                <a:lnTo>
                  <a:pt x="96469" y="137160"/>
                </a:lnTo>
                <a:lnTo>
                  <a:pt x="96634" y="137160"/>
                </a:lnTo>
                <a:lnTo>
                  <a:pt x="97612" y="140970"/>
                </a:lnTo>
                <a:lnTo>
                  <a:pt x="97847" y="142239"/>
                </a:lnTo>
                <a:lnTo>
                  <a:pt x="88264" y="142239"/>
                </a:lnTo>
                <a:lnTo>
                  <a:pt x="88353" y="143510"/>
                </a:lnTo>
                <a:close/>
              </a:path>
              <a:path w="123190" h="215900">
                <a:moveTo>
                  <a:pt x="122402" y="144779"/>
                </a:moveTo>
                <a:lnTo>
                  <a:pt x="112791" y="144779"/>
                </a:lnTo>
                <a:lnTo>
                  <a:pt x="112306" y="140970"/>
                </a:lnTo>
                <a:lnTo>
                  <a:pt x="111290" y="135889"/>
                </a:lnTo>
                <a:lnTo>
                  <a:pt x="120878" y="135889"/>
                </a:lnTo>
                <a:lnTo>
                  <a:pt x="121754" y="139700"/>
                </a:lnTo>
                <a:lnTo>
                  <a:pt x="122402" y="144779"/>
                </a:lnTo>
                <a:close/>
              </a:path>
              <a:path w="123190" h="215900">
                <a:moveTo>
                  <a:pt x="98002" y="158750"/>
                </a:moveTo>
                <a:lnTo>
                  <a:pt x="88417" y="158750"/>
                </a:lnTo>
                <a:lnTo>
                  <a:pt x="88887" y="154939"/>
                </a:lnTo>
                <a:lnTo>
                  <a:pt x="89001" y="151129"/>
                </a:lnTo>
                <a:lnTo>
                  <a:pt x="88811" y="147320"/>
                </a:lnTo>
                <a:lnTo>
                  <a:pt x="88264" y="142239"/>
                </a:lnTo>
                <a:lnTo>
                  <a:pt x="97847" y="142239"/>
                </a:lnTo>
                <a:lnTo>
                  <a:pt x="98285" y="146050"/>
                </a:lnTo>
                <a:lnTo>
                  <a:pt x="98526" y="151129"/>
                </a:lnTo>
                <a:lnTo>
                  <a:pt x="98374" y="154939"/>
                </a:lnTo>
                <a:lnTo>
                  <a:pt x="98002" y="158750"/>
                </a:lnTo>
                <a:close/>
              </a:path>
              <a:path w="123190" h="215900">
                <a:moveTo>
                  <a:pt x="112953" y="146050"/>
                </a:moveTo>
                <a:lnTo>
                  <a:pt x="112791" y="144779"/>
                </a:lnTo>
                <a:lnTo>
                  <a:pt x="112953" y="146050"/>
                </a:lnTo>
                <a:close/>
              </a:path>
              <a:path w="123190" h="215900">
                <a:moveTo>
                  <a:pt x="122364" y="157479"/>
                </a:moveTo>
                <a:lnTo>
                  <a:pt x="112852" y="157479"/>
                </a:lnTo>
                <a:lnTo>
                  <a:pt x="113131" y="151129"/>
                </a:lnTo>
                <a:lnTo>
                  <a:pt x="112915" y="144779"/>
                </a:lnTo>
                <a:lnTo>
                  <a:pt x="122440" y="144779"/>
                </a:lnTo>
                <a:lnTo>
                  <a:pt x="122656" y="151129"/>
                </a:lnTo>
                <a:lnTo>
                  <a:pt x="122364" y="157479"/>
                </a:lnTo>
                <a:close/>
              </a:path>
              <a:path w="123190" h="215900">
                <a:moveTo>
                  <a:pt x="121606" y="163829"/>
                </a:moveTo>
                <a:lnTo>
                  <a:pt x="112026" y="163829"/>
                </a:lnTo>
                <a:lnTo>
                  <a:pt x="112890" y="156210"/>
                </a:lnTo>
                <a:lnTo>
                  <a:pt x="112852" y="157479"/>
                </a:lnTo>
                <a:lnTo>
                  <a:pt x="122326" y="157479"/>
                </a:lnTo>
                <a:lnTo>
                  <a:pt x="121606" y="163829"/>
                </a:lnTo>
                <a:close/>
              </a:path>
              <a:path w="123190" h="215900">
                <a:moveTo>
                  <a:pt x="94297" y="171450"/>
                </a:moveTo>
                <a:lnTo>
                  <a:pt x="83896" y="171450"/>
                </a:lnTo>
                <a:lnTo>
                  <a:pt x="85712" y="167639"/>
                </a:lnTo>
                <a:lnTo>
                  <a:pt x="85471" y="167639"/>
                </a:lnTo>
                <a:lnTo>
                  <a:pt x="86893" y="165100"/>
                </a:lnTo>
                <a:lnTo>
                  <a:pt x="86740" y="165100"/>
                </a:lnTo>
                <a:lnTo>
                  <a:pt x="87807" y="161289"/>
                </a:lnTo>
                <a:lnTo>
                  <a:pt x="88480" y="157479"/>
                </a:lnTo>
                <a:lnTo>
                  <a:pt x="88417" y="158750"/>
                </a:lnTo>
                <a:lnTo>
                  <a:pt x="98002" y="158750"/>
                </a:lnTo>
                <a:lnTo>
                  <a:pt x="97878" y="160020"/>
                </a:lnTo>
                <a:lnTo>
                  <a:pt x="97053" y="163829"/>
                </a:lnTo>
                <a:lnTo>
                  <a:pt x="95884" y="167639"/>
                </a:lnTo>
                <a:lnTo>
                  <a:pt x="94297" y="171450"/>
                </a:lnTo>
                <a:close/>
              </a:path>
              <a:path w="123190" h="215900">
                <a:moveTo>
                  <a:pt x="111607" y="187960"/>
                </a:moveTo>
                <a:lnTo>
                  <a:pt x="100202" y="187960"/>
                </a:lnTo>
                <a:lnTo>
                  <a:pt x="103860" y="182879"/>
                </a:lnTo>
                <a:lnTo>
                  <a:pt x="103543" y="182879"/>
                </a:lnTo>
                <a:lnTo>
                  <a:pt x="106667" y="179070"/>
                </a:lnTo>
                <a:lnTo>
                  <a:pt x="106400" y="179070"/>
                </a:lnTo>
                <a:lnTo>
                  <a:pt x="108978" y="173989"/>
                </a:lnTo>
                <a:lnTo>
                  <a:pt x="108788" y="173989"/>
                </a:lnTo>
                <a:lnTo>
                  <a:pt x="110807" y="168910"/>
                </a:lnTo>
                <a:lnTo>
                  <a:pt x="110667" y="168910"/>
                </a:lnTo>
                <a:lnTo>
                  <a:pt x="112102" y="162560"/>
                </a:lnTo>
                <a:lnTo>
                  <a:pt x="112026" y="163829"/>
                </a:lnTo>
                <a:lnTo>
                  <a:pt x="121606" y="163829"/>
                </a:lnTo>
                <a:lnTo>
                  <a:pt x="121462" y="165100"/>
                </a:lnTo>
                <a:lnTo>
                  <a:pt x="119926" y="171450"/>
                </a:lnTo>
                <a:lnTo>
                  <a:pt x="119786" y="171450"/>
                </a:lnTo>
                <a:lnTo>
                  <a:pt x="117767" y="177800"/>
                </a:lnTo>
                <a:lnTo>
                  <a:pt x="117576" y="177800"/>
                </a:lnTo>
                <a:lnTo>
                  <a:pt x="114985" y="182879"/>
                </a:lnTo>
                <a:lnTo>
                  <a:pt x="114731" y="184150"/>
                </a:lnTo>
                <a:lnTo>
                  <a:pt x="111607" y="187960"/>
                </a:lnTo>
                <a:close/>
              </a:path>
              <a:path w="123190" h="215900">
                <a:moveTo>
                  <a:pt x="93148" y="173989"/>
                </a:moveTo>
                <a:lnTo>
                  <a:pt x="81991" y="173989"/>
                </a:lnTo>
                <a:lnTo>
                  <a:pt x="84200" y="170179"/>
                </a:lnTo>
                <a:lnTo>
                  <a:pt x="83896" y="171450"/>
                </a:lnTo>
                <a:lnTo>
                  <a:pt x="94297" y="171450"/>
                </a:lnTo>
                <a:lnTo>
                  <a:pt x="94056" y="172720"/>
                </a:lnTo>
                <a:lnTo>
                  <a:pt x="93148" y="173989"/>
                </a:lnTo>
                <a:close/>
              </a:path>
              <a:path w="123190" h="215900">
                <a:moveTo>
                  <a:pt x="91948" y="176529"/>
                </a:moveTo>
                <a:lnTo>
                  <a:pt x="79743" y="176529"/>
                </a:lnTo>
                <a:lnTo>
                  <a:pt x="82334" y="172720"/>
                </a:lnTo>
                <a:lnTo>
                  <a:pt x="81991" y="173989"/>
                </a:lnTo>
                <a:lnTo>
                  <a:pt x="93148" y="173989"/>
                </a:lnTo>
                <a:lnTo>
                  <a:pt x="92240" y="175260"/>
                </a:lnTo>
                <a:lnTo>
                  <a:pt x="91948" y="176529"/>
                </a:lnTo>
                <a:close/>
              </a:path>
              <a:path w="123190" h="215900">
                <a:moveTo>
                  <a:pt x="83388" y="185420"/>
                </a:moveTo>
                <a:lnTo>
                  <a:pt x="62204" y="185420"/>
                </a:lnTo>
                <a:lnTo>
                  <a:pt x="67094" y="184150"/>
                </a:lnTo>
                <a:lnTo>
                  <a:pt x="66636" y="184150"/>
                </a:lnTo>
                <a:lnTo>
                  <a:pt x="71031" y="181610"/>
                </a:lnTo>
                <a:lnTo>
                  <a:pt x="70611" y="181610"/>
                </a:lnTo>
                <a:lnTo>
                  <a:pt x="74549" y="180339"/>
                </a:lnTo>
                <a:lnTo>
                  <a:pt x="74104" y="180339"/>
                </a:lnTo>
                <a:lnTo>
                  <a:pt x="77584" y="177800"/>
                </a:lnTo>
                <a:lnTo>
                  <a:pt x="77127" y="177800"/>
                </a:lnTo>
                <a:lnTo>
                  <a:pt x="80149" y="175260"/>
                </a:lnTo>
                <a:lnTo>
                  <a:pt x="79743" y="176529"/>
                </a:lnTo>
                <a:lnTo>
                  <a:pt x="91948" y="176529"/>
                </a:lnTo>
                <a:lnTo>
                  <a:pt x="89738" y="179070"/>
                </a:lnTo>
                <a:lnTo>
                  <a:pt x="89407" y="179070"/>
                </a:lnTo>
                <a:lnTo>
                  <a:pt x="86804" y="182879"/>
                </a:lnTo>
                <a:lnTo>
                  <a:pt x="86398" y="182879"/>
                </a:lnTo>
                <a:lnTo>
                  <a:pt x="83388" y="185420"/>
                </a:lnTo>
                <a:close/>
              </a:path>
              <a:path w="123190" h="215900">
                <a:moveTo>
                  <a:pt x="25260" y="204470"/>
                </a:moveTo>
                <a:lnTo>
                  <a:pt x="190" y="204470"/>
                </a:lnTo>
                <a:lnTo>
                  <a:pt x="95" y="203200"/>
                </a:lnTo>
                <a:lnTo>
                  <a:pt x="0" y="182879"/>
                </a:lnTo>
                <a:lnTo>
                  <a:pt x="241" y="181610"/>
                </a:lnTo>
                <a:lnTo>
                  <a:pt x="939" y="180339"/>
                </a:lnTo>
                <a:lnTo>
                  <a:pt x="2019" y="179070"/>
                </a:lnTo>
                <a:lnTo>
                  <a:pt x="3378" y="179070"/>
                </a:lnTo>
                <a:lnTo>
                  <a:pt x="4876" y="177800"/>
                </a:lnTo>
                <a:lnTo>
                  <a:pt x="6362" y="179070"/>
                </a:lnTo>
                <a:lnTo>
                  <a:pt x="17005" y="182879"/>
                </a:lnTo>
                <a:lnTo>
                  <a:pt x="9525" y="182879"/>
                </a:lnTo>
                <a:lnTo>
                  <a:pt x="3162" y="187960"/>
                </a:lnTo>
                <a:lnTo>
                  <a:pt x="9525" y="190164"/>
                </a:lnTo>
                <a:lnTo>
                  <a:pt x="9525" y="198120"/>
                </a:lnTo>
                <a:lnTo>
                  <a:pt x="6730" y="198120"/>
                </a:lnTo>
                <a:lnTo>
                  <a:pt x="9525" y="201929"/>
                </a:lnTo>
                <a:lnTo>
                  <a:pt x="15214" y="201929"/>
                </a:lnTo>
                <a:lnTo>
                  <a:pt x="20218" y="203200"/>
                </a:lnTo>
                <a:lnTo>
                  <a:pt x="19938" y="203200"/>
                </a:lnTo>
                <a:lnTo>
                  <a:pt x="25260" y="204470"/>
                </a:lnTo>
                <a:close/>
              </a:path>
              <a:path w="123190" h="215900">
                <a:moveTo>
                  <a:pt x="9525" y="190164"/>
                </a:moveTo>
                <a:lnTo>
                  <a:pt x="3162" y="187960"/>
                </a:lnTo>
                <a:lnTo>
                  <a:pt x="9525" y="182879"/>
                </a:lnTo>
                <a:lnTo>
                  <a:pt x="9525" y="190164"/>
                </a:lnTo>
                <a:close/>
              </a:path>
              <a:path w="123190" h="215900">
                <a:moveTo>
                  <a:pt x="59016" y="195579"/>
                </a:moveTo>
                <a:lnTo>
                  <a:pt x="35344" y="195579"/>
                </a:lnTo>
                <a:lnTo>
                  <a:pt x="25222" y="194310"/>
                </a:lnTo>
                <a:lnTo>
                  <a:pt x="19418" y="193039"/>
                </a:lnTo>
                <a:lnTo>
                  <a:pt x="14160" y="191770"/>
                </a:lnTo>
                <a:lnTo>
                  <a:pt x="9525" y="190164"/>
                </a:lnTo>
                <a:lnTo>
                  <a:pt x="9525" y="182879"/>
                </a:lnTo>
                <a:lnTo>
                  <a:pt x="16649" y="182879"/>
                </a:lnTo>
                <a:lnTo>
                  <a:pt x="21920" y="184150"/>
                </a:lnTo>
                <a:lnTo>
                  <a:pt x="21666" y="184150"/>
                </a:lnTo>
                <a:lnTo>
                  <a:pt x="26898" y="185420"/>
                </a:lnTo>
                <a:lnTo>
                  <a:pt x="26568" y="185420"/>
                </a:lnTo>
                <a:lnTo>
                  <a:pt x="36690" y="186689"/>
                </a:lnTo>
                <a:lnTo>
                  <a:pt x="81191" y="186689"/>
                </a:lnTo>
                <a:lnTo>
                  <a:pt x="79451" y="187960"/>
                </a:lnTo>
                <a:lnTo>
                  <a:pt x="79019" y="187960"/>
                </a:lnTo>
                <a:lnTo>
                  <a:pt x="75082" y="190500"/>
                </a:lnTo>
                <a:lnTo>
                  <a:pt x="74675" y="190500"/>
                </a:lnTo>
                <a:lnTo>
                  <a:pt x="70281" y="193039"/>
                </a:lnTo>
                <a:lnTo>
                  <a:pt x="69837" y="193039"/>
                </a:lnTo>
                <a:lnTo>
                  <a:pt x="64947" y="194310"/>
                </a:lnTo>
                <a:lnTo>
                  <a:pt x="64477" y="194310"/>
                </a:lnTo>
                <a:lnTo>
                  <a:pt x="59016" y="195579"/>
                </a:lnTo>
                <a:close/>
              </a:path>
              <a:path w="123190" h="215900">
                <a:moveTo>
                  <a:pt x="81191" y="186689"/>
                </a:moveTo>
                <a:lnTo>
                  <a:pt x="51612" y="186689"/>
                </a:lnTo>
                <a:lnTo>
                  <a:pt x="57619" y="185420"/>
                </a:lnTo>
                <a:lnTo>
                  <a:pt x="82930" y="185420"/>
                </a:lnTo>
                <a:lnTo>
                  <a:pt x="81191" y="186689"/>
                </a:lnTo>
                <a:close/>
              </a:path>
              <a:path w="123190" h="215900">
                <a:moveTo>
                  <a:pt x="108851" y="191770"/>
                </a:moveTo>
                <a:lnTo>
                  <a:pt x="96367" y="191770"/>
                </a:lnTo>
                <a:lnTo>
                  <a:pt x="100571" y="186689"/>
                </a:lnTo>
                <a:lnTo>
                  <a:pt x="100202" y="187960"/>
                </a:lnTo>
                <a:lnTo>
                  <a:pt x="111607" y="187960"/>
                </a:lnTo>
                <a:lnTo>
                  <a:pt x="111290" y="189229"/>
                </a:lnTo>
                <a:lnTo>
                  <a:pt x="108851" y="191770"/>
                </a:lnTo>
                <a:close/>
              </a:path>
              <a:path w="123190" h="215900">
                <a:moveTo>
                  <a:pt x="103073" y="198120"/>
                </a:moveTo>
                <a:lnTo>
                  <a:pt x="87223" y="198120"/>
                </a:lnTo>
                <a:lnTo>
                  <a:pt x="92481" y="194310"/>
                </a:lnTo>
                <a:lnTo>
                  <a:pt x="92049" y="194310"/>
                </a:lnTo>
                <a:lnTo>
                  <a:pt x="96774" y="190500"/>
                </a:lnTo>
                <a:lnTo>
                  <a:pt x="96367" y="191770"/>
                </a:lnTo>
                <a:lnTo>
                  <a:pt x="108851" y="191770"/>
                </a:lnTo>
                <a:lnTo>
                  <a:pt x="107632" y="193039"/>
                </a:lnTo>
                <a:lnTo>
                  <a:pt x="107276" y="194310"/>
                </a:lnTo>
                <a:lnTo>
                  <a:pt x="103073" y="198120"/>
                </a:lnTo>
                <a:close/>
              </a:path>
              <a:path w="123190" h="215900">
                <a:moveTo>
                  <a:pt x="97929" y="201929"/>
                </a:moveTo>
                <a:lnTo>
                  <a:pt x="75958" y="201929"/>
                </a:lnTo>
                <a:lnTo>
                  <a:pt x="82270" y="200660"/>
                </a:lnTo>
                <a:lnTo>
                  <a:pt x="81864" y="200660"/>
                </a:lnTo>
                <a:lnTo>
                  <a:pt x="87655" y="196850"/>
                </a:lnTo>
                <a:lnTo>
                  <a:pt x="87223" y="198120"/>
                </a:lnTo>
                <a:lnTo>
                  <a:pt x="102666" y="198120"/>
                </a:lnTo>
                <a:lnTo>
                  <a:pt x="97929" y="201929"/>
                </a:lnTo>
                <a:close/>
              </a:path>
              <a:path w="123190" h="215900">
                <a:moveTo>
                  <a:pt x="9525" y="201929"/>
                </a:moveTo>
                <a:lnTo>
                  <a:pt x="6730" y="198120"/>
                </a:lnTo>
                <a:lnTo>
                  <a:pt x="9525" y="199735"/>
                </a:lnTo>
                <a:lnTo>
                  <a:pt x="9525" y="201929"/>
                </a:lnTo>
                <a:close/>
              </a:path>
              <a:path w="123190" h="215900">
                <a:moveTo>
                  <a:pt x="9525" y="199735"/>
                </a:moveTo>
                <a:lnTo>
                  <a:pt x="6730" y="198120"/>
                </a:lnTo>
                <a:lnTo>
                  <a:pt x="9525" y="198120"/>
                </a:lnTo>
                <a:lnTo>
                  <a:pt x="9525" y="199735"/>
                </a:lnTo>
                <a:close/>
              </a:path>
              <a:path w="123190" h="215900">
                <a:moveTo>
                  <a:pt x="15519" y="201929"/>
                </a:moveTo>
                <a:lnTo>
                  <a:pt x="9525" y="201929"/>
                </a:lnTo>
                <a:lnTo>
                  <a:pt x="9525" y="199735"/>
                </a:lnTo>
                <a:lnTo>
                  <a:pt x="11125" y="200660"/>
                </a:lnTo>
                <a:lnTo>
                  <a:pt x="10807" y="200660"/>
                </a:lnTo>
                <a:lnTo>
                  <a:pt x="15519" y="201929"/>
                </a:lnTo>
                <a:close/>
              </a:path>
              <a:path w="123190" h="215900">
                <a:moveTo>
                  <a:pt x="92240" y="205739"/>
                </a:moveTo>
                <a:lnTo>
                  <a:pt x="62572" y="205739"/>
                </a:lnTo>
                <a:lnTo>
                  <a:pt x="69926" y="204470"/>
                </a:lnTo>
                <a:lnTo>
                  <a:pt x="69532" y="204470"/>
                </a:lnTo>
                <a:lnTo>
                  <a:pt x="76365" y="201929"/>
                </a:lnTo>
                <a:lnTo>
                  <a:pt x="97497" y="201929"/>
                </a:lnTo>
                <a:lnTo>
                  <a:pt x="92240" y="205739"/>
                </a:lnTo>
                <a:close/>
              </a:path>
              <a:path w="123190" h="215900">
                <a:moveTo>
                  <a:pt x="55702" y="215900"/>
                </a:moveTo>
                <a:lnTo>
                  <a:pt x="34836" y="215900"/>
                </a:lnTo>
                <a:lnTo>
                  <a:pt x="23113" y="213360"/>
                </a:lnTo>
                <a:lnTo>
                  <a:pt x="17525" y="212089"/>
                </a:lnTo>
                <a:lnTo>
                  <a:pt x="12509" y="210820"/>
                </a:lnTo>
                <a:lnTo>
                  <a:pt x="7188" y="208279"/>
                </a:lnTo>
                <a:lnTo>
                  <a:pt x="2794" y="207010"/>
                </a:lnTo>
                <a:lnTo>
                  <a:pt x="1650" y="205739"/>
                </a:lnTo>
                <a:lnTo>
                  <a:pt x="761" y="204470"/>
                </a:lnTo>
                <a:lnTo>
                  <a:pt x="25006" y="204470"/>
                </a:lnTo>
                <a:lnTo>
                  <a:pt x="30543" y="205739"/>
                </a:lnTo>
                <a:lnTo>
                  <a:pt x="41338" y="205739"/>
                </a:lnTo>
                <a:lnTo>
                  <a:pt x="47184" y="206986"/>
                </a:lnTo>
                <a:lnTo>
                  <a:pt x="47028" y="207010"/>
                </a:lnTo>
                <a:lnTo>
                  <a:pt x="88912" y="207010"/>
                </a:lnTo>
                <a:lnTo>
                  <a:pt x="86017" y="208279"/>
                </a:lnTo>
                <a:lnTo>
                  <a:pt x="85598" y="209550"/>
                </a:lnTo>
                <a:lnTo>
                  <a:pt x="79273" y="210820"/>
                </a:lnTo>
                <a:lnTo>
                  <a:pt x="78866" y="212089"/>
                </a:lnTo>
                <a:lnTo>
                  <a:pt x="64274" y="214629"/>
                </a:lnTo>
                <a:lnTo>
                  <a:pt x="63906" y="214629"/>
                </a:lnTo>
                <a:lnTo>
                  <a:pt x="55702" y="215900"/>
                </a:lnTo>
                <a:close/>
              </a:path>
              <a:path w="123190" h="215900">
                <a:moveTo>
                  <a:pt x="88912" y="207010"/>
                </a:moveTo>
                <a:lnTo>
                  <a:pt x="47294" y="207010"/>
                </a:lnTo>
                <a:lnTo>
                  <a:pt x="55410" y="205739"/>
                </a:lnTo>
                <a:lnTo>
                  <a:pt x="91808" y="205739"/>
                </a:lnTo>
                <a:lnTo>
                  <a:pt x="88912" y="207010"/>
                </a:lnTo>
                <a:close/>
              </a:path>
              <a:path w="123190" h="215900">
                <a:moveTo>
                  <a:pt x="47294" y="207010"/>
                </a:moveTo>
                <a:lnTo>
                  <a:pt x="47028" y="207010"/>
                </a:lnTo>
                <a:lnTo>
                  <a:pt x="47184" y="2069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70" dirty="0"/>
              <a:t>B</a:t>
            </a:r>
            <a:r>
              <a:rPr spc="-430" dirty="0"/>
              <a:t>A</a:t>
            </a:r>
            <a:r>
              <a:rPr spc="-484" dirty="0"/>
              <a:t>D</a:t>
            </a:r>
            <a:r>
              <a:rPr spc="-430" dirty="0"/>
              <a:t>A</a:t>
            </a:r>
            <a:r>
              <a:rPr spc="-30" dirty="0"/>
              <a:t>N</a:t>
            </a:r>
            <a:r>
              <a:rPr spc="-430" dirty="0"/>
              <a:t>PUS</a:t>
            </a:r>
            <a:r>
              <a:rPr spc="-515" dirty="0"/>
              <a:t>A</a:t>
            </a:r>
            <a:r>
              <a:rPr spc="-30" dirty="0"/>
              <a:t>T</a:t>
            </a:r>
            <a:r>
              <a:rPr spc="-430" dirty="0"/>
              <a:t>S</a:t>
            </a:r>
            <a:r>
              <a:rPr spc="-515" dirty="0"/>
              <a:t>TA</a:t>
            </a:r>
            <a:r>
              <a:rPr spc="-420" dirty="0"/>
              <a:t>TISTI</a:t>
            </a:r>
            <a:r>
              <a:rPr spc="-45" dirty="0"/>
              <a:t>K</a:t>
            </a:r>
          </a:p>
        </p:txBody>
      </p:sp>
      <p:sp>
        <p:nvSpPr>
          <p:cNvPr id="53" name="object 5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65747"/>
            <a:ext cx="11771998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786371"/>
            <a:ext cx="11771376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76" y="6786371"/>
            <a:ext cx="421005" cy="71755"/>
          </a:xfrm>
          <a:custGeom>
            <a:avLst/>
            <a:gdLst/>
            <a:ahLst/>
            <a:cxnLst/>
            <a:rect l="l" t="t" r="r" b="b"/>
            <a:pathLst>
              <a:path w="421004" h="71754">
                <a:moveTo>
                  <a:pt x="0" y="0"/>
                </a:moveTo>
                <a:lnTo>
                  <a:pt x="420624" y="0"/>
                </a:lnTo>
                <a:lnTo>
                  <a:pt x="420624" y="71627"/>
                </a:lnTo>
                <a:lnTo>
                  <a:pt x="0" y="71627"/>
                </a:lnTo>
                <a:lnTo>
                  <a:pt x="0" y="0"/>
                </a:lnTo>
                <a:close/>
              </a:path>
            </a:pathLst>
          </a:custGeom>
          <a:solidFill>
            <a:srgbClr val="A7EA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393364" y="6501693"/>
            <a:ext cx="223456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i="1" spc="-370" dirty="0">
                <a:solidFill>
                  <a:srgbClr val="A6A6A6"/>
                </a:solidFill>
                <a:latin typeface="Arial Black"/>
                <a:cs typeface="Arial Black"/>
              </a:rPr>
              <a:t>B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484" dirty="0">
                <a:solidFill>
                  <a:srgbClr val="A6A6A6"/>
                </a:solidFill>
                <a:latin typeface="Arial Black"/>
                <a:cs typeface="Arial Black"/>
              </a:rPr>
              <a:t>D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N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PUS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A</a:t>
            </a:r>
            <a:r>
              <a:rPr sz="1250" b="1" i="1" spc="-30" dirty="0">
                <a:solidFill>
                  <a:srgbClr val="A6A6A6"/>
                </a:solidFill>
                <a:latin typeface="Arial Black"/>
                <a:cs typeface="Arial Black"/>
              </a:rPr>
              <a:t>T</a:t>
            </a:r>
            <a:r>
              <a:rPr sz="1250" b="1" i="1" spc="-430" dirty="0">
                <a:solidFill>
                  <a:srgbClr val="A6A6A6"/>
                </a:solidFill>
                <a:latin typeface="Arial Black"/>
                <a:cs typeface="Arial Black"/>
              </a:rPr>
              <a:t>S</a:t>
            </a:r>
            <a:r>
              <a:rPr sz="1250" b="1" i="1" spc="-515" dirty="0">
                <a:solidFill>
                  <a:srgbClr val="A6A6A6"/>
                </a:solidFill>
                <a:latin typeface="Arial Black"/>
                <a:cs typeface="Arial Black"/>
              </a:rPr>
              <a:t>TA</a:t>
            </a:r>
            <a:r>
              <a:rPr sz="1250" b="1" i="1" spc="-420" dirty="0">
                <a:solidFill>
                  <a:srgbClr val="A6A6A6"/>
                </a:solidFill>
                <a:latin typeface="Arial Black"/>
                <a:cs typeface="Arial Black"/>
              </a:rPr>
              <a:t>TISTI</a:t>
            </a:r>
            <a:r>
              <a:rPr sz="1250" b="1" i="1" spc="-45" dirty="0">
                <a:solidFill>
                  <a:srgbClr val="A6A6A6"/>
                </a:solidFill>
                <a:latin typeface="Arial Black"/>
                <a:cs typeface="Arial Black"/>
              </a:rPr>
              <a:t>K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5051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5" dirty="0"/>
              <a:t>Il</a:t>
            </a:r>
            <a:r>
              <a:rPr sz="3200" spc="-150" dirty="0"/>
              <a:t>u</a:t>
            </a:r>
            <a:r>
              <a:rPr sz="3200" spc="-155" dirty="0"/>
              <a:t>st</a:t>
            </a:r>
            <a:r>
              <a:rPr sz="3200" spc="-105" dirty="0"/>
              <a:t>r</a:t>
            </a:r>
            <a:r>
              <a:rPr sz="3200" spc="-150" dirty="0"/>
              <a:t>a</a:t>
            </a:r>
            <a:r>
              <a:rPr sz="3200" spc="-155" dirty="0"/>
              <a:t>s</a:t>
            </a:r>
            <a:r>
              <a:rPr sz="3200" dirty="0"/>
              <a:t>i</a:t>
            </a:r>
            <a:r>
              <a:rPr sz="3200" spc="-305" dirty="0"/>
              <a:t> </a:t>
            </a:r>
            <a:r>
              <a:rPr sz="3200" spc="-240" dirty="0"/>
              <a:t>P</a:t>
            </a:r>
            <a:r>
              <a:rPr sz="3200" spc="-150" dirty="0"/>
              <a:t>emben</a:t>
            </a:r>
            <a:r>
              <a:rPr sz="3200" spc="-155" dirty="0"/>
              <a:t>t</a:t>
            </a:r>
            <a:r>
              <a:rPr sz="3200" spc="-150" dirty="0"/>
              <a:t>uka</a:t>
            </a:r>
            <a:r>
              <a:rPr sz="3200" dirty="0"/>
              <a:t>n</a:t>
            </a:r>
            <a:r>
              <a:rPr sz="3200" spc="-305" dirty="0"/>
              <a:t> </a:t>
            </a:r>
            <a:r>
              <a:rPr sz="3200" spc="-155" dirty="0"/>
              <a:t>St</a:t>
            </a:r>
            <a:r>
              <a:rPr sz="3200" spc="-150" dirty="0"/>
              <a:t>anda</a:t>
            </a:r>
            <a:r>
              <a:rPr sz="3200" spc="-5" dirty="0"/>
              <a:t>r</a:t>
            </a:r>
            <a:r>
              <a:rPr sz="3200" spc="-305" dirty="0"/>
              <a:t> </a:t>
            </a:r>
            <a:r>
              <a:rPr sz="3200" spc="-155" dirty="0"/>
              <a:t>D</a:t>
            </a:r>
            <a:r>
              <a:rPr sz="3200" spc="-204" dirty="0"/>
              <a:t>a</a:t>
            </a:r>
            <a:r>
              <a:rPr sz="3200" spc="-155" dirty="0"/>
              <a:t>t</a:t>
            </a:r>
            <a:r>
              <a:rPr sz="3200" dirty="0"/>
              <a:t>a</a:t>
            </a:r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771998" y="6365366"/>
            <a:ext cx="420370" cy="421640"/>
          </a:xfrm>
          <a:custGeom>
            <a:avLst/>
            <a:gdLst/>
            <a:ahLst/>
            <a:cxnLst/>
            <a:rect l="l" t="t" r="r" b="b"/>
            <a:pathLst>
              <a:path w="420370" h="421640">
                <a:moveTo>
                  <a:pt x="0" y="0"/>
                </a:moveTo>
                <a:lnTo>
                  <a:pt x="420001" y="0"/>
                </a:lnTo>
                <a:lnTo>
                  <a:pt x="420001" y="421195"/>
                </a:lnTo>
                <a:lnTo>
                  <a:pt x="0" y="421195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885663" y="6497490"/>
            <a:ext cx="1917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18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0791" y="888491"/>
            <a:ext cx="2386965" cy="365760"/>
          </a:xfrm>
          <a:custGeom>
            <a:avLst/>
            <a:gdLst/>
            <a:ahLst/>
            <a:cxnLst/>
            <a:rect l="l" t="t" r="r" b="b"/>
            <a:pathLst>
              <a:path w="2386965" h="365759">
                <a:moveTo>
                  <a:pt x="0" y="0"/>
                </a:moveTo>
                <a:lnTo>
                  <a:pt x="2386584" y="0"/>
                </a:lnTo>
                <a:lnTo>
                  <a:pt x="2386584" y="365760"/>
                </a:lnTo>
                <a:lnTo>
                  <a:pt x="0" y="365760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27376" y="888491"/>
            <a:ext cx="4775200" cy="365760"/>
          </a:xfrm>
          <a:custGeom>
            <a:avLst/>
            <a:gdLst/>
            <a:ahLst/>
            <a:cxnLst/>
            <a:rect l="l" t="t" r="r" b="b"/>
            <a:pathLst>
              <a:path w="4775200" h="365759">
                <a:moveTo>
                  <a:pt x="0" y="0"/>
                </a:moveTo>
                <a:lnTo>
                  <a:pt x="4774691" y="0"/>
                </a:lnTo>
                <a:lnTo>
                  <a:pt x="4774691" y="365760"/>
                </a:lnTo>
                <a:lnTo>
                  <a:pt x="0" y="365760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02068" y="888491"/>
            <a:ext cx="2207260" cy="365760"/>
          </a:xfrm>
          <a:custGeom>
            <a:avLst/>
            <a:gdLst/>
            <a:ahLst/>
            <a:cxnLst/>
            <a:rect l="l" t="t" r="r" b="b"/>
            <a:pathLst>
              <a:path w="2207259" h="365759">
                <a:moveTo>
                  <a:pt x="0" y="0"/>
                </a:moveTo>
                <a:lnTo>
                  <a:pt x="2206752" y="0"/>
                </a:lnTo>
                <a:lnTo>
                  <a:pt x="2206752" y="365760"/>
                </a:lnTo>
                <a:lnTo>
                  <a:pt x="0" y="365760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8819" y="888491"/>
            <a:ext cx="1203960" cy="365760"/>
          </a:xfrm>
          <a:custGeom>
            <a:avLst/>
            <a:gdLst/>
            <a:ahLst/>
            <a:cxnLst/>
            <a:rect l="l" t="t" r="r" b="b"/>
            <a:pathLst>
              <a:path w="1203959" h="365759">
                <a:moveTo>
                  <a:pt x="0" y="0"/>
                </a:moveTo>
                <a:lnTo>
                  <a:pt x="1203959" y="0"/>
                </a:lnTo>
                <a:lnTo>
                  <a:pt x="1203959" y="365760"/>
                </a:lnTo>
                <a:lnTo>
                  <a:pt x="0" y="365760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12780" y="888491"/>
            <a:ext cx="1153795" cy="365760"/>
          </a:xfrm>
          <a:custGeom>
            <a:avLst/>
            <a:gdLst/>
            <a:ahLst/>
            <a:cxnLst/>
            <a:rect l="l" t="t" r="r" b="b"/>
            <a:pathLst>
              <a:path w="1153795" h="365759">
                <a:moveTo>
                  <a:pt x="0" y="0"/>
                </a:moveTo>
                <a:lnTo>
                  <a:pt x="1153668" y="0"/>
                </a:lnTo>
                <a:lnTo>
                  <a:pt x="1153668" y="365760"/>
                </a:lnTo>
                <a:lnTo>
                  <a:pt x="0" y="365760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0626" y="888453"/>
            <a:ext cx="11726545" cy="0"/>
          </a:xfrm>
          <a:custGeom>
            <a:avLst/>
            <a:gdLst/>
            <a:ahLst/>
            <a:cxnLst/>
            <a:rect l="l" t="t" r="r" b="b"/>
            <a:pathLst>
              <a:path w="11726545">
                <a:moveTo>
                  <a:pt x="0" y="0"/>
                </a:moveTo>
                <a:lnTo>
                  <a:pt x="1172654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0626" y="1254213"/>
            <a:ext cx="11726545" cy="0"/>
          </a:xfrm>
          <a:custGeom>
            <a:avLst/>
            <a:gdLst/>
            <a:ahLst/>
            <a:cxnLst/>
            <a:rect l="l" t="t" r="r" b="b"/>
            <a:pathLst>
              <a:path w="11726545">
                <a:moveTo>
                  <a:pt x="0" y="0"/>
                </a:moveTo>
                <a:lnTo>
                  <a:pt x="11726545" y="0"/>
                </a:lnTo>
              </a:path>
            </a:pathLst>
          </a:custGeom>
          <a:ln w="762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0626" y="888453"/>
            <a:ext cx="0" cy="5943600"/>
          </a:xfrm>
          <a:custGeom>
            <a:avLst/>
            <a:gdLst/>
            <a:ahLst/>
            <a:cxnLst/>
            <a:rect l="l" t="t" r="r" b="b"/>
            <a:pathLst>
              <a:path h="5943600">
                <a:moveTo>
                  <a:pt x="0" y="0"/>
                </a:moveTo>
                <a:lnTo>
                  <a:pt x="0" y="59436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26956" y="888453"/>
            <a:ext cx="0" cy="5943600"/>
          </a:xfrm>
          <a:custGeom>
            <a:avLst/>
            <a:gdLst/>
            <a:ahLst/>
            <a:cxnLst/>
            <a:rect l="l" t="t" r="r" b="b"/>
            <a:pathLst>
              <a:path h="5943600">
                <a:moveTo>
                  <a:pt x="0" y="0"/>
                </a:moveTo>
                <a:lnTo>
                  <a:pt x="0" y="5943600"/>
                </a:lnTo>
              </a:path>
            </a:pathLst>
          </a:custGeom>
          <a:ln w="7619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02156" y="888453"/>
            <a:ext cx="0" cy="5943600"/>
          </a:xfrm>
          <a:custGeom>
            <a:avLst/>
            <a:gdLst/>
            <a:ahLst/>
            <a:cxnLst/>
            <a:rect l="l" t="t" r="r" b="b"/>
            <a:pathLst>
              <a:path h="5943600">
                <a:moveTo>
                  <a:pt x="0" y="0"/>
                </a:moveTo>
                <a:lnTo>
                  <a:pt x="0" y="5943600"/>
                </a:lnTo>
              </a:path>
            </a:pathLst>
          </a:custGeom>
          <a:ln w="762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608146" y="888453"/>
            <a:ext cx="0" cy="5943600"/>
          </a:xfrm>
          <a:custGeom>
            <a:avLst/>
            <a:gdLst/>
            <a:ahLst/>
            <a:cxnLst/>
            <a:rect l="l" t="t" r="r" b="b"/>
            <a:pathLst>
              <a:path h="5943600">
                <a:moveTo>
                  <a:pt x="0" y="0"/>
                </a:moveTo>
                <a:lnTo>
                  <a:pt x="0" y="5943600"/>
                </a:lnTo>
              </a:path>
            </a:pathLst>
          </a:custGeom>
          <a:ln w="762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813377" y="888453"/>
            <a:ext cx="0" cy="5943600"/>
          </a:xfrm>
          <a:custGeom>
            <a:avLst/>
            <a:gdLst/>
            <a:ahLst/>
            <a:cxnLst/>
            <a:rect l="l" t="t" r="r" b="b"/>
            <a:pathLst>
              <a:path h="5943600">
                <a:moveTo>
                  <a:pt x="0" y="0"/>
                </a:moveTo>
                <a:lnTo>
                  <a:pt x="0" y="5943600"/>
                </a:lnTo>
              </a:path>
            </a:pathLst>
          </a:custGeom>
          <a:ln w="7619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967171" y="888453"/>
            <a:ext cx="0" cy="5943600"/>
          </a:xfrm>
          <a:custGeom>
            <a:avLst/>
            <a:gdLst/>
            <a:ahLst/>
            <a:cxnLst/>
            <a:rect l="l" t="t" r="r" b="b"/>
            <a:pathLst>
              <a:path h="5943600">
                <a:moveTo>
                  <a:pt x="0" y="0"/>
                </a:moveTo>
                <a:lnTo>
                  <a:pt x="0" y="59436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0626" y="2808693"/>
            <a:ext cx="11726545" cy="0"/>
          </a:xfrm>
          <a:custGeom>
            <a:avLst/>
            <a:gdLst/>
            <a:ahLst/>
            <a:cxnLst/>
            <a:rect l="l" t="t" r="r" b="b"/>
            <a:pathLst>
              <a:path w="11726545">
                <a:moveTo>
                  <a:pt x="0" y="0"/>
                </a:moveTo>
                <a:lnTo>
                  <a:pt x="11726545" y="0"/>
                </a:lnTo>
              </a:path>
            </a:pathLst>
          </a:custGeom>
          <a:ln w="762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0626" y="3631653"/>
            <a:ext cx="11726545" cy="0"/>
          </a:xfrm>
          <a:custGeom>
            <a:avLst/>
            <a:gdLst/>
            <a:ahLst/>
            <a:cxnLst/>
            <a:rect l="l" t="t" r="r" b="b"/>
            <a:pathLst>
              <a:path w="11726545">
                <a:moveTo>
                  <a:pt x="0" y="0"/>
                </a:moveTo>
                <a:lnTo>
                  <a:pt x="11726545" y="0"/>
                </a:lnTo>
              </a:path>
            </a:pathLst>
          </a:custGeom>
          <a:ln w="762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0626" y="4942294"/>
            <a:ext cx="11726545" cy="0"/>
          </a:xfrm>
          <a:custGeom>
            <a:avLst/>
            <a:gdLst/>
            <a:ahLst/>
            <a:cxnLst/>
            <a:rect l="l" t="t" r="r" b="b"/>
            <a:pathLst>
              <a:path w="11726545">
                <a:moveTo>
                  <a:pt x="0" y="0"/>
                </a:moveTo>
                <a:lnTo>
                  <a:pt x="11726545" y="0"/>
                </a:lnTo>
              </a:path>
            </a:pathLst>
          </a:custGeom>
          <a:ln w="762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0626" y="5765253"/>
            <a:ext cx="11726545" cy="0"/>
          </a:xfrm>
          <a:custGeom>
            <a:avLst/>
            <a:gdLst/>
            <a:ahLst/>
            <a:cxnLst/>
            <a:rect l="l" t="t" r="r" b="b"/>
            <a:pathLst>
              <a:path w="11726545">
                <a:moveTo>
                  <a:pt x="0" y="0"/>
                </a:moveTo>
                <a:lnTo>
                  <a:pt x="11726545" y="0"/>
                </a:lnTo>
              </a:path>
            </a:pathLst>
          </a:custGeom>
          <a:ln w="762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0626" y="6832053"/>
            <a:ext cx="11726545" cy="0"/>
          </a:xfrm>
          <a:custGeom>
            <a:avLst/>
            <a:gdLst/>
            <a:ahLst/>
            <a:cxnLst/>
            <a:rect l="l" t="t" r="r" b="b"/>
            <a:pathLst>
              <a:path w="11726545">
                <a:moveTo>
                  <a:pt x="0" y="0"/>
                </a:moveTo>
                <a:lnTo>
                  <a:pt x="11726545" y="0"/>
                </a:lnTo>
              </a:path>
            </a:pathLst>
          </a:custGeom>
          <a:ln w="762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947381" y="973291"/>
            <a:ext cx="832802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10"/>
              </a:lnSpc>
              <a:tabLst>
                <a:tab pos="3517265" algn="l"/>
                <a:tab pos="6798945" algn="l"/>
              </a:tabLst>
            </a:pP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P	D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EF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ISI	KL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SI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IK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SI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700221" y="960591"/>
            <a:ext cx="10210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UKUR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06721" y="960591"/>
            <a:ext cx="9677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TU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9366" y="1322531"/>
            <a:ext cx="2221230" cy="144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5" dirty="0">
                <a:latin typeface="Tahoma"/>
                <a:cs typeface="Tahoma"/>
              </a:rPr>
              <a:t>Per</a:t>
            </a:r>
            <a:r>
              <a:rPr sz="1600" b="1" dirty="0">
                <a:latin typeface="Tahoma"/>
                <a:cs typeface="Tahoma"/>
              </a:rPr>
              <a:t>s</a:t>
            </a:r>
            <a:r>
              <a:rPr sz="1600" b="1" spc="-5" dirty="0">
                <a:latin typeface="Tahoma"/>
                <a:cs typeface="Tahoma"/>
              </a:rPr>
              <a:t>ent</a:t>
            </a:r>
            <a:r>
              <a:rPr sz="1600" b="1" dirty="0">
                <a:latin typeface="Tahoma"/>
                <a:cs typeface="Tahoma"/>
              </a:rPr>
              <a:t>as</a:t>
            </a:r>
            <a:r>
              <a:rPr sz="1600" b="1" spc="-5" dirty="0">
                <a:latin typeface="Tahoma"/>
                <a:cs typeface="Tahoma"/>
              </a:rPr>
              <a:t>e k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bup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ten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dirty="0">
                <a:latin typeface="Tahoma"/>
                <a:cs typeface="Tahoma"/>
              </a:rPr>
              <a:t>3</a:t>
            </a:r>
            <a:r>
              <a:rPr sz="1600" b="1" spc="-5" dirty="0">
                <a:latin typeface="Tahoma"/>
                <a:cs typeface="Tahoma"/>
              </a:rPr>
              <a:t>T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y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ng terj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ngk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u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dirty="0">
                <a:latin typeface="Tahoma"/>
                <a:cs typeface="Tahoma"/>
              </a:rPr>
              <a:t>la</a:t>
            </a:r>
            <a:r>
              <a:rPr sz="1600" b="1" spc="-5" dirty="0">
                <a:latin typeface="Tahoma"/>
                <a:cs typeface="Tahoma"/>
              </a:rPr>
              <a:t>y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 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k</a:t>
            </a:r>
            <a:r>
              <a:rPr sz="1600" b="1" dirty="0">
                <a:latin typeface="Tahoma"/>
                <a:cs typeface="Tahoma"/>
              </a:rPr>
              <a:t>s</a:t>
            </a:r>
            <a:r>
              <a:rPr sz="1600" b="1" spc="-5" dirty="0">
                <a:latin typeface="Tahoma"/>
                <a:cs typeface="Tahoma"/>
              </a:rPr>
              <a:t>es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te</a:t>
            </a:r>
            <a:r>
              <a:rPr sz="1600" b="1" dirty="0">
                <a:latin typeface="Tahoma"/>
                <a:cs typeface="Tahoma"/>
              </a:rPr>
              <a:t>l</a:t>
            </a:r>
            <a:r>
              <a:rPr sz="1600" b="1" spc="-5" dirty="0">
                <a:latin typeface="Tahoma"/>
                <a:cs typeface="Tahoma"/>
              </a:rPr>
              <a:t>ek</a:t>
            </a:r>
            <a:r>
              <a:rPr sz="1600" b="1" dirty="0">
                <a:latin typeface="Tahoma"/>
                <a:cs typeface="Tahoma"/>
              </a:rPr>
              <a:t>o</a:t>
            </a:r>
            <a:r>
              <a:rPr sz="1600" b="1" spc="-5" dirty="0">
                <a:latin typeface="Tahoma"/>
                <a:cs typeface="Tahoma"/>
              </a:rPr>
              <a:t>mun</a:t>
            </a:r>
            <a:r>
              <a:rPr sz="1600" b="1" dirty="0">
                <a:latin typeface="Tahoma"/>
                <a:cs typeface="Tahoma"/>
              </a:rPr>
              <a:t>i</a:t>
            </a:r>
            <a:r>
              <a:rPr sz="1600" b="1" spc="-5" dirty="0">
                <a:latin typeface="Tahoma"/>
                <a:cs typeface="Tahoma"/>
              </a:rPr>
              <a:t>k</a:t>
            </a:r>
            <a:r>
              <a:rPr sz="1600" b="1" dirty="0">
                <a:latin typeface="Tahoma"/>
                <a:cs typeface="Tahoma"/>
              </a:rPr>
              <a:t>as</a:t>
            </a:r>
            <a:r>
              <a:rPr sz="1600" b="1" spc="-5" dirty="0">
                <a:latin typeface="Tahoma"/>
                <a:cs typeface="Tahoma"/>
              </a:rPr>
              <a:t>i un</a:t>
            </a:r>
            <a:r>
              <a:rPr sz="1600" b="1" dirty="0">
                <a:latin typeface="Tahoma"/>
                <a:cs typeface="Tahoma"/>
              </a:rPr>
              <a:t>i</a:t>
            </a:r>
            <a:r>
              <a:rPr sz="1600" b="1" spc="-5" dirty="0">
                <a:latin typeface="Tahoma"/>
                <a:cs typeface="Tahoma"/>
              </a:rPr>
              <a:t>ver</a:t>
            </a:r>
            <a:r>
              <a:rPr sz="1600" b="1" dirty="0">
                <a:latin typeface="Tahoma"/>
                <a:cs typeface="Tahoma"/>
              </a:rPr>
              <a:t>sa</a:t>
            </a:r>
            <a:r>
              <a:rPr sz="1600" b="1" spc="-5" dirty="0">
                <a:latin typeface="Tahoma"/>
                <a:cs typeface="Tahoma"/>
              </a:rPr>
              <a:t>l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d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n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latin typeface="Tahoma"/>
                <a:cs typeface="Tahoma"/>
              </a:rPr>
              <a:t>i</a:t>
            </a:r>
            <a:r>
              <a:rPr sz="1600" b="1" spc="-5" dirty="0">
                <a:latin typeface="Tahoma"/>
                <a:cs typeface="Tahoma"/>
              </a:rPr>
              <a:t>nternet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05696" y="1322531"/>
            <a:ext cx="4677410" cy="471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Jumlah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kabupaten</a:t>
            </a:r>
            <a:r>
              <a:rPr sz="1600" dirty="0">
                <a:latin typeface="Tahoma"/>
                <a:cs typeface="Tahoma"/>
              </a:rPr>
              <a:t> 3</a:t>
            </a:r>
            <a:r>
              <a:rPr sz="1600" spc="-5" dirty="0">
                <a:latin typeface="Tahoma"/>
                <a:cs typeface="Tahoma"/>
              </a:rPr>
              <a:t>T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ang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ter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neksi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dibagi dengan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t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tal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kabupaten</a:t>
            </a:r>
            <a:r>
              <a:rPr sz="1600" dirty="0">
                <a:latin typeface="Tahoma"/>
                <a:cs typeface="Tahoma"/>
              </a:rPr>
              <a:t> 3</a:t>
            </a:r>
            <a:r>
              <a:rPr sz="1600" spc="-5" dirty="0">
                <a:latin typeface="Tahoma"/>
                <a:cs typeface="Tahoma"/>
              </a:rPr>
              <a:t>T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dikalikan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dengan</a:t>
            </a:r>
            <a:r>
              <a:rPr sz="1600" dirty="0">
                <a:latin typeface="Tahoma"/>
                <a:cs typeface="Tahoma"/>
              </a:rPr>
              <a:t> 100</a:t>
            </a:r>
            <a:r>
              <a:rPr sz="1600" spc="-5" dirty="0">
                <a:latin typeface="Tahoma"/>
                <a:cs typeface="Tahoma"/>
              </a:rPr>
              <a:t>%.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480896" y="1322531"/>
            <a:ext cx="2045970" cy="715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13995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Klasifikasi be</a:t>
            </a:r>
            <a:r>
              <a:rPr sz="1600" spc="-1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dasarkan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analisis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atau sesuai 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ebutuhan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686887" y="1322531"/>
            <a:ext cx="994410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ersentase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892116" y="1322531"/>
            <a:ext cx="622300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ersen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9366" y="2877011"/>
            <a:ext cx="882650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Tahoma"/>
                <a:cs typeface="Tahoma"/>
              </a:rPr>
              <a:t>Internet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705696" y="2877011"/>
            <a:ext cx="4547235" cy="715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Sebuah siste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jaringan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munikasi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gl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bal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ang menghubungkan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mputer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jaringan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mputer di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seluruh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dunia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seca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gl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bal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480896" y="2877011"/>
            <a:ext cx="2045970" cy="715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13995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Klasifikasi be</a:t>
            </a:r>
            <a:r>
              <a:rPr sz="1600" spc="-1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dasarkan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analisis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atau sesuai 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ebutuhan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686887" y="2877011"/>
            <a:ext cx="953135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0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ecepatan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892116" y="2877011"/>
            <a:ext cx="497840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Mbps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9366" y="3699971"/>
            <a:ext cx="1626870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Tahoma"/>
                <a:cs typeface="Tahoma"/>
              </a:rPr>
              <a:t>Te</a:t>
            </a:r>
            <a:r>
              <a:rPr sz="1600" b="1" dirty="0">
                <a:latin typeface="Tahoma"/>
                <a:cs typeface="Tahoma"/>
              </a:rPr>
              <a:t>l</a:t>
            </a:r>
            <a:r>
              <a:rPr sz="1600" b="1" spc="-5" dirty="0">
                <a:latin typeface="Tahoma"/>
                <a:cs typeface="Tahoma"/>
              </a:rPr>
              <a:t>ek</a:t>
            </a:r>
            <a:r>
              <a:rPr sz="1600" b="1" dirty="0">
                <a:latin typeface="Tahoma"/>
                <a:cs typeface="Tahoma"/>
              </a:rPr>
              <a:t>o</a:t>
            </a:r>
            <a:r>
              <a:rPr sz="1600" b="1" spc="-5" dirty="0">
                <a:latin typeface="Tahoma"/>
                <a:cs typeface="Tahoma"/>
              </a:rPr>
              <a:t>mun</a:t>
            </a:r>
            <a:r>
              <a:rPr sz="1600" b="1" dirty="0">
                <a:latin typeface="Tahoma"/>
                <a:cs typeface="Tahoma"/>
              </a:rPr>
              <a:t>i</a:t>
            </a:r>
            <a:r>
              <a:rPr sz="1600" b="1" spc="-5" dirty="0">
                <a:latin typeface="Tahoma"/>
                <a:cs typeface="Tahoma"/>
              </a:rPr>
              <a:t>k</a:t>
            </a:r>
            <a:r>
              <a:rPr sz="1600" b="1" dirty="0">
                <a:latin typeface="Tahoma"/>
                <a:cs typeface="Tahoma"/>
              </a:rPr>
              <a:t>as</a:t>
            </a:r>
            <a:r>
              <a:rPr sz="1600" b="1" spc="-5" dirty="0">
                <a:latin typeface="Tahoma"/>
                <a:cs typeface="Tahoma"/>
              </a:rPr>
              <a:t>i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705696" y="3699971"/>
            <a:ext cx="4406900" cy="1203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Setiap pemanca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an,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pengiriman,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atau penerimaan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dari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setiap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in</a:t>
            </a:r>
            <a:r>
              <a:rPr sz="1600" spc="-25" dirty="0">
                <a:latin typeface="Tahoma"/>
                <a:cs typeface="Tahoma"/>
              </a:rPr>
              <a:t>f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rmasi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dala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bentuk tanda-tanda,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is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at,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tulisan,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gambar,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sua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dan bu</a:t>
            </a:r>
            <a:r>
              <a:rPr sz="1600" spc="-20" dirty="0">
                <a:latin typeface="Tahoma"/>
                <a:cs typeface="Tahoma"/>
              </a:rPr>
              <a:t>n</a:t>
            </a:r>
            <a:r>
              <a:rPr sz="1600" spc="-5" dirty="0">
                <a:latin typeface="Tahoma"/>
                <a:cs typeface="Tahoma"/>
              </a:rPr>
              <a:t>yi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melalui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siste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k</a:t>
            </a:r>
            <a:r>
              <a:rPr sz="1600" spc="-15" dirty="0">
                <a:latin typeface="Tahoma"/>
                <a:cs typeface="Tahoma"/>
              </a:rPr>
              <a:t>aw</a:t>
            </a:r>
            <a:r>
              <a:rPr sz="1600" spc="-5" dirty="0">
                <a:latin typeface="Tahoma"/>
                <a:cs typeface="Tahoma"/>
              </a:rPr>
              <a:t>at,</a:t>
            </a:r>
            <a:r>
              <a:rPr sz="1600" dirty="0">
                <a:latin typeface="Tahoma"/>
                <a:cs typeface="Tahoma"/>
              </a:rPr>
              <a:t> o</a:t>
            </a:r>
            <a:r>
              <a:rPr sz="1600" spc="-5" dirty="0">
                <a:latin typeface="Tahoma"/>
                <a:cs typeface="Tahoma"/>
              </a:rPr>
              <a:t>ptik,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adi</a:t>
            </a:r>
            <a:r>
              <a:rPr sz="1600" spc="-25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,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atau siste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elekt</a:t>
            </a:r>
            <a:r>
              <a:rPr sz="1600" spc="-15" dirty="0">
                <a:latin typeface="Tahoma"/>
                <a:cs typeface="Tahoma"/>
              </a:rPr>
              <a:t>r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magnetik lain</a:t>
            </a:r>
            <a:r>
              <a:rPr sz="1600" spc="-20" dirty="0">
                <a:latin typeface="Tahoma"/>
                <a:cs typeface="Tahoma"/>
              </a:rPr>
              <a:t>n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480896" y="3699971"/>
            <a:ext cx="2045970" cy="715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13995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Klasifikasi be</a:t>
            </a:r>
            <a:r>
              <a:rPr sz="1600" spc="-1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dasarkan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analisis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atau sesuai 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ebutuhan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686887" y="3699971"/>
            <a:ext cx="994410" cy="471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Jumlah; 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ersentase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892116" y="3699971"/>
            <a:ext cx="949960" cy="715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165" dirty="0">
                <a:latin typeface="Tahoma"/>
                <a:cs typeface="Tahoma"/>
              </a:rPr>
              <a:t>T</a:t>
            </a:r>
            <a:r>
              <a:rPr sz="1600" spc="-5" dirty="0">
                <a:latin typeface="Tahoma"/>
                <a:cs typeface="Tahoma"/>
              </a:rPr>
              <a:t>ele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mu- nikasi; 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ersen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19366" y="5010611"/>
            <a:ext cx="1132205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Tahoma"/>
                <a:cs typeface="Tahoma"/>
              </a:rPr>
              <a:t>K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bup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ten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705696" y="5010611"/>
            <a:ext cx="4612005" cy="715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Wil</a:t>
            </a:r>
            <a:r>
              <a:rPr sz="1600" spc="-20" dirty="0">
                <a:latin typeface="Tahoma"/>
                <a:cs typeface="Tahoma"/>
              </a:rPr>
              <a:t>a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ah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Administ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atif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ang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menjadi</a:t>
            </a:r>
            <a:r>
              <a:rPr sz="1600" dirty="0">
                <a:latin typeface="Tahoma"/>
                <a:cs typeface="Tahoma"/>
              </a:rPr>
              <a:t> w</a:t>
            </a:r>
            <a:r>
              <a:rPr sz="1600" spc="-5" dirty="0">
                <a:latin typeface="Tahoma"/>
                <a:cs typeface="Tahoma"/>
              </a:rPr>
              <a:t>il</a:t>
            </a:r>
            <a:r>
              <a:rPr sz="1600" spc="-20" dirty="0">
                <a:latin typeface="Tahoma"/>
                <a:cs typeface="Tahoma"/>
              </a:rPr>
              <a:t>a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ah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erja bagi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bupati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dala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me</a:t>
            </a:r>
            <a:r>
              <a:rPr sz="1600" spc="-20" dirty="0">
                <a:latin typeface="Tahoma"/>
                <a:cs typeface="Tahoma"/>
              </a:rPr>
              <a:t>ny</a:t>
            </a:r>
            <a:r>
              <a:rPr sz="1600" spc="-5" dirty="0">
                <a:latin typeface="Tahoma"/>
                <a:cs typeface="Tahoma"/>
              </a:rPr>
              <a:t>elengga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urusan pemerintahan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umu</a:t>
            </a:r>
            <a:r>
              <a:rPr sz="1600" spc="-10" dirty="0">
                <a:latin typeface="Tahoma"/>
                <a:cs typeface="Tahoma"/>
              </a:rPr>
              <a:t>m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di</a:t>
            </a:r>
            <a:r>
              <a:rPr sz="1600" dirty="0">
                <a:latin typeface="Tahoma"/>
                <a:cs typeface="Tahoma"/>
              </a:rPr>
              <a:t> w</a:t>
            </a:r>
            <a:r>
              <a:rPr sz="1600" spc="-5" dirty="0">
                <a:latin typeface="Tahoma"/>
                <a:cs typeface="Tahoma"/>
              </a:rPr>
              <a:t>il</a:t>
            </a:r>
            <a:r>
              <a:rPr sz="1600" spc="-20" dirty="0">
                <a:latin typeface="Tahoma"/>
                <a:cs typeface="Tahoma"/>
              </a:rPr>
              <a:t>a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ah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Dae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ah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kabupaten.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480896" y="5010611"/>
            <a:ext cx="2045970" cy="715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13995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Klasifikasi be</a:t>
            </a:r>
            <a:r>
              <a:rPr sz="1600" spc="-1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dasarkan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analisis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atau sesuai </a:t>
            </a:r>
            <a:r>
              <a:rPr sz="1600" spc="-20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ebutuhan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686887" y="5010611"/>
            <a:ext cx="994410" cy="471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Jumlah; 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ersentase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892116" y="5010611"/>
            <a:ext cx="870585" cy="471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45" dirty="0">
                <a:latin typeface="Tahoma"/>
                <a:cs typeface="Tahoma"/>
              </a:rPr>
              <a:t>K</a:t>
            </a:r>
            <a:r>
              <a:rPr sz="1600" spc="-5" dirty="0">
                <a:latin typeface="Tahoma"/>
                <a:cs typeface="Tahoma"/>
              </a:rPr>
              <a:t>abupate n;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ersen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19366" y="5833571"/>
            <a:ext cx="1075690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Tahoma"/>
                <a:cs typeface="Tahoma"/>
              </a:rPr>
              <a:t>D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er</a:t>
            </a:r>
            <a:r>
              <a:rPr sz="1600" b="1" dirty="0">
                <a:latin typeface="Tahoma"/>
                <a:cs typeface="Tahoma"/>
              </a:rPr>
              <a:t>a</a:t>
            </a:r>
            <a:r>
              <a:rPr sz="1600" b="1" spc="-5" dirty="0">
                <a:latin typeface="Tahoma"/>
                <a:cs typeface="Tahoma"/>
              </a:rPr>
              <a:t>h</a:t>
            </a:r>
            <a:r>
              <a:rPr sz="1600" b="1" spc="5" dirty="0">
                <a:latin typeface="Tahoma"/>
                <a:cs typeface="Tahoma"/>
              </a:rPr>
              <a:t> </a:t>
            </a:r>
            <a:r>
              <a:rPr sz="1600" b="1" dirty="0">
                <a:latin typeface="Tahoma"/>
                <a:cs typeface="Tahoma"/>
              </a:rPr>
              <a:t>3</a:t>
            </a:r>
            <a:r>
              <a:rPr sz="1600" b="1" spc="-5" dirty="0">
                <a:latin typeface="Tahoma"/>
                <a:cs typeface="Tahoma"/>
              </a:rPr>
              <a:t>T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705696" y="5833571"/>
            <a:ext cx="3846829" cy="471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Dae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ah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40" dirty="0">
                <a:latin typeface="Tahoma"/>
                <a:cs typeface="Tahoma"/>
              </a:rPr>
              <a:t>y</a:t>
            </a:r>
            <a:r>
              <a:rPr sz="1600" spc="-5" dirty="0">
                <a:latin typeface="Tahoma"/>
                <a:cs typeface="Tahoma"/>
              </a:rPr>
              <a:t>ang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termasuk kateg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600" spc="-5" dirty="0">
                <a:latin typeface="Tahoma"/>
                <a:cs typeface="Tahoma"/>
              </a:rPr>
              <a:t>ri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165" dirty="0">
                <a:latin typeface="Tahoma"/>
                <a:cs typeface="Tahoma"/>
              </a:rPr>
              <a:t>T</a:t>
            </a:r>
            <a:r>
              <a:rPr sz="1600" spc="-5" dirty="0">
                <a:latin typeface="Tahoma"/>
                <a:cs typeface="Tahoma"/>
              </a:rPr>
              <a:t>ertinggal, </a:t>
            </a:r>
            <a:r>
              <a:rPr sz="1600" spc="-165" dirty="0">
                <a:latin typeface="Tahoma"/>
                <a:cs typeface="Tahoma"/>
              </a:rPr>
              <a:t>T</a:t>
            </a:r>
            <a:r>
              <a:rPr sz="1600" spc="-5" dirty="0">
                <a:latin typeface="Tahoma"/>
                <a:cs typeface="Tahoma"/>
              </a:rPr>
              <a:t>e</a:t>
            </a:r>
            <a:r>
              <a:rPr sz="1600" spc="-1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depan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dan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165" dirty="0">
                <a:latin typeface="Tahoma"/>
                <a:cs typeface="Tahoma"/>
              </a:rPr>
              <a:t>T</a:t>
            </a:r>
            <a:r>
              <a:rPr sz="1600" spc="-5" dirty="0">
                <a:latin typeface="Tahoma"/>
                <a:cs typeface="Tahoma"/>
              </a:rPr>
              <a:t>erluar</a:t>
            </a:r>
            <a:r>
              <a:rPr sz="1600" dirty="0">
                <a:latin typeface="Tahoma"/>
                <a:cs typeface="Tahoma"/>
              </a:rPr>
              <a:t> (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erbatasan</a:t>
            </a:r>
            <a:r>
              <a:rPr sz="1600" dirty="0">
                <a:latin typeface="Tahoma"/>
                <a:cs typeface="Tahoma"/>
              </a:rPr>
              <a:t>)</a:t>
            </a:r>
            <a:r>
              <a:rPr sz="1600" spc="-5" dirty="0"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480896" y="5833571"/>
            <a:ext cx="1250950" cy="715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600" spc="-165" dirty="0">
                <a:latin typeface="Tahoma"/>
                <a:cs typeface="Tahoma"/>
              </a:rPr>
              <a:t>T</a:t>
            </a:r>
            <a:r>
              <a:rPr sz="1600" spc="-5" dirty="0">
                <a:latin typeface="Tahoma"/>
                <a:cs typeface="Tahoma"/>
              </a:rPr>
              <a:t>ertinggal</a:t>
            </a:r>
            <a:endParaRPr sz="16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600" spc="-165" dirty="0">
                <a:latin typeface="Tahoma"/>
                <a:cs typeface="Tahoma"/>
              </a:rPr>
              <a:t>T</a:t>
            </a:r>
            <a:r>
              <a:rPr sz="1600" spc="-5" dirty="0">
                <a:latin typeface="Tahoma"/>
                <a:cs typeface="Tahoma"/>
              </a:rPr>
              <a:t>e</a:t>
            </a:r>
            <a:r>
              <a:rPr sz="1600" spc="-1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depan</a:t>
            </a:r>
            <a:endParaRPr sz="16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600" spc="-165" dirty="0">
                <a:latin typeface="Tahoma"/>
                <a:cs typeface="Tahoma"/>
              </a:rPr>
              <a:t>T</a:t>
            </a:r>
            <a:r>
              <a:rPr sz="1600" spc="-5" dirty="0">
                <a:latin typeface="Tahoma"/>
                <a:cs typeface="Tahoma"/>
              </a:rPr>
              <a:t>erluar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823796" y="6565090"/>
            <a:ext cx="1171575" cy="22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latin typeface="Tahoma"/>
                <a:cs typeface="Tahoma"/>
              </a:rPr>
              <a:t>(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erbatasan)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686887" y="5833571"/>
            <a:ext cx="1000125" cy="471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Jumlah; persentase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892116" y="5833571"/>
            <a:ext cx="737235" cy="471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5" dirty="0">
                <a:latin typeface="Tahoma"/>
                <a:cs typeface="Tahoma"/>
              </a:rPr>
              <a:t>Dae</a:t>
            </a:r>
            <a:r>
              <a:rPr sz="1600" spc="-35" dirty="0">
                <a:latin typeface="Tahoma"/>
                <a:cs typeface="Tahoma"/>
              </a:rPr>
              <a:t>r</a:t>
            </a:r>
            <a:r>
              <a:rPr sz="1600" spc="-5" dirty="0">
                <a:latin typeface="Tahoma"/>
                <a:cs typeface="Tahoma"/>
              </a:rPr>
              <a:t>ah; </a:t>
            </a:r>
            <a:r>
              <a:rPr sz="1600" spc="-45" dirty="0">
                <a:latin typeface="Tahoma"/>
                <a:cs typeface="Tahoma"/>
              </a:rPr>
              <a:t>P</a:t>
            </a:r>
            <a:r>
              <a:rPr sz="1600" spc="-5" dirty="0">
                <a:latin typeface="Tahoma"/>
                <a:cs typeface="Tahoma"/>
              </a:rPr>
              <a:t>ersen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3444</Words>
  <Application>Microsoft Office PowerPoint</Application>
  <PresentationFormat>Widescreen</PresentationFormat>
  <Paragraphs>784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Yu Gothic UI Semibold</vt:lpstr>
      <vt:lpstr>Arial</vt:lpstr>
      <vt:lpstr>Arial Black</vt:lpstr>
      <vt:lpstr>Calibri</vt:lpstr>
      <vt:lpstr>Cambria</vt:lpstr>
      <vt:lpstr>Corbel</vt:lpstr>
      <vt:lpstr>Franklin Gothic Medium Cond</vt:lpstr>
      <vt:lpstr>Tahoma</vt:lpstr>
      <vt:lpstr>Times New Roman</vt:lpstr>
      <vt:lpstr>Office Theme</vt:lpstr>
      <vt:lpstr>PowerPoint Presentation</vt:lpstr>
      <vt:lpstr>PowerPoint Presentation</vt:lpstr>
      <vt:lpstr>Dasar Hukum</vt:lpstr>
      <vt:lpstr>Tujuan dan Manfaat SDS</vt:lpstr>
      <vt:lpstr>Azas Pembentukan Standar Data Statistik</vt:lpstr>
      <vt:lpstr>Komponen Standar Data</vt:lpstr>
      <vt:lpstr>PowerPoint Presentation</vt:lpstr>
      <vt:lpstr>Ilustrasi Pembentukan Standar Data</vt:lpstr>
      <vt:lpstr>Ilustrasi Pembentukan Standar Data</vt:lpstr>
      <vt:lpstr>Ilustrasi Pembentukan Standar Data</vt:lpstr>
      <vt:lpstr>Ilustrasi Pembentukan Standar Data</vt:lpstr>
      <vt:lpstr>Ilustrasi Pembentukan Standar Data</vt:lpstr>
      <vt:lpstr>Ilustrasi Pembentukan Standar Data</vt:lpstr>
      <vt:lpstr>Ilustrasi Pembentukan Standar Data</vt:lpstr>
      <vt:lpstr>Ilustrasi Pembentukan Standar Data</vt:lpstr>
      <vt:lpstr>Ilustrasi Pembentukan Standar Data</vt:lpstr>
      <vt:lpstr>Ilustrasi Pembentukan Standar Data</vt:lpstr>
      <vt:lpstr>Ilustrasi Pembentukan Standar Data</vt:lpstr>
      <vt:lpstr>Contoh Implementasi SDS dalam www.bps.go.id</vt:lpstr>
      <vt:lpstr>PowerPoint Presentation</vt:lpstr>
      <vt:lpstr>Alur Pengajuan Standar Data Lintas Instansi</vt:lpstr>
      <vt:lpstr>Pelaku dan Peran Dalam Pembentukan Standar Data Lintas Instansi</vt:lpstr>
      <vt:lpstr>Pengajuan Standar Data</vt:lpstr>
      <vt:lpstr>Pemeriksaan Standar Data</vt:lpstr>
      <vt:lpstr>Pemeriksaan Standar Data</vt:lpstr>
      <vt:lpstr>Rancangan Alur Pengajuan Standar Data Tidak Lintas Instansi</vt:lpstr>
      <vt:lpstr>Rancangan Alur Penetapan Standar Data Tidak Lintas Instansi K/L Pusat</vt:lpstr>
      <vt:lpstr>Penetapan Standar Data</vt:lpstr>
      <vt:lpstr>Penetapan Standar Data Statistik</vt:lpstr>
      <vt:lpstr>PowerPoint Presentation</vt:lpstr>
      <vt:lpstr>PowerPoint Presentation</vt:lpstr>
      <vt:lpstr>Instrumen Pengajuan Standar Data</vt:lpstr>
      <vt:lpstr>FORMULIR PENGAJ UAN USULAN BARU STANDAR DATA ST ATISTIK</vt:lpstr>
      <vt:lpstr>Contoh Pengisian Formulir (1)</vt:lpstr>
      <vt:lpstr>Contoh Pengajuan Usulan Baru</vt:lpstr>
      <vt:lpstr>Kementerian Dalam Negeri</vt:lpstr>
      <vt:lpstr>Contoh Pengisian Formulir (2)</vt:lpstr>
      <vt:lpstr>Temuan Masalah Pengisian Formulir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BPS1400</dc:creator>
  <cp:lastModifiedBy>BPS1400</cp:lastModifiedBy>
  <cp:revision>3</cp:revision>
  <dcterms:created xsi:type="dcterms:W3CDTF">2021-08-25T06:21:02Z</dcterms:created>
  <dcterms:modified xsi:type="dcterms:W3CDTF">2021-09-21T01:53:09Z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2021-07-02T00:00:00Z</vt:filetime>
  </property>
  <property fmtid="{D5CDD505-2E9C-101B-9397-08002B2CF9AE}" pid="3" name="Creator">
    <vt:lpwstr>WPS Presentation</vt:lpwstr>
  </property>
  <property fmtid="{D5CDD505-2E9C-101B-9397-08002B2CF9AE}" pid="4" name="LastSaved">
    <vt:filetime>2021-08-24T00:00:00Z</vt:filetime>
  </property>
</Properties>
</file>