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6" r:id="rId2"/>
    <p:sldId id="257" r:id="rId3"/>
    <p:sldId id="285" r:id="rId4"/>
    <p:sldId id="258" r:id="rId5"/>
    <p:sldId id="279" r:id="rId6"/>
    <p:sldId id="283" r:id="rId7"/>
    <p:sldId id="280" r:id="rId8"/>
    <p:sldId id="281" r:id="rId9"/>
    <p:sldId id="284" r:id="rId10"/>
    <p:sldId id="260" r:id="rId11"/>
    <p:sldId id="266" r:id="rId12"/>
    <p:sldId id="267" r:id="rId13"/>
    <p:sldId id="269" r:id="rId14"/>
    <p:sldId id="268" r:id="rId15"/>
    <p:sldId id="28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>
        <p:scale>
          <a:sx n="70" d="100"/>
          <a:sy n="70" d="100"/>
        </p:scale>
        <p:origin x="-43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356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51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7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964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0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3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2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4485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4611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41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4206" y="1213438"/>
            <a:ext cx="3793678" cy="334964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NEW NORMAL </a:t>
            </a:r>
            <a:r>
              <a:rPr lang="en-US" sz="2000" b="1" dirty="0" smtClean="0"/>
              <a:t>( POLA HIDUP BARU ) </a:t>
            </a:r>
            <a:br>
              <a:rPr lang="en-US" sz="2000" b="1" dirty="0" smtClean="0"/>
            </a:br>
            <a:r>
              <a:rPr lang="en-US" sz="2000" b="1" dirty="0" smtClean="0"/>
              <a:t>BERSAMA</a:t>
            </a:r>
            <a:br>
              <a:rPr lang="en-US" sz="2000" b="1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C0VID-19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dr. Wildan </a:t>
            </a:r>
            <a:r>
              <a:rPr lang="en-US" b="1" dirty="0" err="1" smtClean="0"/>
              <a:t>Asfan</a:t>
            </a:r>
            <a:r>
              <a:rPr lang="en-US" b="1" dirty="0" smtClean="0"/>
              <a:t> Hasibuan M. </a:t>
            </a:r>
            <a:r>
              <a:rPr lang="en-US" b="1" dirty="0" err="1" smtClean="0"/>
              <a:t>Kes</a:t>
            </a:r>
            <a:endParaRPr lang="en-US" b="1" dirty="0" smtClean="0"/>
          </a:p>
          <a:p>
            <a:pPr algn="ctr"/>
            <a:r>
              <a:rPr lang="en-US" b="1" dirty="0" err="1" smtClean="0"/>
              <a:t>Ketua</a:t>
            </a:r>
            <a:r>
              <a:rPr lang="en-US" b="1" dirty="0" smtClean="0"/>
              <a:t> PAEI </a:t>
            </a:r>
            <a:r>
              <a:rPr lang="en-US" b="1" dirty="0" err="1" smtClean="0"/>
              <a:t>Cabang</a:t>
            </a:r>
            <a:r>
              <a:rPr lang="en-US" b="1" dirty="0" smtClean="0"/>
              <a:t> Riau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18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058779"/>
            <a:ext cx="8770571" cy="1070282"/>
          </a:xfrm>
        </p:spPr>
        <p:txBody>
          <a:bodyPr/>
          <a:lstStyle/>
          <a:p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I. PHBS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1</a:t>
            </a:r>
            <a:r>
              <a:rPr lang="en-US" b="1" dirty="0" smtClean="0"/>
              <a:t>. </a:t>
            </a:r>
            <a:r>
              <a:rPr lang="en-US" b="1" dirty="0"/>
              <a:t>Orang </a:t>
            </a:r>
            <a:r>
              <a:rPr lang="en-US" b="1" dirty="0" err="1"/>
              <a:t>pakai</a:t>
            </a:r>
            <a:r>
              <a:rPr lang="en-US" b="1" dirty="0"/>
              <a:t> masker </a:t>
            </a:r>
            <a:r>
              <a:rPr lang="en-US" b="1" dirty="0" err="1"/>
              <a:t>bila</a:t>
            </a:r>
            <a:r>
              <a:rPr lang="en-US" b="1" dirty="0"/>
              <a:t> </a:t>
            </a:r>
            <a:r>
              <a:rPr lang="en-US" b="1" dirty="0" err="1"/>
              <a:t>keluar</a:t>
            </a:r>
            <a:r>
              <a:rPr lang="en-US" b="1" dirty="0"/>
              <a:t> </a:t>
            </a:r>
            <a:r>
              <a:rPr lang="en-US" b="1" dirty="0" err="1"/>
              <a:t>rumah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/>
              <a:t>Metodologi</a:t>
            </a:r>
            <a:r>
              <a:rPr lang="en-US" b="1" dirty="0"/>
              <a:t> : </a:t>
            </a:r>
            <a:r>
              <a:rPr lang="en-US" b="1" dirty="0" err="1"/>
              <a:t>Kohort</a:t>
            </a:r>
            <a:r>
              <a:rPr lang="en-US" b="1" dirty="0"/>
              <a:t>  di pasar </a:t>
            </a:r>
            <a:r>
              <a:rPr lang="en-US" b="1" dirty="0" err="1"/>
              <a:t>tradisional</a:t>
            </a:r>
            <a:r>
              <a:rPr lang="en-US" b="1" dirty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Pabrik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karyawan</a:t>
            </a:r>
            <a:r>
              <a:rPr lang="en-US" b="1" dirty="0"/>
              <a:t> yang </a:t>
            </a:r>
            <a:r>
              <a:rPr lang="en-US" b="1" dirty="0" err="1"/>
              <a:t>banyak</a:t>
            </a:r>
            <a:r>
              <a:rPr lang="en-US" b="1" dirty="0"/>
              <a:t> (&gt;100 orang) per 14 </a:t>
            </a:r>
            <a:r>
              <a:rPr lang="en-US" b="1" dirty="0" err="1"/>
              <a:t>hari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 err="1"/>
              <a:t>Pengumpulan</a:t>
            </a:r>
            <a:r>
              <a:rPr lang="en-US" b="1" dirty="0"/>
              <a:t> Data :</a:t>
            </a:r>
          </a:p>
          <a:p>
            <a:pPr marL="0" indent="0">
              <a:buNone/>
            </a:pPr>
            <a:r>
              <a:rPr lang="en-US" b="1" dirty="0" err="1"/>
              <a:t>Sampel</a:t>
            </a:r>
            <a:r>
              <a:rPr lang="en-US" b="1" dirty="0"/>
              <a:t> 100 orang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lokasi</a:t>
            </a:r>
            <a:r>
              <a:rPr lang="en-US" b="1" dirty="0"/>
              <a:t> di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 smtClean="0"/>
              <a:t>tradisional</a:t>
            </a:r>
            <a:r>
              <a:rPr lang="en-US" b="1" dirty="0" smtClean="0"/>
              <a:t>/</a:t>
            </a:r>
            <a:r>
              <a:rPr lang="en-US" b="1" dirty="0" err="1" smtClean="0"/>
              <a:t>pabrik</a:t>
            </a:r>
            <a:r>
              <a:rPr lang="en-US" b="1" dirty="0" smtClean="0"/>
              <a:t> </a:t>
            </a:r>
            <a:r>
              <a:rPr lang="en-US" b="1" dirty="0"/>
              <a:t>dan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berubah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b="1" dirty="0" err="1"/>
              <a:t>pengamatan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 err="1"/>
              <a:t>Ukuran</a:t>
            </a:r>
            <a:r>
              <a:rPr lang="en-US" b="1" dirty="0"/>
              <a:t> : </a:t>
            </a:r>
            <a:r>
              <a:rPr lang="en-US" b="1" dirty="0" err="1" smtClean="0"/>
              <a:t>Persen</a:t>
            </a:r>
            <a:r>
              <a:rPr lang="en-US" b="1" dirty="0" smtClean="0"/>
              <a:t> ( target 70 % )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Pelaksana</a:t>
            </a:r>
            <a:r>
              <a:rPr lang="en-US" b="1" dirty="0"/>
              <a:t> : </a:t>
            </a:r>
            <a:r>
              <a:rPr lang="en-US" b="1" dirty="0" err="1"/>
              <a:t>Dinas</a:t>
            </a:r>
            <a:r>
              <a:rPr lang="en-US" b="1" dirty="0"/>
              <a:t> Pasar dan </a:t>
            </a:r>
            <a:r>
              <a:rPr lang="en-US" b="1" dirty="0" err="1"/>
              <a:t>Puskesmas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29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FDB0A4-3AA1-45B0-B9FF-7E38918FA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238" y="561473"/>
            <a:ext cx="8770571" cy="36515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</a:t>
            </a:r>
            <a:r>
              <a:rPr lang="en-US" b="1" dirty="0" smtClean="0"/>
              <a:t>. </a:t>
            </a:r>
            <a:r>
              <a:rPr lang="en-US" b="1" dirty="0"/>
              <a:t>Jaga </a:t>
            </a:r>
            <a:r>
              <a:rPr lang="en-US" b="1" dirty="0" err="1"/>
              <a:t>jarak</a:t>
            </a:r>
            <a:r>
              <a:rPr lang="en-US" b="1" dirty="0"/>
              <a:t> &gt; 1 meter ( Physical Distancing ) : </a:t>
            </a:r>
          </a:p>
          <a:p>
            <a:pPr marL="0" indent="0">
              <a:buNone/>
            </a:pPr>
            <a:r>
              <a:rPr lang="en-US" b="1" dirty="0" err="1"/>
              <a:t>Metodologi</a:t>
            </a:r>
            <a:r>
              <a:rPr lang="en-US" b="1" dirty="0"/>
              <a:t> : </a:t>
            </a:r>
            <a:r>
              <a:rPr lang="en-US" b="1" dirty="0" err="1"/>
              <a:t>Kohort</a:t>
            </a:r>
            <a:r>
              <a:rPr lang="en-US" b="1" dirty="0"/>
              <a:t>  di pasar </a:t>
            </a:r>
            <a:r>
              <a:rPr lang="en-US" b="1" dirty="0" err="1"/>
              <a:t>tradisional</a:t>
            </a:r>
            <a:r>
              <a:rPr lang="en-US" b="1" dirty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Pabrik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karyawan</a:t>
            </a:r>
            <a:r>
              <a:rPr lang="en-US" b="1" dirty="0"/>
              <a:t> yang </a:t>
            </a:r>
            <a:r>
              <a:rPr lang="en-US" b="1" dirty="0" err="1"/>
              <a:t>banyak</a:t>
            </a:r>
            <a:r>
              <a:rPr lang="en-US" b="1" dirty="0"/>
              <a:t> (&gt;100 orang) per 14 </a:t>
            </a:r>
            <a:r>
              <a:rPr lang="en-US" b="1" dirty="0" err="1"/>
              <a:t>hari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 err="1"/>
              <a:t>Ukuran</a:t>
            </a:r>
            <a:r>
              <a:rPr lang="en-US" b="1" dirty="0"/>
              <a:t> : </a:t>
            </a:r>
            <a:r>
              <a:rPr lang="en-US" b="1" dirty="0" err="1" smtClean="0"/>
              <a:t>Persen</a:t>
            </a:r>
            <a:r>
              <a:rPr lang="en-US" b="1" dirty="0" smtClean="0"/>
              <a:t> ( 70 % </a:t>
            </a:r>
            <a:r>
              <a:rPr lang="en-US" b="1" dirty="0" err="1" smtClean="0"/>
              <a:t>menurunkan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r>
              <a:rPr lang="en-US" b="1" dirty="0" smtClean="0"/>
              <a:t> 80 % , Sydney )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Pelaksana</a:t>
            </a:r>
            <a:r>
              <a:rPr lang="en-US" b="1" dirty="0"/>
              <a:t> : </a:t>
            </a:r>
            <a:r>
              <a:rPr lang="en-US" b="1" dirty="0" err="1"/>
              <a:t>Dinas</a:t>
            </a:r>
            <a:r>
              <a:rPr lang="en-US" b="1" dirty="0"/>
              <a:t> Pasar dan </a:t>
            </a:r>
            <a:r>
              <a:rPr lang="en-US" b="1" dirty="0" err="1"/>
              <a:t>Puskesmas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3</a:t>
            </a:r>
            <a:r>
              <a:rPr lang="en-US" b="1" dirty="0" smtClean="0"/>
              <a:t>. </a:t>
            </a:r>
            <a:r>
              <a:rPr lang="en-US" b="1" dirty="0" err="1"/>
              <a:t>Cuci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r>
              <a:rPr lang="en-US" b="1" dirty="0"/>
              <a:t> </a:t>
            </a:r>
            <a:r>
              <a:rPr lang="en-US" b="1" dirty="0" err="1"/>
              <a:t>Pakai</a:t>
            </a:r>
            <a:r>
              <a:rPr lang="en-US" b="1" dirty="0"/>
              <a:t> </a:t>
            </a:r>
            <a:r>
              <a:rPr lang="en-US" b="1" dirty="0" err="1"/>
              <a:t>Sabun</a:t>
            </a:r>
            <a:r>
              <a:rPr lang="en-US" b="1" dirty="0"/>
              <a:t> / sanitizer</a:t>
            </a:r>
          </a:p>
          <a:p>
            <a:pPr marL="0" indent="0">
              <a:buNone/>
            </a:pPr>
            <a:r>
              <a:rPr lang="en-US" b="1" dirty="0" err="1"/>
              <a:t>Metodologi</a:t>
            </a:r>
            <a:r>
              <a:rPr lang="en-US" b="1" dirty="0"/>
              <a:t> : </a:t>
            </a:r>
            <a:r>
              <a:rPr lang="en-US" b="1" dirty="0" err="1"/>
              <a:t>Kohort</a:t>
            </a:r>
            <a:r>
              <a:rPr lang="en-US" b="1" dirty="0"/>
              <a:t>  di pasar </a:t>
            </a:r>
            <a:r>
              <a:rPr lang="en-US" b="1" dirty="0" err="1"/>
              <a:t>tradisional</a:t>
            </a:r>
            <a:r>
              <a:rPr lang="en-US" b="1" dirty="0"/>
              <a:t>, </a:t>
            </a:r>
            <a:r>
              <a:rPr lang="en-US" b="1" dirty="0" err="1"/>
              <a:t>tempat-tempat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(mall, </a:t>
            </a:r>
            <a:r>
              <a:rPr lang="en-US" b="1" dirty="0" err="1"/>
              <a:t>kedai</a:t>
            </a:r>
            <a:r>
              <a:rPr lang="en-US" b="1" dirty="0"/>
              <a:t> kopi, </a:t>
            </a:r>
            <a:r>
              <a:rPr lang="en-US" b="1" dirty="0" err="1"/>
              <a:t>swalayan</a:t>
            </a:r>
            <a:r>
              <a:rPr lang="en-US" b="1" dirty="0"/>
              <a:t>, </a:t>
            </a:r>
            <a:r>
              <a:rPr lang="en-US" b="1" dirty="0" err="1"/>
              <a:t>perkantoran</a:t>
            </a:r>
            <a:r>
              <a:rPr lang="en-US" b="1" dirty="0"/>
              <a:t>)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Pabrik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</a:t>
            </a:r>
            <a:r>
              <a:rPr lang="en-US" b="1" dirty="0" err="1"/>
              <a:t>karyawan</a:t>
            </a:r>
            <a:r>
              <a:rPr lang="en-US" b="1" dirty="0"/>
              <a:t> yang </a:t>
            </a:r>
            <a:r>
              <a:rPr lang="en-US" b="1" dirty="0" err="1"/>
              <a:t>banyak</a:t>
            </a:r>
            <a:r>
              <a:rPr lang="en-US" b="1" dirty="0"/>
              <a:t> (&gt;100 orang) per 14 </a:t>
            </a:r>
            <a:r>
              <a:rPr lang="en-US" b="1" dirty="0" err="1"/>
              <a:t>hari</a:t>
            </a:r>
            <a:r>
              <a:rPr lang="en-US" b="1" dirty="0"/>
              <a:t>. </a:t>
            </a:r>
          </a:p>
          <a:p>
            <a:pPr marL="0" indent="0">
              <a:buNone/>
            </a:pPr>
            <a:r>
              <a:rPr lang="en-US" b="1" dirty="0" err="1"/>
              <a:t>Ukuran</a:t>
            </a:r>
            <a:r>
              <a:rPr lang="en-US" b="1" dirty="0"/>
              <a:t> : a. </a:t>
            </a:r>
            <a:r>
              <a:rPr lang="en-US" b="1" dirty="0" err="1"/>
              <a:t>Tersedia</a:t>
            </a:r>
            <a:r>
              <a:rPr lang="en-US" b="1" dirty="0"/>
              <a:t> /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tersedia</a:t>
            </a:r>
            <a:r>
              <a:rPr lang="en-US" b="1" dirty="0"/>
              <a:t> (</a:t>
            </a:r>
            <a:r>
              <a:rPr lang="en-US" b="1" dirty="0" err="1"/>
              <a:t>Persentase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/>
              <a:t>b. </a:t>
            </a:r>
            <a:r>
              <a:rPr lang="en-US" b="1" dirty="0" err="1"/>
              <a:t>Digunakan</a:t>
            </a:r>
            <a:r>
              <a:rPr lang="en-US" b="1" dirty="0"/>
              <a:t> /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digunakan</a:t>
            </a:r>
            <a:r>
              <a:rPr lang="en-US" b="1" dirty="0"/>
              <a:t> (</a:t>
            </a:r>
            <a:r>
              <a:rPr lang="en-US" b="1" dirty="0" err="1"/>
              <a:t>Persentase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b="1" dirty="0" err="1"/>
              <a:t>Pelaksana</a:t>
            </a:r>
            <a:r>
              <a:rPr lang="en-US" b="1" dirty="0"/>
              <a:t> : </a:t>
            </a:r>
            <a:r>
              <a:rPr lang="en-US" b="1" dirty="0" err="1"/>
              <a:t>Puskesmas</a:t>
            </a:r>
            <a:r>
              <a:rPr lang="en-US" b="1" dirty="0"/>
              <a:t> dan Tim </a:t>
            </a:r>
            <a:r>
              <a:rPr lang="en-US" b="1" dirty="0" err="1"/>
              <a:t>Gugus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Kecamatan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1573F2-C985-44A4-892B-1C865DF34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540" y="2334127"/>
            <a:ext cx="10633460" cy="4622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II. </a:t>
            </a:r>
            <a:r>
              <a:rPr lang="en-US" sz="3200" b="1" dirty="0" err="1" smtClean="0"/>
              <a:t>Indikator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Upaya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Kesehatan</a:t>
            </a:r>
            <a:r>
              <a:rPr lang="en-US" sz="3200" b="1" dirty="0" smtClean="0"/>
              <a:t>  </a:t>
            </a:r>
          </a:p>
          <a:p>
            <a:pPr marL="457200" indent="-457200">
              <a:buAutoNum type="arabicPeriod"/>
            </a:pPr>
            <a:r>
              <a:rPr lang="en-US" sz="3200" b="1" dirty="0" err="1" smtClean="0"/>
              <a:t>Epidemiologi</a:t>
            </a:r>
            <a:endParaRPr lang="en-US" sz="3200" b="1" dirty="0" smtClean="0"/>
          </a:p>
          <a:p>
            <a:pPr marL="457200" indent="-457200">
              <a:buAutoNum type="arabicPeriod"/>
            </a:pPr>
            <a:r>
              <a:rPr lang="en-US" sz="3200" b="1" dirty="0" err="1" smtClean="0"/>
              <a:t>Pelayanan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Kesehatan</a:t>
            </a:r>
            <a:endParaRPr lang="en-US" sz="3200" b="1" dirty="0" smtClean="0"/>
          </a:p>
          <a:p>
            <a:pPr marL="457200" indent="-457200">
              <a:buAutoNum type="arabicPeriod"/>
            </a:pPr>
            <a:r>
              <a:rPr lang="en-US" sz="3200" b="1" dirty="0" err="1" smtClean="0"/>
              <a:t>Surveilans</a:t>
            </a:r>
            <a:endParaRPr lang="en-US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1C0D527-925E-42A6-B72A-00F12A090728}"/>
              </a:ext>
            </a:extLst>
          </p:cNvPr>
          <p:cNvSpPr txBox="1"/>
          <p:nvPr/>
        </p:nvSpPr>
        <p:spPr>
          <a:xfrm>
            <a:off x="662666" y="259006"/>
            <a:ext cx="35433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63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7A1E04-DBC0-4731-B700-0DEC39D15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604378"/>
            <a:ext cx="8770571" cy="3319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92D050"/>
                </a:solidFill>
              </a:rPr>
              <a:t>TERKENDALI :</a:t>
            </a:r>
          </a:p>
          <a:p>
            <a:pPr marL="0" indent="0">
              <a:buNone/>
            </a:pPr>
            <a:r>
              <a:rPr lang="en-US" b="1" dirty="0" err="1" smtClean="0"/>
              <a:t>Indikator</a:t>
            </a:r>
            <a:r>
              <a:rPr lang="en-US" b="1" dirty="0" smtClean="0"/>
              <a:t> </a:t>
            </a:r>
            <a:r>
              <a:rPr lang="en-US" b="1" dirty="0" err="1" smtClean="0"/>
              <a:t>Epidemiologi</a:t>
            </a:r>
            <a:r>
              <a:rPr lang="en-US" b="1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b="1" dirty="0" err="1" smtClean="0"/>
              <a:t>Kasus</a:t>
            </a:r>
            <a:r>
              <a:rPr lang="en-US" b="1" dirty="0" smtClean="0"/>
              <a:t> </a:t>
            </a:r>
            <a:r>
              <a:rPr lang="en-US" b="1" dirty="0" err="1" smtClean="0"/>
              <a:t>konfirmasi</a:t>
            </a:r>
            <a:r>
              <a:rPr lang="en-US" b="1" dirty="0" smtClean="0"/>
              <a:t> +  </a:t>
            </a:r>
            <a:r>
              <a:rPr lang="en-US" b="1" dirty="0" err="1" smtClean="0"/>
              <a:t>menurun</a:t>
            </a:r>
            <a:r>
              <a:rPr lang="en-US" b="1" dirty="0" smtClean="0"/>
              <a:t> 50 %</a:t>
            </a:r>
          </a:p>
          <a:p>
            <a:pPr marL="457200" indent="-457200">
              <a:buAutoNum type="arabicPeriod"/>
            </a:pPr>
            <a:r>
              <a:rPr lang="en-US" b="1" dirty="0" err="1" smtClean="0"/>
              <a:t>Angka</a:t>
            </a:r>
            <a:r>
              <a:rPr lang="en-US" b="1" dirty="0" smtClean="0"/>
              <a:t> ODP </a:t>
            </a:r>
            <a:r>
              <a:rPr lang="en-US" b="1" dirty="0" err="1" smtClean="0"/>
              <a:t>menurun</a:t>
            </a:r>
            <a:endParaRPr lang="en-US" b="1" dirty="0" smtClean="0"/>
          </a:p>
          <a:p>
            <a:pPr marL="457200" indent="-457200">
              <a:buAutoNum type="arabicPeriod"/>
            </a:pPr>
            <a:r>
              <a:rPr lang="en-US" b="1" dirty="0" err="1" smtClean="0"/>
              <a:t>Angka</a:t>
            </a:r>
            <a:r>
              <a:rPr lang="en-US" b="1" dirty="0" smtClean="0"/>
              <a:t> PDP </a:t>
            </a:r>
            <a:r>
              <a:rPr lang="en-US" b="1" dirty="0" err="1" smtClean="0"/>
              <a:t>menurun</a:t>
            </a:r>
            <a:endParaRPr lang="en-US" b="1" dirty="0" smtClean="0"/>
          </a:p>
          <a:p>
            <a:pPr marL="457200" indent="-457200">
              <a:buAutoNum type="arabicPeriod"/>
            </a:pPr>
            <a:r>
              <a:rPr lang="en-US" b="1" dirty="0" err="1" smtClean="0"/>
              <a:t>Angka</a:t>
            </a:r>
            <a:r>
              <a:rPr lang="en-US" b="1" dirty="0" smtClean="0"/>
              <a:t> </a:t>
            </a:r>
            <a:r>
              <a:rPr lang="en-US" b="1" dirty="0" err="1" smtClean="0"/>
              <a:t>Kematian</a:t>
            </a:r>
            <a:r>
              <a:rPr lang="en-US" b="1" dirty="0" smtClean="0"/>
              <a:t> ( CFR ) </a:t>
            </a:r>
            <a:r>
              <a:rPr lang="en-US" b="1" dirty="0" err="1" smtClean="0"/>
              <a:t>menurun</a:t>
            </a:r>
            <a:endParaRPr lang="en-US" b="1" dirty="0" smtClean="0"/>
          </a:p>
          <a:p>
            <a:pPr marL="457200" indent="-457200">
              <a:buAutoNum type="arabicPeriod"/>
            </a:pPr>
            <a:r>
              <a:rPr lang="en-US" b="1" dirty="0" err="1" smtClean="0"/>
              <a:t>Kesembuhan</a:t>
            </a:r>
            <a:r>
              <a:rPr lang="en-US" b="1" dirty="0" smtClean="0"/>
              <a:t> </a:t>
            </a:r>
            <a:r>
              <a:rPr lang="en-US" b="1" dirty="0" err="1" smtClean="0"/>
              <a:t>naik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21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CC9D0A-3CAB-443F-B93C-DDCA25EF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153124"/>
            <a:ext cx="8770571" cy="3651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 smtClean="0"/>
              <a:t>Indikator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Yankes</a:t>
            </a:r>
            <a:r>
              <a:rPr lang="en-US" sz="2800" b="1" dirty="0" smtClean="0"/>
              <a:t>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800" b="1" dirty="0" err="1" smtClean="0"/>
              <a:t>Jumlah</a:t>
            </a:r>
            <a:r>
              <a:rPr lang="en-US" sz="2800" b="1" dirty="0" smtClean="0"/>
              <a:t> TT </a:t>
            </a:r>
            <a:r>
              <a:rPr lang="en-US" sz="2800" b="1" dirty="0" err="1" smtClean="0"/>
              <a:t>ruang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isolasi</a:t>
            </a:r>
            <a:r>
              <a:rPr lang="en-US" sz="2800" b="1" dirty="0" smtClean="0"/>
              <a:t> &gt; </a:t>
            </a:r>
            <a:r>
              <a:rPr lang="en-US" sz="2800" b="1" dirty="0" err="1" smtClean="0"/>
              <a:t>pasien</a:t>
            </a:r>
            <a:r>
              <a:rPr lang="en-US" sz="2800" b="1" dirty="0" smtClean="0"/>
              <a:t> Covid-19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PDP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pasien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sembuh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harian</a:t>
            </a:r>
            <a:r>
              <a:rPr lang="en-US" sz="2800" b="1" dirty="0" smtClean="0"/>
              <a:t> &gt; </a:t>
            </a:r>
            <a:r>
              <a:rPr lang="en-US" sz="2800" b="1" dirty="0" err="1" smtClean="0"/>
              <a:t>kasus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memerlukan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perawatan</a:t>
            </a:r>
            <a:r>
              <a:rPr lang="en-US" sz="2800" b="1" dirty="0" smtClean="0"/>
              <a:t> RS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800" b="1" dirty="0" smtClean="0"/>
              <a:t>APD </a:t>
            </a:r>
            <a:r>
              <a:rPr lang="en-US" sz="2800" b="1" dirty="0" err="1" smtClean="0"/>
              <a:t>cukup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US" sz="2800" b="1" dirty="0" smtClean="0"/>
              <a:t>Ventilator </a:t>
            </a:r>
            <a:r>
              <a:rPr lang="en-US" sz="2800" b="1" dirty="0" err="1" smtClean="0"/>
              <a:t>cukup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dirty="0" smtClean="0">
                <a:solidFill>
                  <a:srgbClr val="FF0000"/>
                </a:solidFill>
              </a:rPr>
              <a:t> : </a:t>
            </a:r>
            <a:r>
              <a:rPr lang="en-US" sz="2400" b="1" dirty="0" err="1" smtClean="0">
                <a:solidFill>
                  <a:srgbClr val="FF0000"/>
                </a:solidFill>
              </a:rPr>
              <a:t>Kesiapan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bila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terjadi</a:t>
            </a:r>
            <a:r>
              <a:rPr lang="en-US" sz="2400" b="1" dirty="0" smtClean="0">
                <a:solidFill>
                  <a:srgbClr val="FF0000"/>
                </a:solidFill>
              </a:rPr>
              <a:t> Second Peak/Wave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err="1" smtClean="0"/>
              <a:t>Indikator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Surveilans</a:t>
            </a:r>
            <a:r>
              <a:rPr lang="en-US" sz="3200" b="1" dirty="0" smtClean="0"/>
              <a:t>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3200" b="1" dirty="0" smtClean="0"/>
              <a:t>Testing : 3500 per 1 </a:t>
            </a:r>
            <a:r>
              <a:rPr lang="en-US" sz="3200" b="1" dirty="0" err="1" smtClean="0"/>
              <a:t>juta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penduduk</a:t>
            </a:r>
            <a:endParaRPr lang="en-US" sz="3200" b="1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sz="3200" b="1" dirty="0" smtClean="0"/>
              <a:t> </a:t>
            </a:r>
            <a:r>
              <a:rPr lang="en-US" sz="3200" b="1" dirty="0" err="1" smtClean="0"/>
              <a:t>Positif</a:t>
            </a:r>
            <a:r>
              <a:rPr lang="en-US" sz="3200" b="1" dirty="0" smtClean="0"/>
              <a:t> rate : &lt; 5 %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sz="3200" b="1" dirty="0" smtClean="0"/>
              <a:t> Effective Reproduction Number ( </a:t>
            </a:r>
            <a:r>
              <a:rPr lang="en-US" sz="3200" b="1" dirty="0" err="1" smtClean="0"/>
              <a:t>Rt</a:t>
            </a:r>
            <a:r>
              <a:rPr lang="en-US" sz="3200" b="1" dirty="0" smtClean="0"/>
              <a:t> ) : &lt; 1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err="1" smtClean="0"/>
              <a:t>Catatan</a:t>
            </a:r>
            <a:r>
              <a:rPr lang="en-US" sz="3200" b="1" dirty="0" smtClean="0"/>
              <a:t> : </a:t>
            </a:r>
            <a:r>
              <a:rPr lang="en-US" sz="3200" b="1" dirty="0" err="1" smtClean="0"/>
              <a:t>Bila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jumlah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kasus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kecil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bahkan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nol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Rt</a:t>
            </a:r>
            <a:r>
              <a:rPr lang="en-US" sz="3200" b="1" dirty="0"/>
              <a:t>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digunakan</a:t>
            </a:r>
            <a:r>
              <a:rPr lang="en-US" sz="3200" b="1" dirty="0" smtClean="0"/>
              <a:t> , </a:t>
            </a:r>
            <a:r>
              <a:rPr lang="en-US" sz="3200" b="1" dirty="0" err="1" smtClean="0"/>
              <a:t>bisa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dipakai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indikator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lainnya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906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pdate Corona 24 Maret: Jumlah Kasus COVID-19 di Dunia 382.108 ...">
            <a:extLst>
              <a:ext uri="{FF2B5EF4-FFF2-40B4-BE49-F238E27FC236}">
                <a16:creationId xmlns="" xmlns:a16="http://schemas.microsoft.com/office/drawing/2014/main" id="{4841885B-6B8C-4C38-AC82-2B572D6D8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710" y="1323474"/>
            <a:ext cx="8044830" cy="2671011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5A44704-15AE-469C-AE43-377AD28F37DF}"/>
              </a:ext>
            </a:extLst>
          </p:cNvPr>
          <p:cNvSpPr txBox="1">
            <a:spLocks/>
          </p:cNvSpPr>
          <p:nvPr/>
        </p:nvSpPr>
        <p:spPr>
          <a:xfrm>
            <a:off x="2470447" y="3296653"/>
            <a:ext cx="3793678" cy="697832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err="1">
                <a:solidFill>
                  <a:srgbClr val="FF0000"/>
                </a:solidFill>
              </a:rPr>
              <a:t>Terima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Kasih</a:t>
            </a:r>
          </a:p>
        </p:txBody>
      </p:sp>
    </p:spTree>
    <p:extLst>
      <p:ext uri="{BB962C8B-B14F-4D97-AF65-F5344CB8AC3E}">
        <p14:creationId xmlns:p14="http://schemas.microsoft.com/office/powerpoint/2010/main" val="27524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969537" y="2544298"/>
            <a:ext cx="8778347" cy="21725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smtClean="0"/>
              <a:t>NEW NORMAL</a:t>
            </a:r>
          </a:p>
          <a:p>
            <a:pPr algn="ctr"/>
            <a:r>
              <a:rPr lang="en-US" sz="4800" b="1" smtClean="0"/>
              <a:t> </a:t>
            </a:r>
            <a:r>
              <a:rPr lang="en-US" sz="2000" b="1" smtClean="0"/>
              <a:t>( TATANAN HIDUP SEHAT BARU )</a:t>
            </a:r>
            <a:endParaRPr lang="en-US" sz="2000" b="1"/>
          </a:p>
          <a:p>
            <a:pPr algn="ctr"/>
            <a:r>
              <a:rPr lang="en-US" sz="3600" b="1" smtClean="0">
                <a:solidFill>
                  <a:schemeClr val="tx1"/>
                </a:solidFill>
              </a:rPr>
              <a:t>BERSAMA</a:t>
            </a:r>
            <a:r>
              <a:rPr lang="en-US" sz="3600" b="1" smtClean="0">
                <a:solidFill>
                  <a:srgbClr val="FF0000"/>
                </a:solidFill>
              </a:rPr>
              <a:t> COVID-19</a:t>
            </a:r>
            <a:endParaRPr lang="en-US" sz="2000" b="1" smtClean="0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50361" y="5142347"/>
            <a:ext cx="4225209" cy="10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dr. Wildan Asfan Hasibuan M. Kes</a:t>
            </a:r>
          </a:p>
          <a:p>
            <a:pPr marL="0" indent="0">
              <a:buNone/>
            </a:pPr>
            <a:r>
              <a:rPr lang="en-US" sz="1600" b="1" smtClean="0"/>
              <a:t>                                         Ketua PAEI Cabang Riau</a:t>
            </a:r>
          </a:p>
          <a:p>
            <a:endParaRPr lang="en-US" b="1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35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390397"/>
            <a:ext cx="8770571" cy="7386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Kepres</a:t>
            </a:r>
            <a:r>
              <a:rPr lang="en-US" sz="2800" b="1" dirty="0" smtClean="0"/>
              <a:t> no 11 </a:t>
            </a:r>
            <a:r>
              <a:rPr lang="en-US" sz="2800" b="1" dirty="0" err="1" smtClean="0"/>
              <a:t>tahun</a:t>
            </a:r>
            <a:r>
              <a:rPr lang="en-US" sz="2800" b="1" dirty="0" smtClean="0"/>
              <a:t> 2020 : </a:t>
            </a:r>
            <a:r>
              <a:rPr lang="en-US" sz="2800" b="1" dirty="0" err="1" smtClean="0"/>
              <a:t>menetapkan</a:t>
            </a:r>
            <a:r>
              <a:rPr lang="en-US" sz="2800" b="1" dirty="0" smtClean="0"/>
              <a:t> Indonesia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Kedaruratan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Kesehatan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 Covid-19</a:t>
            </a:r>
          </a:p>
          <a:p>
            <a:r>
              <a:rPr lang="en-US" sz="2800" b="1" dirty="0" err="1" smtClean="0"/>
              <a:t>Pembatasan</a:t>
            </a:r>
            <a:r>
              <a:rPr lang="en-US" sz="2800" b="1" dirty="0" smtClean="0"/>
              <a:t> </a:t>
            </a:r>
            <a:r>
              <a:rPr lang="en-US" sz="2800" b="1" dirty="0" err="1"/>
              <a:t>Sosial</a:t>
            </a:r>
            <a:r>
              <a:rPr lang="en-US" sz="2800" b="1" dirty="0"/>
              <a:t> </a:t>
            </a:r>
            <a:r>
              <a:rPr lang="en-US" sz="2800" b="1" dirty="0" err="1"/>
              <a:t>Berskala</a:t>
            </a:r>
            <a:r>
              <a:rPr lang="en-US" sz="2800" b="1" dirty="0"/>
              <a:t> </a:t>
            </a:r>
            <a:r>
              <a:rPr lang="en-US" sz="2800" b="1" dirty="0" err="1"/>
              <a:t>Besar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pembatasan</a:t>
            </a:r>
            <a:r>
              <a:rPr lang="en-US" sz="2800" b="1" dirty="0"/>
              <a:t> </a:t>
            </a:r>
            <a:r>
              <a:rPr lang="en-US" sz="2800" b="1" dirty="0" err="1"/>
              <a:t>kegiatan</a:t>
            </a:r>
            <a:r>
              <a:rPr lang="en-US" sz="2800" b="1" dirty="0"/>
              <a:t> </a:t>
            </a:r>
            <a:r>
              <a:rPr lang="en-US" sz="2800" b="1" dirty="0" err="1"/>
              <a:t>tertentu</a:t>
            </a:r>
            <a:r>
              <a:rPr lang="en-US" sz="2800" b="1" dirty="0"/>
              <a:t> </a:t>
            </a:r>
            <a:r>
              <a:rPr lang="en-US" sz="2800" b="1" dirty="0" err="1"/>
              <a:t>penduduk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 smtClean="0"/>
              <a:t>wilayah</a:t>
            </a:r>
            <a:r>
              <a:rPr lang="en-US" sz="2800" b="1" dirty="0" smtClean="0"/>
              <a:t> yang </a:t>
            </a:r>
            <a:r>
              <a:rPr lang="en-US" sz="2800" b="1" dirty="0" err="1"/>
              <a:t>diduga</a:t>
            </a:r>
            <a:r>
              <a:rPr lang="en-US" sz="2800" b="1" dirty="0"/>
              <a:t> </a:t>
            </a:r>
            <a:r>
              <a:rPr lang="en-US" sz="2800" b="1" dirty="0" err="1"/>
              <a:t>terinfeksi</a:t>
            </a:r>
            <a:r>
              <a:rPr lang="en-US" sz="2800" b="1" dirty="0"/>
              <a:t> Corona Virus Disease 2019 ( Covid-19 ) </a:t>
            </a:r>
            <a:r>
              <a:rPr lang="en-US" sz="2800" b="1" dirty="0" err="1"/>
              <a:t>sedemikian</a:t>
            </a:r>
            <a:r>
              <a:rPr lang="en-US" sz="2800" b="1" dirty="0"/>
              <a:t> </a:t>
            </a:r>
            <a:r>
              <a:rPr lang="en-US" sz="2800" b="1" dirty="0" err="1"/>
              <a:t>rupa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mencegah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kemungkinan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penyebaran</a:t>
            </a:r>
            <a:r>
              <a:rPr lang="en-US" sz="2800" b="1" dirty="0">
                <a:solidFill>
                  <a:srgbClr val="FF0000"/>
                </a:solidFill>
              </a:rPr>
              <a:t> Corona Virus Disease ( </a:t>
            </a:r>
            <a:r>
              <a:rPr lang="en-US" sz="2800" b="1" dirty="0" smtClean="0">
                <a:solidFill>
                  <a:srgbClr val="FF0000"/>
                </a:solidFill>
              </a:rPr>
              <a:t>Covid-19 )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8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239253"/>
            <a:ext cx="8770571" cy="889808"/>
          </a:xfrm>
        </p:spPr>
        <p:txBody>
          <a:bodyPr/>
          <a:lstStyle/>
          <a:p>
            <a:r>
              <a:rPr lang="en-US" dirty="0" err="1"/>
              <a:t>Pelaksanaan</a:t>
            </a:r>
            <a:r>
              <a:rPr lang="en-US" dirty="0"/>
              <a:t> PSBB </a:t>
            </a:r>
            <a:r>
              <a:rPr lang="en-US" dirty="0" err="1"/>
              <a:t>meliputi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Peliburan</a:t>
            </a:r>
            <a:r>
              <a:rPr lang="en-US" sz="2400" b="1" dirty="0"/>
              <a:t> </a:t>
            </a:r>
            <a:r>
              <a:rPr lang="en-US" sz="2400" b="1" dirty="0" err="1"/>
              <a:t>sekolah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tempat</a:t>
            </a:r>
            <a:r>
              <a:rPr lang="en-US" sz="2400" b="1" dirty="0"/>
              <a:t> </a:t>
            </a:r>
            <a:r>
              <a:rPr lang="en-US" sz="2400" b="1" dirty="0" err="1"/>
              <a:t>kerja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Pembatasan</a:t>
            </a:r>
            <a:r>
              <a:rPr lang="en-US" sz="2400" b="1" dirty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 smtClean="0"/>
              <a:t>keagamaan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Pembatasan</a:t>
            </a:r>
            <a:r>
              <a:rPr lang="en-US" sz="2400" b="1" dirty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di </a:t>
            </a:r>
            <a:r>
              <a:rPr lang="en-US" sz="2400" b="1" dirty="0" err="1"/>
              <a:t>tempat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fasilitas</a:t>
            </a:r>
            <a:r>
              <a:rPr lang="en-US" sz="2400" b="1" dirty="0"/>
              <a:t> </a:t>
            </a:r>
            <a:r>
              <a:rPr lang="en-US" sz="2400" b="1" dirty="0" err="1"/>
              <a:t>umum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 </a:t>
            </a:r>
            <a:r>
              <a:rPr lang="en-US" sz="2400" b="1" dirty="0" err="1"/>
              <a:t>Pembatasan</a:t>
            </a:r>
            <a:r>
              <a:rPr lang="en-US" sz="2400" b="1" dirty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budaya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Pembatasan</a:t>
            </a:r>
            <a:r>
              <a:rPr lang="en-US" sz="2400" b="1" dirty="0"/>
              <a:t> </a:t>
            </a:r>
            <a:r>
              <a:rPr lang="en-US" sz="2400" b="1" dirty="0" err="1"/>
              <a:t>moda</a:t>
            </a:r>
            <a:r>
              <a:rPr lang="en-US" sz="2400" b="1" dirty="0"/>
              <a:t> </a:t>
            </a:r>
            <a:r>
              <a:rPr lang="en-US" sz="2400" b="1" dirty="0" err="1"/>
              <a:t>transfortasi</a:t>
            </a:r>
            <a:r>
              <a:rPr lang="en-US" sz="2400" b="1" dirty="0"/>
              <a:t> ; </a:t>
            </a:r>
            <a:r>
              <a:rPr lang="en-US" sz="2400" b="1" dirty="0" err="1"/>
              <a:t>dan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/>
              <a:t>Pembatasan</a:t>
            </a:r>
            <a:r>
              <a:rPr lang="en-US" sz="2400" b="1" dirty="0"/>
              <a:t> </a:t>
            </a:r>
            <a:r>
              <a:rPr lang="en-US" sz="2400" b="1" dirty="0" err="1"/>
              <a:t>kegiatan</a:t>
            </a:r>
            <a:r>
              <a:rPr lang="en-US" sz="2400" b="1" dirty="0"/>
              <a:t> </a:t>
            </a:r>
            <a:r>
              <a:rPr lang="en-US" sz="2400" b="1" dirty="0" err="1"/>
              <a:t>lainnya</a:t>
            </a:r>
            <a:r>
              <a:rPr lang="en-US" sz="2400" b="1" dirty="0"/>
              <a:t> </a:t>
            </a:r>
            <a:r>
              <a:rPr lang="en-US" sz="2400" b="1" dirty="0" err="1"/>
              <a:t>khusus</a:t>
            </a:r>
            <a:r>
              <a:rPr lang="en-US" sz="2400" b="1" dirty="0"/>
              <a:t> </a:t>
            </a:r>
            <a:r>
              <a:rPr lang="en-US" sz="2400" b="1" dirty="0" err="1"/>
              <a:t>terkait</a:t>
            </a:r>
            <a:r>
              <a:rPr lang="en-US" sz="2400" b="1" dirty="0"/>
              <a:t> </a:t>
            </a:r>
            <a:r>
              <a:rPr lang="en-US" sz="2400" b="1" dirty="0" err="1"/>
              <a:t>aspek</a:t>
            </a:r>
            <a:r>
              <a:rPr lang="en-US" sz="2400" b="1" dirty="0"/>
              <a:t> </a:t>
            </a:r>
            <a:r>
              <a:rPr lang="en-US" sz="2400" b="1" dirty="0" err="1"/>
              <a:t>pertahanan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keamanan</a:t>
            </a:r>
            <a:r>
              <a:rPr lang="en-US" sz="2400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64059"/>
            <a:ext cx="8770571" cy="372584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/>
              <a:t>Obat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Vaksin</a:t>
            </a:r>
            <a:r>
              <a:rPr lang="en-US" b="1" dirty="0" smtClean="0"/>
              <a:t> </a:t>
            </a:r>
            <a:r>
              <a:rPr lang="en-US" b="1" dirty="0" err="1" smtClean="0"/>
              <a:t>masih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, </a:t>
            </a:r>
            <a:r>
              <a:rPr lang="en-US" b="1" dirty="0" err="1" smtClean="0"/>
              <a:t>kemungkinan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</a:t>
            </a:r>
            <a:r>
              <a:rPr lang="en-US" b="1" dirty="0" err="1" smtClean="0"/>
              <a:t>produksi</a:t>
            </a:r>
            <a:r>
              <a:rPr lang="en-US" b="1" dirty="0" smtClean="0"/>
              <a:t> </a:t>
            </a:r>
            <a:r>
              <a:rPr lang="en-US" b="1" dirty="0" err="1" smtClean="0"/>
              <a:t>massal</a:t>
            </a:r>
            <a:r>
              <a:rPr lang="en-US" b="1" dirty="0" smtClean="0"/>
              <a:t> </a:t>
            </a:r>
            <a:r>
              <a:rPr lang="en-US" b="1" dirty="0" err="1" smtClean="0"/>
              <a:t>Desember</a:t>
            </a:r>
            <a:r>
              <a:rPr lang="en-US" b="1" dirty="0" smtClean="0"/>
              <a:t> 2021.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/>
              <a:t>Pembatasan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jangka</a:t>
            </a:r>
            <a:r>
              <a:rPr lang="en-US" b="1" dirty="0" smtClean="0"/>
              <a:t> </a:t>
            </a:r>
            <a:r>
              <a:rPr lang="en-US" b="1" dirty="0" err="1" smtClean="0"/>
              <a:t>panjang</a:t>
            </a:r>
            <a:r>
              <a:rPr lang="en-US" b="1" dirty="0" smtClean="0"/>
              <a:t> </a:t>
            </a:r>
            <a:r>
              <a:rPr lang="en-US" b="1" dirty="0" err="1" smtClean="0"/>
              <a:t>berdampak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, </a:t>
            </a:r>
            <a:r>
              <a:rPr lang="en-US" b="1" dirty="0" err="1" smtClean="0"/>
              <a:t>ekonomi</a:t>
            </a:r>
            <a:r>
              <a:rPr lang="en-US" b="1" dirty="0" smtClean="0"/>
              <a:t>, social, </a:t>
            </a:r>
            <a:r>
              <a:rPr lang="en-US" b="1" dirty="0" err="1" smtClean="0"/>
              <a:t>budaya</a:t>
            </a:r>
            <a:r>
              <a:rPr lang="en-US" b="1" dirty="0" smtClean="0"/>
              <a:t>, </a:t>
            </a:r>
            <a:r>
              <a:rPr lang="en-US" b="1" dirty="0" err="1" smtClean="0"/>
              <a:t>pertahanan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keamanann</a:t>
            </a:r>
            <a:r>
              <a:rPr lang="en-US" b="1" dirty="0" smtClean="0"/>
              <a:t>,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kesejahteraaan</a:t>
            </a:r>
            <a:r>
              <a:rPr lang="en-US" b="1" dirty="0" smtClean="0"/>
              <a:t> </a:t>
            </a:r>
            <a:r>
              <a:rPr lang="en-US" b="1" dirty="0" err="1" smtClean="0"/>
              <a:t>masyarakat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upaya</a:t>
            </a:r>
            <a:r>
              <a:rPr lang="en-US" b="1" dirty="0" smtClean="0"/>
              <a:t> yang </a:t>
            </a:r>
            <a:r>
              <a:rPr lang="en-US" b="1" dirty="0" err="1" smtClean="0"/>
              <a:t>komprehensif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percepatan</a:t>
            </a:r>
            <a:r>
              <a:rPr lang="en-US" b="1" dirty="0" smtClean="0"/>
              <a:t> </a:t>
            </a:r>
            <a:r>
              <a:rPr lang="en-US" b="1" dirty="0" err="1" smtClean="0"/>
              <a:t>penanganan</a:t>
            </a:r>
            <a:r>
              <a:rPr lang="en-US" b="1" dirty="0" smtClean="0"/>
              <a:t> covid-19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/>
              <a:t>Mempertahankan</a:t>
            </a:r>
            <a:r>
              <a:rPr lang="en-US" b="1" dirty="0" smtClean="0"/>
              <a:t> </a:t>
            </a:r>
            <a:r>
              <a:rPr lang="en-US" b="1" dirty="0" err="1" smtClean="0"/>
              <a:t>zona</a:t>
            </a:r>
            <a:r>
              <a:rPr lang="en-US" b="1" dirty="0" smtClean="0"/>
              <a:t> </a:t>
            </a:r>
            <a:r>
              <a:rPr lang="en-US" b="1" dirty="0" err="1" smtClean="0"/>
              <a:t>hijau</a:t>
            </a:r>
            <a:r>
              <a:rPr lang="en-US" b="1" dirty="0" smtClean="0"/>
              <a:t> </a:t>
            </a:r>
            <a:r>
              <a:rPr lang="en-US" b="1" dirty="0" err="1" smtClean="0"/>
              <a:t>tetap</a:t>
            </a:r>
            <a:r>
              <a:rPr lang="en-US" b="1" dirty="0" smtClean="0"/>
              <a:t> </a:t>
            </a:r>
            <a:r>
              <a:rPr lang="en-US" b="1" dirty="0" err="1" smtClean="0"/>
              <a:t>terjaga</a:t>
            </a:r>
            <a:r>
              <a:rPr lang="en-US" b="1" dirty="0" smtClean="0"/>
              <a:t>, </a:t>
            </a:r>
            <a:r>
              <a:rPr lang="en-US" b="1" dirty="0" err="1" smtClean="0"/>
              <a:t>merah</a:t>
            </a:r>
            <a:r>
              <a:rPr lang="en-US" b="1" dirty="0" smtClean="0"/>
              <a:t>, </a:t>
            </a:r>
            <a:r>
              <a:rPr lang="en-US" b="1" dirty="0" err="1" smtClean="0"/>
              <a:t>oranye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kuning</a:t>
            </a:r>
            <a:r>
              <a:rPr lang="en-US" b="1" dirty="0" smtClean="0"/>
              <a:t>  </a:t>
            </a:r>
            <a:r>
              <a:rPr lang="en-US" b="1" dirty="0" err="1" smtClean="0"/>
              <a:t>bisa</a:t>
            </a:r>
            <a:r>
              <a:rPr lang="en-US" b="1" dirty="0" smtClean="0"/>
              <a:t> </a:t>
            </a:r>
            <a:r>
              <a:rPr lang="en-US" b="1" dirty="0" err="1" smtClean="0"/>
              <a:t>terkendali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turun</a:t>
            </a:r>
            <a:r>
              <a:rPr lang="en-US" b="1" dirty="0" smtClean="0"/>
              <a:t> </a:t>
            </a:r>
            <a:r>
              <a:rPr lang="en-US" b="1" dirty="0" err="1" smtClean="0"/>
              <a:t>statusnya</a:t>
            </a:r>
            <a:r>
              <a:rPr lang="en-US" b="1" dirty="0" smtClean="0"/>
              <a:t>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mencegah</a:t>
            </a:r>
            <a:r>
              <a:rPr lang="en-US" b="1" dirty="0" smtClean="0"/>
              <a:t> </a:t>
            </a:r>
            <a:r>
              <a:rPr lang="en-US" b="1" dirty="0" err="1" smtClean="0"/>
              <a:t>terjadinya</a:t>
            </a:r>
            <a:r>
              <a:rPr lang="en-US" b="1" dirty="0" smtClean="0"/>
              <a:t> </a:t>
            </a:r>
            <a:r>
              <a:rPr lang="en-US" b="1" dirty="0" err="1" smtClean="0"/>
              <a:t>Puncak</a:t>
            </a:r>
            <a:r>
              <a:rPr lang="en-US" b="1" dirty="0" smtClean="0"/>
              <a:t> / </a:t>
            </a:r>
            <a:r>
              <a:rPr lang="en-US" b="1" dirty="0" err="1" smtClean="0"/>
              <a:t>gelombang</a:t>
            </a:r>
            <a:r>
              <a:rPr lang="en-US" b="1" dirty="0" smtClean="0"/>
              <a:t> </a:t>
            </a:r>
            <a:r>
              <a:rPr lang="en-US" b="1" dirty="0" err="1" smtClean="0"/>
              <a:t>kedua</a:t>
            </a:r>
            <a:r>
              <a:rPr lang="en-US" b="1" dirty="0" smtClean="0"/>
              <a:t> </a:t>
            </a:r>
            <a:r>
              <a:rPr lang="en-US" b="1" dirty="0" err="1" smtClean="0"/>
              <a:t>epidemi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/>
              <a:t>Kepmenkes</a:t>
            </a:r>
            <a:r>
              <a:rPr lang="en-US" b="1" dirty="0" smtClean="0"/>
              <a:t> : no : HK.01.07/</a:t>
            </a:r>
            <a:r>
              <a:rPr lang="en-US" b="1" dirty="0" err="1" smtClean="0"/>
              <a:t>Menkes</a:t>
            </a:r>
            <a:r>
              <a:rPr lang="en-US" b="1" dirty="0" smtClean="0"/>
              <a:t>/328/2020 </a:t>
            </a:r>
            <a:r>
              <a:rPr lang="en-US" b="1" dirty="0" err="1" smtClean="0"/>
              <a:t>ttg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di </a:t>
            </a:r>
            <a:r>
              <a:rPr lang="en-US" b="1" dirty="0" err="1" smtClean="0"/>
              <a:t>perkantoran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industri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 smtClean="0"/>
              <a:t>Kepmendagri</a:t>
            </a:r>
            <a:r>
              <a:rPr lang="en-US" b="1" dirty="0" smtClean="0"/>
              <a:t> : no : 440 – 830 </a:t>
            </a:r>
            <a:r>
              <a:rPr lang="en-US" b="1" dirty="0" err="1" smtClean="0"/>
              <a:t>tahun</a:t>
            </a:r>
            <a:r>
              <a:rPr lang="en-US" b="1" dirty="0" smtClean="0"/>
              <a:t> 2020 </a:t>
            </a:r>
            <a:r>
              <a:rPr lang="en-US" b="1" dirty="0" err="1" smtClean="0"/>
              <a:t>ttg</a:t>
            </a:r>
            <a:r>
              <a:rPr lang="en-US" b="1" dirty="0" smtClean="0"/>
              <a:t> </a:t>
            </a:r>
            <a:r>
              <a:rPr lang="en-US" b="1" dirty="0" err="1" smtClean="0"/>
              <a:t>Pedoman</a:t>
            </a:r>
            <a:r>
              <a:rPr lang="en-US" b="1" dirty="0" smtClean="0"/>
              <a:t> </a:t>
            </a:r>
            <a:r>
              <a:rPr lang="en-US" b="1" dirty="0" err="1"/>
              <a:t>T</a:t>
            </a:r>
            <a:r>
              <a:rPr lang="en-US" b="1" dirty="0" err="1" smtClean="0"/>
              <a:t>atanan</a:t>
            </a:r>
            <a:r>
              <a:rPr lang="en-US" b="1" dirty="0" smtClean="0"/>
              <a:t> Normal </a:t>
            </a:r>
            <a:r>
              <a:rPr lang="en-US" b="1" dirty="0" err="1" smtClean="0"/>
              <a:t>Baru</a:t>
            </a:r>
            <a:r>
              <a:rPr lang="en-US" b="1" dirty="0" smtClean="0"/>
              <a:t> </a:t>
            </a:r>
            <a:r>
              <a:rPr lang="en-US" b="1" dirty="0" err="1" smtClean="0"/>
              <a:t>produktif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aman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ASN</a:t>
            </a:r>
          </a:p>
        </p:txBody>
      </p:sp>
    </p:spTree>
    <p:extLst>
      <p:ext uri="{BB962C8B-B14F-4D97-AF65-F5344CB8AC3E}">
        <p14:creationId xmlns:p14="http://schemas.microsoft.com/office/powerpoint/2010/main" val="275763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Zona</a:t>
            </a:r>
            <a:r>
              <a:rPr lang="en-US" b="1" dirty="0" smtClean="0"/>
              <a:t> ( Tingkat Wilayah               ( </a:t>
            </a:r>
            <a:r>
              <a:rPr lang="en-US" b="1" dirty="0" err="1" smtClean="0"/>
              <a:t>Kab</a:t>
            </a:r>
            <a:r>
              <a:rPr lang="en-US" b="1" dirty="0" smtClean="0"/>
              <a:t>/Kota, </a:t>
            </a:r>
            <a:r>
              <a:rPr lang="en-US" b="1" dirty="0" err="1" smtClean="0"/>
              <a:t>Prov</a:t>
            </a:r>
            <a:r>
              <a:rPr lang="en-US" b="1" dirty="0" smtClean="0"/>
              <a:t>, Negara 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00B050"/>
                </a:solidFill>
              </a:rPr>
              <a:t>Hijau</a:t>
            </a:r>
            <a:r>
              <a:rPr lang="en-US" sz="2400" b="1" dirty="0" smtClean="0"/>
              <a:t>    :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ditemukan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kasus</a:t>
            </a:r>
            <a:r>
              <a:rPr lang="en-US" sz="2400" b="1" dirty="0" smtClean="0"/>
              <a:t> + Covid-19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C000"/>
                </a:solidFill>
              </a:rPr>
              <a:t>Kuning</a:t>
            </a:r>
            <a:r>
              <a:rPr lang="en-US" sz="2400" b="1" dirty="0" smtClean="0"/>
              <a:t> :  Ada </a:t>
            </a:r>
            <a:r>
              <a:rPr lang="en-US" sz="2400" b="1" dirty="0" err="1" smtClean="0"/>
              <a:t>kasus</a:t>
            </a:r>
            <a:r>
              <a:rPr lang="en-US" sz="2400" b="1" dirty="0" smtClean="0"/>
              <a:t> + ,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transmisi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lokal</a:t>
            </a:r>
            <a:r>
              <a:rPr lang="en-US" sz="2400" b="1" dirty="0" smtClean="0"/>
              <a:t>, </a:t>
            </a:r>
            <a:r>
              <a:rPr lang="en-US" sz="2400" b="1" dirty="0" err="1"/>
              <a:t>t</a:t>
            </a:r>
            <a:r>
              <a:rPr lang="en-US" sz="2400" b="1" dirty="0" err="1" smtClean="0"/>
              <a:t>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( cluster 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C000"/>
                </a:solidFill>
              </a:rPr>
              <a:t>Oranye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/>
              <a:t>: Ada </a:t>
            </a:r>
            <a:r>
              <a:rPr lang="en-US" sz="2400" b="1" dirty="0" err="1" smtClean="0"/>
              <a:t>kasus</a:t>
            </a:r>
            <a:r>
              <a:rPr lang="en-US" sz="2400" b="1" dirty="0" smtClean="0"/>
              <a:t> + , </a:t>
            </a:r>
            <a:r>
              <a:rPr lang="en-US" sz="2400" b="1" dirty="0" err="1" smtClean="0"/>
              <a:t>berbatasan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wilayah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zona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merah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0000"/>
                </a:solidFill>
              </a:rPr>
              <a:t>Merah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Transmisi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komunitas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terkendali</a:t>
            </a:r>
            <a:r>
              <a:rPr lang="en-US" sz="2400" b="1" dirty="0" smtClean="0"/>
              <a:t> ( </a:t>
            </a:r>
            <a:r>
              <a:rPr lang="en-US" sz="2400" b="1" dirty="0" err="1" smtClean="0"/>
              <a:t>Rt</a:t>
            </a:r>
            <a:r>
              <a:rPr lang="en-US" sz="2400" b="1" dirty="0" smtClean="0"/>
              <a:t> &gt;1) 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Masa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pengamatan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peralihan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zona</a:t>
            </a:r>
            <a:r>
              <a:rPr lang="en-US" sz="2400" b="1" dirty="0" smtClean="0"/>
              <a:t> : 3 </a:t>
            </a:r>
            <a:r>
              <a:rPr lang="en-US" sz="2400" b="1" dirty="0" err="1" smtClean="0"/>
              <a:t>minggu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09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NEW NORMAL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New Normal : </a:t>
            </a:r>
            <a:r>
              <a:rPr lang="en-US" sz="3000" b="1" dirty="0" err="1" smtClean="0"/>
              <a:t>Strategi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pencegahan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dengan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merubah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perilaku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masyarakat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institusi</a:t>
            </a:r>
            <a:endParaRPr lang="en-US" sz="3000" b="1" dirty="0" smtClean="0"/>
          </a:p>
          <a:p>
            <a:pPr marL="0" indent="0">
              <a:buNone/>
            </a:pPr>
            <a:r>
              <a:rPr lang="en-US" sz="2800" b="1" dirty="0" smtClean="0"/>
              <a:t>I. PERILAKU HIDUP BERSIH DAN SEHAT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Pakai</a:t>
            </a:r>
            <a:r>
              <a:rPr lang="en-US" sz="2800" b="1" dirty="0" smtClean="0"/>
              <a:t> masker </a:t>
            </a:r>
            <a:r>
              <a:rPr lang="en-US" sz="2800" b="1" dirty="0" err="1" smtClean="0"/>
              <a:t>bila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keluar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rumah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tempat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kerja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Jaga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jarak</a:t>
            </a:r>
            <a:r>
              <a:rPr lang="en-US" sz="2800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Sering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cuci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pakai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sabun</a:t>
            </a:r>
            <a:r>
              <a:rPr lang="en-US" sz="2800" b="1" dirty="0" smtClean="0"/>
              <a:t>/sanitizer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Olahraga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istirahat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cukup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Gizi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cukup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66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II. UPAYA KESEHATAN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Testing  : ODP, PDP, </a:t>
            </a:r>
            <a:r>
              <a:rPr lang="en-US" sz="2800" b="1" dirty="0" err="1" smtClean="0"/>
              <a:t>Nakes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Kontak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dgn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Penderita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Surveilans</a:t>
            </a:r>
            <a:endParaRPr lang="en-US" sz="2800" b="1" dirty="0" smtClean="0"/>
          </a:p>
          <a:p>
            <a:pPr marL="457200" indent="-457200">
              <a:buAutoNum type="arabicPeriod"/>
            </a:pPr>
            <a:r>
              <a:rPr lang="en-US" sz="2800" b="1" dirty="0" smtClean="0"/>
              <a:t>Tracking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Tracing</a:t>
            </a:r>
          </a:p>
          <a:p>
            <a:pPr marL="457200" indent="-457200">
              <a:buAutoNum type="arabicPeriod"/>
            </a:pPr>
            <a:r>
              <a:rPr lang="en-US" sz="2800" b="1" dirty="0" smtClean="0"/>
              <a:t>Treatment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/>
              <a:t>I</a:t>
            </a:r>
            <a:r>
              <a:rPr lang="en-US" sz="2800" b="1" dirty="0" err="1" smtClean="0"/>
              <a:t>solasi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372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Krisis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err="1" smtClean="0">
                <a:solidFill>
                  <a:srgbClr val="FF0000"/>
                </a:solidFill>
              </a:rPr>
              <a:t>Pelonggaran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pembatasan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sosial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secara</a:t>
            </a:r>
            <a:r>
              <a:rPr lang="en-US" sz="3100" b="1" dirty="0" smtClean="0">
                <a:solidFill>
                  <a:srgbClr val="FF0000"/>
                </a:solidFill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</a:rPr>
              <a:t>bertahap</a:t>
            </a:r>
            <a:endParaRPr lang="en-US" sz="31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Penyusunan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Protokol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Kesehatan</a:t>
            </a:r>
            <a:r>
              <a:rPr lang="en-US" sz="2800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Sosialisasi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Edukasi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Simulasi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Pelaksanaan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Monitoring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/>
              <a:t>Evaluasi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PDCA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92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682</Words>
  <Application>Microsoft Office PowerPoint</Application>
  <PresentationFormat>Custom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Feathered</vt:lpstr>
      <vt:lpstr>NEW NORMAL ( POLA HIDUP BARU )  BERSAMA C0VID-19</vt:lpstr>
      <vt:lpstr>PowerPoint Presentation</vt:lpstr>
      <vt:lpstr>Latar Belakang  </vt:lpstr>
      <vt:lpstr>Pelaksanaan PSBB meliputi :</vt:lpstr>
      <vt:lpstr>PowerPoint Presentation</vt:lpstr>
      <vt:lpstr>Zona ( Tingkat Wilayah               ( Kab/Kota, Prov, Negara )</vt:lpstr>
      <vt:lpstr>NEW NORMAL </vt:lpstr>
      <vt:lpstr>PowerPoint Presentation</vt:lpstr>
      <vt:lpstr>Manajemen Krisis Pelonggaran pembatasan sosial dilakukan secara bertahap</vt:lpstr>
      <vt:lpstr>Indikator keberhasilan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PEMBATASAN SOSIAL BERSKALA BESAR  (PSBB)</dc:title>
  <dc:creator>Wildan Hasibuan</dc:creator>
  <cp:lastModifiedBy>Aula Kadis PC</cp:lastModifiedBy>
  <cp:revision>66</cp:revision>
  <dcterms:created xsi:type="dcterms:W3CDTF">2020-05-13T05:00:23Z</dcterms:created>
  <dcterms:modified xsi:type="dcterms:W3CDTF">2020-06-04T08:26:31Z</dcterms:modified>
</cp:coreProperties>
</file>